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74" r:id="rId9"/>
    <p:sldId id="275" r:id="rId10"/>
    <p:sldId id="276" r:id="rId11"/>
    <p:sldId id="277" r:id="rId12"/>
    <p:sldId id="278" r:id="rId13"/>
    <p:sldId id="279" r:id="rId14"/>
    <p:sldId id="263" r:id="rId15"/>
    <p:sldId id="271" r:id="rId16"/>
    <p:sldId id="273" r:id="rId17"/>
    <p:sldId id="264" r:id="rId18"/>
    <p:sldId id="265" r:id="rId19"/>
    <p:sldId id="266" r:id="rId20"/>
    <p:sldId id="267" r:id="rId21"/>
    <p:sldId id="268" r:id="rId22"/>
    <p:sldId id="269" r:id="rId23"/>
    <p:sldId id="270"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57200" y="2444025"/>
            <a:ext cx="4101001" cy="1492501"/>
          </a:xfrm>
          <a:prstGeom prst="rect">
            <a:avLst/>
          </a:prstGeom>
        </p:spPr>
        <p:txBody>
          <a:bodyPr anchor="b"/>
          <a:lstStyle>
            <a:lvl1pPr>
              <a:defRPr sz="4000"/>
            </a:lvl1pPr>
          </a:lstStyle>
          <a:p>
            <a:r>
              <a:t>Title Text</a:t>
            </a:r>
          </a:p>
        </p:txBody>
      </p:sp>
      <p:sp>
        <p:nvSpPr>
          <p:cNvPr id="12" name="Body Level One…"/>
          <p:cNvSpPr txBox="1">
            <a:spLocks noGrp="1"/>
          </p:cNvSpPr>
          <p:nvPr>
            <p:ph type="body" sz="quarter" idx="1"/>
          </p:nvPr>
        </p:nvSpPr>
        <p:spPr>
          <a:xfrm>
            <a:off x="457200" y="3973500"/>
            <a:ext cx="4101001" cy="792602"/>
          </a:xfrm>
          <a:prstGeom prst="rect">
            <a:avLst/>
          </a:prstGeom>
        </p:spPr>
        <p:txBody>
          <a:bodyPr/>
          <a:lstStyle>
            <a:lvl1pPr marL="152400" indent="0">
              <a:lnSpc>
                <a:spcPct val="100000"/>
              </a:lnSpc>
              <a:buClrTx/>
              <a:buSzTx/>
              <a:buFontTx/>
              <a:buNone/>
              <a:defRPr sz="1600"/>
            </a:lvl1pPr>
            <a:lvl2pPr marL="152400" indent="152400">
              <a:lnSpc>
                <a:spcPct val="100000"/>
              </a:lnSpc>
              <a:buClrTx/>
              <a:buSzTx/>
              <a:buFontTx/>
              <a:buNone/>
              <a:defRPr sz="1600"/>
            </a:lvl2pPr>
            <a:lvl3pPr marL="152400" indent="152400">
              <a:lnSpc>
                <a:spcPct val="100000"/>
              </a:lnSpc>
              <a:buClrTx/>
              <a:buSzTx/>
              <a:buFontTx/>
              <a:buNone/>
              <a:defRPr sz="1600"/>
            </a:lvl3pPr>
            <a:lvl4pPr marL="152400" indent="152400">
              <a:lnSpc>
                <a:spcPct val="100000"/>
              </a:lnSpc>
              <a:buClrTx/>
              <a:buSzTx/>
              <a:buFontTx/>
              <a:buNone/>
              <a:defRPr sz="1600"/>
            </a:lvl4pPr>
            <a:lvl5pPr marL="152400" indent="152400">
              <a:lnSpc>
                <a:spcPct val="100000"/>
              </a:lnSpc>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457200" y="1106125"/>
            <a:ext cx="8229600"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457200" y="3152225"/>
            <a:ext cx="8229600"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solidFill>
          <a:srgbClr val="0E2A47"/>
        </a:solidFill>
        <a:effectLst/>
      </p:bgPr>
    </p:bg>
    <p:spTree>
      <p:nvGrpSpPr>
        <p:cNvPr id="1" name=""/>
        <p:cNvGrpSpPr/>
        <p:nvPr/>
      </p:nvGrpSpPr>
      <p:grpSpPr>
        <a:xfrm>
          <a:off x="0" y="0"/>
          <a:ext cx="0" cy="0"/>
          <a:chOff x="0" y="0"/>
          <a:chExt cx="0" cy="0"/>
        </a:xfrm>
      </p:grpSpPr>
      <p:sp>
        <p:nvSpPr>
          <p:cNvPr id="107" name="Slide Number"/>
          <p:cNvSpPr txBox="1">
            <a:spLocks noGrp="1"/>
          </p:cNvSpPr>
          <p:nvPr>
            <p:ph type="sldNum" sz="quarter" idx="2"/>
          </p:nvPr>
        </p:nvSpPr>
        <p:spPr>
          <a:xfrm>
            <a:off x="6216389" y="4608065"/>
            <a:ext cx="336812" cy="3183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457200" y="2150848"/>
            <a:ext cx="8229600" cy="841802"/>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457200" y="1152475"/>
            <a:ext cx="3854402" cy="36135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4;p5"/>
          <p:cNvSpPr txBox="1">
            <a:spLocks noGrp="1"/>
          </p:cNvSpPr>
          <p:nvPr>
            <p:ph type="body" sz="half" idx="21"/>
          </p:nvPr>
        </p:nvSpPr>
        <p:spPr>
          <a:xfrm>
            <a:off x="4832398" y="1152475"/>
            <a:ext cx="3854402" cy="3613500"/>
          </a:xfrm>
          <a:prstGeom prst="rect">
            <a:avLst/>
          </a:prstGeom>
        </p:spPr>
        <p:txBody>
          <a:bodyPr/>
          <a:lstStyle/>
          <a:p>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457200" y="377400"/>
            <a:ext cx="2808000" cy="755700"/>
          </a:xfrm>
          <a:prstGeom prst="rect">
            <a:avLst/>
          </a:prstGeom>
        </p:spPr>
        <p:txBody>
          <a:bodyPr anchor="b"/>
          <a:lstStyle>
            <a:lvl1pPr>
              <a:defRPr sz="2400"/>
            </a:lvl1pPr>
          </a:lstStyle>
          <a:p>
            <a:r>
              <a:t>Title Text</a:t>
            </a:r>
          </a:p>
        </p:txBody>
      </p:sp>
      <p:sp>
        <p:nvSpPr>
          <p:cNvPr id="56" name="Body Level One…"/>
          <p:cNvSpPr txBox="1">
            <a:spLocks noGrp="1"/>
          </p:cNvSpPr>
          <p:nvPr>
            <p:ph type="body" sz="half" idx="1"/>
          </p:nvPr>
        </p:nvSpPr>
        <p:spPr>
          <a:xfrm>
            <a:off x="457200" y="1398749"/>
            <a:ext cx="2808000" cy="33672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57200" y="377400"/>
            <a:ext cx="6400800" cy="4388700"/>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j-lt"/>
                <a:ea typeface="+mj-ea"/>
                <a:cs typeface="+mj-cs"/>
                <a:sym typeface="Arial"/>
              </a:defRPr>
            </a:pPr>
            <a:endParaRPr/>
          </a:p>
        </p:txBody>
      </p:sp>
      <p:sp>
        <p:nvSpPr>
          <p:cNvPr id="73" name="Title Text"/>
          <p:cNvSpPr txBox="1">
            <a:spLocks noGrp="1"/>
          </p:cNvSpPr>
          <p:nvPr>
            <p:ph type="title"/>
          </p:nvPr>
        </p:nvSpPr>
        <p:spPr>
          <a:xfrm>
            <a:off x="457200" y="1023073"/>
            <a:ext cx="3837000" cy="1482302"/>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473700" y="2803075"/>
            <a:ext cx="3837000" cy="1235101"/>
          </a:xfrm>
          <a:prstGeom prst="rect">
            <a:avLst/>
          </a:prstGeom>
        </p:spPr>
        <p:txBody>
          <a:bodyPr/>
          <a:lstStyle>
            <a:lvl1pPr marL="152400" indent="0" algn="ctr">
              <a:lnSpc>
                <a:spcPct val="100000"/>
              </a:lnSpc>
              <a:buClrTx/>
              <a:buSzTx/>
              <a:buFontTx/>
              <a:buNone/>
              <a:defRPr sz="2100"/>
            </a:lvl1pPr>
            <a:lvl2pPr marL="152400" indent="152400" algn="ctr">
              <a:lnSpc>
                <a:spcPct val="100000"/>
              </a:lnSpc>
              <a:buClrTx/>
              <a:buSzTx/>
              <a:buFontTx/>
              <a:buNone/>
              <a:defRPr sz="2100"/>
            </a:lvl2pPr>
            <a:lvl3pPr marL="152400" indent="152400" algn="ctr">
              <a:lnSpc>
                <a:spcPct val="100000"/>
              </a:lnSpc>
              <a:buClrTx/>
              <a:buSzTx/>
              <a:buFontTx/>
              <a:buNone/>
              <a:defRPr sz="2100"/>
            </a:lvl3pPr>
            <a:lvl4pPr marL="152400" indent="152400" algn="ctr">
              <a:lnSpc>
                <a:spcPct val="100000"/>
              </a:lnSpc>
              <a:buClrTx/>
              <a:buSzTx/>
              <a:buFontTx/>
              <a:buNone/>
              <a:defRPr sz="2100"/>
            </a:lvl4pPr>
            <a:lvl5pPr marL="152400" indent="1524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3"/>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457200" y="4160999"/>
            <a:ext cx="5998801"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377400"/>
            <a:ext cx="8229600"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ormAutofit/>
          </a:bodyPr>
          <a:lstStyle/>
          <a:p>
            <a:r>
              <a:t>Title Text</a:t>
            </a:r>
          </a:p>
        </p:txBody>
      </p:sp>
      <p:sp>
        <p:nvSpPr>
          <p:cNvPr id="3" name="Body Level One…"/>
          <p:cNvSpPr txBox="1">
            <a:spLocks noGrp="1"/>
          </p:cNvSpPr>
          <p:nvPr>
            <p:ph type="body" idx="1"/>
          </p:nvPr>
        </p:nvSpPr>
        <p:spPr>
          <a:xfrm>
            <a:off x="457200" y="1397623"/>
            <a:ext cx="8229600" cy="3368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8" y="4700820"/>
            <a:ext cx="336812" cy="318394"/>
          </a:xfrm>
          <a:prstGeom prst="rect">
            <a:avLst/>
          </a:prstGeom>
          <a:ln w="12700">
            <a:miter lim="400000"/>
          </a:ln>
        </p:spPr>
        <p:txBody>
          <a:bodyPr wrap="none" lIns="91423" tIns="91423" rIns="91423" bIns="91423" anchor="ctr">
            <a:spAutoFit/>
          </a:bodyPr>
          <a:lstStyle>
            <a:lvl1pPr algn="r">
              <a:defRPr sz="1000">
                <a:solidFill>
                  <a:srgbClr val="585858"/>
                </a:solidFill>
                <a:latin typeface="+mj-lt"/>
                <a:ea typeface="+mj-ea"/>
                <a:cs typeface="+mj-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Fira Sans Extra Condensed Medium"/>
          <a:ea typeface="Fira Sans Extra Condensed Medium"/>
          <a:cs typeface="Fira Sans Extra Condensed Medium"/>
          <a:sym typeface="Fira Sans Extra Condensed Medium"/>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Fira Sans Extra Condensed Medium"/>
          <a:ea typeface="Fira Sans Extra Condensed Medium"/>
          <a:cs typeface="Fira Sans Extra Condensed Medium"/>
          <a:sym typeface="Fira Sans Extra Condensed Medium"/>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Fira Sans Extra Condensed Medium"/>
          <a:ea typeface="Fira Sans Extra Condensed Medium"/>
          <a:cs typeface="Fira Sans Extra Condensed Medium"/>
          <a:sym typeface="Fira Sans Extra Condensed Medium"/>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Fira Sans Extra Condensed Medium"/>
          <a:ea typeface="Fira Sans Extra Condensed Medium"/>
          <a:cs typeface="Fira Sans Extra Condensed Medium"/>
          <a:sym typeface="Fira Sans Extra Condensed Medium"/>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Fira Sans Extra Condensed Medium"/>
          <a:ea typeface="Fira Sans Extra Condensed Medium"/>
          <a:cs typeface="Fira Sans Extra Condensed Medium"/>
          <a:sym typeface="Fira Sans Extra Condensed Medium"/>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Fira Sans Extra Condensed Medium"/>
          <a:ea typeface="Fira Sans Extra Condensed Medium"/>
          <a:cs typeface="Fira Sans Extra Condensed Medium"/>
          <a:sym typeface="Fira Sans Extra Condensed Medium"/>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Fira Sans Extra Condensed Medium"/>
          <a:ea typeface="Fira Sans Extra Condensed Medium"/>
          <a:cs typeface="Fira Sans Extra Condensed Medium"/>
          <a:sym typeface="Fira Sans Extra Condensed Medium"/>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Fira Sans Extra Condensed Medium"/>
          <a:ea typeface="Fira Sans Extra Condensed Medium"/>
          <a:cs typeface="Fira Sans Extra Condensed Medium"/>
          <a:sym typeface="Fira Sans Extra Condensed Medium"/>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Fira Sans Extra Condensed Medium"/>
          <a:ea typeface="Fira Sans Extra Condensed Medium"/>
          <a:cs typeface="Fira Sans Extra Condensed Medium"/>
          <a:sym typeface="Fira Sans Extra Condensed Medium"/>
        </a:defRPr>
      </a:lvl9pPr>
    </p:titleStyle>
    <p:bodyStyle>
      <a:lvl1pPr marL="457200" marR="0" indent="-304800" algn="l" defTabSz="914400" rtl="0" latinLnBrk="0">
        <a:lnSpc>
          <a:spcPct val="115000"/>
        </a:lnSpc>
        <a:spcBef>
          <a:spcPts val="0"/>
        </a:spcBef>
        <a:spcAft>
          <a:spcPts val="0"/>
        </a:spcAft>
        <a:buClr>
          <a:srgbClr val="000000"/>
        </a:buClr>
        <a:buSzPts val="1200"/>
        <a:buFont typeface="Helvetica"/>
        <a:buChar char="●"/>
        <a:tabLst/>
        <a:defRPr sz="1200" b="0" i="0" u="none" strike="noStrike" cap="none" spc="0" baseline="0">
          <a:solidFill>
            <a:srgbClr val="000000"/>
          </a:solidFill>
          <a:uFillTx/>
          <a:latin typeface="Fira Sans"/>
          <a:ea typeface="Fira Sans"/>
          <a:cs typeface="Fira Sans"/>
          <a:sym typeface="Fira Sans"/>
        </a:defRPr>
      </a:lvl1pPr>
      <a:lvl2pPr marL="914400" marR="0" indent="-304800" algn="l" defTabSz="914400" rtl="0" latinLnBrk="0">
        <a:lnSpc>
          <a:spcPct val="115000"/>
        </a:lnSpc>
        <a:spcBef>
          <a:spcPts val="0"/>
        </a:spcBef>
        <a:spcAft>
          <a:spcPts val="0"/>
        </a:spcAft>
        <a:buClr>
          <a:srgbClr val="000000"/>
        </a:buClr>
        <a:buSzPts val="1200"/>
        <a:buFont typeface="Helvetica"/>
        <a:buChar char="○"/>
        <a:tabLst/>
        <a:defRPr sz="1200" b="0" i="0" u="none" strike="noStrike" cap="none" spc="0" baseline="0">
          <a:solidFill>
            <a:srgbClr val="000000"/>
          </a:solidFill>
          <a:uFillTx/>
          <a:latin typeface="Fira Sans"/>
          <a:ea typeface="Fira Sans"/>
          <a:cs typeface="Fira Sans"/>
          <a:sym typeface="Fira Sans"/>
        </a:defRPr>
      </a:lvl2pPr>
      <a:lvl3pPr marL="1371600" marR="0" indent="-304800" algn="l" defTabSz="914400" rtl="0" latinLnBrk="0">
        <a:lnSpc>
          <a:spcPct val="115000"/>
        </a:lnSpc>
        <a:spcBef>
          <a:spcPts val="0"/>
        </a:spcBef>
        <a:spcAft>
          <a:spcPts val="0"/>
        </a:spcAft>
        <a:buClr>
          <a:srgbClr val="000000"/>
        </a:buClr>
        <a:buSzPts val="1200"/>
        <a:buFont typeface="Helvetica"/>
        <a:buChar char="■"/>
        <a:tabLst/>
        <a:defRPr sz="1200" b="0" i="0" u="none" strike="noStrike" cap="none" spc="0" baseline="0">
          <a:solidFill>
            <a:srgbClr val="000000"/>
          </a:solidFill>
          <a:uFillTx/>
          <a:latin typeface="Fira Sans"/>
          <a:ea typeface="Fira Sans"/>
          <a:cs typeface="Fira Sans"/>
          <a:sym typeface="Fira Sans"/>
        </a:defRPr>
      </a:lvl3pPr>
      <a:lvl4pPr marL="1828800" marR="0" indent="-304800" algn="l" defTabSz="914400" rtl="0" latinLnBrk="0">
        <a:lnSpc>
          <a:spcPct val="115000"/>
        </a:lnSpc>
        <a:spcBef>
          <a:spcPts val="0"/>
        </a:spcBef>
        <a:spcAft>
          <a:spcPts val="0"/>
        </a:spcAft>
        <a:buClr>
          <a:srgbClr val="000000"/>
        </a:buClr>
        <a:buSzPts val="1200"/>
        <a:buFont typeface="Helvetica"/>
        <a:buChar char="●"/>
        <a:tabLst/>
        <a:defRPr sz="1200" b="0" i="0" u="none" strike="noStrike" cap="none" spc="0" baseline="0">
          <a:solidFill>
            <a:srgbClr val="000000"/>
          </a:solidFill>
          <a:uFillTx/>
          <a:latin typeface="Fira Sans"/>
          <a:ea typeface="Fira Sans"/>
          <a:cs typeface="Fira Sans"/>
          <a:sym typeface="Fira Sans"/>
        </a:defRPr>
      </a:lvl4pPr>
      <a:lvl5pPr marL="2286000" marR="0" indent="-304800" algn="l" defTabSz="914400" rtl="0" latinLnBrk="0">
        <a:lnSpc>
          <a:spcPct val="115000"/>
        </a:lnSpc>
        <a:spcBef>
          <a:spcPts val="0"/>
        </a:spcBef>
        <a:spcAft>
          <a:spcPts val="0"/>
        </a:spcAft>
        <a:buClr>
          <a:srgbClr val="000000"/>
        </a:buClr>
        <a:buSzPts val="1200"/>
        <a:buFont typeface="Helvetica"/>
        <a:buChar char="○"/>
        <a:tabLst/>
        <a:defRPr sz="1200" b="0" i="0" u="none" strike="noStrike" cap="none" spc="0" baseline="0">
          <a:solidFill>
            <a:srgbClr val="000000"/>
          </a:solidFill>
          <a:uFillTx/>
          <a:latin typeface="Fira Sans"/>
          <a:ea typeface="Fira Sans"/>
          <a:cs typeface="Fira Sans"/>
          <a:sym typeface="Fira Sans"/>
        </a:defRPr>
      </a:lvl5pPr>
      <a:lvl6pPr marL="2743200" marR="0" indent="-304800" algn="l" defTabSz="914400" rtl="0" latinLnBrk="0">
        <a:lnSpc>
          <a:spcPct val="115000"/>
        </a:lnSpc>
        <a:spcBef>
          <a:spcPts val="0"/>
        </a:spcBef>
        <a:spcAft>
          <a:spcPts val="0"/>
        </a:spcAft>
        <a:buClr>
          <a:srgbClr val="000000"/>
        </a:buClr>
        <a:buSzPts val="1200"/>
        <a:buFont typeface="Helvetica"/>
        <a:buChar char="■"/>
        <a:tabLst/>
        <a:defRPr sz="1200" b="0" i="0" u="none" strike="noStrike" cap="none" spc="0" baseline="0">
          <a:solidFill>
            <a:srgbClr val="000000"/>
          </a:solidFill>
          <a:uFillTx/>
          <a:latin typeface="Fira Sans"/>
          <a:ea typeface="Fira Sans"/>
          <a:cs typeface="Fira Sans"/>
          <a:sym typeface="Fira Sans"/>
        </a:defRPr>
      </a:lvl6pPr>
      <a:lvl7pPr marL="3200400" marR="0" indent="-304800" algn="l" defTabSz="914400" rtl="0" latinLnBrk="0">
        <a:lnSpc>
          <a:spcPct val="115000"/>
        </a:lnSpc>
        <a:spcBef>
          <a:spcPts val="0"/>
        </a:spcBef>
        <a:spcAft>
          <a:spcPts val="0"/>
        </a:spcAft>
        <a:buClr>
          <a:srgbClr val="000000"/>
        </a:buClr>
        <a:buSzPts val="1200"/>
        <a:buFont typeface="Helvetica"/>
        <a:buChar char="●"/>
        <a:tabLst/>
        <a:defRPr sz="1200" b="0" i="0" u="none" strike="noStrike" cap="none" spc="0" baseline="0">
          <a:solidFill>
            <a:srgbClr val="000000"/>
          </a:solidFill>
          <a:uFillTx/>
          <a:latin typeface="Fira Sans"/>
          <a:ea typeface="Fira Sans"/>
          <a:cs typeface="Fira Sans"/>
          <a:sym typeface="Fira Sans"/>
        </a:defRPr>
      </a:lvl7pPr>
      <a:lvl8pPr marL="3657600" marR="0" indent="-304800" algn="l" defTabSz="914400" rtl="0" latinLnBrk="0">
        <a:lnSpc>
          <a:spcPct val="115000"/>
        </a:lnSpc>
        <a:spcBef>
          <a:spcPts val="0"/>
        </a:spcBef>
        <a:spcAft>
          <a:spcPts val="0"/>
        </a:spcAft>
        <a:buClr>
          <a:srgbClr val="000000"/>
        </a:buClr>
        <a:buSzPts val="1200"/>
        <a:buFont typeface="Helvetica"/>
        <a:buChar char="○"/>
        <a:tabLst/>
        <a:defRPr sz="1200" b="0" i="0" u="none" strike="noStrike" cap="none" spc="0" baseline="0">
          <a:solidFill>
            <a:srgbClr val="000000"/>
          </a:solidFill>
          <a:uFillTx/>
          <a:latin typeface="Fira Sans"/>
          <a:ea typeface="Fira Sans"/>
          <a:cs typeface="Fira Sans"/>
          <a:sym typeface="Fira Sans"/>
        </a:defRPr>
      </a:lvl8pPr>
      <a:lvl9pPr marL="4114800" marR="0" indent="-304800" algn="l" defTabSz="914400" rtl="0" latinLnBrk="0">
        <a:lnSpc>
          <a:spcPct val="115000"/>
        </a:lnSpc>
        <a:spcBef>
          <a:spcPts val="0"/>
        </a:spcBef>
        <a:spcAft>
          <a:spcPts val="0"/>
        </a:spcAft>
        <a:buClr>
          <a:srgbClr val="000000"/>
        </a:buClr>
        <a:buSzPts val="1200"/>
        <a:buFont typeface="Helvetica"/>
        <a:buChar char="■"/>
        <a:tabLst/>
        <a:defRPr sz="1200" b="0" i="0" u="none" strike="noStrike" cap="none" spc="0" baseline="0">
          <a:solidFill>
            <a:srgbClr val="000000"/>
          </a:solidFill>
          <a:uFillTx/>
          <a:latin typeface="Fira Sans"/>
          <a:ea typeface="Fira Sans"/>
          <a:cs typeface="Fira Sans"/>
          <a:sym typeface="Fira Sans"/>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58;p15"/>
          <p:cNvSpPr txBox="1">
            <a:spLocks noGrp="1"/>
          </p:cNvSpPr>
          <p:nvPr>
            <p:ph type="ctrTitle"/>
          </p:nvPr>
        </p:nvSpPr>
        <p:spPr>
          <a:xfrm>
            <a:off x="254523" y="857148"/>
            <a:ext cx="4427534" cy="3255447"/>
          </a:xfrm>
          <a:prstGeom prst="rect">
            <a:avLst/>
          </a:prstGeom>
        </p:spPr>
        <p:txBody>
          <a:bodyPr/>
          <a:lstStyle/>
          <a:p>
            <a:pPr>
              <a:defRPr sz="2500" i="1">
                <a:solidFill>
                  <a:srgbClr val="1C4587"/>
                </a:solidFill>
              </a:defRPr>
            </a:pPr>
            <a:r>
              <a:t>A Food Recommendation System</a:t>
            </a:r>
          </a:p>
          <a:p>
            <a:pPr>
              <a:defRPr sz="2500" i="1"/>
            </a:pPr>
            <a:endParaRPr/>
          </a:p>
          <a:p>
            <a:pPr>
              <a:lnSpc>
                <a:spcPct val="115000"/>
              </a:lnSpc>
              <a:spcBef>
                <a:spcPts val="1200"/>
              </a:spcBef>
              <a:defRPr sz="1600" b="1" u="sng">
                <a:solidFill>
                  <a:srgbClr val="1C4587"/>
                </a:solidFill>
                <a:latin typeface="+mj-lt"/>
                <a:ea typeface="+mj-ea"/>
                <a:cs typeface="+mj-cs"/>
                <a:sym typeface="Arial"/>
              </a:defRPr>
            </a:pPr>
            <a:r>
              <a:t>Domain</a:t>
            </a:r>
            <a:r>
              <a:rPr u="none"/>
              <a:t> : - </a:t>
            </a:r>
            <a:r>
              <a:rPr sz="1400" b="0" u="none">
                <a:solidFill>
                  <a:srgbClr val="000000"/>
                </a:solidFill>
              </a:rPr>
              <a:t>Real world applications in Data Science</a:t>
            </a:r>
          </a:p>
        </p:txBody>
      </p:sp>
      <p:sp>
        <p:nvSpPr>
          <p:cNvPr id="117" name="Google Shape;59;p15"/>
          <p:cNvSpPr/>
          <p:nvPr/>
        </p:nvSpPr>
        <p:spPr>
          <a:xfrm>
            <a:off x="7226469" y="1524351"/>
            <a:ext cx="58298" cy="60356"/>
          </a:xfrm>
          <a:custGeom>
            <a:avLst/>
            <a:gdLst/>
            <a:ahLst/>
            <a:cxnLst>
              <a:cxn ang="0">
                <a:pos x="wd2" y="hd2"/>
              </a:cxn>
              <a:cxn ang="5400000">
                <a:pos x="wd2" y="hd2"/>
              </a:cxn>
              <a:cxn ang="10800000">
                <a:pos x="wd2" y="hd2"/>
              </a:cxn>
              <a:cxn ang="16200000">
                <a:pos x="wd2" y="hd2"/>
              </a:cxn>
            </a:cxnLst>
            <a:rect l="0" t="0" r="r" b="b"/>
            <a:pathLst>
              <a:path w="16200" h="21600" extrusionOk="0">
                <a:moveTo>
                  <a:pt x="7235" y="0"/>
                </a:moveTo>
                <a:cubicBezTo>
                  <a:pt x="-2411" y="0"/>
                  <a:pt x="-2411" y="21600"/>
                  <a:pt x="7235" y="21600"/>
                </a:cubicBezTo>
                <a:cubicBezTo>
                  <a:pt x="19189" y="21600"/>
                  <a:pt x="19189" y="0"/>
                  <a:pt x="7235"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18" name="Google Shape;60;p15"/>
          <p:cNvSpPr/>
          <p:nvPr/>
        </p:nvSpPr>
        <p:spPr>
          <a:xfrm>
            <a:off x="7373578" y="1428594"/>
            <a:ext cx="58782" cy="61044"/>
          </a:xfrm>
          <a:custGeom>
            <a:avLst/>
            <a:gdLst/>
            <a:ahLst/>
            <a:cxnLst>
              <a:cxn ang="0">
                <a:pos x="wd2" y="hd2"/>
              </a:cxn>
              <a:cxn ang="5400000">
                <a:pos x="wd2" y="hd2"/>
              </a:cxn>
              <a:cxn ang="10800000">
                <a:pos x="wd2" y="hd2"/>
              </a:cxn>
              <a:cxn ang="16200000">
                <a:pos x="wd2" y="hd2"/>
              </a:cxn>
            </a:cxnLst>
            <a:rect l="0" t="0" r="r" b="b"/>
            <a:pathLst>
              <a:path w="16200" h="21600" extrusionOk="0">
                <a:moveTo>
                  <a:pt x="7166" y="0"/>
                </a:moveTo>
                <a:cubicBezTo>
                  <a:pt x="-2389" y="0"/>
                  <a:pt x="-2389" y="21600"/>
                  <a:pt x="7166" y="21600"/>
                </a:cubicBezTo>
                <a:cubicBezTo>
                  <a:pt x="19211" y="21600"/>
                  <a:pt x="19211" y="0"/>
                  <a:pt x="7166"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19" name="Google Shape;61;p15"/>
          <p:cNvSpPr/>
          <p:nvPr/>
        </p:nvSpPr>
        <p:spPr>
          <a:xfrm>
            <a:off x="7035648" y="1376543"/>
            <a:ext cx="52039" cy="61087"/>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0" name="Google Shape;62;p15"/>
          <p:cNvSpPr/>
          <p:nvPr/>
        </p:nvSpPr>
        <p:spPr>
          <a:xfrm>
            <a:off x="8807143" y="2287604"/>
            <a:ext cx="58266" cy="52053"/>
          </a:xfrm>
          <a:custGeom>
            <a:avLst/>
            <a:gdLst/>
            <a:ahLst/>
            <a:cxnLst>
              <a:cxn ang="0">
                <a:pos x="wd2" y="hd2"/>
              </a:cxn>
              <a:cxn ang="5400000">
                <a:pos x="wd2" y="hd2"/>
              </a:cxn>
              <a:cxn ang="10800000">
                <a:pos x="wd2" y="hd2"/>
              </a:cxn>
              <a:cxn ang="16200000">
                <a:pos x="wd2" y="hd2"/>
              </a:cxn>
            </a:cxnLst>
            <a:rect l="0" t="0" r="r" b="b"/>
            <a:pathLst>
              <a:path w="16200" h="21600" extrusionOk="0">
                <a:moveTo>
                  <a:pt x="8970" y="0"/>
                </a:moveTo>
                <a:cubicBezTo>
                  <a:pt x="-2990" y="0"/>
                  <a:pt x="-2990" y="21600"/>
                  <a:pt x="8970" y="21600"/>
                </a:cubicBezTo>
                <a:cubicBezTo>
                  <a:pt x="18610" y="21600"/>
                  <a:pt x="18610" y="0"/>
                  <a:pt x="8970"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1" name="Google Shape;63;p15"/>
          <p:cNvSpPr/>
          <p:nvPr/>
        </p:nvSpPr>
        <p:spPr>
          <a:xfrm>
            <a:off x="8952144" y="2174513"/>
            <a:ext cx="58814" cy="61044"/>
          </a:xfrm>
          <a:custGeom>
            <a:avLst/>
            <a:gdLst/>
            <a:ahLst/>
            <a:cxnLst>
              <a:cxn ang="0">
                <a:pos x="wd2" y="hd2"/>
              </a:cxn>
              <a:cxn ang="5400000">
                <a:pos x="wd2" y="hd2"/>
              </a:cxn>
              <a:cxn ang="10800000">
                <a:pos x="wd2" y="hd2"/>
              </a:cxn>
              <a:cxn ang="16200000">
                <a:pos x="wd2" y="hd2"/>
              </a:cxn>
            </a:cxnLst>
            <a:rect l="0" t="0" r="r" b="b"/>
            <a:pathLst>
              <a:path w="16200" h="21600" extrusionOk="0">
                <a:moveTo>
                  <a:pt x="7171" y="0"/>
                </a:moveTo>
                <a:cubicBezTo>
                  <a:pt x="-2391" y="0"/>
                  <a:pt x="-2391" y="21600"/>
                  <a:pt x="7171" y="21600"/>
                </a:cubicBezTo>
                <a:cubicBezTo>
                  <a:pt x="19209" y="21600"/>
                  <a:pt x="19209" y="0"/>
                  <a:pt x="7171"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2" name="Google Shape;64;p15"/>
          <p:cNvSpPr/>
          <p:nvPr/>
        </p:nvSpPr>
        <p:spPr>
          <a:xfrm>
            <a:off x="8961175" y="2382672"/>
            <a:ext cx="58298" cy="61087"/>
          </a:xfrm>
          <a:custGeom>
            <a:avLst/>
            <a:gdLst/>
            <a:ahLst/>
            <a:cxnLst>
              <a:cxn ang="0">
                <a:pos x="wd2" y="hd2"/>
              </a:cxn>
              <a:cxn ang="5400000">
                <a:pos x="wd2" y="hd2"/>
              </a:cxn>
              <a:cxn ang="10800000">
                <a:pos x="wd2" y="hd2"/>
              </a:cxn>
              <a:cxn ang="16200000">
                <a:pos x="wd2" y="hd2"/>
              </a:cxn>
            </a:cxnLst>
            <a:rect l="0" t="0" r="r" b="b"/>
            <a:pathLst>
              <a:path w="16200" h="21600" extrusionOk="0">
                <a:moveTo>
                  <a:pt x="7235" y="0"/>
                </a:moveTo>
                <a:cubicBezTo>
                  <a:pt x="-2411" y="0"/>
                  <a:pt x="-2411" y="21600"/>
                  <a:pt x="7235" y="21600"/>
                </a:cubicBezTo>
                <a:cubicBezTo>
                  <a:pt x="19189" y="21600"/>
                  <a:pt x="19189" y="0"/>
                  <a:pt x="7235"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3" name="Google Shape;65;p15"/>
          <p:cNvSpPr/>
          <p:nvPr/>
        </p:nvSpPr>
        <p:spPr>
          <a:xfrm>
            <a:off x="5673556" y="3614344"/>
            <a:ext cx="52039" cy="52011"/>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4" name="Google Shape;66;p15"/>
          <p:cNvSpPr/>
          <p:nvPr/>
        </p:nvSpPr>
        <p:spPr>
          <a:xfrm>
            <a:off x="5509102" y="3284744"/>
            <a:ext cx="52039" cy="61043"/>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5" name="Google Shape;67;p15"/>
          <p:cNvSpPr/>
          <p:nvPr/>
        </p:nvSpPr>
        <p:spPr>
          <a:xfrm>
            <a:off x="5337733" y="3675384"/>
            <a:ext cx="58266" cy="52053"/>
          </a:xfrm>
          <a:custGeom>
            <a:avLst/>
            <a:gdLst/>
            <a:ahLst/>
            <a:cxnLst>
              <a:cxn ang="0">
                <a:pos x="wd2" y="hd2"/>
              </a:cxn>
              <a:cxn ang="5400000">
                <a:pos x="wd2" y="hd2"/>
              </a:cxn>
              <a:cxn ang="10800000">
                <a:pos x="wd2" y="hd2"/>
              </a:cxn>
              <a:cxn ang="16200000">
                <a:pos x="wd2" y="hd2"/>
              </a:cxn>
            </a:cxnLst>
            <a:rect l="0" t="0" r="r" b="b"/>
            <a:pathLst>
              <a:path w="16200" h="21600" extrusionOk="0">
                <a:moveTo>
                  <a:pt x="8970" y="0"/>
                </a:moveTo>
                <a:cubicBezTo>
                  <a:pt x="-2990" y="0"/>
                  <a:pt x="-2990" y="21600"/>
                  <a:pt x="8970" y="21600"/>
                </a:cubicBezTo>
                <a:cubicBezTo>
                  <a:pt x="18610" y="21600"/>
                  <a:pt x="18610" y="0"/>
                  <a:pt x="8970"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6" name="Google Shape;68;p15"/>
          <p:cNvSpPr/>
          <p:nvPr/>
        </p:nvSpPr>
        <p:spPr>
          <a:xfrm>
            <a:off x="6020520" y="3770453"/>
            <a:ext cx="52039" cy="61043"/>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7" name="Google Shape;69;p15"/>
          <p:cNvSpPr/>
          <p:nvPr/>
        </p:nvSpPr>
        <p:spPr>
          <a:xfrm>
            <a:off x="5708627" y="3467225"/>
            <a:ext cx="60352" cy="52053"/>
          </a:xfrm>
          <a:custGeom>
            <a:avLst/>
            <a:gdLst/>
            <a:ahLst/>
            <a:cxnLst>
              <a:cxn ang="0">
                <a:pos x="wd2" y="hd2"/>
              </a:cxn>
              <a:cxn ang="5400000">
                <a:pos x="wd2" y="hd2"/>
              </a:cxn>
              <a:cxn ang="10800000">
                <a:pos x="wd2" y="hd2"/>
              </a:cxn>
              <a:cxn ang="16200000">
                <a:pos x="wd2" y="hd2"/>
              </a:cxn>
            </a:cxnLst>
            <a:rect l="0" t="0" r="r" b="b"/>
            <a:pathLst>
              <a:path w="21600" h="21600" extrusionOk="0">
                <a:moveTo>
                  <a:pt x="9176" y="0"/>
                </a:moveTo>
                <a:cubicBezTo>
                  <a:pt x="2971" y="0"/>
                  <a:pt x="0" y="3445"/>
                  <a:pt x="0" y="10657"/>
                </a:cubicBezTo>
                <a:cubicBezTo>
                  <a:pt x="0" y="17851"/>
                  <a:pt x="2971" y="21600"/>
                  <a:pt x="9176" y="21600"/>
                </a:cubicBezTo>
                <a:lnTo>
                  <a:pt x="12409" y="21600"/>
                </a:lnTo>
                <a:cubicBezTo>
                  <a:pt x="18613" y="21600"/>
                  <a:pt x="21600" y="17851"/>
                  <a:pt x="21600" y="10657"/>
                </a:cubicBezTo>
                <a:cubicBezTo>
                  <a:pt x="21600" y="3445"/>
                  <a:pt x="18613" y="0"/>
                  <a:pt x="12409"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8" name="Google Shape;70;p15"/>
          <p:cNvSpPr/>
          <p:nvPr/>
        </p:nvSpPr>
        <p:spPr>
          <a:xfrm>
            <a:off x="5259483" y="1923336"/>
            <a:ext cx="58814" cy="60356"/>
          </a:xfrm>
          <a:custGeom>
            <a:avLst/>
            <a:gdLst/>
            <a:ahLst/>
            <a:cxnLst>
              <a:cxn ang="0">
                <a:pos x="wd2" y="hd2"/>
              </a:cxn>
              <a:cxn ang="5400000">
                <a:pos x="wd2" y="hd2"/>
              </a:cxn>
              <a:cxn ang="10800000">
                <a:pos x="wd2" y="hd2"/>
              </a:cxn>
              <a:cxn ang="16200000">
                <a:pos x="wd2" y="hd2"/>
              </a:cxn>
            </a:cxnLst>
            <a:rect l="0" t="0" r="r" b="b"/>
            <a:pathLst>
              <a:path w="16200" h="21600" extrusionOk="0">
                <a:moveTo>
                  <a:pt x="9028" y="0"/>
                </a:moveTo>
                <a:cubicBezTo>
                  <a:pt x="-3010" y="0"/>
                  <a:pt x="-3010" y="21600"/>
                  <a:pt x="9028" y="21600"/>
                </a:cubicBezTo>
                <a:cubicBezTo>
                  <a:pt x="18590" y="21600"/>
                  <a:pt x="18590" y="0"/>
                  <a:pt x="9028"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29" name="Google Shape;71;p15"/>
          <p:cNvSpPr/>
          <p:nvPr/>
        </p:nvSpPr>
        <p:spPr>
          <a:xfrm>
            <a:off x="5135801" y="2096779"/>
            <a:ext cx="58814" cy="60399"/>
          </a:xfrm>
          <a:custGeom>
            <a:avLst/>
            <a:gdLst/>
            <a:ahLst/>
            <a:cxnLst>
              <a:cxn ang="0">
                <a:pos x="wd2" y="hd2"/>
              </a:cxn>
              <a:cxn ang="5400000">
                <a:pos x="wd2" y="hd2"/>
              </a:cxn>
              <a:cxn ang="10800000">
                <a:pos x="wd2" y="hd2"/>
              </a:cxn>
              <a:cxn ang="16200000">
                <a:pos x="wd2" y="hd2"/>
              </a:cxn>
            </a:cxnLst>
            <a:rect l="0" t="0" r="r" b="b"/>
            <a:pathLst>
              <a:path w="16200" h="21600" extrusionOk="0">
                <a:moveTo>
                  <a:pt x="7171" y="0"/>
                </a:moveTo>
                <a:cubicBezTo>
                  <a:pt x="-2391" y="0"/>
                  <a:pt x="-2391" y="21600"/>
                  <a:pt x="7171" y="21600"/>
                </a:cubicBezTo>
                <a:cubicBezTo>
                  <a:pt x="19209" y="21600"/>
                  <a:pt x="19209" y="0"/>
                  <a:pt x="7171"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0" name="Google Shape;72;p15"/>
          <p:cNvSpPr/>
          <p:nvPr/>
        </p:nvSpPr>
        <p:spPr>
          <a:xfrm>
            <a:off x="5300943" y="2261236"/>
            <a:ext cx="52039" cy="61087"/>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1" name="Google Shape;73;p15"/>
          <p:cNvSpPr/>
          <p:nvPr/>
        </p:nvSpPr>
        <p:spPr>
          <a:xfrm>
            <a:off x="7105033" y="353077"/>
            <a:ext cx="52039" cy="61043"/>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2" name="Google Shape;74;p15"/>
          <p:cNvSpPr/>
          <p:nvPr/>
        </p:nvSpPr>
        <p:spPr>
          <a:xfrm>
            <a:off x="7271734" y="526521"/>
            <a:ext cx="58814" cy="61087"/>
          </a:xfrm>
          <a:custGeom>
            <a:avLst/>
            <a:gdLst/>
            <a:ahLst/>
            <a:cxnLst>
              <a:cxn ang="0">
                <a:pos x="wd2" y="hd2"/>
              </a:cxn>
              <a:cxn ang="5400000">
                <a:pos x="wd2" y="hd2"/>
              </a:cxn>
              <a:cxn ang="10800000">
                <a:pos x="wd2" y="hd2"/>
              </a:cxn>
              <a:cxn ang="16200000">
                <a:pos x="wd2" y="hd2"/>
              </a:cxn>
            </a:cxnLst>
            <a:rect l="0" t="0" r="r" b="b"/>
            <a:pathLst>
              <a:path w="16200" h="21600" extrusionOk="0">
                <a:moveTo>
                  <a:pt x="9028" y="0"/>
                </a:moveTo>
                <a:cubicBezTo>
                  <a:pt x="-3010" y="0"/>
                  <a:pt x="-3010" y="21600"/>
                  <a:pt x="9028" y="21600"/>
                </a:cubicBezTo>
                <a:cubicBezTo>
                  <a:pt x="18590" y="21600"/>
                  <a:pt x="18590" y="0"/>
                  <a:pt x="9028"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3" name="Google Shape;75;p15"/>
          <p:cNvSpPr/>
          <p:nvPr/>
        </p:nvSpPr>
        <p:spPr>
          <a:xfrm>
            <a:off x="8822392" y="3623333"/>
            <a:ext cx="58298" cy="60399"/>
          </a:xfrm>
          <a:custGeom>
            <a:avLst/>
            <a:gdLst/>
            <a:ahLst/>
            <a:cxnLst>
              <a:cxn ang="0">
                <a:pos x="wd2" y="hd2"/>
              </a:cxn>
              <a:cxn ang="5400000">
                <a:pos x="wd2" y="hd2"/>
              </a:cxn>
              <a:cxn ang="10800000">
                <a:pos x="wd2" y="hd2"/>
              </a:cxn>
              <a:cxn ang="16200000">
                <a:pos x="wd2" y="hd2"/>
              </a:cxn>
            </a:cxnLst>
            <a:rect l="0" t="0" r="r" b="b"/>
            <a:pathLst>
              <a:path w="16200" h="21600" extrusionOk="0">
                <a:moveTo>
                  <a:pt x="7226" y="0"/>
                </a:moveTo>
                <a:cubicBezTo>
                  <a:pt x="-2409" y="0"/>
                  <a:pt x="-2409" y="21600"/>
                  <a:pt x="7226" y="21600"/>
                </a:cubicBezTo>
                <a:cubicBezTo>
                  <a:pt x="19191" y="21600"/>
                  <a:pt x="19191" y="0"/>
                  <a:pt x="7226"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4" name="Google Shape;76;p15"/>
          <p:cNvSpPr/>
          <p:nvPr/>
        </p:nvSpPr>
        <p:spPr>
          <a:xfrm>
            <a:off x="8952499" y="3406140"/>
            <a:ext cx="60352" cy="69389"/>
          </a:xfrm>
          <a:custGeom>
            <a:avLst/>
            <a:gdLst/>
            <a:ahLst/>
            <a:cxnLst>
              <a:cxn ang="0">
                <a:pos x="wd2" y="hd2"/>
              </a:cxn>
              <a:cxn ang="5400000">
                <a:pos x="wd2" y="hd2"/>
              </a:cxn>
              <a:cxn ang="10800000">
                <a:pos x="wd2" y="hd2"/>
              </a:cxn>
              <a:cxn ang="16200000">
                <a:pos x="wd2" y="hd2"/>
              </a:cxn>
            </a:cxnLst>
            <a:rect l="0" t="0" r="r" b="b"/>
            <a:pathLst>
              <a:path w="21600" h="21600" extrusionOk="0">
                <a:moveTo>
                  <a:pt x="9191" y="0"/>
                </a:moveTo>
                <a:cubicBezTo>
                  <a:pt x="6204" y="0"/>
                  <a:pt x="0" y="5410"/>
                  <a:pt x="0" y="10807"/>
                </a:cubicBezTo>
                <a:lnTo>
                  <a:pt x="0" y="13619"/>
                </a:lnTo>
                <a:cubicBezTo>
                  <a:pt x="0" y="19015"/>
                  <a:pt x="6204" y="21600"/>
                  <a:pt x="9191" y="21600"/>
                </a:cubicBezTo>
                <a:cubicBezTo>
                  <a:pt x="15396" y="21600"/>
                  <a:pt x="21600" y="19015"/>
                  <a:pt x="21600" y="13619"/>
                </a:cubicBezTo>
                <a:lnTo>
                  <a:pt x="21600" y="10807"/>
                </a:lnTo>
                <a:cubicBezTo>
                  <a:pt x="21600" y="5410"/>
                  <a:pt x="15396" y="0"/>
                  <a:pt x="9191"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5" name="Google Shape;77;p15"/>
          <p:cNvSpPr/>
          <p:nvPr/>
        </p:nvSpPr>
        <p:spPr>
          <a:xfrm>
            <a:off x="9008881" y="2798995"/>
            <a:ext cx="26005" cy="26373"/>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6" name="Google Shape;78;p15"/>
          <p:cNvSpPr/>
          <p:nvPr/>
        </p:nvSpPr>
        <p:spPr>
          <a:xfrm>
            <a:off x="8870109" y="2469395"/>
            <a:ext cx="26005" cy="26373"/>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7" name="Google Shape;79;p15"/>
          <p:cNvSpPr/>
          <p:nvPr/>
        </p:nvSpPr>
        <p:spPr>
          <a:xfrm>
            <a:off x="8271268" y="2010059"/>
            <a:ext cx="32779" cy="34717"/>
          </a:xfrm>
          <a:custGeom>
            <a:avLst/>
            <a:gdLst/>
            <a:ahLst/>
            <a:cxnLst>
              <a:cxn ang="0">
                <a:pos x="wd2" y="hd2"/>
              </a:cxn>
              <a:cxn ang="5400000">
                <a:pos x="wd2" y="hd2"/>
              </a:cxn>
              <a:cxn ang="10800000">
                <a:pos x="wd2" y="hd2"/>
              </a:cxn>
              <a:cxn ang="16200000">
                <a:pos x="wd2" y="hd2"/>
              </a:cxn>
            </a:cxnLst>
            <a:rect l="0" t="0" r="r" b="b"/>
            <a:pathLst>
              <a:path w="16200" h="21600" extrusionOk="0">
                <a:moveTo>
                  <a:pt x="6426" y="0"/>
                </a:moveTo>
                <a:cubicBezTo>
                  <a:pt x="-2142" y="0"/>
                  <a:pt x="-2142" y="21600"/>
                  <a:pt x="6426" y="21600"/>
                </a:cubicBezTo>
                <a:cubicBezTo>
                  <a:pt x="19458" y="21600"/>
                  <a:pt x="19458" y="0"/>
                  <a:pt x="6426"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8" name="Google Shape;80;p15"/>
          <p:cNvSpPr/>
          <p:nvPr/>
        </p:nvSpPr>
        <p:spPr>
          <a:xfrm>
            <a:off x="6224346" y="3770453"/>
            <a:ext cx="35038" cy="26372"/>
          </a:xfrm>
          <a:custGeom>
            <a:avLst/>
            <a:gdLst/>
            <a:ahLst/>
            <a:cxnLst>
              <a:cxn ang="0">
                <a:pos x="wd2" y="hd2"/>
              </a:cxn>
              <a:cxn ang="5400000">
                <a:pos x="wd2" y="hd2"/>
              </a:cxn>
              <a:cxn ang="10800000">
                <a:pos x="wd2" y="hd2"/>
              </a:cxn>
              <a:cxn ang="16200000">
                <a:pos x="wd2" y="hd2"/>
              </a:cxn>
            </a:cxnLst>
            <a:rect l="0" t="0" r="r" b="b"/>
            <a:pathLst>
              <a:path w="17316" h="21600" extrusionOk="0">
                <a:moveTo>
                  <a:pt x="6426" y="0"/>
                </a:moveTo>
                <a:cubicBezTo>
                  <a:pt x="-2142" y="0"/>
                  <a:pt x="-2142" y="21600"/>
                  <a:pt x="6426" y="21600"/>
                </a:cubicBezTo>
                <a:lnTo>
                  <a:pt x="10890" y="21600"/>
                </a:lnTo>
                <a:cubicBezTo>
                  <a:pt x="19458" y="21600"/>
                  <a:pt x="19458" y="0"/>
                  <a:pt x="10890"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39" name="Google Shape;81;p15"/>
          <p:cNvSpPr/>
          <p:nvPr/>
        </p:nvSpPr>
        <p:spPr>
          <a:xfrm>
            <a:off x="5986171" y="3471569"/>
            <a:ext cx="25682" cy="34330"/>
          </a:xfrm>
          <a:custGeom>
            <a:avLst/>
            <a:gdLst/>
            <a:ahLst/>
            <a:cxnLst>
              <a:cxn ang="0">
                <a:pos x="wd2" y="hd2"/>
              </a:cxn>
              <a:cxn ang="5400000">
                <a:pos x="wd2" y="hd2"/>
              </a:cxn>
              <a:cxn ang="10800000">
                <a:pos x="wd2" y="hd2"/>
              </a:cxn>
              <a:cxn ang="16200000">
                <a:pos x="wd2" y="hd2"/>
              </a:cxn>
            </a:cxnLst>
            <a:rect l="0" t="0" r="r" b="b"/>
            <a:pathLst>
              <a:path w="21600" h="21600" extrusionOk="0">
                <a:moveTo>
                  <a:pt x="10782" y="0"/>
                </a:moveTo>
                <a:cubicBezTo>
                  <a:pt x="5391" y="0"/>
                  <a:pt x="0" y="2734"/>
                  <a:pt x="0" y="8174"/>
                </a:cubicBezTo>
                <a:lnTo>
                  <a:pt x="0" y="13426"/>
                </a:lnTo>
                <a:cubicBezTo>
                  <a:pt x="0" y="18866"/>
                  <a:pt x="5391" y="21600"/>
                  <a:pt x="10782" y="21600"/>
                </a:cubicBezTo>
                <a:cubicBezTo>
                  <a:pt x="16173" y="21600"/>
                  <a:pt x="21600" y="18866"/>
                  <a:pt x="21600" y="13426"/>
                </a:cubicBezTo>
                <a:lnTo>
                  <a:pt x="21600" y="8174"/>
                </a:lnTo>
                <a:cubicBezTo>
                  <a:pt x="21600" y="2734"/>
                  <a:pt x="16173" y="0"/>
                  <a:pt x="10782"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40" name="Google Shape;82;p15"/>
          <p:cNvSpPr/>
          <p:nvPr/>
        </p:nvSpPr>
        <p:spPr>
          <a:xfrm>
            <a:off x="5764977" y="3822503"/>
            <a:ext cx="26037" cy="34675"/>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41" name="Google Shape;83;p15"/>
          <p:cNvSpPr/>
          <p:nvPr/>
        </p:nvSpPr>
        <p:spPr>
          <a:xfrm>
            <a:off x="6866172" y="1194753"/>
            <a:ext cx="26037" cy="34675"/>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42" name="Google Shape;84;p15"/>
          <p:cNvSpPr/>
          <p:nvPr/>
        </p:nvSpPr>
        <p:spPr>
          <a:xfrm>
            <a:off x="7204791" y="1316190"/>
            <a:ext cx="26005" cy="34675"/>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43" name="Google Shape;85;p15"/>
          <p:cNvSpPr/>
          <p:nvPr/>
        </p:nvSpPr>
        <p:spPr>
          <a:xfrm>
            <a:off x="7391280" y="314360"/>
            <a:ext cx="25681" cy="34373"/>
          </a:xfrm>
          <a:custGeom>
            <a:avLst/>
            <a:gdLst/>
            <a:ahLst/>
            <a:cxnLst>
              <a:cxn ang="0">
                <a:pos x="wd2" y="hd2"/>
              </a:cxn>
              <a:cxn ang="5400000">
                <a:pos x="wd2" y="hd2"/>
              </a:cxn>
              <a:cxn ang="10800000">
                <a:pos x="wd2" y="hd2"/>
              </a:cxn>
              <a:cxn ang="16200000">
                <a:pos x="wd2" y="hd2"/>
              </a:cxn>
            </a:cxnLst>
            <a:rect l="0" t="0" r="r" b="b"/>
            <a:pathLst>
              <a:path w="21600" h="21600" extrusionOk="0">
                <a:moveTo>
                  <a:pt x="10782" y="0"/>
                </a:moveTo>
                <a:cubicBezTo>
                  <a:pt x="5391" y="0"/>
                  <a:pt x="0" y="2730"/>
                  <a:pt x="0" y="8191"/>
                </a:cubicBezTo>
                <a:lnTo>
                  <a:pt x="0" y="13409"/>
                </a:lnTo>
                <a:cubicBezTo>
                  <a:pt x="0" y="18870"/>
                  <a:pt x="5391" y="21600"/>
                  <a:pt x="10782" y="21600"/>
                </a:cubicBezTo>
                <a:cubicBezTo>
                  <a:pt x="16173" y="21600"/>
                  <a:pt x="21600" y="18870"/>
                  <a:pt x="21600" y="13409"/>
                </a:cubicBezTo>
                <a:lnTo>
                  <a:pt x="21600" y="8191"/>
                </a:lnTo>
                <a:cubicBezTo>
                  <a:pt x="21600" y="2730"/>
                  <a:pt x="16173" y="0"/>
                  <a:pt x="10782"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44" name="Google Shape;86;p15"/>
          <p:cNvSpPr/>
          <p:nvPr/>
        </p:nvSpPr>
        <p:spPr>
          <a:xfrm>
            <a:off x="7013967" y="552891"/>
            <a:ext cx="26037" cy="34717"/>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45" name="Google Shape;87;p15"/>
          <p:cNvSpPr/>
          <p:nvPr/>
        </p:nvSpPr>
        <p:spPr>
          <a:xfrm>
            <a:off x="5088448" y="1879630"/>
            <a:ext cx="32263" cy="34674"/>
          </a:xfrm>
          <a:custGeom>
            <a:avLst/>
            <a:gdLst/>
            <a:ahLst/>
            <a:cxnLst>
              <a:cxn ang="0">
                <a:pos x="wd2" y="hd2"/>
              </a:cxn>
              <a:cxn ang="5400000">
                <a:pos x="wd2" y="hd2"/>
              </a:cxn>
              <a:cxn ang="10800000">
                <a:pos x="wd2" y="hd2"/>
              </a:cxn>
              <a:cxn ang="16200000">
                <a:pos x="wd2" y="hd2"/>
              </a:cxn>
            </a:cxnLst>
            <a:rect l="0" t="0" r="r" b="b"/>
            <a:pathLst>
              <a:path w="16200" h="21600" extrusionOk="0">
                <a:moveTo>
                  <a:pt x="6545" y="0"/>
                </a:moveTo>
                <a:cubicBezTo>
                  <a:pt x="-2181" y="0"/>
                  <a:pt x="-2181" y="21600"/>
                  <a:pt x="6545" y="21600"/>
                </a:cubicBezTo>
                <a:cubicBezTo>
                  <a:pt x="19419" y="21600"/>
                  <a:pt x="19419" y="0"/>
                  <a:pt x="6545" y="0"/>
                </a:cubicBezTo>
                <a:close/>
              </a:path>
            </a:pathLst>
          </a:cu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46" name="Google Shape;88;p15"/>
          <p:cNvSpPr/>
          <p:nvPr/>
        </p:nvSpPr>
        <p:spPr>
          <a:xfrm>
            <a:off x="5339626" y="2157178"/>
            <a:ext cx="26037" cy="34673"/>
          </a:xfrm>
          <a:prstGeom prst="ellipse">
            <a:avLst/>
          </a:prstGeom>
          <a:solidFill>
            <a:srgbClr val="E4D9D9"/>
          </a:solidFill>
          <a:ln w="12700">
            <a:miter lim="400000"/>
          </a:ln>
        </p:spPr>
        <p:txBody>
          <a:bodyPr lIns="0" tIns="0" rIns="0" bIns="0" anchor="ctr"/>
          <a:lstStyle/>
          <a:p>
            <a:pPr>
              <a:defRPr>
                <a:latin typeface="+mj-lt"/>
                <a:ea typeface="+mj-ea"/>
                <a:cs typeface="+mj-cs"/>
                <a:sym typeface="Arial"/>
              </a:defRPr>
            </a:pPr>
            <a:endParaRPr/>
          </a:p>
        </p:txBody>
      </p:sp>
      <p:sp>
        <p:nvSpPr>
          <p:cNvPr id="147" name="Google Shape;89;p15"/>
          <p:cNvSpPr/>
          <p:nvPr/>
        </p:nvSpPr>
        <p:spPr>
          <a:xfrm>
            <a:off x="8297046" y="718156"/>
            <a:ext cx="554620" cy="711942"/>
          </a:xfrm>
          <a:custGeom>
            <a:avLst/>
            <a:gdLst/>
            <a:ahLst/>
            <a:cxnLst>
              <a:cxn ang="0">
                <a:pos x="wd2" y="hd2"/>
              </a:cxn>
              <a:cxn ang="5400000">
                <a:pos x="wd2" y="hd2"/>
              </a:cxn>
              <a:cxn ang="10800000">
                <a:pos x="wd2" y="hd2"/>
              </a:cxn>
              <a:cxn ang="16200000">
                <a:pos x="wd2" y="hd2"/>
              </a:cxn>
            </a:cxnLst>
            <a:rect l="0" t="0" r="r" b="b"/>
            <a:pathLst>
              <a:path w="20927" h="21600" extrusionOk="0">
                <a:moveTo>
                  <a:pt x="12357" y="0"/>
                </a:moveTo>
                <a:cubicBezTo>
                  <a:pt x="12278" y="0"/>
                  <a:pt x="12193" y="12"/>
                  <a:pt x="12104" y="37"/>
                </a:cubicBezTo>
                <a:cubicBezTo>
                  <a:pt x="6527" y="1342"/>
                  <a:pt x="2286" y="4773"/>
                  <a:pt x="637" y="9511"/>
                </a:cubicBezTo>
                <a:cubicBezTo>
                  <a:pt x="-673" y="13195"/>
                  <a:pt x="-332" y="19510"/>
                  <a:pt x="5219" y="21088"/>
                </a:cubicBezTo>
                <a:cubicBezTo>
                  <a:pt x="6290" y="21441"/>
                  <a:pt x="7361" y="21600"/>
                  <a:pt x="8408" y="21600"/>
                </a:cubicBezTo>
                <a:cubicBezTo>
                  <a:pt x="12808" y="21600"/>
                  <a:pt x="16788" y="18802"/>
                  <a:pt x="18650" y="15826"/>
                </a:cubicBezTo>
                <a:cubicBezTo>
                  <a:pt x="19958" y="13721"/>
                  <a:pt x="20927" y="11342"/>
                  <a:pt x="20927" y="9236"/>
                </a:cubicBezTo>
                <a:cubicBezTo>
                  <a:pt x="20612" y="6352"/>
                  <a:pt x="19304" y="3721"/>
                  <a:pt x="17994" y="1342"/>
                </a:cubicBezTo>
                <a:cubicBezTo>
                  <a:pt x="17853" y="1015"/>
                  <a:pt x="17484" y="871"/>
                  <a:pt x="17129" y="871"/>
                </a:cubicBezTo>
                <a:cubicBezTo>
                  <a:pt x="16636" y="871"/>
                  <a:pt x="16163" y="1150"/>
                  <a:pt x="16345" y="1616"/>
                </a:cubicBezTo>
                <a:cubicBezTo>
                  <a:pt x="18309" y="5552"/>
                  <a:pt x="20273" y="9236"/>
                  <a:pt x="18309" y="13447"/>
                </a:cubicBezTo>
                <a:cubicBezTo>
                  <a:pt x="16822" y="16591"/>
                  <a:pt x="12852" y="20388"/>
                  <a:pt x="8171" y="20388"/>
                </a:cubicBezTo>
                <a:cubicBezTo>
                  <a:pt x="7743" y="20388"/>
                  <a:pt x="7308" y="20356"/>
                  <a:pt x="6868" y="20288"/>
                </a:cubicBezTo>
                <a:cubicBezTo>
                  <a:pt x="1291" y="19236"/>
                  <a:pt x="978" y="12921"/>
                  <a:pt x="2286" y="9511"/>
                </a:cubicBezTo>
                <a:cubicBezTo>
                  <a:pt x="3909" y="5552"/>
                  <a:pt x="7522" y="2668"/>
                  <a:pt x="12419" y="1342"/>
                </a:cubicBezTo>
                <a:cubicBezTo>
                  <a:pt x="13321" y="1112"/>
                  <a:pt x="13125" y="0"/>
                  <a:pt x="12357" y="0"/>
                </a:cubicBezTo>
                <a:close/>
              </a:path>
            </a:pathLst>
          </a:custGeom>
          <a:solidFill>
            <a:srgbClr val="B80D57"/>
          </a:solidFill>
          <a:ln w="12700">
            <a:miter lim="400000"/>
          </a:ln>
        </p:spPr>
        <p:txBody>
          <a:bodyPr lIns="0" tIns="0" rIns="0" bIns="0" anchor="ctr"/>
          <a:lstStyle/>
          <a:p>
            <a:pPr>
              <a:defRPr>
                <a:solidFill>
                  <a:srgbClr val="FF858A"/>
                </a:solidFill>
                <a:latin typeface="+mj-lt"/>
                <a:ea typeface="+mj-ea"/>
                <a:cs typeface="+mj-cs"/>
                <a:sym typeface="Arial"/>
              </a:defRPr>
            </a:pPr>
            <a:endParaRPr/>
          </a:p>
        </p:txBody>
      </p:sp>
      <p:sp>
        <p:nvSpPr>
          <p:cNvPr id="148" name="Google Shape;90;p15"/>
          <p:cNvSpPr/>
          <p:nvPr/>
        </p:nvSpPr>
        <p:spPr>
          <a:xfrm>
            <a:off x="8525249" y="-13722"/>
            <a:ext cx="439022" cy="854458"/>
          </a:xfrm>
          <a:custGeom>
            <a:avLst/>
            <a:gdLst/>
            <a:ahLst/>
            <a:cxnLst>
              <a:cxn ang="0">
                <a:pos x="wd2" y="hd2"/>
              </a:cxn>
              <a:cxn ang="5400000">
                <a:pos x="wd2" y="hd2"/>
              </a:cxn>
              <a:cxn ang="10800000">
                <a:pos x="wd2" y="hd2"/>
              </a:cxn>
              <a:cxn ang="16200000">
                <a:pos x="wd2" y="hd2"/>
              </a:cxn>
            </a:cxnLst>
            <a:rect l="0" t="0" r="r" b="b"/>
            <a:pathLst>
              <a:path w="20993" h="21600" extrusionOk="0">
                <a:moveTo>
                  <a:pt x="19747" y="0"/>
                </a:moveTo>
                <a:cubicBezTo>
                  <a:pt x="19422" y="0"/>
                  <a:pt x="19094" y="77"/>
                  <a:pt x="18841" y="274"/>
                </a:cubicBezTo>
                <a:cubicBezTo>
                  <a:pt x="12206" y="6852"/>
                  <a:pt x="6002" y="13868"/>
                  <a:pt x="195" y="20675"/>
                </a:cubicBezTo>
                <a:cubicBezTo>
                  <a:pt x="-391" y="21133"/>
                  <a:pt x="465" y="21600"/>
                  <a:pt x="1168" y="21600"/>
                </a:cubicBezTo>
                <a:cubicBezTo>
                  <a:pt x="1460" y="21600"/>
                  <a:pt x="1728" y="21520"/>
                  <a:pt x="1855" y="21324"/>
                </a:cubicBezTo>
                <a:cubicBezTo>
                  <a:pt x="7660" y="14308"/>
                  <a:pt x="13866" y="7519"/>
                  <a:pt x="20933" y="713"/>
                </a:cubicBezTo>
                <a:cubicBezTo>
                  <a:pt x="21209" y="408"/>
                  <a:pt x="20489" y="0"/>
                  <a:pt x="19747" y="0"/>
                </a:cubicBezTo>
                <a:close/>
              </a:path>
            </a:pathLst>
          </a:custGeom>
          <a:solidFill>
            <a:srgbClr val="B80D57"/>
          </a:solidFill>
          <a:ln w="12700">
            <a:miter lim="400000"/>
          </a:ln>
        </p:spPr>
        <p:txBody>
          <a:bodyPr lIns="0" tIns="0" rIns="0" bIns="0" anchor="ctr"/>
          <a:lstStyle/>
          <a:p>
            <a:pPr>
              <a:defRPr>
                <a:solidFill>
                  <a:srgbClr val="FF858A"/>
                </a:solidFill>
                <a:latin typeface="+mj-lt"/>
                <a:ea typeface="+mj-ea"/>
                <a:cs typeface="+mj-cs"/>
                <a:sym typeface="Arial"/>
              </a:defRPr>
            </a:pPr>
            <a:endParaRPr/>
          </a:p>
        </p:txBody>
      </p:sp>
      <p:sp>
        <p:nvSpPr>
          <p:cNvPr id="149" name="Google Shape;91;p15"/>
          <p:cNvSpPr/>
          <p:nvPr/>
        </p:nvSpPr>
        <p:spPr>
          <a:xfrm>
            <a:off x="8720840" y="61281"/>
            <a:ext cx="439644" cy="724116"/>
          </a:xfrm>
          <a:custGeom>
            <a:avLst/>
            <a:gdLst/>
            <a:ahLst/>
            <a:cxnLst>
              <a:cxn ang="0">
                <a:pos x="wd2" y="hd2"/>
              </a:cxn>
              <a:cxn ang="5400000">
                <a:pos x="wd2" y="hd2"/>
              </a:cxn>
              <a:cxn ang="10800000">
                <a:pos x="wd2" y="hd2"/>
              </a:cxn>
              <a:cxn ang="16200000">
                <a:pos x="wd2" y="hd2"/>
              </a:cxn>
            </a:cxnLst>
            <a:rect l="0" t="0" r="r" b="b"/>
            <a:pathLst>
              <a:path w="21019" h="21600" extrusionOk="0">
                <a:moveTo>
                  <a:pt x="19741" y="0"/>
                </a:moveTo>
                <a:cubicBezTo>
                  <a:pt x="19428" y="0"/>
                  <a:pt x="19114" y="95"/>
                  <a:pt x="18869" y="326"/>
                </a:cubicBezTo>
                <a:cubicBezTo>
                  <a:pt x="13063" y="7301"/>
                  <a:pt x="6861" y="14029"/>
                  <a:pt x="226" y="20508"/>
                </a:cubicBezTo>
                <a:cubicBezTo>
                  <a:pt x="-360" y="21048"/>
                  <a:pt x="296" y="21600"/>
                  <a:pt x="1024" y="21600"/>
                </a:cubicBezTo>
                <a:cubicBezTo>
                  <a:pt x="1326" y="21600"/>
                  <a:pt x="1641" y="21504"/>
                  <a:pt x="1884" y="21273"/>
                </a:cubicBezTo>
                <a:cubicBezTo>
                  <a:pt x="8520" y="14546"/>
                  <a:pt x="15155" y="7820"/>
                  <a:pt x="20958" y="1092"/>
                </a:cubicBezTo>
                <a:cubicBezTo>
                  <a:pt x="21240" y="552"/>
                  <a:pt x="20496" y="0"/>
                  <a:pt x="19741" y="0"/>
                </a:cubicBezTo>
                <a:close/>
              </a:path>
            </a:pathLst>
          </a:custGeom>
          <a:solidFill>
            <a:srgbClr val="B80D57"/>
          </a:solidFill>
          <a:ln w="12700">
            <a:miter lim="400000"/>
          </a:ln>
        </p:spPr>
        <p:txBody>
          <a:bodyPr lIns="0" tIns="0" rIns="0" bIns="0" anchor="ctr"/>
          <a:lstStyle/>
          <a:p>
            <a:pPr>
              <a:defRPr>
                <a:solidFill>
                  <a:srgbClr val="FF858A"/>
                </a:solidFill>
                <a:latin typeface="+mj-lt"/>
                <a:ea typeface="+mj-ea"/>
                <a:cs typeface="+mj-cs"/>
                <a:sym typeface="Arial"/>
              </a:defRPr>
            </a:pPr>
            <a:endParaRPr/>
          </a:p>
        </p:txBody>
      </p:sp>
      <p:sp>
        <p:nvSpPr>
          <p:cNvPr id="150" name="Google Shape;95;p15"/>
          <p:cNvSpPr/>
          <p:nvPr/>
        </p:nvSpPr>
        <p:spPr>
          <a:xfrm>
            <a:off x="4171719" y="1502024"/>
            <a:ext cx="813941" cy="826841"/>
          </a:xfrm>
          <a:custGeom>
            <a:avLst/>
            <a:gdLst/>
            <a:ahLst/>
            <a:cxnLst>
              <a:cxn ang="0">
                <a:pos x="wd2" y="hd2"/>
              </a:cxn>
              <a:cxn ang="5400000">
                <a:pos x="wd2" y="hd2"/>
              </a:cxn>
              <a:cxn ang="10800000">
                <a:pos x="wd2" y="hd2"/>
              </a:cxn>
              <a:cxn ang="16200000">
                <a:pos x="wd2" y="hd2"/>
              </a:cxn>
            </a:cxnLst>
            <a:rect l="0" t="0" r="r" b="b"/>
            <a:pathLst>
              <a:path w="20686" h="21600" extrusionOk="0">
                <a:moveTo>
                  <a:pt x="10879" y="1010"/>
                </a:moveTo>
                <a:cubicBezTo>
                  <a:pt x="12841" y="1010"/>
                  <a:pt x="14845" y="1455"/>
                  <a:pt x="16345" y="2849"/>
                </a:cubicBezTo>
                <a:cubicBezTo>
                  <a:pt x="17896" y="4425"/>
                  <a:pt x="19219" y="6692"/>
                  <a:pt x="19430" y="8958"/>
                </a:cubicBezTo>
                <a:cubicBezTo>
                  <a:pt x="20312" y="13725"/>
                  <a:pt x="17456" y="18710"/>
                  <a:pt x="12819" y="20069"/>
                </a:cubicBezTo>
                <a:cubicBezTo>
                  <a:pt x="11978" y="20343"/>
                  <a:pt x="11086" y="20473"/>
                  <a:pt x="10183" y="20473"/>
                </a:cubicBezTo>
                <a:cubicBezTo>
                  <a:pt x="5870" y="20473"/>
                  <a:pt x="1320" y="17495"/>
                  <a:pt x="1145" y="12819"/>
                </a:cubicBezTo>
                <a:cubicBezTo>
                  <a:pt x="916" y="7834"/>
                  <a:pt x="4001" y="3302"/>
                  <a:pt x="8198" y="1254"/>
                </a:cubicBezTo>
                <a:cubicBezTo>
                  <a:pt x="9044" y="1109"/>
                  <a:pt x="9958" y="1010"/>
                  <a:pt x="10879" y="1010"/>
                </a:cubicBezTo>
                <a:close/>
                <a:moveTo>
                  <a:pt x="11322" y="0"/>
                </a:moveTo>
                <a:cubicBezTo>
                  <a:pt x="10192" y="0"/>
                  <a:pt x="9041" y="135"/>
                  <a:pt x="7956" y="314"/>
                </a:cubicBezTo>
                <a:cubicBezTo>
                  <a:pt x="7893" y="314"/>
                  <a:pt x="7826" y="325"/>
                  <a:pt x="7757" y="347"/>
                </a:cubicBezTo>
                <a:cubicBezTo>
                  <a:pt x="7612" y="347"/>
                  <a:pt x="7518" y="401"/>
                  <a:pt x="7469" y="484"/>
                </a:cubicBezTo>
                <a:cubicBezTo>
                  <a:pt x="3651" y="2349"/>
                  <a:pt x="900" y="6126"/>
                  <a:pt x="264" y="10317"/>
                </a:cubicBezTo>
                <a:cubicBezTo>
                  <a:pt x="-177" y="12366"/>
                  <a:pt x="-177" y="14848"/>
                  <a:pt x="1145" y="16661"/>
                </a:cubicBezTo>
                <a:cubicBezTo>
                  <a:pt x="2238" y="18710"/>
                  <a:pt x="4231" y="20069"/>
                  <a:pt x="6206" y="20740"/>
                </a:cubicBezTo>
                <a:cubicBezTo>
                  <a:pt x="7548" y="21320"/>
                  <a:pt x="8914" y="21600"/>
                  <a:pt x="10250" y="21600"/>
                </a:cubicBezTo>
                <a:cubicBezTo>
                  <a:pt x="13089" y="21600"/>
                  <a:pt x="15799" y="20338"/>
                  <a:pt x="17896" y="18021"/>
                </a:cubicBezTo>
                <a:cubicBezTo>
                  <a:pt x="20753" y="14848"/>
                  <a:pt x="21423" y="10317"/>
                  <a:pt x="19872" y="6238"/>
                </a:cubicBezTo>
                <a:cubicBezTo>
                  <a:pt x="19219" y="4209"/>
                  <a:pt x="17667" y="2160"/>
                  <a:pt x="15693" y="1036"/>
                </a:cubicBezTo>
                <a:cubicBezTo>
                  <a:pt x="14440" y="263"/>
                  <a:pt x="12902" y="0"/>
                  <a:pt x="11322" y="0"/>
                </a:cubicBezTo>
                <a:close/>
              </a:path>
            </a:pathLst>
          </a:custGeom>
          <a:solidFill>
            <a:srgbClr val="F8805A"/>
          </a:solidFill>
          <a:ln w="12700">
            <a:miter lim="400000"/>
          </a:ln>
        </p:spPr>
        <p:txBody>
          <a:bodyPr lIns="0" tIns="0" rIns="0" bIns="0" anchor="ctr"/>
          <a:lstStyle/>
          <a:p>
            <a:pPr>
              <a:defRPr>
                <a:latin typeface="+mj-lt"/>
                <a:ea typeface="+mj-ea"/>
                <a:cs typeface="+mj-cs"/>
                <a:sym typeface="Arial"/>
              </a:defRPr>
            </a:pPr>
            <a:endParaRPr/>
          </a:p>
        </p:txBody>
      </p:sp>
      <p:sp>
        <p:nvSpPr>
          <p:cNvPr id="151" name="Google Shape;96;p15"/>
          <p:cNvSpPr/>
          <p:nvPr/>
        </p:nvSpPr>
        <p:spPr>
          <a:xfrm>
            <a:off x="4268802" y="1595200"/>
            <a:ext cx="614329" cy="646425"/>
          </a:xfrm>
          <a:custGeom>
            <a:avLst/>
            <a:gdLst/>
            <a:ahLst/>
            <a:cxnLst>
              <a:cxn ang="0">
                <a:pos x="wd2" y="hd2"/>
              </a:cxn>
              <a:cxn ang="5400000">
                <a:pos x="wd2" y="hd2"/>
              </a:cxn>
              <a:cxn ang="10800000">
                <a:pos x="wd2" y="hd2"/>
              </a:cxn>
              <a:cxn ang="16200000">
                <a:pos x="wd2" y="hd2"/>
              </a:cxn>
            </a:cxnLst>
            <a:rect l="0" t="0" r="r" b="b"/>
            <a:pathLst>
              <a:path w="20419" h="21600" extrusionOk="0">
                <a:moveTo>
                  <a:pt x="10295" y="920"/>
                </a:moveTo>
                <a:cubicBezTo>
                  <a:pt x="13503" y="920"/>
                  <a:pt x="16558" y="1951"/>
                  <a:pt x="18150" y="5167"/>
                </a:cubicBezTo>
                <a:cubicBezTo>
                  <a:pt x="20178" y="9225"/>
                  <a:pt x="19878" y="15602"/>
                  <a:pt x="16720" y="18778"/>
                </a:cubicBezTo>
                <a:cubicBezTo>
                  <a:pt x="15196" y="20118"/>
                  <a:pt x="13324" y="20700"/>
                  <a:pt x="11417" y="20700"/>
                </a:cubicBezTo>
                <a:cubicBezTo>
                  <a:pt x="7556" y="20700"/>
                  <a:pt x="3550" y="18313"/>
                  <a:pt x="2005" y="15022"/>
                </a:cubicBezTo>
                <a:cubicBezTo>
                  <a:pt x="-568" y="9521"/>
                  <a:pt x="2287" y="3470"/>
                  <a:pt x="7717" y="1134"/>
                </a:cubicBezTo>
                <a:cubicBezTo>
                  <a:pt x="7734" y="1127"/>
                  <a:pt x="7753" y="1120"/>
                  <a:pt x="7771" y="1110"/>
                </a:cubicBezTo>
                <a:cubicBezTo>
                  <a:pt x="7771" y="1110"/>
                  <a:pt x="7771" y="1110"/>
                  <a:pt x="7771" y="1110"/>
                </a:cubicBezTo>
                <a:cubicBezTo>
                  <a:pt x="7820" y="1110"/>
                  <a:pt x="7863" y="1104"/>
                  <a:pt x="7900" y="1092"/>
                </a:cubicBezTo>
                <a:cubicBezTo>
                  <a:pt x="8695" y="983"/>
                  <a:pt x="9499" y="920"/>
                  <a:pt x="10295" y="920"/>
                </a:cubicBezTo>
                <a:close/>
                <a:moveTo>
                  <a:pt x="10571" y="0"/>
                </a:moveTo>
                <a:cubicBezTo>
                  <a:pt x="9573" y="0"/>
                  <a:pt x="8542" y="88"/>
                  <a:pt x="7494" y="229"/>
                </a:cubicBezTo>
                <a:cubicBezTo>
                  <a:pt x="3159" y="1968"/>
                  <a:pt x="0" y="6026"/>
                  <a:pt x="0" y="10663"/>
                </a:cubicBezTo>
                <a:cubicBezTo>
                  <a:pt x="0" y="15602"/>
                  <a:pt x="3159" y="19659"/>
                  <a:pt x="7771" y="21097"/>
                </a:cubicBezTo>
                <a:cubicBezTo>
                  <a:pt x="8835" y="21433"/>
                  <a:pt x="9916" y="21600"/>
                  <a:pt x="10973" y="21600"/>
                </a:cubicBezTo>
                <a:cubicBezTo>
                  <a:pt x="14497" y="21600"/>
                  <a:pt x="17759" y="19749"/>
                  <a:pt x="19302" y="16181"/>
                </a:cubicBezTo>
                <a:cubicBezTo>
                  <a:pt x="21032" y="12402"/>
                  <a:pt x="20755" y="7186"/>
                  <a:pt x="18449" y="3707"/>
                </a:cubicBezTo>
                <a:cubicBezTo>
                  <a:pt x="16476" y="862"/>
                  <a:pt x="13683" y="0"/>
                  <a:pt x="10571" y="0"/>
                </a:cubicBezTo>
                <a:close/>
              </a:path>
            </a:pathLst>
          </a:custGeom>
          <a:solidFill>
            <a:srgbClr val="F8805A"/>
          </a:solidFill>
          <a:ln w="12700">
            <a:miter lim="400000"/>
          </a:ln>
        </p:spPr>
        <p:txBody>
          <a:bodyPr lIns="0" tIns="0" rIns="0" bIns="0" anchor="ctr"/>
          <a:lstStyle/>
          <a:p>
            <a:pPr>
              <a:defRPr>
                <a:latin typeface="+mj-lt"/>
                <a:ea typeface="+mj-ea"/>
                <a:cs typeface="+mj-cs"/>
                <a:sym typeface="Arial"/>
              </a:defRPr>
            </a:pPr>
            <a:endParaRPr/>
          </a:p>
        </p:txBody>
      </p:sp>
      <p:sp>
        <p:nvSpPr>
          <p:cNvPr id="152" name="Google Shape;97;p15"/>
          <p:cNvSpPr/>
          <p:nvPr/>
        </p:nvSpPr>
        <p:spPr>
          <a:xfrm>
            <a:off x="4906342" y="1645789"/>
            <a:ext cx="238149" cy="190785"/>
          </a:xfrm>
          <a:custGeom>
            <a:avLst/>
            <a:gdLst/>
            <a:ahLst/>
            <a:cxnLst>
              <a:cxn ang="0">
                <a:pos x="wd2" y="hd2"/>
              </a:cxn>
              <a:cxn ang="5400000">
                <a:pos x="wd2" y="hd2"/>
              </a:cxn>
              <a:cxn ang="10800000">
                <a:pos x="wd2" y="hd2"/>
              </a:cxn>
              <a:cxn ang="16200000">
                <a:pos x="wd2" y="hd2"/>
              </a:cxn>
            </a:cxnLst>
            <a:rect l="0" t="0" r="r" b="b"/>
            <a:pathLst>
              <a:path w="20703" h="21600" extrusionOk="0">
                <a:moveTo>
                  <a:pt x="16963" y="0"/>
                </a:moveTo>
                <a:cubicBezTo>
                  <a:pt x="11653" y="940"/>
                  <a:pt x="6406" y="2903"/>
                  <a:pt x="1096" y="5888"/>
                </a:cubicBezTo>
                <a:cubicBezTo>
                  <a:pt x="-897" y="6731"/>
                  <a:pt x="98" y="9965"/>
                  <a:pt x="1923" y="9965"/>
                </a:cubicBezTo>
                <a:cubicBezTo>
                  <a:pt x="2140" y="9965"/>
                  <a:pt x="2368" y="9916"/>
                  <a:pt x="2603" y="9819"/>
                </a:cubicBezTo>
                <a:cubicBezTo>
                  <a:pt x="6765" y="7072"/>
                  <a:pt x="11590" y="6054"/>
                  <a:pt x="15856" y="5114"/>
                </a:cubicBezTo>
                <a:cubicBezTo>
                  <a:pt x="16126" y="7047"/>
                  <a:pt x="16275" y="9220"/>
                  <a:pt x="16582" y="11450"/>
                </a:cubicBezTo>
                <a:cubicBezTo>
                  <a:pt x="12423" y="13905"/>
                  <a:pt x="8269" y="14850"/>
                  <a:pt x="4114" y="16652"/>
                </a:cubicBezTo>
                <a:cubicBezTo>
                  <a:pt x="1882" y="16652"/>
                  <a:pt x="3389" y="21600"/>
                  <a:pt x="5621" y="21600"/>
                </a:cubicBezTo>
                <a:cubicBezTo>
                  <a:pt x="10146" y="19637"/>
                  <a:pt x="15453" y="17674"/>
                  <a:pt x="19978" y="14689"/>
                </a:cubicBezTo>
                <a:cubicBezTo>
                  <a:pt x="20703" y="14689"/>
                  <a:pt x="20703" y="12726"/>
                  <a:pt x="20703" y="11781"/>
                </a:cubicBezTo>
                <a:cubicBezTo>
                  <a:pt x="19978" y="8796"/>
                  <a:pt x="19192" y="4870"/>
                  <a:pt x="18470" y="1963"/>
                </a:cubicBezTo>
                <a:cubicBezTo>
                  <a:pt x="18470" y="940"/>
                  <a:pt x="17685" y="0"/>
                  <a:pt x="16963" y="0"/>
                </a:cubicBezTo>
                <a:close/>
              </a:path>
            </a:pathLst>
          </a:custGeom>
          <a:solidFill>
            <a:srgbClr val="F8805A"/>
          </a:solidFill>
          <a:ln w="12700">
            <a:miter lim="400000"/>
          </a:ln>
        </p:spPr>
        <p:txBody>
          <a:bodyPr lIns="0" tIns="0" rIns="0" bIns="0" anchor="ctr"/>
          <a:lstStyle/>
          <a:p>
            <a:pPr>
              <a:defRPr>
                <a:latin typeface="+mj-lt"/>
                <a:ea typeface="+mj-ea"/>
                <a:cs typeface="+mj-cs"/>
                <a:sym typeface="Arial"/>
              </a:defRPr>
            </a:pPr>
            <a:endParaRPr/>
          </a:p>
        </p:txBody>
      </p:sp>
      <p:sp>
        <p:nvSpPr>
          <p:cNvPr id="153" name="Google Shape;98;p15"/>
          <p:cNvSpPr/>
          <p:nvPr/>
        </p:nvSpPr>
        <p:spPr>
          <a:xfrm>
            <a:off x="4450593" y="1755311"/>
            <a:ext cx="134439" cy="134561"/>
          </a:xfrm>
          <a:custGeom>
            <a:avLst/>
            <a:gdLst/>
            <a:ahLst/>
            <a:cxnLst>
              <a:cxn ang="0">
                <a:pos x="wd2" y="hd2"/>
              </a:cxn>
              <a:cxn ang="5400000">
                <a:pos x="wd2" y="hd2"/>
              </a:cxn>
              <a:cxn ang="10800000">
                <a:pos x="wd2" y="hd2"/>
              </a:cxn>
              <a:cxn ang="16200000">
                <a:pos x="wd2" y="hd2"/>
              </a:cxn>
            </a:cxnLst>
            <a:rect l="0" t="0" r="r" b="b"/>
            <a:pathLst>
              <a:path w="18659" h="21600" extrusionOk="0">
                <a:moveTo>
                  <a:pt x="9672" y="2928"/>
                </a:moveTo>
                <a:cubicBezTo>
                  <a:pt x="9976" y="3121"/>
                  <a:pt x="10376" y="3246"/>
                  <a:pt x="10884" y="3246"/>
                </a:cubicBezTo>
                <a:cubicBezTo>
                  <a:pt x="11337" y="3073"/>
                  <a:pt x="11761" y="2990"/>
                  <a:pt x="12155" y="2990"/>
                </a:cubicBezTo>
                <a:cubicBezTo>
                  <a:pt x="17672" y="2990"/>
                  <a:pt x="17552" y="18872"/>
                  <a:pt x="10173" y="18872"/>
                </a:cubicBezTo>
                <a:cubicBezTo>
                  <a:pt x="9642" y="18872"/>
                  <a:pt x="9081" y="18790"/>
                  <a:pt x="8478" y="18617"/>
                </a:cubicBezTo>
                <a:cubicBezTo>
                  <a:pt x="0" y="17167"/>
                  <a:pt x="1254" y="4696"/>
                  <a:pt x="8478" y="3246"/>
                </a:cubicBezTo>
                <a:cubicBezTo>
                  <a:pt x="8979" y="3246"/>
                  <a:pt x="9379" y="3121"/>
                  <a:pt x="9672" y="2928"/>
                </a:cubicBezTo>
                <a:close/>
                <a:moveTo>
                  <a:pt x="12167" y="0"/>
                </a:moveTo>
                <a:cubicBezTo>
                  <a:pt x="11391" y="0"/>
                  <a:pt x="10543" y="145"/>
                  <a:pt x="9630" y="463"/>
                </a:cubicBezTo>
                <a:cubicBezTo>
                  <a:pt x="9487" y="463"/>
                  <a:pt x="9361" y="504"/>
                  <a:pt x="9260" y="580"/>
                </a:cubicBezTo>
                <a:cubicBezTo>
                  <a:pt x="9033" y="504"/>
                  <a:pt x="8776" y="463"/>
                  <a:pt x="8478" y="463"/>
                </a:cubicBezTo>
                <a:cubicBezTo>
                  <a:pt x="3660" y="463"/>
                  <a:pt x="0" y="4696"/>
                  <a:pt x="0" y="11601"/>
                </a:cubicBezTo>
                <a:cubicBezTo>
                  <a:pt x="0" y="16601"/>
                  <a:pt x="2955" y="21600"/>
                  <a:pt x="7881" y="21600"/>
                </a:cubicBezTo>
                <a:cubicBezTo>
                  <a:pt x="8436" y="21600"/>
                  <a:pt x="9021" y="21538"/>
                  <a:pt x="9630" y="21400"/>
                </a:cubicBezTo>
                <a:cubicBezTo>
                  <a:pt x="20752" y="21400"/>
                  <a:pt x="21600" y="0"/>
                  <a:pt x="12167" y="0"/>
                </a:cubicBezTo>
                <a:close/>
              </a:path>
            </a:pathLst>
          </a:custGeom>
          <a:solidFill>
            <a:srgbClr val="F8805A"/>
          </a:solidFill>
          <a:ln w="12700">
            <a:miter lim="400000"/>
          </a:ln>
        </p:spPr>
        <p:txBody>
          <a:bodyPr lIns="0" tIns="0" rIns="0" bIns="0" anchor="ctr"/>
          <a:lstStyle/>
          <a:p>
            <a:pPr>
              <a:defRPr>
                <a:latin typeface="+mj-lt"/>
                <a:ea typeface="+mj-ea"/>
                <a:cs typeface="+mj-cs"/>
                <a:sym typeface="Arial"/>
              </a:defRPr>
            </a:pPr>
            <a:endParaRPr/>
          </a:p>
        </p:txBody>
      </p:sp>
      <p:sp>
        <p:nvSpPr>
          <p:cNvPr id="154" name="Google Shape;99;p15"/>
          <p:cNvSpPr/>
          <p:nvPr/>
        </p:nvSpPr>
        <p:spPr>
          <a:xfrm>
            <a:off x="4613339" y="1871285"/>
            <a:ext cx="82539" cy="104103"/>
          </a:xfrm>
          <a:custGeom>
            <a:avLst/>
            <a:gdLst/>
            <a:ahLst/>
            <a:cxnLst>
              <a:cxn ang="0">
                <a:pos x="wd2" y="hd2"/>
              </a:cxn>
              <a:cxn ang="5400000">
                <a:pos x="wd2" y="hd2"/>
              </a:cxn>
              <a:cxn ang="10800000">
                <a:pos x="wd2" y="hd2"/>
              </a:cxn>
              <a:cxn ang="16200000">
                <a:pos x="wd2" y="hd2"/>
              </a:cxn>
            </a:cxnLst>
            <a:rect l="0" t="0" r="r" b="b"/>
            <a:pathLst>
              <a:path w="18619" h="21600" extrusionOk="0">
                <a:moveTo>
                  <a:pt x="10429" y="5221"/>
                </a:moveTo>
                <a:cubicBezTo>
                  <a:pt x="12224" y="6596"/>
                  <a:pt x="14165" y="8265"/>
                  <a:pt x="14165" y="10800"/>
                </a:cubicBezTo>
                <a:cubicBezTo>
                  <a:pt x="14165" y="12523"/>
                  <a:pt x="12282" y="16129"/>
                  <a:pt x="10245" y="16129"/>
                </a:cubicBezTo>
                <a:cubicBezTo>
                  <a:pt x="9167" y="16521"/>
                  <a:pt x="8255" y="16700"/>
                  <a:pt x="7498" y="16700"/>
                </a:cubicBezTo>
                <a:cubicBezTo>
                  <a:pt x="1414" y="16700"/>
                  <a:pt x="4888" y="5329"/>
                  <a:pt x="8372" y="5329"/>
                </a:cubicBezTo>
                <a:cubicBezTo>
                  <a:pt x="8740" y="5695"/>
                  <a:pt x="9109" y="5855"/>
                  <a:pt x="9449" y="5855"/>
                </a:cubicBezTo>
                <a:cubicBezTo>
                  <a:pt x="9866" y="5855"/>
                  <a:pt x="10225" y="5605"/>
                  <a:pt x="10429" y="5221"/>
                </a:cubicBezTo>
                <a:close/>
                <a:moveTo>
                  <a:pt x="10245" y="0"/>
                </a:moveTo>
                <a:cubicBezTo>
                  <a:pt x="9410" y="0"/>
                  <a:pt x="8158" y="723"/>
                  <a:pt x="7392" y="1517"/>
                </a:cubicBezTo>
                <a:cubicBezTo>
                  <a:pt x="7130" y="1482"/>
                  <a:pt x="6877" y="1464"/>
                  <a:pt x="6635" y="1464"/>
                </a:cubicBezTo>
                <a:cubicBezTo>
                  <a:pt x="2045" y="1464"/>
                  <a:pt x="541" y="7578"/>
                  <a:pt x="541" y="10800"/>
                </a:cubicBezTo>
                <a:cubicBezTo>
                  <a:pt x="-1487" y="16129"/>
                  <a:pt x="2424" y="19726"/>
                  <a:pt x="8372" y="21600"/>
                </a:cubicBezTo>
                <a:cubicBezTo>
                  <a:pt x="12282" y="21600"/>
                  <a:pt x="18075" y="17994"/>
                  <a:pt x="18075" y="12523"/>
                </a:cubicBezTo>
                <a:cubicBezTo>
                  <a:pt x="20113" y="7203"/>
                  <a:pt x="16193" y="3597"/>
                  <a:pt x="10245" y="0"/>
                </a:cubicBezTo>
                <a:close/>
              </a:path>
            </a:pathLst>
          </a:custGeom>
          <a:solidFill>
            <a:srgbClr val="F8805A"/>
          </a:solidFill>
          <a:ln w="12700">
            <a:miter lim="400000"/>
          </a:ln>
        </p:spPr>
        <p:txBody>
          <a:bodyPr lIns="0" tIns="0" rIns="0" bIns="0" anchor="ctr"/>
          <a:lstStyle/>
          <a:p>
            <a:pPr>
              <a:defRPr>
                <a:latin typeface="+mj-lt"/>
                <a:ea typeface="+mj-ea"/>
                <a:cs typeface="+mj-cs"/>
                <a:sym typeface="Arial"/>
              </a:defRPr>
            </a:pPr>
            <a:endParaRPr/>
          </a:p>
        </p:txBody>
      </p:sp>
      <p:sp>
        <p:nvSpPr>
          <p:cNvPr id="155" name="Google Shape;100;p15"/>
          <p:cNvSpPr/>
          <p:nvPr/>
        </p:nvSpPr>
        <p:spPr>
          <a:xfrm>
            <a:off x="4471913" y="1971816"/>
            <a:ext cx="94878" cy="93393"/>
          </a:xfrm>
          <a:custGeom>
            <a:avLst/>
            <a:gdLst/>
            <a:ahLst/>
            <a:cxnLst>
              <a:cxn ang="0">
                <a:pos x="wd2" y="hd2"/>
              </a:cxn>
              <a:cxn ang="5400000">
                <a:pos x="wd2" y="hd2"/>
              </a:cxn>
              <a:cxn ang="10800000">
                <a:pos x="wd2" y="hd2"/>
              </a:cxn>
              <a:cxn ang="16200000">
                <a:pos x="wd2" y="hd2"/>
              </a:cxn>
            </a:cxnLst>
            <a:rect l="0" t="0" r="r" b="b"/>
            <a:pathLst>
              <a:path w="19711" h="21600" extrusionOk="0">
                <a:moveTo>
                  <a:pt x="9163" y="3970"/>
                </a:moveTo>
                <a:cubicBezTo>
                  <a:pt x="11085" y="3970"/>
                  <a:pt x="12372" y="5402"/>
                  <a:pt x="13596" y="6756"/>
                </a:cubicBezTo>
                <a:cubicBezTo>
                  <a:pt x="17198" y="10775"/>
                  <a:pt x="15464" y="14785"/>
                  <a:pt x="11862" y="16874"/>
                </a:cubicBezTo>
                <a:cubicBezTo>
                  <a:pt x="11317" y="17431"/>
                  <a:pt x="10629" y="17660"/>
                  <a:pt x="9878" y="17660"/>
                </a:cubicBezTo>
                <a:cubicBezTo>
                  <a:pt x="8055" y="17660"/>
                  <a:pt x="5884" y="16267"/>
                  <a:pt x="4650" y="14785"/>
                </a:cubicBezTo>
                <a:cubicBezTo>
                  <a:pt x="4650" y="12855"/>
                  <a:pt x="2783" y="10775"/>
                  <a:pt x="2783" y="8845"/>
                </a:cubicBezTo>
                <a:cubicBezTo>
                  <a:pt x="4239" y="8845"/>
                  <a:pt x="4561" y="6427"/>
                  <a:pt x="5446" y="5343"/>
                </a:cubicBezTo>
                <a:cubicBezTo>
                  <a:pt x="5750" y="5343"/>
                  <a:pt x="6071" y="5184"/>
                  <a:pt x="6384" y="4835"/>
                </a:cubicBezTo>
                <a:cubicBezTo>
                  <a:pt x="6786" y="4835"/>
                  <a:pt x="7099" y="4646"/>
                  <a:pt x="7331" y="4368"/>
                </a:cubicBezTo>
                <a:cubicBezTo>
                  <a:pt x="8002" y="4089"/>
                  <a:pt x="8609" y="3970"/>
                  <a:pt x="9163" y="3970"/>
                </a:cubicBezTo>
                <a:close/>
                <a:moveTo>
                  <a:pt x="8958" y="0"/>
                </a:moveTo>
                <a:cubicBezTo>
                  <a:pt x="7537" y="0"/>
                  <a:pt x="6089" y="259"/>
                  <a:pt x="4650" y="826"/>
                </a:cubicBezTo>
                <a:cubicBezTo>
                  <a:pt x="4561" y="915"/>
                  <a:pt x="4481" y="1015"/>
                  <a:pt x="4409" y="1114"/>
                </a:cubicBezTo>
                <a:cubicBezTo>
                  <a:pt x="-801" y="2776"/>
                  <a:pt x="-631" y="11173"/>
                  <a:pt x="1049" y="14785"/>
                </a:cubicBezTo>
                <a:cubicBezTo>
                  <a:pt x="2354" y="19371"/>
                  <a:pt x="5776" y="21600"/>
                  <a:pt x="9664" y="21600"/>
                </a:cubicBezTo>
                <a:cubicBezTo>
                  <a:pt x="10942" y="21600"/>
                  <a:pt x="12273" y="21361"/>
                  <a:pt x="13596" y="20884"/>
                </a:cubicBezTo>
                <a:cubicBezTo>
                  <a:pt x="19065" y="18794"/>
                  <a:pt x="20799" y="10775"/>
                  <a:pt x="19065" y="4835"/>
                </a:cubicBezTo>
                <a:cubicBezTo>
                  <a:pt x="16438" y="1900"/>
                  <a:pt x="12801" y="0"/>
                  <a:pt x="8958" y="0"/>
                </a:cubicBezTo>
                <a:close/>
              </a:path>
            </a:pathLst>
          </a:cu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166" name="Google Shape;101;p15"/>
          <p:cNvGrpSpPr/>
          <p:nvPr/>
        </p:nvGrpSpPr>
        <p:grpSpPr>
          <a:xfrm>
            <a:off x="3177287" y="11949"/>
            <a:ext cx="1251165" cy="1560095"/>
            <a:chOff x="1" y="0"/>
            <a:chExt cx="1251164" cy="1560094"/>
          </a:xfrm>
        </p:grpSpPr>
        <p:sp>
          <p:nvSpPr>
            <p:cNvPr id="156" name="Google Shape;102;p15"/>
            <p:cNvSpPr/>
            <p:nvPr/>
          </p:nvSpPr>
          <p:spPr>
            <a:xfrm>
              <a:off x="1" y="0"/>
              <a:ext cx="450204" cy="642721"/>
            </a:xfrm>
            <a:custGeom>
              <a:avLst/>
              <a:gdLst/>
              <a:ahLst/>
              <a:cxnLst>
                <a:cxn ang="0">
                  <a:pos x="wd2" y="hd2"/>
                </a:cxn>
                <a:cxn ang="5400000">
                  <a:pos x="wd2" y="hd2"/>
                </a:cxn>
                <a:cxn ang="10800000">
                  <a:pos x="wd2" y="hd2"/>
                </a:cxn>
                <a:cxn ang="16200000">
                  <a:pos x="wd2" y="hd2"/>
                </a:cxn>
              </a:cxnLst>
              <a:rect l="0" t="0" r="r" b="b"/>
              <a:pathLst>
                <a:path w="20837" h="21600" extrusionOk="0">
                  <a:moveTo>
                    <a:pt x="1317" y="0"/>
                  </a:moveTo>
                  <a:cubicBezTo>
                    <a:pt x="484" y="0"/>
                    <a:pt x="-392" y="481"/>
                    <a:pt x="187" y="1121"/>
                  </a:cubicBezTo>
                  <a:cubicBezTo>
                    <a:pt x="6612" y="7815"/>
                    <a:pt x="12619" y="14531"/>
                    <a:pt x="19043" y="21226"/>
                  </a:cubicBezTo>
                  <a:cubicBezTo>
                    <a:pt x="19171" y="21494"/>
                    <a:pt x="19442" y="21600"/>
                    <a:pt x="19738" y="21600"/>
                  </a:cubicBezTo>
                  <a:cubicBezTo>
                    <a:pt x="20413" y="21600"/>
                    <a:pt x="21208" y="21048"/>
                    <a:pt x="20648" y="20641"/>
                  </a:cubicBezTo>
                  <a:cubicBezTo>
                    <a:pt x="14643" y="13645"/>
                    <a:pt x="8219" y="6952"/>
                    <a:pt x="2179" y="234"/>
                  </a:cubicBezTo>
                  <a:cubicBezTo>
                    <a:pt x="1956" y="72"/>
                    <a:pt x="1639" y="0"/>
                    <a:pt x="1317"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57" name="Google Shape;103;p15"/>
            <p:cNvSpPr/>
            <p:nvPr/>
          </p:nvSpPr>
          <p:spPr>
            <a:xfrm>
              <a:off x="149908" y="39751"/>
              <a:ext cx="362004" cy="544071"/>
            </a:xfrm>
            <a:custGeom>
              <a:avLst/>
              <a:gdLst/>
              <a:ahLst/>
              <a:cxnLst>
                <a:cxn ang="0">
                  <a:pos x="wd2" y="hd2"/>
                </a:cxn>
                <a:cxn ang="5400000">
                  <a:pos x="wd2" y="hd2"/>
                </a:cxn>
                <a:cxn ang="10800000">
                  <a:pos x="wd2" y="hd2"/>
                </a:cxn>
                <a:cxn ang="16200000">
                  <a:pos x="wd2" y="hd2"/>
                </a:cxn>
              </a:cxnLst>
              <a:rect l="0" t="0" r="r" b="b"/>
              <a:pathLst>
                <a:path w="20951" h="21600" extrusionOk="0">
                  <a:moveTo>
                    <a:pt x="1548" y="0"/>
                  </a:moveTo>
                  <a:cubicBezTo>
                    <a:pt x="634" y="0"/>
                    <a:pt x="-267" y="734"/>
                    <a:pt x="74" y="1454"/>
                  </a:cubicBezTo>
                  <a:cubicBezTo>
                    <a:pt x="6620" y="8011"/>
                    <a:pt x="12646" y="14541"/>
                    <a:pt x="18669" y="21098"/>
                  </a:cubicBezTo>
                  <a:cubicBezTo>
                    <a:pt x="19017" y="21451"/>
                    <a:pt x="19488" y="21600"/>
                    <a:pt x="19909" y="21600"/>
                  </a:cubicBezTo>
                  <a:cubicBezTo>
                    <a:pt x="20703" y="21600"/>
                    <a:pt x="21333" y="21076"/>
                    <a:pt x="20678" y="20409"/>
                  </a:cubicBezTo>
                  <a:cubicBezTo>
                    <a:pt x="14653" y="13521"/>
                    <a:pt x="8629" y="6964"/>
                    <a:pt x="2604" y="434"/>
                  </a:cubicBezTo>
                  <a:cubicBezTo>
                    <a:pt x="2310" y="126"/>
                    <a:pt x="1927" y="0"/>
                    <a:pt x="1548"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58" name="Google Shape;104;p15"/>
            <p:cNvSpPr/>
            <p:nvPr/>
          </p:nvSpPr>
          <p:spPr>
            <a:xfrm>
              <a:off x="280842" y="608511"/>
              <a:ext cx="486599" cy="951584"/>
            </a:xfrm>
            <a:custGeom>
              <a:avLst/>
              <a:gdLst/>
              <a:ahLst/>
              <a:cxnLst>
                <a:cxn ang="0">
                  <a:pos x="wd2" y="hd2"/>
                </a:cxn>
                <a:cxn ang="5400000">
                  <a:pos x="wd2" y="hd2"/>
                </a:cxn>
                <a:cxn ang="10800000">
                  <a:pos x="wd2" y="hd2"/>
                </a:cxn>
                <a:cxn ang="16200000">
                  <a:pos x="wd2" y="hd2"/>
                </a:cxn>
              </a:cxnLst>
              <a:rect l="0" t="0" r="r" b="b"/>
              <a:pathLst>
                <a:path w="21242" h="21600" extrusionOk="0">
                  <a:moveTo>
                    <a:pt x="6093" y="0"/>
                  </a:moveTo>
                  <a:cubicBezTo>
                    <a:pt x="5855" y="0"/>
                    <a:pt x="5596" y="38"/>
                    <a:pt x="5336" y="129"/>
                  </a:cubicBezTo>
                  <a:cubicBezTo>
                    <a:pt x="2671" y="1311"/>
                    <a:pt x="-358" y="2886"/>
                    <a:pt x="35" y="5060"/>
                  </a:cubicBezTo>
                  <a:cubicBezTo>
                    <a:pt x="35" y="7218"/>
                    <a:pt x="2671" y="9187"/>
                    <a:pt x="4580" y="10967"/>
                  </a:cubicBezTo>
                  <a:cubicBezTo>
                    <a:pt x="7214" y="13125"/>
                    <a:pt x="9881" y="15094"/>
                    <a:pt x="12516" y="17063"/>
                  </a:cubicBezTo>
                  <a:cubicBezTo>
                    <a:pt x="14032" y="18056"/>
                    <a:pt x="15183" y="19033"/>
                    <a:pt x="16697" y="19820"/>
                  </a:cubicBezTo>
                  <a:cubicBezTo>
                    <a:pt x="17454" y="20418"/>
                    <a:pt x="18575" y="21395"/>
                    <a:pt x="20091" y="21600"/>
                  </a:cubicBezTo>
                  <a:cubicBezTo>
                    <a:pt x="20483" y="21600"/>
                    <a:pt x="20848" y="21600"/>
                    <a:pt x="21242" y="21395"/>
                  </a:cubicBezTo>
                  <a:lnTo>
                    <a:pt x="21242" y="21206"/>
                  </a:lnTo>
                  <a:cubicBezTo>
                    <a:pt x="21242" y="21001"/>
                    <a:pt x="21242" y="20813"/>
                    <a:pt x="20848" y="20608"/>
                  </a:cubicBezTo>
                  <a:lnTo>
                    <a:pt x="20848" y="20418"/>
                  </a:lnTo>
                  <a:cubicBezTo>
                    <a:pt x="20722" y="20396"/>
                    <a:pt x="20596" y="20385"/>
                    <a:pt x="20474" y="20385"/>
                  </a:cubicBezTo>
                  <a:cubicBezTo>
                    <a:pt x="20282" y="20385"/>
                    <a:pt x="20098" y="20411"/>
                    <a:pt x="19933" y="20453"/>
                  </a:cubicBezTo>
                  <a:cubicBezTo>
                    <a:pt x="19135" y="20084"/>
                    <a:pt x="18057" y="19156"/>
                    <a:pt x="17454" y="18843"/>
                  </a:cubicBezTo>
                  <a:cubicBezTo>
                    <a:pt x="16303" y="18056"/>
                    <a:pt x="14789" y="17063"/>
                    <a:pt x="13668" y="16276"/>
                  </a:cubicBezTo>
                  <a:cubicBezTo>
                    <a:pt x="11395" y="14700"/>
                    <a:pt x="9487" y="13125"/>
                    <a:pt x="7609" y="11550"/>
                  </a:cubicBezTo>
                  <a:cubicBezTo>
                    <a:pt x="5701" y="9975"/>
                    <a:pt x="3064" y="8005"/>
                    <a:pt x="2307" y="6241"/>
                  </a:cubicBezTo>
                  <a:cubicBezTo>
                    <a:pt x="793" y="3878"/>
                    <a:pt x="3428" y="2303"/>
                    <a:pt x="6852" y="728"/>
                  </a:cubicBezTo>
                  <a:cubicBezTo>
                    <a:pt x="7434" y="425"/>
                    <a:pt x="6888" y="0"/>
                    <a:pt x="6093"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59" name="Google Shape;105;p15"/>
            <p:cNvSpPr/>
            <p:nvPr/>
          </p:nvSpPr>
          <p:spPr>
            <a:xfrm>
              <a:off x="475151" y="489984"/>
              <a:ext cx="773762" cy="768435"/>
            </a:xfrm>
            <a:custGeom>
              <a:avLst/>
              <a:gdLst/>
              <a:ahLst/>
              <a:cxnLst>
                <a:cxn ang="0">
                  <a:pos x="wd2" y="hd2"/>
                </a:cxn>
                <a:cxn ang="5400000">
                  <a:pos x="wd2" y="hd2"/>
                </a:cxn>
                <a:cxn ang="10800000">
                  <a:pos x="wd2" y="hd2"/>
                </a:cxn>
                <a:cxn ang="16200000">
                  <a:pos x="wd2" y="hd2"/>
                </a:cxn>
              </a:cxnLst>
              <a:rect l="0" t="0" r="r" b="b"/>
              <a:pathLst>
                <a:path w="21194" h="21600" extrusionOk="0">
                  <a:moveTo>
                    <a:pt x="4689" y="0"/>
                  </a:moveTo>
                  <a:cubicBezTo>
                    <a:pt x="3141" y="0"/>
                    <a:pt x="1278" y="389"/>
                    <a:pt x="156" y="1541"/>
                  </a:cubicBezTo>
                  <a:cubicBezTo>
                    <a:pt x="-199" y="1905"/>
                    <a:pt x="113" y="2540"/>
                    <a:pt x="492" y="2540"/>
                  </a:cubicBezTo>
                  <a:cubicBezTo>
                    <a:pt x="620" y="2540"/>
                    <a:pt x="757" y="2466"/>
                    <a:pt x="878" y="2282"/>
                  </a:cubicBezTo>
                  <a:cubicBezTo>
                    <a:pt x="1828" y="1541"/>
                    <a:pt x="3482" y="1307"/>
                    <a:pt x="4680" y="1307"/>
                  </a:cubicBezTo>
                  <a:cubicBezTo>
                    <a:pt x="6105" y="1307"/>
                    <a:pt x="7055" y="1795"/>
                    <a:pt x="8006" y="2769"/>
                  </a:cubicBezTo>
                  <a:cubicBezTo>
                    <a:pt x="9659" y="4721"/>
                    <a:pt x="11085" y="6905"/>
                    <a:pt x="12511" y="8856"/>
                  </a:cubicBezTo>
                  <a:cubicBezTo>
                    <a:pt x="15362" y="12757"/>
                    <a:pt x="17985" y="16913"/>
                    <a:pt x="20114" y="21301"/>
                  </a:cubicBezTo>
                  <a:cubicBezTo>
                    <a:pt x="20252" y="21513"/>
                    <a:pt x="20432" y="21600"/>
                    <a:pt x="20604" y="21600"/>
                  </a:cubicBezTo>
                  <a:cubicBezTo>
                    <a:pt x="21023" y="21600"/>
                    <a:pt x="21401" y="21085"/>
                    <a:pt x="21064" y="20560"/>
                  </a:cubicBezTo>
                  <a:cubicBezTo>
                    <a:pt x="18460" y="14962"/>
                    <a:pt x="14887" y="10085"/>
                    <a:pt x="11085" y="4955"/>
                  </a:cubicBezTo>
                  <a:cubicBezTo>
                    <a:pt x="9659" y="3004"/>
                    <a:pt x="8481" y="566"/>
                    <a:pt x="5858" y="77"/>
                  </a:cubicBezTo>
                  <a:cubicBezTo>
                    <a:pt x="5506" y="28"/>
                    <a:pt x="5108" y="0"/>
                    <a:pt x="4689"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60" name="Google Shape;106;p15"/>
            <p:cNvSpPr/>
            <p:nvPr/>
          </p:nvSpPr>
          <p:spPr>
            <a:xfrm>
              <a:off x="721776" y="1216679"/>
              <a:ext cx="529390" cy="339110"/>
            </a:xfrm>
            <a:custGeom>
              <a:avLst/>
              <a:gdLst/>
              <a:ahLst/>
              <a:cxnLst>
                <a:cxn ang="0">
                  <a:pos x="wd2" y="hd2"/>
                </a:cxn>
                <a:cxn ang="5400000">
                  <a:pos x="wd2" y="hd2"/>
                </a:cxn>
                <a:cxn ang="10800000">
                  <a:pos x="wd2" y="hd2"/>
                </a:cxn>
                <a:cxn ang="16200000">
                  <a:pos x="wd2" y="hd2"/>
                </a:cxn>
              </a:cxnLst>
              <a:rect l="0" t="0" r="r" b="b"/>
              <a:pathLst>
                <a:path w="20911" h="21600" extrusionOk="0">
                  <a:moveTo>
                    <a:pt x="20159" y="0"/>
                  </a:moveTo>
                  <a:cubicBezTo>
                    <a:pt x="19996" y="0"/>
                    <a:pt x="19814" y="90"/>
                    <a:pt x="19620" y="301"/>
                  </a:cubicBezTo>
                  <a:cubicBezTo>
                    <a:pt x="13096" y="5829"/>
                    <a:pt x="6929" y="13033"/>
                    <a:pt x="432" y="19090"/>
                  </a:cubicBezTo>
                  <a:cubicBezTo>
                    <a:pt x="-411" y="19983"/>
                    <a:pt x="111" y="21600"/>
                    <a:pt x="877" y="21600"/>
                  </a:cubicBezTo>
                  <a:cubicBezTo>
                    <a:pt x="1057" y="21600"/>
                    <a:pt x="1253" y="21510"/>
                    <a:pt x="1446" y="21299"/>
                  </a:cubicBezTo>
                  <a:cubicBezTo>
                    <a:pt x="7614" y="15242"/>
                    <a:pt x="13783" y="8038"/>
                    <a:pt x="20635" y="2513"/>
                  </a:cubicBezTo>
                  <a:cubicBezTo>
                    <a:pt x="21189" y="1620"/>
                    <a:pt x="20847" y="0"/>
                    <a:pt x="20159"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61" name="Google Shape;107;p15"/>
            <p:cNvSpPr/>
            <p:nvPr/>
          </p:nvSpPr>
          <p:spPr>
            <a:xfrm>
              <a:off x="506483" y="671712"/>
              <a:ext cx="469144" cy="653821"/>
            </a:xfrm>
            <a:custGeom>
              <a:avLst/>
              <a:gdLst/>
              <a:ahLst/>
              <a:cxnLst>
                <a:cxn ang="0">
                  <a:pos x="wd2" y="hd2"/>
                </a:cxn>
                <a:cxn ang="5400000">
                  <a:pos x="wd2" y="hd2"/>
                </a:cxn>
                <a:cxn ang="10800000">
                  <a:pos x="wd2" y="hd2"/>
                </a:cxn>
                <a:cxn ang="16200000">
                  <a:pos x="wd2" y="hd2"/>
                </a:cxn>
              </a:cxnLst>
              <a:rect l="0" t="0" r="r" b="b"/>
              <a:pathLst>
                <a:path w="19432" h="21600" extrusionOk="0">
                  <a:moveTo>
                    <a:pt x="1353" y="1001"/>
                  </a:moveTo>
                  <a:cubicBezTo>
                    <a:pt x="4162" y="4336"/>
                    <a:pt x="7302" y="7672"/>
                    <a:pt x="10089" y="11008"/>
                  </a:cubicBezTo>
                  <a:cubicBezTo>
                    <a:pt x="11871" y="12727"/>
                    <a:pt x="13309" y="14446"/>
                    <a:pt x="15119" y="16166"/>
                  </a:cubicBezTo>
                  <a:cubicBezTo>
                    <a:pt x="15838" y="17015"/>
                    <a:pt x="16902" y="17886"/>
                    <a:pt x="17276" y="19032"/>
                  </a:cubicBezTo>
                  <a:cubicBezTo>
                    <a:pt x="17621" y="19032"/>
                    <a:pt x="17621" y="19307"/>
                    <a:pt x="17994" y="19606"/>
                  </a:cubicBezTo>
                  <a:cubicBezTo>
                    <a:pt x="17621" y="19880"/>
                    <a:pt x="16902" y="20179"/>
                    <a:pt x="16558" y="20453"/>
                  </a:cubicBezTo>
                  <a:cubicBezTo>
                    <a:pt x="16183" y="20453"/>
                    <a:pt x="15838" y="19880"/>
                    <a:pt x="15838" y="19606"/>
                  </a:cubicBezTo>
                  <a:cubicBezTo>
                    <a:pt x="13309" y="16442"/>
                    <a:pt x="10435" y="13874"/>
                    <a:pt x="7934" y="11008"/>
                  </a:cubicBezTo>
                  <a:cubicBezTo>
                    <a:pt x="6867" y="10157"/>
                    <a:pt x="-10" y="1679"/>
                    <a:pt x="1353" y="1001"/>
                  </a:cubicBezTo>
                  <a:close/>
                  <a:moveTo>
                    <a:pt x="1419" y="0"/>
                  </a:moveTo>
                  <a:cubicBezTo>
                    <a:pt x="1173" y="0"/>
                    <a:pt x="918" y="97"/>
                    <a:pt x="863" y="264"/>
                  </a:cubicBezTo>
                  <a:cubicBezTo>
                    <a:pt x="-2168" y="1440"/>
                    <a:pt x="3679" y="7905"/>
                    <a:pt x="4686" y="8990"/>
                  </a:cubicBezTo>
                  <a:cubicBezTo>
                    <a:pt x="8278" y="13002"/>
                    <a:pt x="12591" y="17015"/>
                    <a:pt x="15465" y="21324"/>
                  </a:cubicBezTo>
                  <a:cubicBezTo>
                    <a:pt x="15838" y="21600"/>
                    <a:pt x="16183" y="21600"/>
                    <a:pt x="16183" y="21600"/>
                  </a:cubicBezTo>
                  <a:cubicBezTo>
                    <a:pt x="17621" y="21324"/>
                    <a:pt x="19432" y="21027"/>
                    <a:pt x="19432" y="19606"/>
                  </a:cubicBezTo>
                  <a:cubicBezTo>
                    <a:pt x="19058" y="18735"/>
                    <a:pt x="17994" y="17886"/>
                    <a:pt x="17276" y="17313"/>
                  </a:cubicBezTo>
                  <a:cubicBezTo>
                    <a:pt x="16183" y="16166"/>
                    <a:pt x="15465" y="14722"/>
                    <a:pt x="14401" y="13575"/>
                  </a:cubicBezTo>
                  <a:cubicBezTo>
                    <a:pt x="10203" y="9401"/>
                    <a:pt x="6003" y="5204"/>
                    <a:pt x="2123" y="497"/>
                  </a:cubicBezTo>
                  <a:cubicBezTo>
                    <a:pt x="2196" y="270"/>
                    <a:pt x="2032" y="57"/>
                    <a:pt x="1749" y="57"/>
                  </a:cubicBezTo>
                  <a:cubicBezTo>
                    <a:pt x="1736" y="57"/>
                    <a:pt x="1726" y="57"/>
                    <a:pt x="1715" y="57"/>
                  </a:cubicBezTo>
                  <a:cubicBezTo>
                    <a:pt x="1630" y="18"/>
                    <a:pt x="1526" y="0"/>
                    <a:pt x="1419"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62" name="Google Shape;108;p15"/>
            <p:cNvSpPr/>
            <p:nvPr/>
          </p:nvSpPr>
          <p:spPr>
            <a:xfrm>
              <a:off x="435895" y="763178"/>
              <a:ext cx="402583" cy="617941"/>
            </a:xfrm>
            <a:custGeom>
              <a:avLst/>
              <a:gdLst/>
              <a:ahLst/>
              <a:cxnLst>
                <a:cxn ang="0">
                  <a:pos x="wd2" y="hd2"/>
                </a:cxn>
                <a:cxn ang="5400000">
                  <a:pos x="wd2" y="hd2"/>
                </a:cxn>
                <a:cxn ang="10800000">
                  <a:pos x="wd2" y="hd2"/>
                </a:cxn>
                <a:cxn ang="16200000">
                  <a:pos x="wd2" y="hd2"/>
                </a:cxn>
              </a:cxnLst>
              <a:rect l="0" t="0" r="r" b="b"/>
              <a:pathLst>
                <a:path w="21131" h="21600" extrusionOk="0">
                  <a:moveTo>
                    <a:pt x="734" y="0"/>
                  </a:moveTo>
                  <a:cubicBezTo>
                    <a:pt x="357" y="0"/>
                    <a:pt x="-237" y="429"/>
                    <a:pt x="99" y="857"/>
                  </a:cubicBezTo>
                  <a:cubicBezTo>
                    <a:pt x="5090" y="8134"/>
                    <a:pt x="14670" y="13908"/>
                    <a:pt x="19660" y="21477"/>
                  </a:cubicBezTo>
                  <a:cubicBezTo>
                    <a:pt x="19787" y="21561"/>
                    <a:pt x="19979" y="21600"/>
                    <a:pt x="20182" y="21600"/>
                  </a:cubicBezTo>
                  <a:cubicBezTo>
                    <a:pt x="20731" y="21600"/>
                    <a:pt x="21363" y="21313"/>
                    <a:pt x="21045" y="20869"/>
                  </a:cubicBezTo>
                  <a:cubicBezTo>
                    <a:pt x="15580" y="13302"/>
                    <a:pt x="6474" y="7843"/>
                    <a:pt x="1010" y="251"/>
                  </a:cubicBezTo>
                  <a:cubicBezTo>
                    <a:pt x="1010" y="74"/>
                    <a:pt x="890" y="0"/>
                    <a:pt x="734"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63" name="Google Shape;109;p15"/>
            <p:cNvSpPr/>
            <p:nvPr/>
          </p:nvSpPr>
          <p:spPr>
            <a:xfrm>
              <a:off x="403830" y="754831"/>
              <a:ext cx="431158" cy="645992"/>
            </a:xfrm>
            <a:custGeom>
              <a:avLst/>
              <a:gdLst/>
              <a:ahLst/>
              <a:cxnLst>
                <a:cxn ang="0">
                  <a:pos x="wd2" y="hd2"/>
                </a:cxn>
                <a:cxn ang="5400000">
                  <a:pos x="wd2" y="hd2"/>
                </a:cxn>
                <a:cxn ang="10800000">
                  <a:pos x="wd2" y="hd2"/>
                </a:cxn>
                <a:cxn ang="16200000">
                  <a:pos x="wd2" y="hd2"/>
                </a:cxn>
              </a:cxnLst>
              <a:rect l="0" t="0" r="r" b="b"/>
              <a:pathLst>
                <a:path w="19333" h="21600" extrusionOk="0">
                  <a:moveTo>
                    <a:pt x="1220" y="0"/>
                  </a:moveTo>
                  <a:cubicBezTo>
                    <a:pt x="1033" y="0"/>
                    <a:pt x="853" y="70"/>
                    <a:pt x="743" y="240"/>
                  </a:cubicBezTo>
                  <a:cubicBezTo>
                    <a:pt x="-1994" y="4579"/>
                    <a:pt x="3452" y="9221"/>
                    <a:pt x="6969" y="12423"/>
                  </a:cubicBezTo>
                  <a:cubicBezTo>
                    <a:pt x="9301" y="14744"/>
                    <a:pt x="11635" y="16762"/>
                    <a:pt x="13969" y="19083"/>
                  </a:cubicBezTo>
                  <a:cubicBezTo>
                    <a:pt x="14941" y="19828"/>
                    <a:pt x="16492" y="21600"/>
                    <a:pt x="18113" y="21600"/>
                  </a:cubicBezTo>
                  <a:cubicBezTo>
                    <a:pt x="18410" y="21600"/>
                    <a:pt x="18711" y="21540"/>
                    <a:pt x="19010" y="21403"/>
                  </a:cubicBezTo>
                  <a:cubicBezTo>
                    <a:pt x="19606" y="20958"/>
                    <a:pt x="19290" y="20351"/>
                    <a:pt x="18759" y="20351"/>
                  </a:cubicBezTo>
                  <a:cubicBezTo>
                    <a:pt x="18597" y="20351"/>
                    <a:pt x="18414" y="20409"/>
                    <a:pt x="18232" y="20544"/>
                  </a:cubicBezTo>
                  <a:cubicBezTo>
                    <a:pt x="18192" y="20564"/>
                    <a:pt x="18144" y="20574"/>
                    <a:pt x="18090" y="20574"/>
                  </a:cubicBezTo>
                  <a:cubicBezTo>
                    <a:pt x="16527" y="20574"/>
                    <a:pt x="8871" y="12963"/>
                    <a:pt x="8118" y="11842"/>
                  </a:cubicBezTo>
                  <a:cubicBezTo>
                    <a:pt x="5007" y="9221"/>
                    <a:pt x="-437" y="4579"/>
                    <a:pt x="1895" y="820"/>
                  </a:cubicBezTo>
                  <a:cubicBezTo>
                    <a:pt x="2182" y="410"/>
                    <a:pt x="1675" y="0"/>
                    <a:pt x="1220"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64" name="Google Shape;110;p15"/>
            <p:cNvSpPr/>
            <p:nvPr/>
          </p:nvSpPr>
          <p:spPr>
            <a:xfrm>
              <a:off x="600624" y="637035"/>
              <a:ext cx="454555" cy="614025"/>
            </a:xfrm>
            <a:custGeom>
              <a:avLst/>
              <a:gdLst/>
              <a:ahLst/>
              <a:cxnLst>
                <a:cxn ang="0">
                  <a:pos x="wd2" y="hd2"/>
                </a:cxn>
                <a:cxn ang="5400000">
                  <a:pos x="wd2" y="hd2"/>
                </a:cxn>
                <a:cxn ang="10800000">
                  <a:pos x="wd2" y="hd2"/>
                </a:cxn>
                <a:cxn ang="16200000">
                  <a:pos x="wd2" y="hd2"/>
                </a:cxn>
              </a:cxnLst>
              <a:rect l="0" t="0" r="r" b="b"/>
              <a:pathLst>
                <a:path w="21170" h="21600" extrusionOk="0">
                  <a:moveTo>
                    <a:pt x="842" y="0"/>
                  </a:moveTo>
                  <a:cubicBezTo>
                    <a:pt x="355" y="0"/>
                    <a:pt x="-208" y="289"/>
                    <a:pt x="77" y="736"/>
                  </a:cubicBezTo>
                  <a:cubicBezTo>
                    <a:pt x="6540" y="7741"/>
                    <a:pt x="13004" y="14771"/>
                    <a:pt x="19889" y="21485"/>
                  </a:cubicBezTo>
                  <a:cubicBezTo>
                    <a:pt x="19991" y="21564"/>
                    <a:pt x="20154" y="21600"/>
                    <a:pt x="20330" y="21600"/>
                  </a:cubicBezTo>
                  <a:cubicBezTo>
                    <a:pt x="20813" y="21600"/>
                    <a:pt x="21392" y="21323"/>
                    <a:pt x="21083" y="20875"/>
                  </a:cubicBezTo>
                  <a:cubicBezTo>
                    <a:pt x="14233" y="14161"/>
                    <a:pt x="7769" y="7448"/>
                    <a:pt x="1305" y="124"/>
                  </a:cubicBezTo>
                  <a:cubicBezTo>
                    <a:pt x="1191" y="39"/>
                    <a:pt x="1020" y="0"/>
                    <a:pt x="842"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65" name="Google Shape;111;p15"/>
            <p:cNvSpPr/>
            <p:nvPr/>
          </p:nvSpPr>
          <p:spPr>
            <a:xfrm>
              <a:off x="603835" y="626065"/>
              <a:ext cx="493245" cy="618586"/>
            </a:xfrm>
            <a:custGeom>
              <a:avLst/>
              <a:gdLst/>
              <a:ahLst/>
              <a:cxnLst>
                <a:cxn ang="0">
                  <a:pos x="wd2" y="hd2"/>
                </a:cxn>
                <a:cxn ang="5400000">
                  <a:pos x="wd2" y="hd2"/>
                </a:cxn>
                <a:cxn ang="10800000">
                  <a:pos x="wd2" y="hd2"/>
                </a:cxn>
                <a:cxn ang="16200000">
                  <a:pos x="wd2" y="hd2"/>
                </a:cxn>
              </a:cxnLst>
              <a:rect l="0" t="0" r="r" b="b"/>
              <a:pathLst>
                <a:path w="21280" h="21600" extrusionOk="0">
                  <a:moveTo>
                    <a:pt x="2431" y="0"/>
                  </a:moveTo>
                  <a:cubicBezTo>
                    <a:pt x="1768" y="0"/>
                    <a:pt x="1065" y="153"/>
                    <a:pt x="320" y="506"/>
                  </a:cubicBezTo>
                  <a:cubicBezTo>
                    <a:pt x="-320" y="756"/>
                    <a:pt x="138" y="1468"/>
                    <a:pt x="508" y="1468"/>
                  </a:cubicBezTo>
                  <a:cubicBezTo>
                    <a:pt x="569" y="1468"/>
                    <a:pt x="628" y="1448"/>
                    <a:pt x="680" y="1403"/>
                  </a:cubicBezTo>
                  <a:cubicBezTo>
                    <a:pt x="1256" y="1094"/>
                    <a:pt x="1811" y="960"/>
                    <a:pt x="2338" y="960"/>
                  </a:cubicBezTo>
                  <a:cubicBezTo>
                    <a:pt x="4909" y="960"/>
                    <a:pt x="6861" y="4136"/>
                    <a:pt x="7806" y="5644"/>
                  </a:cubicBezTo>
                  <a:cubicBezTo>
                    <a:pt x="9302" y="7462"/>
                    <a:pt x="10800" y="8988"/>
                    <a:pt x="12296" y="10806"/>
                  </a:cubicBezTo>
                  <a:lnTo>
                    <a:pt x="16788" y="16258"/>
                  </a:lnTo>
                  <a:lnTo>
                    <a:pt x="19034" y="18972"/>
                  </a:lnTo>
                  <a:cubicBezTo>
                    <a:pt x="19782" y="20183"/>
                    <a:pt x="19782" y="19893"/>
                    <a:pt x="18286" y="20789"/>
                  </a:cubicBezTo>
                  <a:cubicBezTo>
                    <a:pt x="17991" y="21028"/>
                    <a:pt x="18349" y="21600"/>
                    <a:pt x="18865" y="21600"/>
                  </a:cubicBezTo>
                  <a:cubicBezTo>
                    <a:pt x="19030" y="21600"/>
                    <a:pt x="19212" y="21541"/>
                    <a:pt x="19392" y="21396"/>
                  </a:cubicBezTo>
                  <a:cubicBezTo>
                    <a:pt x="19782" y="21104"/>
                    <a:pt x="20530" y="20789"/>
                    <a:pt x="21280" y="20183"/>
                  </a:cubicBezTo>
                  <a:lnTo>
                    <a:pt x="21280" y="19578"/>
                  </a:lnTo>
                  <a:cubicBezTo>
                    <a:pt x="17536" y="15045"/>
                    <a:pt x="13404" y="10491"/>
                    <a:pt x="9662" y="5644"/>
                  </a:cubicBezTo>
                  <a:cubicBezTo>
                    <a:pt x="8114" y="3885"/>
                    <a:pt x="5772" y="0"/>
                    <a:pt x="2431"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grpSp>
      <p:sp>
        <p:nvSpPr>
          <p:cNvPr id="167" name="Google Shape;112;p15"/>
          <p:cNvSpPr/>
          <p:nvPr/>
        </p:nvSpPr>
        <p:spPr>
          <a:xfrm>
            <a:off x="5999950" y="3213122"/>
            <a:ext cx="452716" cy="273077"/>
          </a:xfrm>
          <a:custGeom>
            <a:avLst/>
            <a:gdLst/>
            <a:ahLst/>
            <a:cxnLst>
              <a:cxn ang="0">
                <a:pos x="wd2" y="hd2"/>
              </a:cxn>
              <a:cxn ang="5400000">
                <a:pos x="wd2" y="hd2"/>
              </a:cxn>
              <a:cxn ang="10800000">
                <a:pos x="wd2" y="hd2"/>
              </a:cxn>
              <a:cxn ang="16200000">
                <a:pos x="wd2" y="hd2"/>
              </a:cxn>
            </a:cxnLst>
            <a:rect l="0" t="0" r="r" b="b"/>
            <a:pathLst>
              <a:path w="21061" h="21600" extrusionOk="0">
                <a:moveTo>
                  <a:pt x="565" y="0"/>
                </a:moveTo>
                <a:cubicBezTo>
                  <a:pt x="39" y="0"/>
                  <a:pt x="-177" y="1011"/>
                  <a:pt x="165" y="1548"/>
                </a:cubicBezTo>
                <a:cubicBezTo>
                  <a:pt x="3781" y="5005"/>
                  <a:pt x="6621" y="9122"/>
                  <a:pt x="9428" y="11865"/>
                </a:cubicBezTo>
                <a:cubicBezTo>
                  <a:pt x="13076" y="15268"/>
                  <a:pt x="16304" y="18728"/>
                  <a:pt x="19920" y="21471"/>
                </a:cubicBezTo>
                <a:cubicBezTo>
                  <a:pt x="20030" y="21563"/>
                  <a:pt x="20140" y="21600"/>
                  <a:pt x="20246" y="21600"/>
                </a:cubicBezTo>
                <a:cubicBezTo>
                  <a:pt x="20917" y="21600"/>
                  <a:pt x="21423" y="20001"/>
                  <a:pt x="20727" y="19385"/>
                </a:cubicBezTo>
                <a:cubicBezTo>
                  <a:pt x="17111" y="16642"/>
                  <a:pt x="13465" y="13896"/>
                  <a:pt x="10237" y="9779"/>
                </a:cubicBezTo>
                <a:cubicBezTo>
                  <a:pt x="7009" y="7037"/>
                  <a:pt x="4199" y="2919"/>
                  <a:pt x="972" y="177"/>
                </a:cubicBezTo>
                <a:cubicBezTo>
                  <a:pt x="822" y="54"/>
                  <a:pt x="685" y="0"/>
                  <a:pt x="565" y="0"/>
                </a:cubicBezTo>
                <a:close/>
              </a:path>
            </a:pathLst>
          </a:custGeom>
          <a:solidFill>
            <a:srgbClr val="B80D57"/>
          </a:solidFill>
          <a:ln w="12700">
            <a:miter lim="400000"/>
          </a:ln>
        </p:spPr>
        <p:txBody>
          <a:bodyPr lIns="0" tIns="0" rIns="0" bIns="0" anchor="ctr"/>
          <a:lstStyle/>
          <a:p>
            <a:pPr>
              <a:defRPr>
                <a:latin typeface="+mj-lt"/>
                <a:ea typeface="+mj-ea"/>
                <a:cs typeface="+mj-cs"/>
                <a:sym typeface="Arial"/>
              </a:defRPr>
            </a:pPr>
            <a:endParaRPr/>
          </a:p>
        </p:txBody>
      </p:sp>
      <p:sp>
        <p:nvSpPr>
          <p:cNvPr id="168" name="Google Shape;113;p15"/>
          <p:cNvSpPr/>
          <p:nvPr/>
        </p:nvSpPr>
        <p:spPr>
          <a:xfrm>
            <a:off x="6110126" y="3364284"/>
            <a:ext cx="169093" cy="130474"/>
          </a:xfrm>
          <a:custGeom>
            <a:avLst/>
            <a:gdLst/>
            <a:ahLst/>
            <a:cxnLst>
              <a:cxn ang="0">
                <a:pos x="wd2" y="hd2"/>
              </a:cxn>
              <a:cxn ang="5400000">
                <a:pos x="wd2" y="hd2"/>
              </a:cxn>
              <a:cxn ang="10800000">
                <a:pos x="wd2" y="hd2"/>
              </a:cxn>
              <a:cxn ang="16200000">
                <a:pos x="wd2" y="hd2"/>
              </a:cxn>
            </a:cxnLst>
            <a:rect l="0" t="0" r="r" b="b"/>
            <a:pathLst>
              <a:path w="19936" h="21600" extrusionOk="0">
                <a:moveTo>
                  <a:pt x="1499" y="0"/>
                </a:moveTo>
                <a:cubicBezTo>
                  <a:pt x="368" y="0"/>
                  <a:pt x="-763" y="2030"/>
                  <a:pt x="682" y="4059"/>
                </a:cubicBezTo>
                <a:cubicBezTo>
                  <a:pt x="4775" y="11295"/>
                  <a:pt x="10907" y="18417"/>
                  <a:pt x="17043" y="21294"/>
                </a:cubicBezTo>
                <a:cubicBezTo>
                  <a:pt x="17343" y="21507"/>
                  <a:pt x="17642" y="21600"/>
                  <a:pt x="17926" y="21600"/>
                </a:cubicBezTo>
                <a:cubicBezTo>
                  <a:pt x="19600" y="21600"/>
                  <a:pt x="20837" y="18417"/>
                  <a:pt x="19087" y="18417"/>
                </a:cubicBezTo>
                <a:cubicBezTo>
                  <a:pt x="12956" y="14172"/>
                  <a:pt x="7884" y="8425"/>
                  <a:pt x="2726" y="1189"/>
                </a:cubicBezTo>
                <a:cubicBezTo>
                  <a:pt x="2442" y="349"/>
                  <a:pt x="1971" y="0"/>
                  <a:pt x="1499" y="0"/>
                </a:cubicBezTo>
                <a:close/>
              </a:path>
            </a:pathLst>
          </a:custGeom>
          <a:solidFill>
            <a:srgbClr val="B80D57"/>
          </a:solidFill>
          <a:ln w="12700">
            <a:miter lim="400000"/>
          </a:ln>
        </p:spPr>
        <p:txBody>
          <a:bodyPr lIns="0" tIns="0" rIns="0" bIns="0" anchor="ctr"/>
          <a:lstStyle/>
          <a:p>
            <a:pPr>
              <a:defRPr>
                <a:latin typeface="+mj-lt"/>
                <a:ea typeface="+mj-ea"/>
                <a:cs typeface="+mj-cs"/>
                <a:sym typeface="Arial"/>
              </a:defRPr>
            </a:pPr>
            <a:endParaRPr/>
          </a:p>
        </p:txBody>
      </p:sp>
      <p:sp>
        <p:nvSpPr>
          <p:cNvPr id="169" name="Google Shape;114;p15"/>
          <p:cNvSpPr/>
          <p:nvPr/>
        </p:nvSpPr>
        <p:spPr>
          <a:xfrm>
            <a:off x="7954716" y="1242114"/>
            <a:ext cx="104055" cy="430349"/>
          </a:xfrm>
          <a:custGeom>
            <a:avLst/>
            <a:gdLst/>
            <a:ahLst/>
            <a:cxnLst>
              <a:cxn ang="0">
                <a:pos x="wd2" y="hd2"/>
              </a:cxn>
              <a:cxn ang="5400000">
                <a:pos x="wd2" y="hd2"/>
              </a:cxn>
              <a:cxn ang="10800000">
                <a:pos x="wd2" y="hd2"/>
              </a:cxn>
              <a:cxn ang="16200000">
                <a:pos x="wd2" y="hd2"/>
              </a:cxn>
            </a:cxnLst>
            <a:rect l="0" t="0" r="r" b="b"/>
            <a:pathLst>
              <a:path w="21600" h="21600" extrusionOk="0">
                <a:moveTo>
                  <a:pt x="18001" y="0"/>
                </a:moveTo>
                <a:cubicBezTo>
                  <a:pt x="16198" y="0"/>
                  <a:pt x="14403" y="218"/>
                  <a:pt x="14403" y="652"/>
                </a:cubicBezTo>
                <a:cubicBezTo>
                  <a:pt x="14403" y="7617"/>
                  <a:pt x="10796" y="14583"/>
                  <a:pt x="0" y="20678"/>
                </a:cubicBezTo>
                <a:cubicBezTo>
                  <a:pt x="0" y="21220"/>
                  <a:pt x="2116" y="21600"/>
                  <a:pt x="4134" y="21600"/>
                </a:cubicBezTo>
                <a:cubicBezTo>
                  <a:pt x="5358" y="21600"/>
                  <a:pt x="6545" y="21460"/>
                  <a:pt x="7197" y="21131"/>
                </a:cubicBezTo>
                <a:cubicBezTo>
                  <a:pt x="16269" y="14583"/>
                  <a:pt x="21600" y="7617"/>
                  <a:pt x="21600" y="652"/>
                </a:cubicBezTo>
                <a:cubicBezTo>
                  <a:pt x="21600" y="218"/>
                  <a:pt x="19796" y="0"/>
                  <a:pt x="18001" y="0"/>
                </a:cubicBezTo>
                <a:close/>
              </a:path>
            </a:pathLst>
          </a:custGeom>
          <a:solidFill>
            <a:srgbClr val="F8805A"/>
          </a:solidFill>
          <a:ln w="12700">
            <a:miter lim="400000"/>
          </a:ln>
        </p:spPr>
        <p:txBody>
          <a:bodyPr lIns="0" tIns="0" rIns="0" bIns="0" anchor="ctr"/>
          <a:lstStyle/>
          <a:p>
            <a:pPr>
              <a:defRPr>
                <a:latin typeface="+mj-lt"/>
                <a:ea typeface="+mj-ea"/>
                <a:cs typeface="+mj-cs"/>
                <a:sym typeface="Arial"/>
              </a:defRPr>
            </a:pPr>
            <a:endParaRPr/>
          </a:p>
        </p:txBody>
      </p:sp>
      <p:sp>
        <p:nvSpPr>
          <p:cNvPr id="170" name="Google Shape;115;p15"/>
          <p:cNvSpPr/>
          <p:nvPr/>
        </p:nvSpPr>
        <p:spPr>
          <a:xfrm>
            <a:off x="8024104" y="1375985"/>
            <a:ext cx="86720" cy="244426"/>
          </a:xfrm>
          <a:custGeom>
            <a:avLst/>
            <a:gdLst/>
            <a:ahLst/>
            <a:cxnLst>
              <a:cxn ang="0">
                <a:pos x="wd2" y="hd2"/>
              </a:cxn>
              <a:cxn ang="5400000">
                <a:pos x="wd2" y="hd2"/>
              </a:cxn>
              <a:cxn ang="10800000">
                <a:pos x="wd2" y="hd2"/>
              </a:cxn>
              <a:cxn ang="16200000">
                <a:pos x="wd2" y="hd2"/>
              </a:cxn>
            </a:cxnLst>
            <a:rect l="0" t="0" r="r" b="b"/>
            <a:pathLst>
              <a:path w="21600" h="21600" extrusionOk="0">
                <a:moveTo>
                  <a:pt x="17325" y="0"/>
                </a:moveTo>
                <a:cubicBezTo>
                  <a:pt x="16157" y="0"/>
                  <a:pt x="15204" y="255"/>
                  <a:pt x="15204" y="848"/>
                </a:cubicBezTo>
                <a:cubicBezTo>
                  <a:pt x="12954" y="7713"/>
                  <a:pt x="6568" y="13845"/>
                  <a:pt x="0" y="19977"/>
                </a:cubicBezTo>
                <a:cubicBezTo>
                  <a:pt x="0" y="20931"/>
                  <a:pt x="2539" y="21600"/>
                  <a:pt x="4961" y="21600"/>
                </a:cubicBezTo>
                <a:cubicBezTo>
                  <a:pt x="6429" y="21600"/>
                  <a:pt x="7854" y="21353"/>
                  <a:pt x="8636" y="20775"/>
                </a:cubicBezTo>
                <a:cubicBezTo>
                  <a:pt x="15204" y="14643"/>
                  <a:pt x="19521" y="8512"/>
                  <a:pt x="21600" y="1581"/>
                </a:cubicBezTo>
                <a:cubicBezTo>
                  <a:pt x="21600" y="642"/>
                  <a:pt x="19189" y="0"/>
                  <a:pt x="17325" y="0"/>
                </a:cubicBezTo>
                <a:close/>
              </a:path>
            </a:pathLst>
          </a:custGeom>
          <a:solidFill>
            <a:srgbClr val="F8805A"/>
          </a:solidFill>
          <a:ln w="12700">
            <a:miter lim="400000"/>
          </a:ln>
        </p:spPr>
        <p:txBody>
          <a:bodyPr lIns="0" tIns="0" rIns="0" bIns="0" anchor="ctr"/>
          <a:lstStyle/>
          <a:p>
            <a:pPr>
              <a:defRPr>
                <a:latin typeface="+mj-lt"/>
                <a:ea typeface="+mj-ea"/>
                <a:cs typeface="+mj-cs"/>
                <a:sym typeface="Arial"/>
              </a:defRPr>
            </a:pPr>
            <a:endParaRPr/>
          </a:p>
        </p:txBody>
      </p:sp>
      <p:sp>
        <p:nvSpPr>
          <p:cNvPr id="171" name="Google Shape;116;p15"/>
          <p:cNvSpPr/>
          <p:nvPr/>
        </p:nvSpPr>
        <p:spPr>
          <a:xfrm>
            <a:off x="8251803" y="693683"/>
            <a:ext cx="256408" cy="306115"/>
          </a:xfrm>
          <a:custGeom>
            <a:avLst/>
            <a:gdLst/>
            <a:ahLst/>
            <a:cxnLst>
              <a:cxn ang="0">
                <a:pos x="wd2" y="hd2"/>
              </a:cxn>
              <a:cxn ang="5400000">
                <a:pos x="wd2" y="hd2"/>
              </a:cxn>
              <a:cxn ang="10800000">
                <a:pos x="wd2" y="hd2"/>
              </a:cxn>
              <a:cxn ang="16200000">
                <a:pos x="wd2" y="hd2"/>
              </a:cxn>
            </a:cxnLst>
            <a:rect l="0" t="0" r="r" b="b"/>
            <a:pathLst>
              <a:path w="20967" h="21600" extrusionOk="0">
                <a:moveTo>
                  <a:pt x="19844" y="0"/>
                </a:moveTo>
                <a:cubicBezTo>
                  <a:pt x="19672" y="0"/>
                  <a:pt x="19486" y="39"/>
                  <a:pt x="19282" y="131"/>
                </a:cubicBezTo>
                <a:cubicBezTo>
                  <a:pt x="10035" y="5027"/>
                  <a:pt x="3679" y="11735"/>
                  <a:pt x="105" y="20304"/>
                </a:cubicBezTo>
                <a:cubicBezTo>
                  <a:pt x="-317" y="21066"/>
                  <a:pt x="622" y="21600"/>
                  <a:pt x="1389" y="21600"/>
                </a:cubicBezTo>
                <a:cubicBezTo>
                  <a:pt x="1857" y="21600"/>
                  <a:pt x="2261" y="21403"/>
                  <a:pt x="2261" y="20941"/>
                </a:cubicBezTo>
                <a:cubicBezTo>
                  <a:pt x="5779" y="12958"/>
                  <a:pt x="12191" y="6253"/>
                  <a:pt x="20703" y="1943"/>
                </a:cubicBezTo>
                <a:cubicBezTo>
                  <a:pt x="21283" y="1439"/>
                  <a:pt x="20868" y="0"/>
                  <a:pt x="19844" y="0"/>
                </a:cubicBezTo>
                <a:close/>
              </a:path>
            </a:pathLst>
          </a:custGeom>
          <a:solidFill>
            <a:srgbClr val="B80D57"/>
          </a:solidFill>
          <a:ln w="12700">
            <a:miter lim="400000"/>
          </a:ln>
        </p:spPr>
        <p:txBody>
          <a:bodyPr lIns="0" tIns="0" rIns="0" bIns="0" anchor="ctr"/>
          <a:lstStyle/>
          <a:p>
            <a:pPr>
              <a:defRPr>
                <a:solidFill>
                  <a:srgbClr val="FF858A"/>
                </a:solidFill>
                <a:latin typeface="+mj-lt"/>
                <a:ea typeface="+mj-ea"/>
                <a:cs typeface="+mj-cs"/>
                <a:sym typeface="Arial"/>
              </a:defRPr>
            </a:pPr>
            <a:endParaRPr/>
          </a:p>
        </p:txBody>
      </p:sp>
      <p:grpSp>
        <p:nvGrpSpPr>
          <p:cNvPr id="186" name="Google Shape;117;p15"/>
          <p:cNvGrpSpPr/>
          <p:nvPr/>
        </p:nvGrpSpPr>
        <p:grpSpPr>
          <a:xfrm>
            <a:off x="8176137" y="1226815"/>
            <a:ext cx="1099752" cy="748394"/>
            <a:chOff x="2" y="0"/>
            <a:chExt cx="1099750" cy="748392"/>
          </a:xfrm>
        </p:grpSpPr>
        <p:sp>
          <p:nvSpPr>
            <p:cNvPr id="172" name="Google Shape;118;p15"/>
            <p:cNvSpPr/>
            <p:nvPr/>
          </p:nvSpPr>
          <p:spPr>
            <a:xfrm>
              <a:off x="90651" y="230465"/>
              <a:ext cx="399918" cy="430142"/>
            </a:xfrm>
            <a:custGeom>
              <a:avLst/>
              <a:gdLst/>
              <a:ahLst/>
              <a:cxnLst>
                <a:cxn ang="0">
                  <a:pos x="wd2" y="hd2"/>
                </a:cxn>
                <a:cxn ang="5400000">
                  <a:pos x="wd2" y="hd2"/>
                </a:cxn>
                <a:cxn ang="10800000">
                  <a:pos x="wd2" y="hd2"/>
                </a:cxn>
                <a:cxn ang="16200000">
                  <a:pos x="wd2" y="hd2"/>
                </a:cxn>
              </a:cxnLst>
              <a:rect l="0" t="0" r="r" b="b"/>
              <a:pathLst>
                <a:path w="16964" h="21600" extrusionOk="0">
                  <a:moveTo>
                    <a:pt x="8265" y="2156"/>
                  </a:moveTo>
                  <a:cubicBezTo>
                    <a:pt x="14961" y="2156"/>
                    <a:pt x="17767" y="13779"/>
                    <a:pt x="11399" y="18168"/>
                  </a:cubicBezTo>
                  <a:cubicBezTo>
                    <a:pt x="10204" y="19027"/>
                    <a:pt x="9068" y="19403"/>
                    <a:pt x="8024" y="19403"/>
                  </a:cubicBezTo>
                  <a:cubicBezTo>
                    <a:pt x="1656" y="19403"/>
                    <a:pt x="-1337" y="5482"/>
                    <a:pt x="6248" y="2490"/>
                  </a:cubicBezTo>
                  <a:cubicBezTo>
                    <a:pt x="6953" y="2262"/>
                    <a:pt x="7626" y="2156"/>
                    <a:pt x="8265" y="2156"/>
                  </a:cubicBezTo>
                  <a:close/>
                  <a:moveTo>
                    <a:pt x="7916" y="0"/>
                  </a:moveTo>
                  <a:cubicBezTo>
                    <a:pt x="7281" y="0"/>
                    <a:pt x="6644" y="82"/>
                    <a:pt x="6013" y="253"/>
                  </a:cubicBezTo>
                  <a:cubicBezTo>
                    <a:pt x="5966" y="261"/>
                    <a:pt x="5916" y="276"/>
                    <a:pt x="5865" y="294"/>
                  </a:cubicBezTo>
                  <a:cubicBezTo>
                    <a:pt x="5865" y="294"/>
                    <a:pt x="5865" y="294"/>
                    <a:pt x="5865" y="294"/>
                  </a:cubicBezTo>
                  <a:cubicBezTo>
                    <a:pt x="5763" y="326"/>
                    <a:pt x="5670" y="367"/>
                    <a:pt x="5588" y="413"/>
                  </a:cubicBezTo>
                  <a:cubicBezTo>
                    <a:pt x="-3579" y="4521"/>
                    <a:pt x="-483" y="21600"/>
                    <a:pt x="7776" y="21600"/>
                  </a:cubicBezTo>
                  <a:cubicBezTo>
                    <a:pt x="8783" y="21600"/>
                    <a:pt x="9867" y="21345"/>
                    <a:pt x="11016" y="20781"/>
                  </a:cubicBezTo>
                  <a:cubicBezTo>
                    <a:pt x="15432" y="19038"/>
                    <a:pt x="18021" y="12943"/>
                    <a:pt x="16550" y="7716"/>
                  </a:cubicBezTo>
                  <a:cubicBezTo>
                    <a:pt x="15304" y="2910"/>
                    <a:pt x="11677" y="0"/>
                    <a:pt x="7916"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 name="Google Shape;119;p15"/>
            <p:cNvSpPr/>
            <p:nvPr/>
          </p:nvSpPr>
          <p:spPr>
            <a:xfrm>
              <a:off x="515947" y="1117"/>
              <a:ext cx="404953" cy="433713"/>
            </a:xfrm>
            <a:custGeom>
              <a:avLst/>
              <a:gdLst/>
              <a:ahLst/>
              <a:cxnLst>
                <a:cxn ang="0">
                  <a:pos x="wd2" y="hd2"/>
                </a:cxn>
                <a:cxn ang="5400000">
                  <a:pos x="wd2" y="hd2"/>
                </a:cxn>
                <a:cxn ang="10800000">
                  <a:pos x="wd2" y="hd2"/>
                </a:cxn>
                <a:cxn ang="16200000">
                  <a:pos x="wd2" y="hd2"/>
                </a:cxn>
              </a:cxnLst>
              <a:rect l="0" t="0" r="r" b="b"/>
              <a:pathLst>
                <a:path w="17044" h="21600" extrusionOk="0">
                  <a:moveTo>
                    <a:pt x="7873" y="1982"/>
                  </a:moveTo>
                  <a:cubicBezTo>
                    <a:pt x="14780" y="1982"/>
                    <a:pt x="18048" y="13792"/>
                    <a:pt x="11282" y="18211"/>
                  </a:cubicBezTo>
                  <a:cubicBezTo>
                    <a:pt x="10124" y="19046"/>
                    <a:pt x="9021" y="19411"/>
                    <a:pt x="8004" y="19411"/>
                  </a:cubicBezTo>
                  <a:cubicBezTo>
                    <a:pt x="1664" y="19411"/>
                    <a:pt x="-1372" y="5225"/>
                    <a:pt x="6143" y="2224"/>
                  </a:cubicBezTo>
                  <a:cubicBezTo>
                    <a:pt x="6152" y="2219"/>
                    <a:pt x="6163" y="2215"/>
                    <a:pt x="6172" y="2211"/>
                  </a:cubicBezTo>
                  <a:cubicBezTo>
                    <a:pt x="6172" y="2211"/>
                    <a:pt x="6172" y="2211"/>
                    <a:pt x="6172" y="2211"/>
                  </a:cubicBezTo>
                  <a:cubicBezTo>
                    <a:pt x="6760" y="2054"/>
                    <a:pt x="7327" y="1982"/>
                    <a:pt x="7873" y="1982"/>
                  </a:cubicBezTo>
                  <a:close/>
                  <a:moveTo>
                    <a:pt x="8491" y="0"/>
                  </a:moveTo>
                  <a:cubicBezTo>
                    <a:pt x="7627" y="0"/>
                    <a:pt x="6744" y="152"/>
                    <a:pt x="5860" y="469"/>
                  </a:cubicBezTo>
                  <a:cubicBezTo>
                    <a:pt x="5848" y="473"/>
                    <a:pt x="5835" y="480"/>
                    <a:pt x="5820" y="484"/>
                  </a:cubicBezTo>
                  <a:cubicBezTo>
                    <a:pt x="5621" y="484"/>
                    <a:pt x="5469" y="555"/>
                    <a:pt x="5361" y="668"/>
                  </a:cubicBezTo>
                  <a:cubicBezTo>
                    <a:pt x="-3552" y="4552"/>
                    <a:pt x="-434" y="21600"/>
                    <a:pt x="8004" y="21600"/>
                  </a:cubicBezTo>
                  <a:cubicBezTo>
                    <a:pt x="9023" y="21600"/>
                    <a:pt x="10120" y="21352"/>
                    <a:pt x="11282" y="20803"/>
                  </a:cubicBezTo>
                  <a:cubicBezTo>
                    <a:pt x="15662" y="18624"/>
                    <a:pt x="17852" y="13027"/>
                    <a:pt x="16772" y="7395"/>
                  </a:cubicBezTo>
                  <a:cubicBezTo>
                    <a:pt x="15588" y="2858"/>
                    <a:pt x="12237" y="0"/>
                    <a:pt x="8491"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 name="Google Shape;120;p15"/>
            <p:cNvSpPr/>
            <p:nvPr/>
          </p:nvSpPr>
          <p:spPr>
            <a:xfrm>
              <a:off x="2" y="471771"/>
              <a:ext cx="134991" cy="103149"/>
            </a:xfrm>
            <a:custGeom>
              <a:avLst/>
              <a:gdLst/>
              <a:ahLst/>
              <a:cxnLst>
                <a:cxn ang="0">
                  <a:pos x="wd2" y="hd2"/>
                </a:cxn>
                <a:cxn ang="5400000">
                  <a:pos x="wd2" y="hd2"/>
                </a:cxn>
                <a:cxn ang="10800000">
                  <a:pos x="wd2" y="hd2"/>
                </a:cxn>
                <a:cxn ang="16200000">
                  <a:pos x="wd2" y="hd2"/>
                </a:cxn>
              </a:cxnLst>
              <a:rect l="0" t="0" r="r" b="b"/>
              <a:pathLst>
                <a:path w="20150" h="21600" extrusionOk="0">
                  <a:moveTo>
                    <a:pt x="16277" y="0"/>
                  </a:moveTo>
                  <a:cubicBezTo>
                    <a:pt x="14575" y="0"/>
                    <a:pt x="13073" y="2135"/>
                    <a:pt x="12219" y="3441"/>
                  </a:cubicBezTo>
                  <a:cubicBezTo>
                    <a:pt x="8732" y="6657"/>
                    <a:pt x="5329" y="11241"/>
                    <a:pt x="1862" y="16078"/>
                  </a:cubicBezTo>
                  <a:cubicBezTo>
                    <a:pt x="1862" y="16078"/>
                    <a:pt x="1862" y="16078"/>
                    <a:pt x="1862" y="16078"/>
                  </a:cubicBezTo>
                  <a:cubicBezTo>
                    <a:pt x="1862" y="16078"/>
                    <a:pt x="1862" y="16078"/>
                    <a:pt x="1862" y="16078"/>
                  </a:cubicBezTo>
                  <a:cubicBezTo>
                    <a:pt x="1413" y="16709"/>
                    <a:pt x="963" y="17339"/>
                    <a:pt x="514" y="17970"/>
                  </a:cubicBezTo>
                  <a:cubicBezTo>
                    <a:pt x="-732" y="17970"/>
                    <a:pt x="514" y="21600"/>
                    <a:pt x="1862" y="21600"/>
                  </a:cubicBezTo>
                  <a:cubicBezTo>
                    <a:pt x="7037" y="21600"/>
                    <a:pt x="13458" y="19708"/>
                    <a:pt x="18640" y="16078"/>
                  </a:cubicBezTo>
                  <a:cubicBezTo>
                    <a:pt x="20868" y="16078"/>
                    <a:pt x="20258" y="12097"/>
                    <a:pt x="19186" y="12097"/>
                  </a:cubicBezTo>
                  <a:cubicBezTo>
                    <a:pt x="19012" y="12097"/>
                    <a:pt x="18826" y="12205"/>
                    <a:pt x="18640" y="12448"/>
                  </a:cubicBezTo>
                  <a:cubicBezTo>
                    <a:pt x="14871" y="13818"/>
                    <a:pt x="10447" y="15115"/>
                    <a:pt x="6325" y="15718"/>
                  </a:cubicBezTo>
                  <a:cubicBezTo>
                    <a:pt x="9869" y="11376"/>
                    <a:pt x="15173" y="5053"/>
                    <a:pt x="15950" y="5053"/>
                  </a:cubicBezTo>
                  <a:cubicBezTo>
                    <a:pt x="16014" y="5053"/>
                    <a:pt x="16046" y="5089"/>
                    <a:pt x="16046" y="5179"/>
                  </a:cubicBezTo>
                  <a:cubicBezTo>
                    <a:pt x="16316" y="5549"/>
                    <a:pt x="16624" y="5711"/>
                    <a:pt x="16945" y="5711"/>
                  </a:cubicBezTo>
                  <a:cubicBezTo>
                    <a:pt x="18261" y="5711"/>
                    <a:pt x="19719" y="3063"/>
                    <a:pt x="18640" y="1549"/>
                  </a:cubicBezTo>
                  <a:cubicBezTo>
                    <a:pt x="17837" y="423"/>
                    <a:pt x="17035" y="0"/>
                    <a:pt x="16277"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 name="Google Shape;121;p15"/>
            <p:cNvSpPr/>
            <p:nvPr/>
          </p:nvSpPr>
          <p:spPr>
            <a:xfrm>
              <a:off x="433632" y="262682"/>
              <a:ext cx="111074" cy="62888"/>
            </a:xfrm>
            <a:custGeom>
              <a:avLst/>
              <a:gdLst/>
              <a:ahLst/>
              <a:cxnLst>
                <a:cxn ang="0">
                  <a:pos x="wd2" y="hd2"/>
                </a:cxn>
                <a:cxn ang="5400000">
                  <a:pos x="wd2" y="hd2"/>
                </a:cxn>
                <a:cxn ang="10800000">
                  <a:pos x="wd2" y="hd2"/>
                </a:cxn>
                <a:cxn ang="16200000">
                  <a:pos x="wd2" y="hd2"/>
                </a:cxn>
              </a:cxnLst>
              <a:rect l="0" t="0" r="r" b="b"/>
              <a:pathLst>
                <a:path w="20027" h="21600" extrusionOk="0">
                  <a:moveTo>
                    <a:pt x="16260" y="0"/>
                  </a:moveTo>
                  <a:cubicBezTo>
                    <a:pt x="11629" y="5969"/>
                    <a:pt x="6875" y="11923"/>
                    <a:pt x="616" y="14774"/>
                  </a:cubicBezTo>
                  <a:cubicBezTo>
                    <a:pt x="-586" y="17271"/>
                    <a:pt x="143" y="21600"/>
                    <a:pt x="1322" y="21600"/>
                  </a:cubicBezTo>
                  <a:cubicBezTo>
                    <a:pt x="1609" y="21600"/>
                    <a:pt x="1927" y="21349"/>
                    <a:pt x="2245" y="20743"/>
                  </a:cubicBezTo>
                  <a:cubicBezTo>
                    <a:pt x="8504" y="17877"/>
                    <a:pt x="13126" y="11923"/>
                    <a:pt x="19385" y="5969"/>
                  </a:cubicBezTo>
                  <a:cubicBezTo>
                    <a:pt x="21014" y="5969"/>
                    <a:pt x="19385" y="0"/>
                    <a:pt x="16260"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 name="Google Shape;122;p15"/>
            <p:cNvSpPr/>
            <p:nvPr/>
          </p:nvSpPr>
          <p:spPr>
            <a:xfrm>
              <a:off x="459680" y="312836"/>
              <a:ext cx="113247" cy="64782"/>
            </a:xfrm>
            <a:custGeom>
              <a:avLst/>
              <a:gdLst/>
              <a:ahLst/>
              <a:cxnLst>
                <a:cxn ang="0">
                  <a:pos x="wd2" y="hd2"/>
                </a:cxn>
                <a:cxn ang="5400000">
                  <a:pos x="wd2" y="hd2"/>
                </a:cxn>
                <a:cxn ang="10800000">
                  <a:pos x="wd2" y="hd2"/>
                </a:cxn>
                <a:cxn ang="16200000">
                  <a:pos x="wd2" y="hd2"/>
                </a:cxn>
              </a:cxnLst>
              <a:rect l="0" t="0" r="r" b="b"/>
              <a:pathLst>
                <a:path w="20478" h="21600" extrusionOk="0">
                  <a:moveTo>
                    <a:pt x="19049" y="0"/>
                  </a:moveTo>
                  <a:cubicBezTo>
                    <a:pt x="18714" y="0"/>
                    <a:pt x="18325" y="186"/>
                    <a:pt x="17867" y="631"/>
                  </a:cubicBezTo>
                  <a:cubicBezTo>
                    <a:pt x="11597" y="3414"/>
                    <a:pt x="6954" y="9194"/>
                    <a:pt x="677" y="14974"/>
                  </a:cubicBezTo>
                  <a:cubicBezTo>
                    <a:pt x="-630" y="17398"/>
                    <a:pt x="163" y="21600"/>
                    <a:pt x="1307" y="21600"/>
                  </a:cubicBezTo>
                  <a:cubicBezTo>
                    <a:pt x="1587" y="21600"/>
                    <a:pt x="1890" y="21356"/>
                    <a:pt x="2186" y="20754"/>
                  </a:cubicBezTo>
                  <a:cubicBezTo>
                    <a:pt x="8455" y="14974"/>
                    <a:pt x="13223" y="9194"/>
                    <a:pt x="19500" y="6411"/>
                  </a:cubicBezTo>
                  <a:cubicBezTo>
                    <a:pt x="20783" y="6411"/>
                    <a:pt x="20970" y="0"/>
                    <a:pt x="19049"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 name="Google Shape;123;p15"/>
            <p:cNvSpPr/>
            <p:nvPr/>
          </p:nvSpPr>
          <p:spPr>
            <a:xfrm>
              <a:off x="849943" y="-1"/>
              <a:ext cx="184312" cy="106591"/>
            </a:xfrm>
            <a:custGeom>
              <a:avLst/>
              <a:gdLst/>
              <a:ahLst/>
              <a:cxnLst>
                <a:cxn ang="0">
                  <a:pos x="wd2" y="hd2"/>
                </a:cxn>
                <a:cxn ang="5400000">
                  <a:pos x="wd2" y="hd2"/>
                </a:cxn>
                <a:cxn ang="10800000">
                  <a:pos x="wd2" y="hd2"/>
                </a:cxn>
                <a:cxn ang="16200000">
                  <a:pos x="wd2" y="hd2"/>
                </a:cxn>
              </a:cxnLst>
              <a:rect l="0" t="0" r="r" b="b"/>
              <a:pathLst>
                <a:path w="20342" h="21600" extrusionOk="0">
                  <a:moveTo>
                    <a:pt x="19222" y="0"/>
                  </a:moveTo>
                  <a:cubicBezTo>
                    <a:pt x="19003" y="0"/>
                    <a:pt x="18785" y="148"/>
                    <a:pt x="18605" y="506"/>
                  </a:cubicBezTo>
                  <a:cubicBezTo>
                    <a:pt x="12860" y="5709"/>
                    <a:pt x="7116" y="11053"/>
                    <a:pt x="380" y="18087"/>
                  </a:cubicBezTo>
                  <a:cubicBezTo>
                    <a:pt x="-541" y="18087"/>
                    <a:pt x="380" y="21600"/>
                    <a:pt x="1372" y="21600"/>
                  </a:cubicBezTo>
                  <a:cubicBezTo>
                    <a:pt x="8037" y="14566"/>
                    <a:pt x="13777" y="9222"/>
                    <a:pt x="19521" y="4027"/>
                  </a:cubicBezTo>
                  <a:cubicBezTo>
                    <a:pt x="21059" y="2554"/>
                    <a:pt x="20129" y="0"/>
                    <a:pt x="19222"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 name="Google Shape;124;p15"/>
            <p:cNvSpPr/>
            <p:nvPr/>
          </p:nvSpPr>
          <p:spPr>
            <a:xfrm>
              <a:off x="884619" y="28173"/>
              <a:ext cx="215135" cy="115323"/>
            </a:xfrm>
            <a:custGeom>
              <a:avLst/>
              <a:gdLst/>
              <a:ahLst/>
              <a:cxnLst>
                <a:cxn ang="0">
                  <a:pos x="wd2" y="hd2"/>
                </a:cxn>
                <a:cxn ang="5400000">
                  <a:pos x="wd2" y="hd2"/>
                </a:cxn>
                <a:cxn ang="10800000">
                  <a:pos x="wd2" y="hd2"/>
                </a:cxn>
                <a:cxn ang="16200000">
                  <a:pos x="wd2" y="hd2"/>
                </a:cxn>
              </a:cxnLst>
              <a:rect l="0" t="0" r="r" b="b"/>
              <a:pathLst>
                <a:path w="20748" h="21600" extrusionOk="0">
                  <a:moveTo>
                    <a:pt x="18733" y="0"/>
                  </a:moveTo>
                  <a:cubicBezTo>
                    <a:pt x="12913" y="6502"/>
                    <a:pt x="7023" y="12995"/>
                    <a:pt x="331" y="17934"/>
                  </a:cubicBezTo>
                  <a:cubicBezTo>
                    <a:pt x="-324" y="19207"/>
                    <a:pt x="91" y="21600"/>
                    <a:pt x="734" y="21600"/>
                  </a:cubicBezTo>
                  <a:cubicBezTo>
                    <a:pt x="883" y="21600"/>
                    <a:pt x="1041" y="21471"/>
                    <a:pt x="1203" y="21181"/>
                  </a:cubicBezTo>
                  <a:cubicBezTo>
                    <a:pt x="7894" y="16250"/>
                    <a:pt x="13714" y="9749"/>
                    <a:pt x="20405" y="3247"/>
                  </a:cubicBezTo>
                  <a:cubicBezTo>
                    <a:pt x="21276" y="3247"/>
                    <a:pt x="20405" y="0"/>
                    <a:pt x="18733"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 name="Google Shape;125;p15"/>
            <p:cNvSpPr/>
            <p:nvPr/>
          </p:nvSpPr>
          <p:spPr>
            <a:xfrm>
              <a:off x="184349" y="312836"/>
              <a:ext cx="106743" cy="253054"/>
            </a:xfrm>
            <a:custGeom>
              <a:avLst/>
              <a:gdLst/>
              <a:ahLst/>
              <a:cxnLst>
                <a:cxn ang="0">
                  <a:pos x="wd2" y="hd2"/>
                </a:cxn>
                <a:cxn ang="5400000">
                  <a:pos x="wd2" y="hd2"/>
                </a:cxn>
                <a:cxn ang="10800000">
                  <a:pos x="wd2" y="hd2"/>
                </a:cxn>
                <a:cxn ang="16200000">
                  <a:pos x="wd2" y="hd2"/>
                </a:cxn>
              </a:cxnLst>
              <a:rect l="0" t="0" r="r" b="b"/>
              <a:pathLst>
                <a:path w="15952" h="21600" extrusionOk="0">
                  <a:moveTo>
                    <a:pt x="15012" y="0"/>
                  </a:moveTo>
                  <a:cubicBezTo>
                    <a:pt x="14832" y="0"/>
                    <a:pt x="14639" y="48"/>
                    <a:pt x="14440" y="162"/>
                  </a:cubicBezTo>
                  <a:cubicBezTo>
                    <a:pt x="-3708" y="3125"/>
                    <a:pt x="-4949" y="17157"/>
                    <a:pt x="11849" y="21600"/>
                  </a:cubicBezTo>
                  <a:cubicBezTo>
                    <a:pt x="14440" y="21600"/>
                    <a:pt x="15790" y="20120"/>
                    <a:pt x="14440" y="20120"/>
                  </a:cubicBezTo>
                  <a:cubicBezTo>
                    <a:pt x="-1111" y="16449"/>
                    <a:pt x="-1111" y="4604"/>
                    <a:pt x="14440" y="1641"/>
                  </a:cubicBezTo>
                  <a:cubicBezTo>
                    <a:pt x="16651" y="1641"/>
                    <a:pt x="16072" y="0"/>
                    <a:pt x="15012"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 name="Google Shape;126;p15"/>
            <p:cNvSpPr/>
            <p:nvPr/>
          </p:nvSpPr>
          <p:spPr>
            <a:xfrm>
              <a:off x="327571" y="520333"/>
              <a:ext cx="43877" cy="37253"/>
            </a:xfrm>
            <a:custGeom>
              <a:avLst/>
              <a:gdLst/>
              <a:ahLst/>
              <a:cxnLst>
                <a:cxn ang="0">
                  <a:pos x="wd2" y="hd2"/>
                </a:cxn>
                <a:cxn ang="5400000">
                  <a:pos x="wd2" y="hd2"/>
                </a:cxn>
                <a:cxn ang="10800000">
                  <a:pos x="wd2" y="hd2"/>
                </a:cxn>
                <a:cxn ang="16200000">
                  <a:pos x="wd2" y="hd2"/>
                </a:cxn>
              </a:cxnLst>
              <a:rect l="0" t="0" r="r" b="b"/>
              <a:pathLst>
                <a:path w="18847" h="21600" extrusionOk="0">
                  <a:moveTo>
                    <a:pt x="15730" y="0"/>
                  </a:moveTo>
                  <a:cubicBezTo>
                    <a:pt x="15064" y="0"/>
                    <a:pt x="14362" y="449"/>
                    <a:pt x="13660" y="1472"/>
                  </a:cubicBezTo>
                  <a:cubicBezTo>
                    <a:pt x="9780" y="6310"/>
                    <a:pt x="6214" y="6310"/>
                    <a:pt x="2334" y="11523"/>
                  </a:cubicBezTo>
                  <a:cubicBezTo>
                    <a:pt x="-1251" y="11523"/>
                    <a:pt x="-1251" y="21600"/>
                    <a:pt x="6214" y="21600"/>
                  </a:cubicBezTo>
                  <a:cubicBezTo>
                    <a:pt x="9780" y="21600"/>
                    <a:pt x="13660" y="16362"/>
                    <a:pt x="17226" y="11523"/>
                  </a:cubicBezTo>
                  <a:cubicBezTo>
                    <a:pt x="20349" y="7333"/>
                    <a:pt x="18464" y="0"/>
                    <a:pt x="15730"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 name="Google Shape;127;p15"/>
            <p:cNvSpPr/>
            <p:nvPr/>
          </p:nvSpPr>
          <p:spPr>
            <a:xfrm>
              <a:off x="588717" y="93252"/>
              <a:ext cx="136011" cy="264495"/>
            </a:xfrm>
            <a:custGeom>
              <a:avLst/>
              <a:gdLst/>
              <a:ahLst/>
              <a:cxnLst>
                <a:cxn ang="0">
                  <a:pos x="wd2" y="hd2"/>
                </a:cxn>
                <a:cxn ang="5400000">
                  <a:pos x="wd2" y="hd2"/>
                </a:cxn>
                <a:cxn ang="10800000">
                  <a:pos x="wd2" y="hd2"/>
                </a:cxn>
                <a:cxn ang="16200000">
                  <a:pos x="wd2" y="hd2"/>
                </a:cxn>
              </a:cxnLst>
              <a:rect l="0" t="0" r="r" b="b"/>
              <a:pathLst>
                <a:path w="18816" h="21600" extrusionOk="0">
                  <a:moveTo>
                    <a:pt x="14876" y="0"/>
                  </a:moveTo>
                  <a:cubicBezTo>
                    <a:pt x="8378" y="0"/>
                    <a:pt x="1720" y="6432"/>
                    <a:pt x="619" y="9590"/>
                  </a:cubicBezTo>
                  <a:cubicBezTo>
                    <a:pt x="-1785" y="14518"/>
                    <a:pt x="3017" y="20184"/>
                    <a:pt x="11461" y="21600"/>
                  </a:cubicBezTo>
                  <a:cubicBezTo>
                    <a:pt x="12615" y="21600"/>
                    <a:pt x="13865" y="20184"/>
                    <a:pt x="12615" y="20184"/>
                  </a:cubicBezTo>
                  <a:cubicBezTo>
                    <a:pt x="5415" y="18769"/>
                    <a:pt x="619" y="13837"/>
                    <a:pt x="3017" y="9590"/>
                  </a:cubicBezTo>
                  <a:cubicBezTo>
                    <a:pt x="4154" y="7630"/>
                    <a:pt x="10223" y="1584"/>
                    <a:pt x="15787" y="1584"/>
                  </a:cubicBezTo>
                  <a:cubicBezTo>
                    <a:pt x="16334" y="1584"/>
                    <a:pt x="16881" y="1640"/>
                    <a:pt x="17417" y="1770"/>
                  </a:cubicBezTo>
                  <a:cubicBezTo>
                    <a:pt x="18661" y="1770"/>
                    <a:pt x="19815" y="351"/>
                    <a:pt x="17417" y="351"/>
                  </a:cubicBezTo>
                  <a:cubicBezTo>
                    <a:pt x="16578" y="109"/>
                    <a:pt x="15733" y="0"/>
                    <a:pt x="14876"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 name="Google Shape;128;p15"/>
            <p:cNvSpPr/>
            <p:nvPr/>
          </p:nvSpPr>
          <p:spPr>
            <a:xfrm>
              <a:off x="699505" y="319632"/>
              <a:ext cx="70887" cy="38112"/>
            </a:xfrm>
            <a:custGeom>
              <a:avLst/>
              <a:gdLst/>
              <a:ahLst/>
              <a:cxnLst>
                <a:cxn ang="0">
                  <a:pos x="wd2" y="hd2"/>
                </a:cxn>
                <a:cxn ang="5400000">
                  <a:pos x="wd2" y="hd2"/>
                </a:cxn>
                <a:cxn ang="10800000">
                  <a:pos x="wd2" y="hd2"/>
                </a:cxn>
                <a:cxn ang="16200000">
                  <a:pos x="wd2" y="hd2"/>
                </a:cxn>
              </a:cxnLst>
              <a:rect l="0" t="0" r="r" b="b"/>
              <a:pathLst>
                <a:path w="20248" h="21600" extrusionOk="0">
                  <a:moveTo>
                    <a:pt x="18791" y="0"/>
                  </a:moveTo>
                  <a:cubicBezTo>
                    <a:pt x="18202" y="0"/>
                    <a:pt x="17489" y="561"/>
                    <a:pt x="16801" y="1950"/>
                  </a:cubicBezTo>
                  <a:cubicBezTo>
                    <a:pt x="11849" y="7046"/>
                    <a:pt x="6886" y="11775"/>
                    <a:pt x="1934" y="11775"/>
                  </a:cubicBezTo>
                  <a:cubicBezTo>
                    <a:pt x="1578" y="11117"/>
                    <a:pt x="1271" y="10824"/>
                    <a:pt x="1000" y="10824"/>
                  </a:cubicBezTo>
                  <a:cubicBezTo>
                    <a:pt x="-597" y="10824"/>
                    <a:pt x="-278" y="21600"/>
                    <a:pt x="1934" y="21600"/>
                  </a:cubicBezTo>
                  <a:cubicBezTo>
                    <a:pt x="9269" y="21600"/>
                    <a:pt x="16801" y="16895"/>
                    <a:pt x="19172" y="7046"/>
                  </a:cubicBezTo>
                  <a:cubicBezTo>
                    <a:pt x="21003" y="3437"/>
                    <a:pt x="20241" y="0"/>
                    <a:pt x="18791"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 name="Google Shape;129;p15"/>
            <p:cNvSpPr/>
            <p:nvPr/>
          </p:nvSpPr>
          <p:spPr>
            <a:xfrm>
              <a:off x="797887" y="255929"/>
              <a:ext cx="31483" cy="53554"/>
            </a:xfrm>
            <a:custGeom>
              <a:avLst/>
              <a:gdLst/>
              <a:ahLst/>
              <a:cxnLst>
                <a:cxn ang="0">
                  <a:pos x="wd2" y="hd2"/>
                </a:cxn>
                <a:cxn ang="5400000">
                  <a:pos x="wd2" y="hd2"/>
                </a:cxn>
                <a:cxn ang="10800000">
                  <a:pos x="wd2" y="hd2"/>
                </a:cxn>
                <a:cxn ang="16200000">
                  <a:pos x="wd2" y="hd2"/>
                </a:cxn>
              </a:cxnLst>
              <a:rect l="0" t="0" r="r" b="b"/>
              <a:pathLst>
                <a:path w="18664" h="21600" extrusionOk="0">
                  <a:moveTo>
                    <a:pt x="14387" y="0"/>
                  </a:moveTo>
                  <a:cubicBezTo>
                    <a:pt x="11199" y="0"/>
                    <a:pt x="7399" y="902"/>
                    <a:pt x="7399" y="2724"/>
                  </a:cubicBezTo>
                  <a:cubicBezTo>
                    <a:pt x="7399" y="9733"/>
                    <a:pt x="2044" y="13081"/>
                    <a:pt x="2044" y="16725"/>
                  </a:cubicBezTo>
                  <a:cubicBezTo>
                    <a:pt x="-1450" y="19084"/>
                    <a:pt x="-22" y="21600"/>
                    <a:pt x="3013" y="21600"/>
                  </a:cubicBezTo>
                  <a:cubicBezTo>
                    <a:pt x="4262" y="21600"/>
                    <a:pt x="5818" y="21149"/>
                    <a:pt x="7399" y="20073"/>
                  </a:cubicBezTo>
                  <a:cubicBezTo>
                    <a:pt x="17676" y="16725"/>
                    <a:pt x="17676" y="9733"/>
                    <a:pt x="17676" y="2724"/>
                  </a:cubicBezTo>
                  <a:cubicBezTo>
                    <a:pt x="20150" y="902"/>
                    <a:pt x="17574" y="0"/>
                    <a:pt x="14387"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 name="Google Shape;130;p15"/>
            <p:cNvSpPr/>
            <p:nvPr/>
          </p:nvSpPr>
          <p:spPr>
            <a:xfrm>
              <a:off x="425009" y="591262"/>
              <a:ext cx="125174" cy="130764"/>
            </a:xfrm>
            <a:custGeom>
              <a:avLst/>
              <a:gdLst/>
              <a:ahLst/>
              <a:cxnLst>
                <a:cxn ang="0">
                  <a:pos x="wd2" y="hd2"/>
                </a:cxn>
                <a:cxn ang="5400000">
                  <a:pos x="wd2" y="hd2"/>
                </a:cxn>
                <a:cxn ang="10800000">
                  <a:pos x="wd2" y="hd2"/>
                </a:cxn>
                <a:cxn ang="16200000">
                  <a:pos x="wd2" y="hd2"/>
                </a:cxn>
              </a:cxnLst>
              <a:rect l="0" t="0" r="r" b="b"/>
              <a:pathLst>
                <a:path w="20725" h="21600" extrusionOk="0">
                  <a:moveTo>
                    <a:pt x="17755" y="0"/>
                  </a:moveTo>
                  <a:cubicBezTo>
                    <a:pt x="16979" y="0"/>
                    <a:pt x="16359" y="455"/>
                    <a:pt x="16359" y="1542"/>
                  </a:cubicBezTo>
                  <a:cubicBezTo>
                    <a:pt x="14978" y="8761"/>
                    <a:pt x="9238" y="15866"/>
                    <a:pt x="1995" y="17358"/>
                  </a:cubicBezTo>
                  <a:cubicBezTo>
                    <a:pt x="-875" y="17358"/>
                    <a:pt x="-875" y="21600"/>
                    <a:pt x="3491" y="21600"/>
                  </a:cubicBezTo>
                  <a:cubicBezTo>
                    <a:pt x="12108" y="20222"/>
                    <a:pt x="19229" y="11624"/>
                    <a:pt x="20725" y="3027"/>
                  </a:cubicBezTo>
                  <a:cubicBezTo>
                    <a:pt x="20725" y="1251"/>
                    <a:pt x="19030" y="0"/>
                    <a:pt x="17755"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 name="Google Shape;131;p15"/>
            <p:cNvSpPr/>
            <p:nvPr/>
          </p:nvSpPr>
          <p:spPr>
            <a:xfrm>
              <a:off x="519803" y="687311"/>
              <a:ext cx="77135" cy="61082"/>
            </a:xfrm>
            <a:custGeom>
              <a:avLst/>
              <a:gdLst/>
              <a:ahLst/>
              <a:cxnLst>
                <a:cxn ang="0">
                  <a:pos x="wd2" y="hd2"/>
                </a:cxn>
                <a:cxn ang="5400000">
                  <a:pos x="wd2" y="hd2"/>
                </a:cxn>
                <a:cxn ang="10800000">
                  <a:pos x="wd2" y="hd2"/>
                </a:cxn>
                <a:cxn ang="16200000">
                  <a:pos x="wd2" y="hd2"/>
                </a:cxn>
              </a:cxnLst>
              <a:rect l="0" t="0" r="r" b="b"/>
              <a:pathLst>
                <a:path w="19213" h="21600" extrusionOk="0">
                  <a:moveTo>
                    <a:pt x="16203" y="0"/>
                  </a:moveTo>
                  <a:cubicBezTo>
                    <a:pt x="13953" y="0"/>
                    <a:pt x="13953" y="0"/>
                    <a:pt x="11885" y="3194"/>
                  </a:cubicBezTo>
                  <a:cubicBezTo>
                    <a:pt x="9635" y="9325"/>
                    <a:pt x="7567" y="12275"/>
                    <a:pt x="3239" y="12275"/>
                  </a:cubicBezTo>
                  <a:cubicBezTo>
                    <a:pt x="-1079" y="12275"/>
                    <a:pt x="-1079" y="21600"/>
                    <a:pt x="3239" y="21600"/>
                  </a:cubicBezTo>
                  <a:cubicBezTo>
                    <a:pt x="9635" y="21600"/>
                    <a:pt x="16203" y="15455"/>
                    <a:pt x="18282" y="6130"/>
                  </a:cubicBezTo>
                  <a:cubicBezTo>
                    <a:pt x="20521" y="3194"/>
                    <a:pt x="18282" y="0"/>
                    <a:pt x="16203"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187" name="Google Shape;132;p15"/>
          <p:cNvSpPr/>
          <p:nvPr/>
        </p:nvSpPr>
        <p:spPr>
          <a:xfrm>
            <a:off x="4068422" y="1669792"/>
            <a:ext cx="129158" cy="427553"/>
          </a:xfrm>
          <a:custGeom>
            <a:avLst/>
            <a:gdLst/>
            <a:ahLst/>
            <a:cxnLst>
              <a:cxn ang="0">
                <a:pos x="wd2" y="hd2"/>
              </a:cxn>
              <a:cxn ang="5400000">
                <a:pos x="wd2" y="hd2"/>
              </a:cxn>
              <a:cxn ang="10800000">
                <a:pos x="wd2" y="hd2"/>
              </a:cxn>
              <a:cxn ang="16200000">
                <a:pos x="wd2" y="hd2"/>
              </a:cxn>
            </a:cxnLst>
            <a:rect l="0" t="0" r="r" b="b"/>
            <a:pathLst>
              <a:path w="19273" h="21600" extrusionOk="0">
                <a:moveTo>
                  <a:pt x="16658" y="0"/>
                </a:moveTo>
                <a:cubicBezTo>
                  <a:pt x="16318" y="0"/>
                  <a:pt x="15965" y="26"/>
                  <a:pt x="15612" y="83"/>
                </a:cubicBezTo>
                <a:cubicBezTo>
                  <a:pt x="7845" y="1836"/>
                  <a:pt x="4013" y="6218"/>
                  <a:pt x="1426" y="9304"/>
                </a:cubicBezTo>
                <a:cubicBezTo>
                  <a:pt x="-1161" y="13229"/>
                  <a:pt x="84" y="17190"/>
                  <a:pt x="2671" y="21118"/>
                </a:cubicBezTo>
                <a:cubicBezTo>
                  <a:pt x="3191" y="21454"/>
                  <a:pt x="4077" y="21600"/>
                  <a:pt x="4976" y="21600"/>
                </a:cubicBezTo>
                <a:cubicBezTo>
                  <a:pt x="6401" y="21600"/>
                  <a:pt x="7845" y="21235"/>
                  <a:pt x="7845" y="20696"/>
                </a:cubicBezTo>
                <a:cubicBezTo>
                  <a:pt x="4013" y="17190"/>
                  <a:pt x="4013" y="14107"/>
                  <a:pt x="5258" y="10601"/>
                </a:cubicBezTo>
                <a:cubicBezTo>
                  <a:pt x="6606" y="7972"/>
                  <a:pt x="10438" y="2712"/>
                  <a:pt x="18199" y="1415"/>
                </a:cubicBezTo>
                <a:cubicBezTo>
                  <a:pt x="20439" y="1021"/>
                  <a:pt x="18809" y="0"/>
                  <a:pt x="16658" y="0"/>
                </a:cubicBezTo>
                <a:close/>
              </a:path>
            </a:pathLst>
          </a:cu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28" name="Google Shape;133;p15"/>
          <p:cNvGrpSpPr/>
          <p:nvPr/>
        </p:nvGrpSpPr>
        <p:grpSpPr>
          <a:xfrm>
            <a:off x="5556186" y="1487466"/>
            <a:ext cx="3291947" cy="2571467"/>
            <a:chOff x="3" y="0"/>
            <a:chExt cx="3291946" cy="2571466"/>
          </a:xfrm>
        </p:grpSpPr>
        <p:sp>
          <p:nvSpPr>
            <p:cNvPr id="188" name="Google Shape;134;p15"/>
            <p:cNvSpPr/>
            <p:nvPr/>
          </p:nvSpPr>
          <p:spPr>
            <a:xfrm>
              <a:off x="155874" y="59113"/>
              <a:ext cx="830475" cy="1238246"/>
            </a:xfrm>
            <a:custGeom>
              <a:avLst/>
              <a:gdLst/>
              <a:ahLst/>
              <a:cxnLst>
                <a:cxn ang="0">
                  <a:pos x="wd2" y="hd2"/>
                </a:cxn>
                <a:cxn ang="5400000">
                  <a:pos x="wd2" y="hd2"/>
                </a:cxn>
                <a:cxn ang="10800000">
                  <a:pos x="wd2" y="hd2"/>
                </a:cxn>
                <a:cxn ang="16200000">
                  <a:pos x="wd2" y="hd2"/>
                </a:cxn>
              </a:cxnLst>
              <a:rect l="0" t="0" r="r" b="b"/>
              <a:pathLst>
                <a:path w="21315" h="21600" extrusionOk="0">
                  <a:moveTo>
                    <a:pt x="20646" y="0"/>
                  </a:moveTo>
                  <a:cubicBezTo>
                    <a:pt x="20471" y="0"/>
                    <a:pt x="20295" y="55"/>
                    <a:pt x="20160" y="194"/>
                  </a:cubicBezTo>
                  <a:cubicBezTo>
                    <a:pt x="13925" y="7301"/>
                    <a:pt x="7033" y="14262"/>
                    <a:pt x="121" y="21077"/>
                  </a:cubicBezTo>
                  <a:cubicBezTo>
                    <a:pt x="-169" y="21370"/>
                    <a:pt x="109" y="21600"/>
                    <a:pt x="463" y="21600"/>
                  </a:cubicBezTo>
                  <a:cubicBezTo>
                    <a:pt x="649" y="21600"/>
                    <a:pt x="858" y="21535"/>
                    <a:pt x="1013" y="21379"/>
                  </a:cubicBezTo>
                  <a:cubicBezTo>
                    <a:pt x="7923" y="14564"/>
                    <a:pt x="14817" y="7761"/>
                    <a:pt x="21282" y="497"/>
                  </a:cubicBezTo>
                  <a:cubicBezTo>
                    <a:pt x="21431" y="287"/>
                    <a:pt x="21045" y="0"/>
                    <a:pt x="20646"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89" name="Google Shape;135;p15"/>
            <p:cNvSpPr/>
            <p:nvPr/>
          </p:nvSpPr>
          <p:spPr>
            <a:xfrm>
              <a:off x="131139" y="1256175"/>
              <a:ext cx="1766897" cy="1142950"/>
            </a:xfrm>
            <a:custGeom>
              <a:avLst/>
              <a:gdLst/>
              <a:ahLst/>
              <a:cxnLst>
                <a:cxn ang="0">
                  <a:pos x="wd2" y="hd2"/>
                </a:cxn>
                <a:cxn ang="5400000">
                  <a:pos x="wd2" y="hd2"/>
                </a:cxn>
                <a:cxn ang="10800000">
                  <a:pos x="wd2" y="hd2"/>
                </a:cxn>
                <a:cxn ang="16200000">
                  <a:pos x="wd2" y="hd2"/>
                </a:cxn>
              </a:cxnLst>
              <a:rect l="0" t="0" r="r" b="b"/>
              <a:pathLst>
                <a:path w="20801" h="21600" extrusionOk="0">
                  <a:moveTo>
                    <a:pt x="567" y="0"/>
                  </a:moveTo>
                  <a:cubicBezTo>
                    <a:pt x="490" y="0"/>
                    <a:pt x="409" y="60"/>
                    <a:pt x="347" y="211"/>
                  </a:cubicBezTo>
                  <a:cubicBezTo>
                    <a:pt x="-674" y="2834"/>
                    <a:pt x="756" y="5287"/>
                    <a:pt x="2087" y="6598"/>
                  </a:cubicBezTo>
                  <a:cubicBezTo>
                    <a:pt x="4024" y="8566"/>
                    <a:pt x="6066" y="10205"/>
                    <a:pt x="8108" y="12015"/>
                  </a:cubicBezTo>
                  <a:cubicBezTo>
                    <a:pt x="12095" y="15294"/>
                    <a:pt x="16278" y="18573"/>
                    <a:pt x="20469" y="21524"/>
                  </a:cubicBezTo>
                  <a:cubicBezTo>
                    <a:pt x="20502" y="21577"/>
                    <a:pt x="20538" y="21600"/>
                    <a:pt x="20573" y="21600"/>
                  </a:cubicBezTo>
                  <a:cubicBezTo>
                    <a:pt x="20755" y="21600"/>
                    <a:pt x="20926" y="20999"/>
                    <a:pt x="20673" y="20867"/>
                  </a:cubicBezTo>
                  <a:cubicBezTo>
                    <a:pt x="16997" y="18075"/>
                    <a:pt x="13320" y="15294"/>
                    <a:pt x="9644" y="12343"/>
                  </a:cubicBezTo>
                  <a:cubicBezTo>
                    <a:pt x="7806" y="10861"/>
                    <a:pt x="6066" y="9222"/>
                    <a:pt x="4334" y="7753"/>
                  </a:cubicBezTo>
                  <a:cubicBezTo>
                    <a:pt x="2904" y="6441"/>
                    <a:pt x="-568" y="3975"/>
                    <a:pt x="756" y="539"/>
                  </a:cubicBezTo>
                  <a:cubicBezTo>
                    <a:pt x="898" y="311"/>
                    <a:pt x="743" y="0"/>
                    <a:pt x="567"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0" name="Google Shape;136;p15"/>
            <p:cNvSpPr/>
            <p:nvPr/>
          </p:nvSpPr>
          <p:spPr>
            <a:xfrm>
              <a:off x="2177800" y="554562"/>
              <a:ext cx="1114150" cy="1912072"/>
            </a:xfrm>
            <a:custGeom>
              <a:avLst/>
              <a:gdLst/>
              <a:ahLst/>
              <a:cxnLst>
                <a:cxn ang="0">
                  <a:pos x="wd2" y="hd2"/>
                </a:cxn>
                <a:cxn ang="5400000">
                  <a:pos x="wd2" y="hd2"/>
                </a:cxn>
                <a:cxn ang="10800000">
                  <a:pos x="wd2" y="hd2"/>
                </a:cxn>
                <a:cxn ang="16200000">
                  <a:pos x="wd2" y="hd2"/>
                </a:cxn>
              </a:cxnLst>
              <a:rect l="0" t="0" r="r" b="b"/>
              <a:pathLst>
                <a:path w="21237" h="21600" extrusionOk="0">
                  <a:moveTo>
                    <a:pt x="414" y="0"/>
                  </a:moveTo>
                  <a:cubicBezTo>
                    <a:pt x="18" y="0"/>
                    <a:pt x="-194" y="329"/>
                    <a:pt x="241" y="503"/>
                  </a:cubicBezTo>
                  <a:cubicBezTo>
                    <a:pt x="4051" y="1781"/>
                    <a:pt x="8019" y="3051"/>
                    <a:pt x="11657" y="4423"/>
                  </a:cubicBezTo>
                  <a:cubicBezTo>
                    <a:pt x="13642" y="5112"/>
                    <a:pt x="15453" y="5896"/>
                    <a:pt x="17279" y="6680"/>
                  </a:cubicBezTo>
                  <a:cubicBezTo>
                    <a:pt x="18099" y="6970"/>
                    <a:pt x="19091" y="7362"/>
                    <a:pt x="19753" y="7754"/>
                  </a:cubicBezTo>
                  <a:cubicBezTo>
                    <a:pt x="20745" y="8444"/>
                    <a:pt x="20255" y="9032"/>
                    <a:pt x="19753" y="9714"/>
                  </a:cubicBezTo>
                  <a:cubicBezTo>
                    <a:pt x="15784" y="13932"/>
                    <a:pt x="10004" y="17358"/>
                    <a:pt x="5533" y="21278"/>
                  </a:cubicBezTo>
                  <a:cubicBezTo>
                    <a:pt x="5302" y="21414"/>
                    <a:pt x="5636" y="21600"/>
                    <a:pt x="5913" y="21600"/>
                  </a:cubicBezTo>
                  <a:cubicBezTo>
                    <a:pt x="6034" y="21600"/>
                    <a:pt x="6145" y="21565"/>
                    <a:pt x="6194" y="21474"/>
                  </a:cubicBezTo>
                  <a:cubicBezTo>
                    <a:pt x="10162" y="18142"/>
                    <a:pt x="14792" y="15202"/>
                    <a:pt x="18601" y="11870"/>
                  </a:cubicBezTo>
                  <a:cubicBezTo>
                    <a:pt x="19421" y="10992"/>
                    <a:pt x="20414" y="10208"/>
                    <a:pt x="21076" y="9322"/>
                  </a:cubicBezTo>
                  <a:cubicBezTo>
                    <a:pt x="21406" y="8640"/>
                    <a:pt x="21247" y="7950"/>
                    <a:pt x="20414" y="7464"/>
                  </a:cubicBezTo>
                  <a:cubicBezTo>
                    <a:pt x="19263" y="6775"/>
                    <a:pt x="17768" y="6289"/>
                    <a:pt x="16445" y="5700"/>
                  </a:cubicBezTo>
                  <a:cubicBezTo>
                    <a:pt x="14964" y="5112"/>
                    <a:pt x="13310" y="4524"/>
                    <a:pt x="11816" y="3937"/>
                  </a:cubicBezTo>
                  <a:cubicBezTo>
                    <a:pt x="8178" y="2565"/>
                    <a:pt x="4381" y="1286"/>
                    <a:pt x="572" y="17"/>
                  </a:cubicBezTo>
                  <a:cubicBezTo>
                    <a:pt x="517" y="5"/>
                    <a:pt x="465" y="0"/>
                    <a:pt x="414"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1" name="Google Shape;137;p15"/>
            <p:cNvSpPr/>
            <p:nvPr/>
          </p:nvSpPr>
          <p:spPr>
            <a:xfrm>
              <a:off x="937304" y="-1"/>
              <a:ext cx="1040777" cy="470588"/>
            </a:xfrm>
            <a:custGeom>
              <a:avLst/>
              <a:gdLst/>
              <a:ahLst/>
              <a:cxnLst>
                <a:cxn ang="0">
                  <a:pos x="wd2" y="hd2"/>
                </a:cxn>
                <a:cxn ang="5400000">
                  <a:pos x="wd2" y="hd2"/>
                </a:cxn>
                <a:cxn ang="10800000">
                  <a:pos x="wd2" y="hd2"/>
                </a:cxn>
                <a:cxn ang="16200000">
                  <a:pos x="wd2" y="hd2"/>
                </a:cxn>
              </a:cxnLst>
              <a:rect l="0" t="0" r="r" b="b"/>
              <a:pathLst>
                <a:path w="21217" h="21600" extrusionOk="0">
                  <a:moveTo>
                    <a:pt x="3053" y="0"/>
                  </a:moveTo>
                  <a:cubicBezTo>
                    <a:pt x="1915" y="0"/>
                    <a:pt x="866" y="962"/>
                    <a:pt x="83" y="3608"/>
                  </a:cubicBezTo>
                  <a:cubicBezTo>
                    <a:pt x="-168" y="4465"/>
                    <a:pt x="206" y="5304"/>
                    <a:pt x="506" y="5304"/>
                  </a:cubicBezTo>
                  <a:cubicBezTo>
                    <a:pt x="629" y="5304"/>
                    <a:pt x="741" y="5162"/>
                    <a:pt x="790" y="4818"/>
                  </a:cubicBezTo>
                  <a:cubicBezTo>
                    <a:pt x="1414" y="2822"/>
                    <a:pt x="2302" y="2123"/>
                    <a:pt x="3233" y="2123"/>
                  </a:cubicBezTo>
                  <a:cubicBezTo>
                    <a:pt x="4160" y="2123"/>
                    <a:pt x="5129" y="2812"/>
                    <a:pt x="5926" y="3608"/>
                  </a:cubicBezTo>
                  <a:lnTo>
                    <a:pt x="10694" y="9595"/>
                  </a:lnTo>
                  <a:cubicBezTo>
                    <a:pt x="14061" y="13577"/>
                    <a:pt x="17244" y="17560"/>
                    <a:pt x="20597" y="21541"/>
                  </a:cubicBezTo>
                  <a:cubicBezTo>
                    <a:pt x="20653" y="21580"/>
                    <a:pt x="20708" y="21600"/>
                    <a:pt x="20758" y="21600"/>
                  </a:cubicBezTo>
                  <a:cubicBezTo>
                    <a:pt x="21199" y="21600"/>
                    <a:pt x="21432" y="20247"/>
                    <a:pt x="20950" y="19534"/>
                  </a:cubicBezTo>
                  <a:cubicBezTo>
                    <a:pt x="16890" y="14755"/>
                    <a:pt x="12816" y="9595"/>
                    <a:pt x="8755" y="4818"/>
                  </a:cubicBezTo>
                  <a:cubicBezTo>
                    <a:pt x="7193" y="2808"/>
                    <a:pt x="4995" y="0"/>
                    <a:pt x="3053"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2" name="Google Shape;138;p15"/>
            <p:cNvSpPr/>
            <p:nvPr/>
          </p:nvSpPr>
          <p:spPr>
            <a:xfrm>
              <a:off x="654752" y="694342"/>
              <a:ext cx="554022" cy="749248"/>
            </a:xfrm>
            <a:custGeom>
              <a:avLst/>
              <a:gdLst/>
              <a:ahLst/>
              <a:cxnLst>
                <a:cxn ang="0">
                  <a:pos x="wd2" y="hd2"/>
                </a:cxn>
                <a:cxn ang="5400000">
                  <a:pos x="wd2" y="hd2"/>
                </a:cxn>
                <a:cxn ang="10800000">
                  <a:pos x="wd2" y="hd2"/>
                </a:cxn>
                <a:cxn ang="16200000">
                  <a:pos x="wd2" y="hd2"/>
                </a:cxn>
              </a:cxnLst>
              <a:rect l="0" t="0" r="r" b="b"/>
              <a:pathLst>
                <a:path w="20818" h="21600" extrusionOk="0">
                  <a:moveTo>
                    <a:pt x="15940" y="0"/>
                  </a:moveTo>
                  <a:cubicBezTo>
                    <a:pt x="8111" y="0"/>
                    <a:pt x="575" y="4881"/>
                    <a:pt x="24" y="11018"/>
                  </a:cubicBezTo>
                  <a:cubicBezTo>
                    <a:pt x="-490" y="16930"/>
                    <a:pt x="7289" y="21600"/>
                    <a:pt x="14605" y="21600"/>
                  </a:cubicBezTo>
                  <a:cubicBezTo>
                    <a:pt x="16570" y="21600"/>
                    <a:pt x="18504" y="21263"/>
                    <a:pt x="20234" y="20521"/>
                  </a:cubicBezTo>
                  <a:cubicBezTo>
                    <a:pt x="21099" y="20073"/>
                    <a:pt x="20415" y="19224"/>
                    <a:pt x="19550" y="19224"/>
                  </a:cubicBezTo>
                  <a:cubicBezTo>
                    <a:pt x="19450" y="19224"/>
                    <a:pt x="19346" y="19236"/>
                    <a:pt x="19243" y="19261"/>
                  </a:cubicBezTo>
                  <a:cubicBezTo>
                    <a:pt x="17686" y="19989"/>
                    <a:pt x="15945" y="20318"/>
                    <a:pt x="14181" y="20318"/>
                  </a:cubicBezTo>
                  <a:cubicBezTo>
                    <a:pt x="7469" y="20318"/>
                    <a:pt x="431" y="15562"/>
                    <a:pt x="1980" y="10018"/>
                  </a:cubicBezTo>
                  <a:cubicBezTo>
                    <a:pt x="3322" y="5037"/>
                    <a:pt x="9386" y="1255"/>
                    <a:pt x="15880" y="1255"/>
                  </a:cubicBezTo>
                  <a:cubicBezTo>
                    <a:pt x="17212" y="1255"/>
                    <a:pt x="18564" y="1414"/>
                    <a:pt x="19894" y="1755"/>
                  </a:cubicBezTo>
                  <a:cubicBezTo>
                    <a:pt x="19986" y="1779"/>
                    <a:pt x="20072" y="1790"/>
                    <a:pt x="20153" y="1790"/>
                  </a:cubicBezTo>
                  <a:cubicBezTo>
                    <a:pt x="20932" y="1790"/>
                    <a:pt x="21110" y="732"/>
                    <a:pt x="20234" y="515"/>
                  </a:cubicBezTo>
                  <a:cubicBezTo>
                    <a:pt x="18821" y="164"/>
                    <a:pt x="17376" y="0"/>
                    <a:pt x="15940"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3" name="Google Shape;139;p15"/>
            <p:cNvSpPr/>
            <p:nvPr/>
          </p:nvSpPr>
          <p:spPr>
            <a:xfrm>
              <a:off x="1162777" y="682726"/>
              <a:ext cx="550941" cy="751700"/>
            </a:xfrm>
            <a:custGeom>
              <a:avLst/>
              <a:gdLst/>
              <a:ahLst/>
              <a:cxnLst>
                <a:cxn ang="0">
                  <a:pos x="wd2" y="hd2"/>
                </a:cxn>
                <a:cxn ang="5400000">
                  <a:pos x="wd2" y="hd2"/>
                </a:cxn>
                <a:cxn ang="10800000">
                  <a:pos x="wd2" y="hd2"/>
                </a:cxn>
                <a:cxn ang="16200000">
                  <a:pos x="wd2" y="hd2"/>
                </a:cxn>
              </a:cxnLst>
              <a:rect l="0" t="0" r="r" b="b"/>
              <a:pathLst>
                <a:path w="21196" h="21600" extrusionOk="0">
                  <a:moveTo>
                    <a:pt x="8810" y="0"/>
                  </a:moveTo>
                  <a:cubicBezTo>
                    <a:pt x="6323" y="0"/>
                    <a:pt x="3744" y="575"/>
                    <a:pt x="1172" y="1345"/>
                  </a:cubicBezTo>
                  <a:cubicBezTo>
                    <a:pt x="265" y="1559"/>
                    <a:pt x="447" y="2379"/>
                    <a:pt x="1202" y="2379"/>
                  </a:cubicBezTo>
                  <a:cubicBezTo>
                    <a:pt x="1291" y="2379"/>
                    <a:pt x="1389" y="2367"/>
                    <a:pt x="1493" y="2341"/>
                  </a:cubicBezTo>
                  <a:cubicBezTo>
                    <a:pt x="3903" y="1694"/>
                    <a:pt x="6227" y="1184"/>
                    <a:pt x="8506" y="1184"/>
                  </a:cubicBezTo>
                  <a:cubicBezTo>
                    <a:pt x="10646" y="1184"/>
                    <a:pt x="12748" y="1633"/>
                    <a:pt x="14842" y="2841"/>
                  </a:cubicBezTo>
                  <a:cubicBezTo>
                    <a:pt x="17859" y="4835"/>
                    <a:pt x="19514" y="8065"/>
                    <a:pt x="19514" y="11056"/>
                  </a:cubicBezTo>
                  <a:cubicBezTo>
                    <a:pt x="19860" y="14307"/>
                    <a:pt x="17859" y="17039"/>
                    <a:pt x="13854" y="18534"/>
                  </a:cubicBezTo>
                  <a:cubicBezTo>
                    <a:pt x="11543" y="19636"/>
                    <a:pt x="8716" y="20337"/>
                    <a:pt x="5942" y="20337"/>
                  </a:cubicBezTo>
                  <a:cubicBezTo>
                    <a:pt x="4293" y="20337"/>
                    <a:pt x="2665" y="20089"/>
                    <a:pt x="1172" y="19532"/>
                  </a:cubicBezTo>
                  <a:cubicBezTo>
                    <a:pt x="1066" y="19507"/>
                    <a:pt x="963" y="19495"/>
                    <a:pt x="867" y="19495"/>
                  </a:cubicBezTo>
                  <a:cubicBezTo>
                    <a:pt x="36" y="19495"/>
                    <a:pt x="-404" y="20341"/>
                    <a:pt x="505" y="20788"/>
                  </a:cubicBezTo>
                  <a:cubicBezTo>
                    <a:pt x="2150" y="21356"/>
                    <a:pt x="3898" y="21600"/>
                    <a:pt x="5667" y="21600"/>
                  </a:cubicBezTo>
                  <a:cubicBezTo>
                    <a:pt x="8549" y="21600"/>
                    <a:pt x="11495" y="20956"/>
                    <a:pt x="14175" y="20030"/>
                  </a:cubicBezTo>
                  <a:cubicBezTo>
                    <a:pt x="18846" y="18295"/>
                    <a:pt x="21196" y="15304"/>
                    <a:pt x="21196" y="11555"/>
                  </a:cubicBezTo>
                  <a:cubicBezTo>
                    <a:pt x="21196" y="8065"/>
                    <a:pt x="19514" y="4077"/>
                    <a:pt x="15509" y="1843"/>
                  </a:cubicBezTo>
                  <a:cubicBezTo>
                    <a:pt x="13412" y="509"/>
                    <a:pt x="11151" y="0"/>
                    <a:pt x="8810"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4" name="Google Shape;140;p15"/>
            <p:cNvSpPr/>
            <p:nvPr/>
          </p:nvSpPr>
          <p:spPr>
            <a:xfrm>
              <a:off x="767816" y="793596"/>
              <a:ext cx="406226" cy="558183"/>
            </a:xfrm>
            <a:custGeom>
              <a:avLst/>
              <a:gdLst/>
              <a:ahLst/>
              <a:cxnLst>
                <a:cxn ang="0">
                  <a:pos x="wd2" y="hd2"/>
                </a:cxn>
                <a:cxn ang="5400000">
                  <a:pos x="wd2" y="hd2"/>
                </a:cxn>
                <a:cxn ang="10800000">
                  <a:pos x="wd2" y="hd2"/>
                </a:cxn>
                <a:cxn ang="16200000">
                  <a:pos x="wd2" y="hd2"/>
                </a:cxn>
              </a:cxnLst>
              <a:rect l="0" t="0" r="r" b="b"/>
              <a:pathLst>
                <a:path w="21198" h="21600" extrusionOk="0">
                  <a:moveTo>
                    <a:pt x="15615" y="0"/>
                  </a:moveTo>
                  <a:cubicBezTo>
                    <a:pt x="12579" y="0"/>
                    <a:pt x="9616" y="673"/>
                    <a:pt x="7243" y="2221"/>
                  </a:cubicBezTo>
                  <a:cubicBezTo>
                    <a:pt x="3621" y="4557"/>
                    <a:pt x="0" y="7592"/>
                    <a:pt x="0" y="11271"/>
                  </a:cubicBezTo>
                  <a:cubicBezTo>
                    <a:pt x="471" y="14977"/>
                    <a:pt x="3188" y="17663"/>
                    <a:pt x="6809" y="19675"/>
                  </a:cubicBezTo>
                  <a:cubicBezTo>
                    <a:pt x="9281" y="21016"/>
                    <a:pt x="11540" y="21600"/>
                    <a:pt x="13796" y="21600"/>
                  </a:cubicBezTo>
                  <a:cubicBezTo>
                    <a:pt x="16066" y="21600"/>
                    <a:pt x="18336" y="21009"/>
                    <a:pt x="20823" y="19998"/>
                  </a:cubicBezTo>
                  <a:cubicBezTo>
                    <a:pt x="21600" y="19722"/>
                    <a:pt x="21045" y="18933"/>
                    <a:pt x="20300" y="18933"/>
                  </a:cubicBezTo>
                  <a:cubicBezTo>
                    <a:pt x="20177" y="18933"/>
                    <a:pt x="20049" y="18955"/>
                    <a:pt x="19918" y="19004"/>
                  </a:cubicBezTo>
                  <a:cubicBezTo>
                    <a:pt x="18107" y="19998"/>
                    <a:pt x="15862" y="20669"/>
                    <a:pt x="13581" y="20669"/>
                  </a:cubicBezTo>
                  <a:cubicBezTo>
                    <a:pt x="11335" y="20669"/>
                    <a:pt x="9524" y="19675"/>
                    <a:pt x="7714" y="18657"/>
                  </a:cubicBezTo>
                  <a:cubicBezTo>
                    <a:pt x="4528" y="16990"/>
                    <a:pt x="1376" y="13957"/>
                    <a:pt x="1812" y="10599"/>
                  </a:cubicBezTo>
                  <a:cubicBezTo>
                    <a:pt x="1812" y="7913"/>
                    <a:pt x="4528" y="5228"/>
                    <a:pt x="7714" y="3563"/>
                  </a:cubicBezTo>
                  <a:cubicBezTo>
                    <a:pt x="9914" y="1913"/>
                    <a:pt x="12786" y="1087"/>
                    <a:pt x="15859" y="1087"/>
                  </a:cubicBezTo>
                  <a:cubicBezTo>
                    <a:pt x="17188" y="1087"/>
                    <a:pt x="18553" y="1242"/>
                    <a:pt x="19918" y="1548"/>
                  </a:cubicBezTo>
                  <a:cubicBezTo>
                    <a:pt x="20042" y="1593"/>
                    <a:pt x="20156" y="1613"/>
                    <a:pt x="20262" y="1613"/>
                  </a:cubicBezTo>
                  <a:cubicBezTo>
                    <a:pt x="20926" y="1613"/>
                    <a:pt x="21171" y="831"/>
                    <a:pt x="20390" y="529"/>
                  </a:cubicBezTo>
                  <a:cubicBezTo>
                    <a:pt x="18827" y="186"/>
                    <a:pt x="17211" y="0"/>
                    <a:pt x="15615"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5" name="Google Shape;141;p15"/>
            <p:cNvSpPr/>
            <p:nvPr/>
          </p:nvSpPr>
          <p:spPr>
            <a:xfrm>
              <a:off x="1222047" y="788304"/>
              <a:ext cx="406934" cy="541273"/>
            </a:xfrm>
            <a:custGeom>
              <a:avLst/>
              <a:gdLst/>
              <a:ahLst/>
              <a:cxnLst>
                <a:cxn ang="0">
                  <a:pos x="wd2" y="hd2"/>
                </a:cxn>
                <a:cxn ang="5400000">
                  <a:pos x="wd2" y="hd2"/>
                </a:cxn>
                <a:cxn ang="10800000">
                  <a:pos x="wd2" y="hd2"/>
                </a:cxn>
                <a:cxn ang="16200000">
                  <a:pos x="wd2" y="hd2"/>
                </a:cxn>
              </a:cxnLst>
              <a:rect l="0" t="0" r="r" b="b"/>
              <a:pathLst>
                <a:path w="20196" h="21600" extrusionOk="0">
                  <a:moveTo>
                    <a:pt x="5346" y="0"/>
                  </a:moveTo>
                  <a:cubicBezTo>
                    <a:pt x="3535" y="0"/>
                    <a:pt x="1793" y="398"/>
                    <a:pt x="292" y="1449"/>
                  </a:cubicBezTo>
                  <a:cubicBezTo>
                    <a:pt x="-400" y="1737"/>
                    <a:pt x="285" y="2242"/>
                    <a:pt x="815" y="2242"/>
                  </a:cubicBezTo>
                  <a:cubicBezTo>
                    <a:pt x="945" y="2242"/>
                    <a:pt x="1065" y="2211"/>
                    <a:pt x="1152" y="2141"/>
                  </a:cubicBezTo>
                  <a:cubicBezTo>
                    <a:pt x="2254" y="1377"/>
                    <a:pt x="3708" y="1082"/>
                    <a:pt x="5256" y="1082"/>
                  </a:cubicBezTo>
                  <a:cubicBezTo>
                    <a:pt x="7921" y="1082"/>
                    <a:pt x="10863" y="1957"/>
                    <a:pt x="12759" y="2833"/>
                  </a:cubicBezTo>
                  <a:cubicBezTo>
                    <a:pt x="16204" y="4579"/>
                    <a:pt x="18373" y="7348"/>
                    <a:pt x="18787" y="10449"/>
                  </a:cubicBezTo>
                  <a:cubicBezTo>
                    <a:pt x="19174" y="15852"/>
                    <a:pt x="11771" y="20484"/>
                    <a:pt x="5305" y="20484"/>
                  </a:cubicBezTo>
                  <a:cubicBezTo>
                    <a:pt x="4312" y="20484"/>
                    <a:pt x="3343" y="20374"/>
                    <a:pt x="2427" y="20142"/>
                  </a:cubicBezTo>
                  <a:cubicBezTo>
                    <a:pt x="2310" y="20096"/>
                    <a:pt x="2201" y="20077"/>
                    <a:pt x="2102" y="20077"/>
                  </a:cubicBezTo>
                  <a:cubicBezTo>
                    <a:pt x="1477" y="20077"/>
                    <a:pt x="1270" y="20884"/>
                    <a:pt x="2013" y="21195"/>
                  </a:cubicBezTo>
                  <a:cubicBezTo>
                    <a:pt x="3095" y="21470"/>
                    <a:pt x="4233" y="21600"/>
                    <a:pt x="5386" y="21600"/>
                  </a:cubicBezTo>
                  <a:cubicBezTo>
                    <a:pt x="12926" y="21600"/>
                    <a:pt x="21200" y="16073"/>
                    <a:pt x="20096" y="9757"/>
                  </a:cubicBezTo>
                  <a:cubicBezTo>
                    <a:pt x="19648" y="5963"/>
                    <a:pt x="16204" y="3193"/>
                    <a:pt x="12345" y="1449"/>
                  </a:cubicBezTo>
                  <a:cubicBezTo>
                    <a:pt x="10150" y="668"/>
                    <a:pt x="7690" y="0"/>
                    <a:pt x="5346"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6" name="Google Shape;142;p15"/>
            <p:cNvSpPr/>
            <p:nvPr/>
          </p:nvSpPr>
          <p:spPr>
            <a:xfrm>
              <a:off x="998638" y="811578"/>
              <a:ext cx="178888" cy="499842"/>
            </a:xfrm>
            <a:custGeom>
              <a:avLst/>
              <a:gdLst/>
              <a:ahLst/>
              <a:cxnLst>
                <a:cxn ang="0">
                  <a:pos x="wd2" y="hd2"/>
                </a:cxn>
                <a:cxn ang="5400000">
                  <a:pos x="wd2" y="hd2"/>
                </a:cxn>
                <a:cxn ang="10800000">
                  <a:pos x="wd2" y="hd2"/>
                </a:cxn>
                <a:cxn ang="16200000">
                  <a:pos x="wd2" y="hd2"/>
                </a:cxn>
              </a:cxnLst>
              <a:rect l="0" t="0" r="r" b="b"/>
              <a:pathLst>
                <a:path w="20589" h="21600" extrusionOk="0">
                  <a:moveTo>
                    <a:pt x="17757" y="0"/>
                  </a:moveTo>
                  <a:cubicBezTo>
                    <a:pt x="16886" y="0"/>
                    <a:pt x="15886" y="188"/>
                    <a:pt x="15371" y="563"/>
                  </a:cubicBezTo>
                  <a:cubicBezTo>
                    <a:pt x="15371" y="2452"/>
                    <a:pt x="16406" y="6951"/>
                    <a:pt x="12414" y="8450"/>
                  </a:cubicBezTo>
                  <a:cubicBezTo>
                    <a:pt x="8418" y="9560"/>
                    <a:pt x="4427" y="10309"/>
                    <a:pt x="431" y="11449"/>
                  </a:cubicBezTo>
                  <a:cubicBezTo>
                    <a:pt x="-604" y="11810"/>
                    <a:pt x="431" y="12198"/>
                    <a:pt x="1392" y="12559"/>
                  </a:cubicBezTo>
                  <a:cubicBezTo>
                    <a:pt x="4516" y="12559"/>
                    <a:pt x="7052" y="13018"/>
                    <a:pt x="9919" y="13576"/>
                  </a:cubicBezTo>
                  <a:cubicBezTo>
                    <a:pt x="7745" y="14139"/>
                    <a:pt x="5586" y="14754"/>
                    <a:pt x="3387" y="15558"/>
                  </a:cubicBezTo>
                  <a:cubicBezTo>
                    <a:pt x="2431" y="15948"/>
                    <a:pt x="3387" y="16307"/>
                    <a:pt x="3387" y="16307"/>
                  </a:cubicBezTo>
                  <a:cubicBezTo>
                    <a:pt x="6423" y="17056"/>
                    <a:pt x="9379" y="17056"/>
                    <a:pt x="12414" y="17447"/>
                  </a:cubicBezTo>
                  <a:cubicBezTo>
                    <a:pt x="16406" y="18196"/>
                    <a:pt x="15371" y="20057"/>
                    <a:pt x="17366" y="21195"/>
                  </a:cubicBezTo>
                  <a:cubicBezTo>
                    <a:pt x="17757" y="21479"/>
                    <a:pt x="18426" y="21600"/>
                    <a:pt x="19050" y="21600"/>
                  </a:cubicBezTo>
                  <a:cubicBezTo>
                    <a:pt x="20080" y="21600"/>
                    <a:pt x="20996" y="21273"/>
                    <a:pt x="20402" y="20806"/>
                  </a:cubicBezTo>
                  <a:cubicBezTo>
                    <a:pt x="18406" y="19306"/>
                    <a:pt x="19362" y="17807"/>
                    <a:pt x="16406" y="17056"/>
                  </a:cubicBezTo>
                  <a:cubicBezTo>
                    <a:pt x="14123" y="16221"/>
                    <a:pt x="10751" y="16220"/>
                    <a:pt x="7928" y="15796"/>
                  </a:cubicBezTo>
                  <a:cubicBezTo>
                    <a:pt x="9770" y="15216"/>
                    <a:pt x="12068" y="14637"/>
                    <a:pt x="14410" y="14057"/>
                  </a:cubicBezTo>
                  <a:cubicBezTo>
                    <a:pt x="15371" y="13698"/>
                    <a:pt x="15371" y="13308"/>
                    <a:pt x="14410" y="12949"/>
                  </a:cubicBezTo>
                  <a:cubicBezTo>
                    <a:pt x="11543" y="12410"/>
                    <a:pt x="8676" y="11873"/>
                    <a:pt x="5809" y="11467"/>
                  </a:cubicBezTo>
                  <a:cubicBezTo>
                    <a:pt x="10003" y="10400"/>
                    <a:pt x="15722" y="9618"/>
                    <a:pt x="17366" y="8060"/>
                  </a:cubicBezTo>
                  <a:cubicBezTo>
                    <a:pt x="18406" y="7310"/>
                    <a:pt x="18406" y="6200"/>
                    <a:pt x="18406" y="5451"/>
                  </a:cubicBezTo>
                  <a:cubicBezTo>
                    <a:pt x="18406" y="3953"/>
                    <a:pt x="19362" y="2062"/>
                    <a:pt x="19362" y="563"/>
                  </a:cubicBezTo>
                  <a:cubicBezTo>
                    <a:pt x="19362" y="188"/>
                    <a:pt x="18624" y="0"/>
                    <a:pt x="17757"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7" name="Google Shape;143;p15"/>
            <p:cNvSpPr/>
            <p:nvPr/>
          </p:nvSpPr>
          <p:spPr>
            <a:xfrm>
              <a:off x="1216905" y="822678"/>
              <a:ext cx="132449" cy="492400"/>
            </a:xfrm>
            <a:custGeom>
              <a:avLst/>
              <a:gdLst/>
              <a:ahLst/>
              <a:cxnLst>
                <a:cxn ang="0">
                  <a:pos x="wd2" y="hd2"/>
                </a:cxn>
                <a:cxn ang="5400000">
                  <a:pos x="wd2" y="hd2"/>
                </a:cxn>
                <a:cxn ang="10800000">
                  <a:pos x="wd2" y="hd2"/>
                </a:cxn>
                <a:cxn ang="16200000">
                  <a:pos x="wd2" y="hd2"/>
                </a:cxn>
              </a:cxnLst>
              <a:rect l="0" t="0" r="r" b="b"/>
              <a:pathLst>
                <a:path w="20613" h="21600" extrusionOk="0">
                  <a:moveTo>
                    <a:pt x="1879" y="0"/>
                  </a:moveTo>
                  <a:cubicBezTo>
                    <a:pt x="687" y="0"/>
                    <a:pt x="-338" y="283"/>
                    <a:pt x="312" y="846"/>
                  </a:cubicBezTo>
                  <a:cubicBezTo>
                    <a:pt x="312" y="3129"/>
                    <a:pt x="-987" y="6173"/>
                    <a:pt x="1718" y="8457"/>
                  </a:cubicBezTo>
                  <a:cubicBezTo>
                    <a:pt x="3780" y="9621"/>
                    <a:pt x="7429" y="9895"/>
                    <a:pt x="11447" y="10137"/>
                  </a:cubicBezTo>
                  <a:cubicBezTo>
                    <a:pt x="9451" y="10842"/>
                    <a:pt x="7262" y="11460"/>
                    <a:pt x="4416" y="12262"/>
                  </a:cubicBezTo>
                  <a:cubicBezTo>
                    <a:pt x="3285" y="12579"/>
                    <a:pt x="3974" y="13134"/>
                    <a:pt x="5689" y="13134"/>
                  </a:cubicBezTo>
                  <a:cubicBezTo>
                    <a:pt x="6104" y="13134"/>
                    <a:pt x="6586" y="13100"/>
                    <a:pt x="7115" y="13022"/>
                  </a:cubicBezTo>
                  <a:cubicBezTo>
                    <a:pt x="10255" y="13022"/>
                    <a:pt x="12592" y="13266"/>
                    <a:pt x="15437" y="13549"/>
                  </a:cubicBezTo>
                  <a:cubicBezTo>
                    <a:pt x="13047" y="14336"/>
                    <a:pt x="7958" y="14800"/>
                    <a:pt x="5709" y="16066"/>
                  </a:cubicBezTo>
                  <a:cubicBezTo>
                    <a:pt x="4416" y="17590"/>
                    <a:pt x="4416" y="19507"/>
                    <a:pt x="5709" y="21028"/>
                  </a:cubicBezTo>
                  <a:cubicBezTo>
                    <a:pt x="5709" y="21409"/>
                    <a:pt x="6740" y="21600"/>
                    <a:pt x="7764" y="21600"/>
                  </a:cubicBezTo>
                  <a:cubicBezTo>
                    <a:pt x="8789" y="21600"/>
                    <a:pt x="9813" y="21409"/>
                    <a:pt x="9813" y="21028"/>
                  </a:cubicBezTo>
                  <a:cubicBezTo>
                    <a:pt x="9813" y="19111"/>
                    <a:pt x="8414" y="16827"/>
                    <a:pt x="12518" y="15306"/>
                  </a:cubicBezTo>
                  <a:cubicBezTo>
                    <a:pt x="16515" y="14545"/>
                    <a:pt x="19214" y="14545"/>
                    <a:pt x="20613" y="13419"/>
                  </a:cubicBezTo>
                  <a:cubicBezTo>
                    <a:pt x="20613" y="13022"/>
                    <a:pt x="20613" y="12658"/>
                    <a:pt x="19214" y="12658"/>
                  </a:cubicBezTo>
                  <a:cubicBezTo>
                    <a:pt x="16783" y="12196"/>
                    <a:pt x="14319" y="12014"/>
                    <a:pt x="11862" y="11943"/>
                  </a:cubicBezTo>
                  <a:cubicBezTo>
                    <a:pt x="13583" y="11392"/>
                    <a:pt x="15511" y="10820"/>
                    <a:pt x="17915" y="10374"/>
                  </a:cubicBezTo>
                  <a:cubicBezTo>
                    <a:pt x="19214" y="9978"/>
                    <a:pt x="17915" y="9218"/>
                    <a:pt x="16515" y="9218"/>
                  </a:cubicBezTo>
                  <a:cubicBezTo>
                    <a:pt x="8414" y="8851"/>
                    <a:pt x="5709" y="7694"/>
                    <a:pt x="5709" y="5413"/>
                  </a:cubicBezTo>
                  <a:cubicBezTo>
                    <a:pt x="4416" y="3890"/>
                    <a:pt x="4416" y="2369"/>
                    <a:pt x="4416" y="846"/>
                  </a:cubicBezTo>
                  <a:cubicBezTo>
                    <a:pt x="4416" y="283"/>
                    <a:pt x="3064" y="0"/>
                    <a:pt x="1879"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8" name="Google Shape;144;p15"/>
            <p:cNvSpPr/>
            <p:nvPr/>
          </p:nvSpPr>
          <p:spPr>
            <a:xfrm>
              <a:off x="1059656" y="579557"/>
              <a:ext cx="169566" cy="186335"/>
            </a:xfrm>
            <a:custGeom>
              <a:avLst/>
              <a:gdLst/>
              <a:ahLst/>
              <a:cxnLst>
                <a:cxn ang="0">
                  <a:pos x="wd2" y="hd2"/>
                </a:cxn>
                <a:cxn ang="5400000">
                  <a:pos x="wd2" y="hd2"/>
                </a:cxn>
                <a:cxn ang="10800000">
                  <a:pos x="wd2" y="hd2"/>
                </a:cxn>
                <a:cxn ang="16200000">
                  <a:pos x="wd2" y="hd2"/>
                </a:cxn>
              </a:cxnLst>
              <a:rect l="0" t="0" r="r" b="b"/>
              <a:pathLst>
                <a:path w="20508" h="21600" extrusionOk="0">
                  <a:moveTo>
                    <a:pt x="5924" y="3057"/>
                  </a:moveTo>
                  <a:cubicBezTo>
                    <a:pt x="9135" y="3057"/>
                    <a:pt x="13199" y="7760"/>
                    <a:pt x="14058" y="9341"/>
                  </a:cubicBezTo>
                  <a:cubicBezTo>
                    <a:pt x="16155" y="12319"/>
                    <a:pt x="16155" y="15376"/>
                    <a:pt x="17164" y="18348"/>
                  </a:cubicBezTo>
                  <a:cubicBezTo>
                    <a:pt x="14058" y="16338"/>
                    <a:pt x="377" y="10304"/>
                    <a:pt x="3567" y="4274"/>
                  </a:cubicBezTo>
                  <a:cubicBezTo>
                    <a:pt x="4233" y="3406"/>
                    <a:pt x="5045" y="3057"/>
                    <a:pt x="5924" y="3057"/>
                  </a:cubicBezTo>
                  <a:close/>
                  <a:moveTo>
                    <a:pt x="5607" y="0"/>
                  </a:moveTo>
                  <a:cubicBezTo>
                    <a:pt x="4509" y="0"/>
                    <a:pt x="3442" y="364"/>
                    <a:pt x="2475" y="1297"/>
                  </a:cubicBezTo>
                  <a:cubicBezTo>
                    <a:pt x="-632" y="4274"/>
                    <a:pt x="-632" y="8294"/>
                    <a:pt x="1465" y="11351"/>
                  </a:cubicBezTo>
                  <a:cubicBezTo>
                    <a:pt x="5664" y="15376"/>
                    <a:pt x="10868" y="19396"/>
                    <a:pt x="15062" y="21405"/>
                  </a:cubicBezTo>
                  <a:cubicBezTo>
                    <a:pt x="15348" y="21540"/>
                    <a:pt x="15634" y="21600"/>
                    <a:pt x="15910" y="21600"/>
                  </a:cubicBezTo>
                  <a:cubicBezTo>
                    <a:pt x="17154" y="21600"/>
                    <a:pt x="18179" y="20413"/>
                    <a:pt x="18012" y="19401"/>
                  </a:cubicBezTo>
                  <a:cubicBezTo>
                    <a:pt x="18168" y="19440"/>
                    <a:pt x="18330" y="19460"/>
                    <a:pt x="18502" y="19460"/>
                  </a:cubicBezTo>
                  <a:cubicBezTo>
                    <a:pt x="19625" y="19460"/>
                    <a:pt x="20968" y="18618"/>
                    <a:pt x="20354" y="17386"/>
                  </a:cubicBezTo>
                  <a:cubicBezTo>
                    <a:pt x="19261" y="12319"/>
                    <a:pt x="17164" y="7331"/>
                    <a:pt x="12965" y="3307"/>
                  </a:cubicBezTo>
                  <a:cubicBezTo>
                    <a:pt x="10805" y="1905"/>
                    <a:pt x="8115" y="0"/>
                    <a:pt x="5607"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199" name="Google Shape;145;p15"/>
            <p:cNvSpPr/>
            <p:nvPr/>
          </p:nvSpPr>
          <p:spPr>
            <a:xfrm>
              <a:off x="1198312" y="547850"/>
              <a:ext cx="121327" cy="200661"/>
            </a:xfrm>
            <a:custGeom>
              <a:avLst/>
              <a:gdLst/>
              <a:ahLst/>
              <a:cxnLst>
                <a:cxn ang="0">
                  <a:pos x="wd2" y="hd2"/>
                </a:cxn>
                <a:cxn ang="5400000">
                  <a:pos x="wd2" y="hd2"/>
                </a:cxn>
                <a:cxn ang="10800000">
                  <a:pos x="wd2" y="hd2"/>
                </a:cxn>
                <a:cxn ang="16200000">
                  <a:pos x="wd2" y="hd2"/>
                </a:cxn>
              </a:cxnLst>
              <a:rect l="0" t="0" r="r" b="b"/>
              <a:pathLst>
                <a:path w="20250" h="21600" extrusionOk="0">
                  <a:moveTo>
                    <a:pt x="11430" y="3890"/>
                  </a:moveTo>
                  <a:cubicBezTo>
                    <a:pt x="12155" y="3890"/>
                    <a:pt x="12880" y="4131"/>
                    <a:pt x="13627" y="4617"/>
                  </a:cubicBezTo>
                  <a:cubicBezTo>
                    <a:pt x="17914" y="6484"/>
                    <a:pt x="15020" y="11115"/>
                    <a:pt x="12126" y="12981"/>
                  </a:cubicBezTo>
                  <a:cubicBezTo>
                    <a:pt x="11049" y="15177"/>
                    <a:pt x="8177" y="16793"/>
                    <a:pt x="4945" y="17826"/>
                  </a:cubicBezTo>
                  <a:lnTo>
                    <a:pt x="4945" y="11115"/>
                  </a:lnTo>
                  <a:cubicBezTo>
                    <a:pt x="6331" y="9249"/>
                    <a:pt x="6331" y="8350"/>
                    <a:pt x="7839" y="7382"/>
                  </a:cubicBezTo>
                  <a:cubicBezTo>
                    <a:pt x="7839" y="6484"/>
                    <a:pt x="9225" y="5511"/>
                    <a:pt x="9225" y="4617"/>
                  </a:cubicBezTo>
                  <a:cubicBezTo>
                    <a:pt x="9979" y="4131"/>
                    <a:pt x="10704" y="3890"/>
                    <a:pt x="11430" y="3890"/>
                  </a:cubicBezTo>
                  <a:close/>
                  <a:moveTo>
                    <a:pt x="12938" y="0"/>
                  </a:moveTo>
                  <a:cubicBezTo>
                    <a:pt x="8888" y="0"/>
                    <a:pt x="5699" y="3353"/>
                    <a:pt x="3437" y="5511"/>
                  </a:cubicBezTo>
                  <a:cubicBezTo>
                    <a:pt x="601" y="10119"/>
                    <a:pt x="-785" y="14649"/>
                    <a:pt x="457" y="20090"/>
                  </a:cubicBezTo>
                  <a:cubicBezTo>
                    <a:pt x="429" y="20331"/>
                    <a:pt x="486" y="20563"/>
                    <a:pt x="608" y="20776"/>
                  </a:cubicBezTo>
                  <a:cubicBezTo>
                    <a:pt x="666" y="20901"/>
                    <a:pt x="752" y="21012"/>
                    <a:pt x="874" y="21100"/>
                  </a:cubicBezTo>
                  <a:cubicBezTo>
                    <a:pt x="1204" y="21401"/>
                    <a:pt x="1707" y="21600"/>
                    <a:pt x="2346" y="21600"/>
                  </a:cubicBezTo>
                  <a:cubicBezTo>
                    <a:pt x="2676" y="21600"/>
                    <a:pt x="3042" y="21549"/>
                    <a:pt x="3437" y="21424"/>
                  </a:cubicBezTo>
                  <a:cubicBezTo>
                    <a:pt x="9225" y="19558"/>
                    <a:pt x="16528" y="17691"/>
                    <a:pt x="19422" y="12981"/>
                  </a:cubicBezTo>
                  <a:cubicBezTo>
                    <a:pt x="20815" y="9249"/>
                    <a:pt x="20815" y="3645"/>
                    <a:pt x="16528" y="880"/>
                  </a:cubicBezTo>
                  <a:cubicBezTo>
                    <a:pt x="15264" y="264"/>
                    <a:pt x="14065" y="0"/>
                    <a:pt x="12938"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0" name="Google Shape;146;p15"/>
            <p:cNvSpPr/>
            <p:nvPr/>
          </p:nvSpPr>
          <p:spPr>
            <a:xfrm>
              <a:off x="1554010" y="1141906"/>
              <a:ext cx="723160" cy="472439"/>
            </a:xfrm>
            <a:custGeom>
              <a:avLst/>
              <a:gdLst/>
              <a:ahLst/>
              <a:cxnLst>
                <a:cxn ang="0">
                  <a:pos x="wd2" y="hd2"/>
                </a:cxn>
                <a:cxn ang="5400000">
                  <a:pos x="wd2" y="hd2"/>
                </a:cxn>
                <a:cxn ang="10800000">
                  <a:pos x="wd2" y="hd2"/>
                </a:cxn>
                <a:cxn ang="16200000">
                  <a:pos x="wd2" y="hd2"/>
                </a:cxn>
              </a:cxnLst>
              <a:rect l="0" t="0" r="r" b="b"/>
              <a:pathLst>
                <a:path w="21175" h="21600" extrusionOk="0">
                  <a:moveTo>
                    <a:pt x="18322" y="1552"/>
                  </a:moveTo>
                  <a:cubicBezTo>
                    <a:pt x="18686" y="1552"/>
                    <a:pt x="18794" y="1981"/>
                    <a:pt x="19145" y="3356"/>
                  </a:cubicBezTo>
                  <a:cubicBezTo>
                    <a:pt x="19917" y="5323"/>
                    <a:pt x="19917" y="4943"/>
                    <a:pt x="18636" y="6117"/>
                  </a:cubicBezTo>
                  <a:cubicBezTo>
                    <a:pt x="18393" y="6529"/>
                    <a:pt x="18128" y="6910"/>
                    <a:pt x="17620" y="7321"/>
                  </a:cubicBezTo>
                  <a:cubicBezTo>
                    <a:pt x="17113" y="8116"/>
                    <a:pt x="16361" y="8496"/>
                    <a:pt x="15588" y="9290"/>
                  </a:cubicBezTo>
                  <a:cubicBezTo>
                    <a:pt x="14064" y="10496"/>
                    <a:pt x="12540" y="11668"/>
                    <a:pt x="11017" y="13256"/>
                  </a:cubicBezTo>
                  <a:cubicBezTo>
                    <a:pt x="9756" y="14462"/>
                    <a:pt x="8233" y="15636"/>
                    <a:pt x="6953" y="17221"/>
                  </a:cubicBezTo>
                  <a:cubicBezTo>
                    <a:pt x="6201" y="17634"/>
                    <a:pt x="5428" y="18809"/>
                    <a:pt x="4676" y="19220"/>
                  </a:cubicBezTo>
                  <a:cubicBezTo>
                    <a:pt x="4187" y="19786"/>
                    <a:pt x="3228" y="20357"/>
                    <a:pt x="2391" y="20357"/>
                  </a:cubicBezTo>
                  <a:cubicBezTo>
                    <a:pt x="1489" y="20357"/>
                    <a:pt x="729" y="19692"/>
                    <a:pt x="855" y="17634"/>
                  </a:cubicBezTo>
                  <a:cubicBezTo>
                    <a:pt x="893" y="17522"/>
                    <a:pt x="905" y="17428"/>
                    <a:pt x="898" y="17347"/>
                  </a:cubicBezTo>
                  <a:cubicBezTo>
                    <a:pt x="3604" y="14627"/>
                    <a:pt x="6539" y="11574"/>
                    <a:pt x="9248" y="8909"/>
                  </a:cubicBezTo>
                  <a:cubicBezTo>
                    <a:pt x="10772" y="7321"/>
                    <a:pt x="12540" y="6117"/>
                    <a:pt x="14064" y="4530"/>
                  </a:cubicBezTo>
                  <a:cubicBezTo>
                    <a:pt x="14836" y="4148"/>
                    <a:pt x="15588" y="3356"/>
                    <a:pt x="16361" y="2943"/>
                  </a:cubicBezTo>
                  <a:cubicBezTo>
                    <a:pt x="16868" y="2563"/>
                    <a:pt x="17113" y="2150"/>
                    <a:pt x="17620" y="1770"/>
                  </a:cubicBezTo>
                  <a:cubicBezTo>
                    <a:pt x="17938" y="1641"/>
                    <a:pt x="18156" y="1552"/>
                    <a:pt x="18322" y="1552"/>
                  </a:cubicBezTo>
                  <a:close/>
                  <a:moveTo>
                    <a:pt x="19044" y="0"/>
                  </a:moveTo>
                  <a:cubicBezTo>
                    <a:pt x="17498" y="0"/>
                    <a:pt x="15894" y="1550"/>
                    <a:pt x="14836" y="2563"/>
                  </a:cubicBezTo>
                  <a:cubicBezTo>
                    <a:pt x="9756" y="6529"/>
                    <a:pt x="4919" y="11668"/>
                    <a:pt x="105" y="16429"/>
                  </a:cubicBezTo>
                  <a:cubicBezTo>
                    <a:pt x="-49" y="16667"/>
                    <a:pt x="-25" y="17162"/>
                    <a:pt x="122" y="17461"/>
                  </a:cubicBezTo>
                  <a:cubicBezTo>
                    <a:pt x="111" y="17514"/>
                    <a:pt x="105" y="17572"/>
                    <a:pt x="105" y="17634"/>
                  </a:cubicBezTo>
                  <a:cubicBezTo>
                    <a:pt x="-160" y="20015"/>
                    <a:pt x="1364" y="21600"/>
                    <a:pt x="2887" y="21600"/>
                  </a:cubicBezTo>
                  <a:cubicBezTo>
                    <a:pt x="4919" y="21600"/>
                    <a:pt x="6708" y="18809"/>
                    <a:pt x="8233" y="17221"/>
                  </a:cubicBezTo>
                  <a:cubicBezTo>
                    <a:pt x="10508" y="14841"/>
                    <a:pt x="13049" y="13256"/>
                    <a:pt x="15344" y="10876"/>
                  </a:cubicBezTo>
                  <a:cubicBezTo>
                    <a:pt x="17113" y="9701"/>
                    <a:pt x="19917" y="7703"/>
                    <a:pt x="20932" y="4943"/>
                  </a:cubicBezTo>
                  <a:cubicBezTo>
                    <a:pt x="21440" y="2943"/>
                    <a:pt x="21177" y="976"/>
                    <a:pt x="19917" y="183"/>
                  </a:cubicBezTo>
                  <a:cubicBezTo>
                    <a:pt x="19631" y="57"/>
                    <a:pt x="19337" y="0"/>
                    <a:pt x="19044"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1" name="Google Shape;147;p15"/>
            <p:cNvSpPr/>
            <p:nvPr/>
          </p:nvSpPr>
          <p:spPr>
            <a:xfrm>
              <a:off x="1704674" y="1406497"/>
              <a:ext cx="607228" cy="322114"/>
            </a:xfrm>
            <a:custGeom>
              <a:avLst/>
              <a:gdLst/>
              <a:ahLst/>
              <a:cxnLst>
                <a:cxn ang="0">
                  <a:pos x="wd2" y="hd2"/>
                </a:cxn>
                <a:cxn ang="5400000">
                  <a:pos x="wd2" y="hd2"/>
                </a:cxn>
                <a:cxn ang="10800000">
                  <a:pos x="wd2" y="hd2"/>
                </a:cxn>
                <a:cxn ang="16200000">
                  <a:pos x="wd2" y="hd2"/>
                </a:cxn>
              </a:cxnLst>
              <a:rect l="0" t="0" r="r" b="b"/>
              <a:pathLst>
                <a:path w="21574" h="21600" extrusionOk="0">
                  <a:moveTo>
                    <a:pt x="19547" y="2351"/>
                  </a:moveTo>
                  <a:cubicBezTo>
                    <a:pt x="19790" y="2351"/>
                    <a:pt x="19870" y="2744"/>
                    <a:pt x="20045" y="4025"/>
                  </a:cubicBezTo>
                  <a:cubicBezTo>
                    <a:pt x="20342" y="5190"/>
                    <a:pt x="20342" y="7515"/>
                    <a:pt x="20045" y="8678"/>
                  </a:cubicBezTo>
                  <a:cubicBezTo>
                    <a:pt x="19429" y="9844"/>
                    <a:pt x="17580" y="11006"/>
                    <a:pt x="16643" y="11612"/>
                  </a:cubicBezTo>
                  <a:cubicBezTo>
                    <a:pt x="15114" y="12775"/>
                    <a:pt x="13265" y="13937"/>
                    <a:pt x="11712" y="14497"/>
                  </a:cubicBezTo>
                  <a:cubicBezTo>
                    <a:pt x="9862" y="15660"/>
                    <a:pt x="8334" y="16822"/>
                    <a:pt x="6484" y="17428"/>
                  </a:cubicBezTo>
                  <a:cubicBezTo>
                    <a:pt x="5886" y="17786"/>
                    <a:pt x="3908" y="19110"/>
                    <a:pt x="2557" y="19110"/>
                  </a:cubicBezTo>
                  <a:cubicBezTo>
                    <a:pt x="1796" y="19110"/>
                    <a:pt x="1234" y="18689"/>
                    <a:pt x="1234" y="17428"/>
                  </a:cubicBezTo>
                  <a:cubicBezTo>
                    <a:pt x="1234" y="17001"/>
                    <a:pt x="1067" y="16733"/>
                    <a:pt x="858" y="16618"/>
                  </a:cubicBezTo>
                  <a:cubicBezTo>
                    <a:pt x="4179" y="13773"/>
                    <a:pt x="7484" y="10392"/>
                    <a:pt x="11096" y="8121"/>
                  </a:cubicBezTo>
                  <a:cubicBezTo>
                    <a:pt x="12649" y="6959"/>
                    <a:pt x="14177" y="5190"/>
                    <a:pt x="16027" y="4630"/>
                  </a:cubicBezTo>
                  <a:cubicBezTo>
                    <a:pt x="16643" y="4025"/>
                    <a:pt x="17580" y="3468"/>
                    <a:pt x="18492" y="2862"/>
                  </a:cubicBezTo>
                  <a:cubicBezTo>
                    <a:pt x="19046" y="2611"/>
                    <a:pt x="19351" y="2351"/>
                    <a:pt x="19547" y="2351"/>
                  </a:cubicBezTo>
                  <a:close/>
                  <a:moveTo>
                    <a:pt x="19374" y="0"/>
                  </a:moveTo>
                  <a:cubicBezTo>
                    <a:pt x="18083" y="0"/>
                    <a:pt x="16372" y="1956"/>
                    <a:pt x="15411" y="2862"/>
                  </a:cubicBezTo>
                  <a:cubicBezTo>
                    <a:pt x="10183" y="6353"/>
                    <a:pt x="5252" y="10447"/>
                    <a:pt x="321" y="15660"/>
                  </a:cubicBezTo>
                  <a:cubicBezTo>
                    <a:pt x="-26" y="16000"/>
                    <a:pt x="17" y="16520"/>
                    <a:pt x="174" y="16796"/>
                  </a:cubicBezTo>
                  <a:cubicBezTo>
                    <a:pt x="69" y="16944"/>
                    <a:pt x="0" y="17151"/>
                    <a:pt x="0" y="17428"/>
                  </a:cubicBezTo>
                  <a:cubicBezTo>
                    <a:pt x="321" y="19151"/>
                    <a:pt x="616" y="20919"/>
                    <a:pt x="1553" y="21476"/>
                  </a:cubicBezTo>
                  <a:cubicBezTo>
                    <a:pt x="1730" y="21562"/>
                    <a:pt x="1924" y="21600"/>
                    <a:pt x="2132" y="21600"/>
                  </a:cubicBezTo>
                  <a:cubicBezTo>
                    <a:pt x="3381" y="21600"/>
                    <a:pt x="5107" y="20233"/>
                    <a:pt x="6165" y="19754"/>
                  </a:cubicBezTo>
                  <a:lnTo>
                    <a:pt x="9862" y="17988"/>
                  </a:lnTo>
                  <a:cubicBezTo>
                    <a:pt x="12328" y="16266"/>
                    <a:pt x="15114" y="14497"/>
                    <a:pt x="17580" y="12775"/>
                  </a:cubicBezTo>
                  <a:cubicBezTo>
                    <a:pt x="18813" y="11612"/>
                    <a:pt x="21279" y="11006"/>
                    <a:pt x="21574" y="8121"/>
                  </a:cubicBezTo>
                  <a:cubicBezTo>
                    <a:pt x="21574" y="6353"/>
                    <a:pt x="21279" y="1140"/>
                    <a:pt x="20342" y="537"/>
                  </a:cubicBezTo>
                  <a:cubicBezTo>
                    <a:pt x="20070" y="156"/>
                    <a:pt x="19740" y="0"/>
                    <a:pt x="19374"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2" name="Google Shape;148;p15"/>
            <p:cNvSpPr/>
            <p:nvPr/>
          </p:nvSpPr>
          <p:spPr>
            <a:xfrm>
              <a:off x="1815317" y="1692081"/>
              <a:ext cx="411476" cy="204188"/>
            </a:xfrm>
            <a:custGeom>
              <a:avLst/>
              <a:gdLst/>
              <a:ahLst/>
              <a:cxnLst>
                <a:cxn ang="0">
                  <a:pos x="wd2" y="hd2"/>
                </a:cxn>
                <a:cxn ang="5400000">
                  <a:pos x="wd2" y="hd2"/>
                </a:cxn>
                <a:cxn ang="10800000">
                  <a:pos x="wd2" y="hd2"/>
                </a:cxn>
                <a:cxn ang="16200000">
                  <a:pos x="wd2" y="hd2"/>
                </a:cxn>
              </a:cxnLst>
              <a:rect l="0" t="0" r="r" b="b"/>
              <a:pathLst>
                <a:path w="20313" h="21600" extrusionOk="0">
                  <a:moveTo>
                    <a:pt x="18729" y="3181"/>
                  </a:moveTo>
                  <a:cubicBezTo>
                    <a:pt x="19770" y="11637"/>
                    <a:pt x="15369" y="17513"/>
                    <a:pt x="12113" y="18350"/>
                  </a:cubicBezTo>
                  <a:cubicBezTo>
                    <a:pt x="11332" y="18546"/>
                    <a:pt x="10531" y="18660"/>
                    <a:pt x="9735" y="18660"/>
                  </a:cubicBezTo>
                  <a:cubicBezTo>
                    <a:pt x="6831" y="18660"/>
                    <a:pt x="3936" y="17140"/>
                    <a:pt x="1897" y="12325"/>
                  </a:cubicBezTo>
                  <a:cubicBezTo>
                    <a:pt x="7730" y="9043"/>
                    <a:pt x="13237" y="6485"/>
                    <a:pt x="18729" y="3181"/>
                  </a:cubicBezTo>
                  <a:close/>
                  <a:moveTo>
                    <a:pt x="18965" y="0"/>
                  </a:moveTo>
                  <a:cubicBezTo>
                    <a:pt x="12969" y="2790"/>
                    <a:pt x="6976" y="6458"/>
                    <a:pt x="534" y="10131"/>
                  </a:cubicBezTo>
                  <a:cubicBezTo>
                    <a:pt x="62" y="10131"/>
                    <a:pt x="-14" y="10950"/>
                    <a:pt x="154" y="11692"/>
                  </a:cubicBezTo>
                  <a:cubicBezTo>
                    <a:pt x="-23" y="12261"/>
                    <a:pt x="-65" y="13030"/>
                    <a:pt x="122" y="13799"/>
                  </a:cubicBezTo>
                  <a:cubicBezTo>
                    <a:pt x="2441" y="19365"/>
                    <a:pt x="6124" y="21600"/>
                    <a:pt x="9728" y="21600"/>
                  </a:cubicBezTo>
                  <a:cubicBezTo>
                    <a:pt x="11451" y="21600"/>
                    <a:pt x="13154" y="21090"/>
                    <a:pt x="14683" y="20189"/>
                  </a:cubicBezTo>
                  <a:cubicBezTo>
                    <a:pt x="18519" y="17472"/>
                    <a:pt x="21535" y="10131"/>
                    <a:pt x="19821" y="951"/>
                  </a:cubicBezTo>
                  <a:cubicBezTo>
                    <a:pt x="19821" y="0"/>
                    <a:pt x="19377" y="0"/>
                    <a:pt x="18965"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3" name="Google Shape;149;p15"/>
            <p:cNvSpPr/>
            <p:nvPr/>
          </p:nvSpPr>
          <p:spPr>
            <a:xfrm>
              <a:off x="995633" y="914402"/>
              <a:ext cx="79408" cy="52404"/>
            </a:xfrm>
            <a:custGeom>
              <a:avLst/>
              <a:gdLst/>
              <a:ahLst/>
              <a:cxnLst>
                <a:cxn ang="0">
                  <a:pos x="wd2" y="hd2"/>
                </a:cxn>
                <a:cxn ang="5400000">
                  <a:pos x="wd2" y="hd2"/>
                </a:cxn>
                <a:cxn ang="10800000">
                  <a:pos x="wd2" y="hd2"/>
                </a:cxn>
                <a:cxn ang="16200000">
                  <a:pos x="wd2" y="hd2"/>
                </a:cxn>
              </a:cxnLst>
              <a:rect l="0" t="0" r="r" b="b"/>
              <a:pathLst>
                <a:path w="20540" h="21600" extrusionOk="0">
                  <a:moveTo>
                    <a:pt x="11303" y="7147"/>
                  </a:moveTo>
                  <a:cubicBezTo>
                    <a:pt x="12405" y="7147"/>
                    <a:pt x="13406" y="7590"/>
                    <a:pt x="14241" y="8406"/>
                  </a:cubicBezTo>
                  <a:cubicBezTo>
                    <a:pt x="14274" y="9328"/>
                    <a:pt x="14452" y="10392"/>
                    <a:pt x="14731" y="11314"/>
                  </a:cubicBezTo>
                  <a:cubicBezTo>
                    <a:pt x="13562" y="13052"/>
                    <a:pt x="10724" y="13052"/>
                    <a:pt x="10724" y="13052"/>
                  </a:cubicBezTo>
                  <a:cubicBezTo>
                    <a:pt x="9144" y="13052"/>
                    <a:pt x="7653" y="11474"/>
                    <a:pt x="6852" y="9310"/>
                  </a:cubicBezTo>
                  <a:cubicBezTo>
                    <a:pt x="8432" y="7821"/>
                    <a:pt x="9945" y="7147"/>
                    <a:pt x="11303" y="7147"/>
                  </a:cubicBezTo>
                  <a:close/>
                  <a:moveTo>
                    <a:pt x="15209" y="12609"/>
                  </a:moveTo>
                  <a:cubicBezTo>
                    <a:pt x="15287" y="12768"/>
                    <a:pt x="15365" y="12910"/>
                    <a:pt x="15443" y="13052"/>
                  </a:cubicBezTo>
                  <a:lnTo>
                    <a:pt x="15209" y="13052"/>
                  </a:lnTo>
                  <a:lnTo>
                    <a:pt x="15209" y="12609"/>
                  </a:lnTo>
                  <a:close/>
                  <a:moveTo>
                    <a:pt x="10902" y="0"/>
                  </a:moveTo>
                  <a:cubicBezTo>
                    <a:pt x="7686" y="0"/>
                    <a:pt x="4359" y="1738"/>
                    <a:pt x="1744" y="5888"/>
                  </a:cubicBezTo>
                  <a:cubicBezTo>
                    <a:pt x="-582" y="5888"/>
                    <a:pt x="-582" y="9612"/>
                    <a:pt x="1744" y="9612"/>
                  </a:cubicBezTo>
                  <a:cubicBezTo>
                    <a:pt x="3357" y="17521"/>
                    <a:pt x="6273" y="21600"/>
                    <a:pt x="10491" y="21600"/>
                  </a:cubicBezTo>
                  <a:cubicBezTo>
                    <a:pt x="11915" y="21600"/>
                    <a:pt x="13484" y="21139"/>
                    <a:pt x="15209" y="20199"/>
                  </a:cubicBezTo>
                  <a:cubicBezTo>
                    <a:pt x="17368" y="20199"/>
                    <a:pt x="19694" y="16759"/>
                    <a:pt x="19694" y="13052"/>
                  </a:cubicBezTo>
                  <a:cubicBezTo>
                    <a:pt x="21018" y="10942"/>
                    <a:pt x="20718" y="7448"/>
                    <a:pt x="19271" y="5852"/>
                  </a:cubicBezTo>
                  <a:cubicBezTo>
                    <a:pt x="19160" y="4629"/>
                    <a:pt x="18603" y="3405"/>
                    <a:pt x="17368" y="2465"/>
                  </a:cubicBezTo>
                  <a:cubicBezTo>
                    <a:pt x="15487" y="904"/>
                    <a:pt x="13228" y="0"/>
                    <a:pt x="10902"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4" name="Google Shape;150;p15"/>
            <p:cNvSpPr/>
            <p:nvPr/>
          </p:nvSpPr>
          <p:spPr>
            <a:xfrm>
              <a:off x="900377" y="998081"/>
              <a:ext cx="93009" cy="53652"/>
            </a:xfrm>
            <a:custGeom>
              <a:avLst/>
              <a:gdLst/>
              <a:ahLst/>
              <a:cxnLst>
                <a:cxn ang="0">
                  <a:pos x="wd2" y="hd2"/>
                </a:cxn>
                <a:cxn ang="5400000">
                  <a:pos x="wd2" y="hd2"/>
                </a:cxn>
                <a:cxn ang="10800000">
                  <a:pos x="wd2" y="hd2"/>
                </a:cxn>
                <a:cxn ang="16200000">
                  <a:pos x="wd2" y="hd2"/>
                </a:cxn>
              </a:cxnLst>
              <a:rect l="0" t="0" r="r" b="b"/>
              <a:pathLst>
                <a:path w="21128" h="21600" extrusionOk="0">
                  <a:moveTo>
                    <a:pt x="12322" y="6825"/>
                  </a:moveTo>
                  <a:cubicBezTo>
                    <a:pt x="12576" y="6929"/>
                    <a:pt x="12889" y="6998"/>
                    <a:pt x="13241" y="6998"/>
                  </a:cubicBezTo>
                  <a:lnTo>
                    <a:pt x="17179" y="6998"/>
                  </a:lnTo>
                  <a:cubicBezTo>
                    <a:pt x="17179" y="10618"/>
                    <a:pt x="13241" y="13979"/>
                    <a:pt x="11344" y="13979"/>
                  </a:cubicBezTo>
                  <a:cubicBezTo>
                    <a:pt x="10005" y="13979"/>
                    <a:pt x="7855" y="13979"/>
                    <a:pt x="5998" y="13043"/>
                  </a:cubicBezTo>
                  <a:cubicBezTo>
                    <a:pt x="7200" y="9042"/>
                    <a:pt x="9810" y="6998"/>
                    <a:pt x="11344" y="6998"/>
                  </a:cubicBezTo>
                  <a:cubicBezTo>
                    <a:pt x="11706" y="6998"/>
                    <a:pt x="12029" y="6929"/>
                    <a:pt x="12322" y="6825"/>
                  </a:cubicBezTo>
                  <a:close/>
                  <a:moveTo>
                    <a:pt x="11344" y="0"/>
                  </a:moveTo>
                  <a:cubicBezTo>
                    <a:pt x="7406" y="0"/>
                    <a:pt x="3467" y="3638"/>
                    <a:pt x="1414" y="10618"/>
                  </a:cubicBezTo>
                  <a:cubicBezTo>
                    <a:pt x="-472" y="13979"/>
                    <a:pt x="-472" y="17616"/>
                    <a:pt x="1414" y="17616"/>
                  </a:cubicBezTo>
                  <a:cubicBezTo>
                    <a:pt x="4894" y="19556"/>
                    <a:pt x="8324" y="21600"/>
                    <a:pt x="11765" y="21600"/>
                  </a:cubicBezTo>
                  <a:cubicBezTo>
                    <a:pt x="14238" y="21600"/>
                    <a:pt x="16720" y="20543"/>
                    <a:pt x="19232" y="17616"/>
                  </a:cubicBezTo>
                  <a:cubicBezTo>
                    <a:pt x="21128" y="13979"/>
                    <a:pt x="21128" y="10618"/>
                    <a:pt x="21128" y="3638"/>
                  </a:cubicBezTo>
                  <a:cubicBezTo>
                    <a:pt x="21128" y="0"/>
                    <a:pt x="17179" y="0"/>
                    <a:pt x="13241" y="0"/>
                  </a:cubicBezTo>
                  <a:cubicBezTo>
                    <a:pt x="13016" y="0"/>
                    <a:pt x="12791" y="104"/>
                    <a:pt x="12576" y="277"/>
                  </a:cubicBezTo>
                  <a:cubicBezTo>
                    <a:pt x="12224" y="104"/>
                    <a:pt x="11814" y="0"/>
                    <a:pt x="11344"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5" name="Google Shape;151;p15"/>
            <p:cNvSpPr/>
            <p:nvPr/>
          </p:nvSpPr>
          <p:spPr>
            <a:xfrm>
              <a:off x="898303" y="1124826"/>
              <a:ext cx="90178" cy="60277"/>
            </a:xfrm>
            <a:custGeom>
              <a:avLst/>
              <a:gdLst/>
              <a:ahLst/>
              <a:cxnLst>
                <a:cxn ang="0">
                  <a:pos x="wd2" y="hd2"/>
                </a:cxn>
                <a:cxn ang="5400000">
                  <a:pos x="wd2" y="hd2"/>
                </a:cxn>
                <a:cxn ang="10800000">
                  <a:pos x="wd2" y="hd2"/>
                </a:cxn>
                <a:cxn ang="16200000">
                  <a:pos x="wd2" y="hd2"/>
                </a:cxn>
              </a:cxnLst>
              <a:rect l="0" t="0" r="r" b="b"/>
              <a:pathLst>
                <a:path w="20485" h="21600" extrusionOk="0">
                  <a:moveTo>
                    <a:pt x="14035" y="7539"/>
                  </a:moveTo>
                  <a:cubicBezTo>
                    <a:pt x="14465" y="8033"/>
                    <a:pt x="15022" y="8341"/>
                    <a:pt x="15687" y="8341"/>
                  </a:cubicBezTo>
                  <a:cubicBezTo>
                    <a:pt x="15882" y="8341"/>
                    <a:pt x="16088" y="8325"/>
                    <a:pt x="16303" y="8264"/>
                  </a:cubicBezTo>
                  <a:cubicBezTo>
                    <a:pt x="15560" y="9143"/>
                    <a:pt x="15120" y="10546"/>
                    <a:pt x="13713" y="10546"/>
                  </a:cubicBezTo>
                  <a:cubicBezTo>
                    <a:pt x="11816" y="13768"/>
                    <a:pt x="11816" y="13768"/>
                    <a:pt x="9774" y="13768"/>
                  </a:cubicBezTo>
                  <a:cubicBezTo>
                    <a:pt x="8826" y="15263"/>
                    <a:pt x="7839" y="16019"/>
                    <a:pt x="6851" y="16019"/>
                  </a:cubicBezTo>
                  <a:cubicBezTo>
                    <a:pt x="6392" y="16019"/>
                    <a:pt x="5923" y="15849"/>
                    <a:pt x="5464" y="15510"/>
                  </a:cubicBezTo>
                  <a:cubicBezTo>
                    <a:pt x="8445" y="12889"/>
                    <a:pt x="10311" y="10129"/>
                    <a:pt x="13713" y="7555"/>
                  </a:cubicBezTo>
                  <a:cubicBezTo>
                    <a:pt x="13820" y="7555"/>
                    <a:pt x="13928" y="7555"/>
                    <a:pt x="14035" y="7539"/>
                  </a:cubicBezTo>
                  <a:close/>
                  <a:moveTo>
                    <a:pt x="16703" y="0"/>
                  </a:moveTo>
                  <a:cubicBezTo>
                    <a:pt x="16107" y="0"/>
                    <a:pt x="15423" y="200"/>
                    <a:pt x="14651" y="663"/>
                  </a:cubicBezTo>
                  <a:cubicBezTo>
                    <a:pt x="14622" y="663"/>
                    <a:pt x="14602" y="663"/>
                    <a:pt x="14582" y="663"/>
                  </a:cubicBezTo>
                  <a:cubicBezTo>
                    <a:pt x="14309" y="663"/>
                    <a:pt x="14016" y="863"/>
                    <a:pt x="13713" y="1341"/>
                  </a:cubicBezTo>
                  <a:cubicBezTo>
                    <a:pt x="7878" y="4317"/>
                    <a:pt x="3939" y="7555"/>
                    <a:pt x="0" y="13768"/>
                  </a:cubicBezTo>
                  <a:lnTo>
                    <a:pt x="0" y="16759"/>
                  </a:lnTo>
                  <a:cubicBezTo>
                    <a:pt x="2160" y="20259"/>
                    <a:pt x="4594" y="21600"/>
                    <a:pt x="7008" y="21600"/>
                  </a:cubicBezTo>
                  <a:cubicBezTo>
                    <a:pt x="11123" y="21600"/>
                    <a:pt x="15169" y="17684"/>
                    <a:pt x="17651" y="13768"/>
                  </a:cubicBezTo>
                  <a:cubicBezTo>
                    <a:pt x="19704" y="13768"/>
                    <a:pt x="21600" y="7555"/>
                    <a:pt x="19704" y="4317"/>
                  </a:cubicBezTo>
                  <a:cubicBezTo>
                    <a:pt x="19704" y="2220"/>
                    <a:pt x="18687" y="0"/>
                    <a:pt x="16703"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6" name="Google Shape;152;p15"/>
            <p:cNvSpPr/>
            <p:nvPr/>
          </p:nvSpPr>
          <p:spPr>
            <a:xfrm>
              <a:off x="991222" y="1223650"/>
              <a:ext cx="75098" cy="81530"/>
            </a:xfrm>
            <a:custGeom>
              <a:avLst/>
              <a:gdLst/>
              <a:ahLst/>
              <a:cxnLst>
                <a:cxn ang="0">
                  <a:pos x="wd2" y="hd2"/>
                </a:cxn>
                <a:cxn ang="5400000">
                  <a:pos x="wd2" y="hd2"/>
                </a:cxn>
                <a:cxn ang="10800000">
                  <a:pos x="wd2" y="hd2"/>
                </a:cxn>
                <a:cxn ang="16200000">
                  <a:pos x="wd2" y="hd2"/>
                </a:cxn>
              </a:cxnLst>
              <a:rect l="0" t="0" r="r" b="b"/>
              <a:pathLst>
                <a:path w="19158" h="21600" extrusionOk="0">
                  <a:moveTo>
                    <a:pt x="13821" y="6987"/>
                  </a:moveTo>
                  <a:cubicBezTo>
                    <a:pt x="16126" y="6987"/>
                    <a:pt x="13821" y="11581"/>
                    <a:pt x="11703" y="13792"/>
                  </a:cubicBezTo>
                  <a:cubicBezTo>
                    <a:pt x="11703" y="13792"/>
                    <a:pt x="9398" y="16174"/>
                    <a:pt x="4975" y="16174"/>
                  </a:cubicBezTo>
                  <a:cubicBezTo>
                    <a:pt x="7279" y="13792"/>
                    <a:pt x="7279" y="13792"/>
                    <a:pt x="7279" y="11581"/>
                  </a:cubicBezTo>
                  <a:cubicBezTo>
                    <a:pt x="9398" y="9187"/>
                    <a:pt x="11703" y="9187"/>
                    <a:pt x="13821" y="6987"/>
                  </a:cubicBezTo>
                  <a:close/>
                  <a:moveTo>
                    <a:pt x="13821" y="0"/>
                  </a:moveTo>
                  <a:cubicBezTo>
                    <a:pt x="11812" y="0"/>
                    <a:pt x="10715" y="1448"/>
                    <a:pt x="10528" y="3021"/>
                  </a:cubicBezTo>
                  <a:cubicBezTo>
                    <a:pt x="6511" y="5403"/>
                    <a:pt x="2648" y="9597"/>
                    <a:pt x="551" y="13792"/>
                  </a:cubicBezTo>
                  <a:cubicBezTo>
                    <a:pt x="-1051" y="19047"/>
                    <a:pt x="1056" y="21600"/>
                    <a:pt x="4086" y="21600"/>
                  </a:cubicBezTo>
                  <a:cubicBezTo>
                    <a:pt x="5084" y="21600"/>
                    <a:pt x="6182" y="21315"/>
                    <a:pt x="7279" y="20768"/>
                  </a:cubicBezTo>
                  <a:cubicBezTo>
                    <a:pt x="13821" y="20768"/>
                    <a:pt x="16126" y="16174"/>
                    <a:pt x="18255" y="11581"/>
                  </a:cubicBezTo>
                  <a:cubicBezTo>
                    <a:pt x="20549" y="6987"/>
                    <a:pt x="18255" y="0"/>
                    <a:pt x="13821"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7" name="Google Shape;153;p15"/>
            <p:cNvSpPr/>
            <p:nvPr/>
          </p:nvSpPr>
          <p:spPr>
            <a:xfrm>
              <a:off x="1303446" y="888589"/>
              <a:ext cx="83889" cy="61009"/>
            </a:xfrm>
            <a:custGeom>
              <a:avLst/>
              <a:gdLst/>
              <a:ahLst/>
              <a:cxnLst>
                <a:cxn ang="0">
                  <a:pos x="wd2" y="hd2"/>
                </a:cxn>
                <a:cxn ang="5400000">
                  <a:pos x="wd2" y="hd2"/>
                </a:cxn>
                <a:cxn ang="10800000">
                  <a:pos x="wd2" y="hd2"/>
                </a:cxn>
                <a:cxn ang="16200000">
                  <a:pos x="wd2" y="hd2"/>
                </a:cxn>
              </a:cxnLst>
              <a:rect l="0" t="0" r="r" b="b"/>
              <a:pathLst>
                <a:path w="19517" h="21600" extrusionOk="0">
                  <a:moveTo>
                    <a:pt x="14174" y="6748"/>
                  </a:moveTo>
                  <a:cubicBezTo>
                    <a:pt x="14484" y="6748"/>
                    <a:pt x="14724" y="7083"/>
                    <a:pt x="14724" y="8058"/>
                  </a:cubicBezTo>
                  <a:cubicBezTo>
                    <a:pt x="14724" y="11257"/>
                    <a:pt x="10681" y="11257"/>
                    <a:pt x="10681" y="11257"/>
                  </a:cubicBezTo>
                  <a:cubicBezTo>
                    <a:pt x="9820" y="12460"/>
                    <a:pt x="8629" y="13176"/>
                    <a:pt x="7398" y="13603"/>
                  </a:cubicBezTo>
                  <a:cubicBezTo>
                    <a:pt x="7708" y="12811"/>
                    <a:pt x="8078" y="12019"/>
                    <a:pt x="8589" y="11257"/>
                  </a:cubicBezTo>
                  <a:cubicBezTo>
                    <a:pt x="10681" y="11257"/>
                    <a:pt x="10681" y="8058"/>
                    <a:pt x="12623" y="8058"/>
                  </a:cubicBezTo>
                  <a:cubicBezTo>
                    <a:pt x="12623" y="8058"/>
                    <a:pt x="13553" y="6748"/>
                    <a:pt x="14174" y="6748"/>
                  </a:cubicBezTo>
                  <a:close/>
                  <a:moveTo>
                    <a:pt x="13844" y="0"/>
                  </a:moveTo>
                  <a:cubicBezTo>
                    <a:pt x="12623" y="0"/>
                    <a:pt x="11481" y="716"/>
                    <a:pt x="10681" y="1919"/>
                  </a:cubicBezTo>
                  <a:cubicBezTo>
                    <a:pt x="6647" y="5118"/>
                    <a:pt x="2613" y="11257"/>
                    <a:pt x="511" y="14197"/>
                  </a:cubicBezTo>
                  <a:cubicBezTo>
                    <a:pt x="-900" y="18691"/>
                    <a:pt x="872" y="21600"/>
                    <a:pt x="2683" y="21600"/>
                  </a:cubicBezTo>
                  <a:cubicBezTo>
                    <a:pt x="3354" y="21600"/>
                    <a:pt x="4025" y="21204"/>
                    <a:pt x="4555" y="20351"/>
                  </a:cubicBezTo>
                  <a:cubicBezTo>
                    <a:pt x="4555" y="20336"/>
                    <a:pt x="4555" y="20336"/>
                    <a:pt x="4555" y="20336"/>
                  </a:cubicBezTo>
                  <a:cubicBezTo>
                    <a:pt x="7948" y="20275"/>
                    <a:pt x="11331" y="19863"/>
                    <a:pt x="14724" y="17396"/>
                  </a:cubicBezTo>
                  <a:cubicBezTo>
                    <a:pt x="18758" y="14197"/>
                    <a:pt x="20700" y="11257"/>
                    <a:pt x="18758" y="5118"/>
                  </a:cubicBezTo>
                  <a:cubicBezTo>
                    <a:pt x="17517" y="1478"/>
                    <a:pt x="15605" y="0"/>
                    <a:pt x="13844"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8" name="Google Shape;154;p15"/>
            <p:cNvSpPr/>
            <p:nvPr/>
          </p:nvSpPr>
          <p:spPr>
            <a:xfrm>
              <a:off x="1352268" y="972440"/>
              <a:ext cx="95729" cy="52016"/>
            </a:xfrm>
            <a:custGeom>
              <a:avLst/>
              <a:gdLst/>
              <a:ahLst/>
              <a:cxnLst>
                <a:cxn ang="0">
                  <a:pos x="wd2" y="hd2"/>
                </a:cxn>
                <a:cxn ang="5400000">
                  <a:pos x="wd2" y="hd2"/>
                </a:cxn>
                <a:cxn ang="10800000">
                  <a:pos x="wd2" y="hd2"/>
                </a:cxn>
                <a:cxn ang="16200000">
                  <a:pos x="wd2" y="hd2"/>
                </a:cxn>
              </a:cxnLst>
              <a:rect l="0" t="0" r="r" b="b"/>
              <a:pathLst>
                <a:path w="19933" h="21600" extrusionOk="0">
                  <a:moveTo>
                    <a:pt x="14507" y="9719"/>
                  </a:moveTo>
                  <a:cubicBezTo>
                    <a:pt x="15179" y="9719"/>
                    <a:pt x="15582" y="9987"/>
                    <a:pt x="15582" y="10648"/>
                  </a:cubicBezTo>
                  <a:cubicBezTo>
                    <a:pt x="15582" y="10648"/>
                    <a:pt x="10762" y="13864"/>
                    <a:pt x="7555" y="13864"/>
                  </a:cubicBezTo>
                  <a:cubicBezTo>
                    <a:pt x="6847" y="13864"/>
                    <a:pt x="6211" y="13703"/>
                    <a:pt x="5727" y="13310"/>
                  </a:cubicBezTo>
                  <a:cubicBezTo>
                    <a:pt x="8531" y="11934"/>
                    <a:pt x="12599" y="9719"/>
                    <a:pt x="14507" y="9719"/>
                  </a:cubicBezTo>
                  <a:close/>
                  <a:moveTo>
                    <a:pt x="15582" y="0"/>
                  </a:moveTo>
                  <a:cubicBezTo>
                    <a:pt x="13844" y="0"/>
                    <a:pt x="11972" y="3448"/>
                    <a:pt x="10234" y="3448"/>
                  </a:cubicBezTo>
                  <a:cubicBezTo>
                    <a:pt x="6623" y="3448"/>
                    <a:pt x="4742" y="7200"/>
                    <a:pt x="1131" y="7200"/>
                  </a:cubicBezTo>
                  <a:cubicBezTo>
                    <a:pt x="-230" y="7200"/>
                    <a:pt x="-526" y="13757"/>
                    <a:pt x="1158" y="14918"/>
                  </a:cubicBezTo>
                  <a:cubicBezTo>
                    <a:pt x="1490" y="18223"/>
                    <a:pt x="4921" y="21600"/>
                    <a:pt x="8361" y="21600"/>
                  </a:cubicBezTo>
                  <a:lnTo>
                    <a:pt x="13844" y="21600"/>
                  </a:lnTo>
                  <a:cubicBezTo>
                    <a:pt x="15582" y="17866"/>
                    <a:pt x="19193" y="17866"/>
                    <a:pt x="19193" y="14400"/>
                  </a:cubicBezTo>
                  <a:cubicBezTo>
                    <a:pt x="21074" y="10648"/>
                    <a:pt x="19193" y="3448"/>
                    <a:pt x="15582"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09" name="Google Shape;155;p15"/>
            <p:cNvSpPr/>
            <p:nvPr/>
          </p:nvSpPr>
          <p:spPr>
            <a:xfrm>
              <a:off x="1390192" y="1069757"/>
              <a:ext cx="101237" cy="58083"/>
            </a:xfrm>
            <a:custGeom>
              <a:avLst/>
              <a:gdLst/>
              <a:ahLst/>
              <a:cxnLst>
                <a:cxn ang="0">
                  <a:pos x="wd2" y="hd2"/>
                </a:cxn>
                <a:cxn ang="5400000">
                  <a:pos x="wd2" y="hd2"/>
                </a:cxn>
                <a:cxn ang="10800000">
                  <a:pos x="wd2" y="hd2"/>
                </a:cxn>
                <a:cxn ang="16200000">
                  <a:pos x="wd2" y="hd2"/>
                </a:cxn>
              </a:cxnLst>
              <a:rect l="0" t="0" r="r" b="b"/>
              <a:pathLst>
                <a:path w="20034" h="21600" extrusionOk="0">
                  <a:moveTo>
                    <a:pt x="10733" y="8960"/>
                  </a:moveTo>
                  <a:cubicBezTo>
                    <a:pt x="12521" y="8960"/>
                    <a:pt x="17604" y="8960"/>
                    <a:pt x="14173" y="12064"/>
                  </a:cubicBezTo>
                  <a:cubicBezTo>
                    <a:pt x="13160" y="13952"/>
                    <a:pt x="12019" y="14736"/>
                    <a:pt x="10852" y="14736"/>
                  </a:cubicBezTo>
                  <a:cubicBezTo>
                    <a:pt x="8749" y="14736"/>
                    <a:pt x="6587" y="12176"/>
                    <a:pt x="5097" y="8960"/>
                  </a:cubicBezTo>
                  <a:close/>
                  <a:moveTo>
                    <a:pt x="9703" y="0"/>
                  </a:moveTo>
                  <a:cubicBezTo>
                    <a:pt x="7336" y="0"/>
                    <a:pt x="4765" y="832"/>
                    <a:pt x="2219" y="2512"/>
                  </a:cubicBezTo>
                  <a:cubicBezTo>
                    <a:pt x="1572" y="2512"/>
                    <a:pt x="1393" y="3376"/>
                    <a:pt x="1512" y="4464"/>
                  </a:cubicBezTo>
                  <a:cubicBezTo>
                    <a:pt x="303" y="4992"/>
                    <a:pt x="-565" y="6928"/>
                    <a:pt x="440" y="8960"/>
                  </a:cubicBezTo>
                  <a:cubicBezTo>
                    <a:pt x="2687" y="15232"/>
                    <a:pt x="7898" y="21600"/>
                    <a:pt x="12683" y="21600"/>
                  </a:cubicBezTo>
                  <a:cubicBezTo>
                    <a:pt x="15194" y="21600"/>
                    <a:pt x="17595" y="19856"/>
                    <a:pt x="19392" y="15424"/>
                  </a:cubicBezTo>
                  <a:cubicBezTo>
                    <a:pt x="21035" y="12064"/>
                    <a:pt x="19392" y="5616"/>
                    <a:pt x="15952" y="2512"/>
                  </a:cubicBezTo>
                  <a:cubicBezTo>
                    <a:pt x="14241" y="832"/>
                    <a:pt x="12078" y="0"/>
                    <a:pt x="9703"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0" name="Google Shape;156;p15"/>
            <p:cNvSpPr/>
            <p:nvPr/>
          </p:nvSpPr>
          <p:spPr>
            <a:xfrm>
              <a:off x="1347495" y="1168151"/>
              <a:ext cx="90835" cy="66515"/>
            </a:xfrm>
            <a:custGeom>
              <a:avLst/>
              <a:gdLst/>
              <a:ahLst/>
              <a:cxnLst>
                <a:cxn ang="0">
                  <a:pos x="wd2" y="hd2"/>
                </a:cxn>
                <a:cxn ang="5400000">
                  <a:pos x="wd2" y="hd2"/>
                </a:cxn>
                <a:cxn ang="10800000">
                  <a:pos x="wd2" y="hd2"/>
                </a:cxn>
                <a:cxn ang="16200000">
                  <a:pos x="wd2" y="hd2"/>
                </a:cxn>
              </a:cxnLst>
              <a:rect l="0" t="0" r="r" b="b"/>
              <a:pathLst>
                <a:path w="19896" h="21600" extrusionOk="0">
                  <a:moveTo>
                    <a:pt x="9840" y="6748"/>
                  </a:moveTo>
                  <a:cubicBezTo>
                    <a:pt x="9840" y="9682"/>
                    <a:pt x="15608" y="12379"/>
                    <a:pt x="15608" y="15313"/>
                  </a:cubicBezTo>
                  <a:cubicBezTo>
                    <a:pt x="13638" y="15313"/>
                    <a:pt x="9840" y="12379"/>
                    <a:pt x="8012" y="12379"/>
                  </a:cubicBezTo>
                  <a:cubicBezTo>
                    <a:pt x="6033" y="12379"/>
                    <a:pt x="6033" y="9682"/>
                    <a:pt x="4214" y="6748"/>
                  </a:cubicBezTo>
                  <a:close/>
                  <a:moveTo>
                    <a:pt x="5948" y="0"/>
                  </a:moveTo>
                  <a:cubicBezTo>
                    <a:pt x="4610" y="0"/>
                    <a:pt x="3338" y="335"/>
                    <a:pt x="2235" y="1118"/>
                  </a:cubicBezTo>
                  <a:cubicBezTo>
                    <a:pt x="1311" y="1118"/>
                    <a:pt x="859" y="2557"/>
                    <a:pt x="869" y="3982"/>
                  </a:cubicBezTo>
                  <a:cubicBezTo>
                    <a:pt x="58" y="4583"/>
                    <a:pt x="-366" y="5686"/>
                    <a:pt x="407" y="6748"/>
                  </a:cubicBezTo>
                  <a:cubicBezTo>
                    <a:pt x="2235" y="12379"/>
                    <a:pt x="4214" y="18023"/>
                    <a:pt x="8012" y="20943"/>
                  </a:cubicBezTo>
                  <a:cubicBezTo>
                    <a:pt x="9869" y="20943"/>
                    <a:pt x="11735" y="21600"/>
                    <a:pt x="13600" y="21600"/>
                  </a:cubicBezTo>
                  <a:cubicBezTo>
                    <a:pt x="15532" y="21600"/>
                    <a:pt x="17474" y="20887"/>
                    <a:pt x="19415" y="18023"/>
                  </a:cubicBezTo>
                  <a:cubicBezTo>
                    <a:pt x="21234" y="12379"/>
                    <a:pt x="17436" y="6748"/>
                    <a:pt x="15608" y="4052"/>
                  </a:cubicBezTo>
                  <a:cubicBezTo>
                    <a:pt x="12913" y="1970"/>
                    <a:pt x="9228" y="0"/>
                    <a:pt x="5948"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1" name="Google Shape;157;p15"/>
            <p:cNvSpPr/>
            <p:nvPr/>
          </p:nvSpPr>
          <p:spPr>
            <a:xfrm>
              <a:off x="1631849" y="1273470"/>
              <a:ext cx="440932" cy="273672"/>
            </a:xfrm>
            <a:custGeom>
              <a:avLst/>
              <a:gdLst/>
              <a:ahLst/>
              <a:cxnLst>
                <a:cxn ang="0">
                  <a:pos x="wd2" y="hd2"/>
                </a:cxn>
                <a:cxn ang="5400000">
                  <a:pos x="wd2" y="hd2"/>
                </a:cxn>
                <a:cxn ang="10800000">
                  <a:pos x="wd2" y="hd2"/>
                </a:cxn>
                <a:cxn ang="16200000">
                  <a:pos x="wd2" y="hd2"/>
                </a:cxn>
              </a:cxnLst>
              <a:rect l="0" t="0" r="r" b="b"/>
              <a:pathLst>
                <a:path w="21265" h="21600" extrusionOk="0">
                  <a:moveTo>
                    <a:pt x="20905" y="0"/>
                  </a:moveTo>
                  <a:cubicBezTo>
                    <a:pt x="20832" y="0"/>
                    <a:pt x="20757" y="54"/>
                    <a:pt x="20683" y="177"/>
                  </a:cubicBezTo>
                  <a:cubicBezTo>
                    <a:pt x="13989" y="7022"/>
                    <a:pt x="6860" y="13868"/>
                    <a:pt x="166" y="20058"/>
                  </a:cubicBezTo>
                  <a:cubicBezTo>
                    <a:pt x="-162" y="20595"/>
                    <a:pt x="45" y="21600"/>
                    <a:pt x="367" y="21600"/>
                  </a:cubicBezTo>
                  <a:cubicBezTo>
                    <a:pt x="442" y="21600"/>
                    <a:pt x="521" y="21549"/>
                    <a:pt x="602" y="21427"/>
                  </a:cubicBezTo>
                  <a:cubicBezTo>
                    <a:pt x="7295" y="15236"/>
                    <a:pt x="14392" y="8391"/>
                    <a:pt x="21085" y="1545"/>
                  </a:cubicBezTo>
                  <a:cubicBezTo>
                    <a:pt x="21438" y="1009"/>
                    <a:pt x="21216" y="0"/>
                    <a:pt x="20905"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2" name="Google Shape;158;p15"/>
            <p:cNvSpPr/>
            <p:nvPr/>
          </p:nvSpPr>
          <p:spPr>
            <a:xfrm>
              <a:off x="2109181" y="1221412"/>
              <a:ext cx="67485" cy="47628"/>
            </a:xfrm>
            <a:custGeom>
              <a:avLst/>
              <a:gdLst/>
              <a:ahLst/>
              <a:cxnLst>
                <a:cxn ang="0">
                  <a:pos x="wd2" y="hd2"/>
                </a:cxn>
                <a:cxn ang="5400000">
                  <a:pos x="wd2" y="hd2"/>
                </a:cxn>
                <a:cxn ang="10800000">
                  <a:pos x="wd2" y="hd2"/>
                </a:cxn>
                <a:cxn ang="16200000">
                  <a:pos x="wd2" y="hd2"/>
                </a:cxn>
              </a:cxnLst>
              <a:rect l="0" t="0" r="r" b="b"/>
              <a:pathLst>
                <a:path w="19306" h="21600" extrusionOk="0">
                  <a:moveTo>
                    <a:pt x="15825" y="0"/>
                  </a:moveTo>
                  <a:cubicBezTo>
                    <a:pt x="15086" y="0"/>
                    <a:pt x="14249" y="312"/>
                    <a:pt x="13326" y="1015"/>
                  </a:cubicBezTo>
                  <a:cubicBezTo>
                    <a:pt x="10939" y="5093"/>
                    <a:pt x="5979" y="8878"/>
                    <a:pt x="1019" y="12976"/>
                  </a:cubicBezTo>
                  <a:cubicBezTo>
                    <a:pt x="-1209" y="12976"/>
                    <a:pt x="403" y="21600"/>
                    <a:pt x="4046" y="21600"/>
                  </a:cubicBezTo>
                  <a:cubicBezTo>
                    <a:pt x="4637" y="21600"/>
                    <a:pt x="5289" y="21366"/>
                    <a:pt x="5979" y="20839"/>
                  </a:cubicBezTo>
                  <a:cubicBezTo>
                    <a:pt x="8366" y="16741"/>
                    <a:pt x="13326" y="12976"/>
                    <a:pt x="18286" y="8878"/>
                  </a:cubicBezTo>
                  <a:cubicBezTo>
                    <a:pt x="20391" y="5795"/>
                    <a:pt x="19074" y="0"/>
                    <a:pt x="15825"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3" name="Google Shape;159;p15"/>
            <p:cNvSpPr/>
            <p:nvPr/>
          </p:nvSpPr>
          <p:spPr>
            <a:xfrm>
              <a:off x="2078960" y="726996"/>
              <a:ext cx="282097" cy="134191"/>
            </a:xfrm>
            <a:custGeom>
              <a:avLst/>
              <a:gdLst/>
              <a:ahLst/>
              <a:cxnLst>
                <a:cxn ang="0">
                  <a:pos x="wd2" y="hd2"/>
                </a:cxn>
                <a:cxn ang="5400000">
                  <a:pos x="wd2" y="hd2"/>
                </a:cxn>
                <a:cxn ang="10800000">
                  <a:pos x="wd2" y="hd2"/>
                </a:cxn>
                <a:cxn ang="16200000">
                  <a:pos x="wd2" y="hd2"/>
                </a:cxn>
              </a:cxnLst>
              <a:rect l="0" t="0" r="r" b="b"/>
              <a:pathLst>
                <a:path w="20913" h="21600" extrusionOk="0">
                  <a:moveTo>
                    <a:pt x="776" y="0"/>
                  </a:moveTo>
                  <a:cubicBezTo>
                    <a:pt x="144" y="0"/>
                    <a:pt x="-484" y="2036"/>
                    <a:pt x="549" y="3199"/>
                  </a:cubicBezTo>
                  <a:cubicBezTo>
                    <a:pt x="6980" y="8788"/>
                    <a:pt x="13410" y="15713"/>
                    <a:pt x="19843" y="21295"/>
                  </a:cubicBezTo>
                  <a:cubicBezTo>
                    <a:pt x="20032" y="21510"/>
                    <a:pt x="20191" y="21600"/>
                    <a:pt x="20325" y="21600"/>
                  </a:cubicBezTo>
                  <a:cubicBezTo>
                    <a:pt x="21116" y="21600"/>
                    <a:pt x="21039" y="18504"/>
                    <a:pt x="20510" y="18504"/>
                  </a:cubicBezTo>
                  <a:cubicBezTo>
                    <a:pt x="14080" y="12923"/>
                    <a:pt x="7649" y="5990"/>
                    <a:pt x="1219" y="409"/>
                  </a:cubicBezTo>
                  <a:cubicBezTo>
                    <a:pt x="1085" y="125"/>
                    <a:pt x="932" y="0"/>
                    <a:pt x="776"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4" name="Google Shape;160;p15"/>
            <p:cNvSpPr/>
            <p:nvPr/>
          </p:nvSpPr>
          <p:spPr>
            <a:xfrm>
              <a:off x="1397674" y="414695"/>
              <a:ext cx="562190" cy="273627"/>
            </a:xfrm>
            <a:custGeom>
              <a:avLst/>
              <a:gdLst/>
              <a:ahLst/>
              <a:cxnLst>
                <a:cxn ang="0">
                  <a:pos x="wd2" y="hd2"/>
                </a:cxn>
                <a:cxn ang="5400000">
                  <a:pos x="wd2" y="hd2"/>
                </a:cxn>
                <a:cxn ang="10800000">
                  <a:pos x="wd2" y="hd2"/>
                </a:cxn>
                <a:cxn ang="16200000">
                  <a:pos x="wd2" y="hd2"/>
                </a:cxn>
              </a:cxnLst>
              <a:rect l="0" t="0" r="r" b="b"/>
              <a:pathLst>
                <a:path w="21338" h="21600" extrusionOk="0">
                  <a:moveTo>
                    <a:pt x="275" y="0"/>
                  </a:moveTo>
                  <a:cubicBezTo>
                    <a:pt x="35" y="0"/>
                    <a:pt x="-132" y="998"/>
                    <a:pt x="142" y="1569"/>
                  </a:cubicBezTo>
                  <a:cubicBezTo>
                    <a:pt x="7043" y="8419"/>
                    <a:pt x="13628" y="15266"/>
                    <a:pt x="20555" y="21403"/>
                  </a:cubicBezTo>
                  <a:cubicBezTo>
                    <a:pt x="20684" y="21542"/>
                    <a:pt x="20802" y="21600"/>
                    <a:pt x="20901" y="21600"/>
                  </a:cubicBezTo>
                  <a:cubicBezTo>
                    <a:pt x="21315" y="21600"/>
                    <a:pt x="21468" y="20605"/>
                    <a:pt x="21215" y="20031"/>
                  </a:cubicBezTo>
                  <a:cubicBezTo>
                    <a:pt x="14287" y="13897"/>
                    <a:pt x="7386" y="7051"/>
                    <a:pt x="459" y="200"/>
                  </a:cubicBezTo>
                  <a:cubicBezTo>
                    <a:pt x="397" y="61"/>
                    <a:pt x="333" y="0"/>
                    <a:pt x="275"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5" name="Google Shape;161;p15"/>
            <p:cNvSpPr/>
            <p:nvPr/>
          </p:nvSpPr>
          <p:spPr>
            <a:xfrm>
              <a:off x="2516659" y="935183"/>
              <a:ext cx="163337" cy="106656"/>
            </a:xfrm>
            <a:custGeom>
              <a:avLst/>
              <a:gdLst/>
              <a:ahLst/>
              <a:cxnLst>
                <a:cxn ang="0">
                  <a:pos x="wd2" y="hd2"/>
                </a:cxn>
                <a:cxn ang="5400000">
                  <a:pos x="wd2" y="hd2"/>
                </a:cxn>
                <a:cxn ang="10800000">
                  <a:pos x="wd2" y="hd2"/>
                </a:cxn>
                <a:cxn ang="16200000">
                  <a:pos x="wd2" y="hd2"/>
                </a:cxn>
              </a:cxnLst>
              <a:rect l="0" t="0" r="r" b="b"/>
              <a:pathLst>
                <a:path w="20532" h="21600" extrusionOk="0">
                  <a:moveTo>
                    <a:pt x="922" y="0"/>
                  </a:moveTo>
                  <a:cubicBezTo>
                    <a:pt x="100" y="0"/>
                    <a:pt x="-408" y="2562"/>
                    <a:pt x="430" y="4025"/>
                  </a:cubicBezTo>
                  <a:cubicBezTo>
                    <a:pt x="6974" y="9227"/>
                    <a:pt x="12469" y="14568"/>
                    <a:pt x="19013" y="21600"/>
                  </a:cubicBezTo>
                  <a:cubicBezTo>
                    <a:pt x="20062" y="21600"/>
                    <a:pt x="21192" y="18080"/>
                    <a:pt x="20062" y="18080"/>
                  </a:cubicBezTo>
                  <a:cubicBezTo>
                    <a:pt x="13518" y="11057"/>
                    <a:pt x="8110" y="5716"/>
                    <a:pt x="1566" y="514"/>
                  </a:cubicBezTo>
                  <a:cubicBezTo>
                    <a:pt x="1344" y="157"/>
                    <a:pt x="1122" y="0"/>
                    <a:pt x="922"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6" name="Google Shape;162;p15"/>
            <p:cNvSpPr/>
            <p:nvPr/>
          </p:nvSpPr>
          <p:spPr>
            <a:xfrm>
              <a:off x="2354671" y="1250065"/>
              <a:ext cx="590824" cy="312221"/>
            </a:xfrm>
            <a:custGeom>
              <a:avLst/>
              <a:gdLst/>
              <a:ahLst/>
              <a:cxnLst>
                <a:cxn ang="0">
                  <a:pos x="wd2" y="hd2"/>
                </a:cxn>
                <a:cxn ang="5400000">
                  <a:pos x="wd2" y="hd2"/>
                </a:cxn>
                <a:cxn ang="10800000">
                  <a:pos x="wd2" y="hd2"/>
                </a:cxn>
                <a:cxn ang="16200000">
                  <a:pos x="wd2" y="hd2"/>
                </a:cxn>
              </a:cxnLst>
              <a:rect l="0" t="0" r="r" b="b"/>
              <a:pathLst>
                <a:path w="19881" h="21600" extrusionOk="0">
                  <a:moveTo>
                    <a:pt x="4192" y="0"/>
                  </a:moveTo>
                  <a:cubicBezTo>
                    <a:pt x="2769" y="0"/>
                    <a:pt x="1476" y="628"/>
                    <a:pt x="616" y="2396"/>
                  </a:cubicBezTo>
                  <a:cubicBezTo>
                    <a:pt x="-1719" y="7197"/>
                    <a:pt x="3231" y="11376"/>
                    <a:pt x="4703" y="13200"/>
                  </a:cubicBezTo>
                  <a:cubicBezTo>
                    <a:pt x="8486" y="17376"/>
                    <a:pt x="12292" y="20978"/>
                    <a:pt x="16379" y="21600"/>
                  </a:cubicBezTo>
                  <a:cubicBezTo>
                    <a:pt x="16962" y="21600"/>
                    <a:pt x="16962" y="20400"/>
                    <a:pt x="16379" y="20400"/>
                  </a:cubicBezTo>
                  <a:cubicBezTo>
                    <a:pt x="13156" y="19775"/>
                    <a:pt x="10236" y="17376"/>
                    <a:pt x="7318" y="14400"/>
                  </a:cubicBezTo>
                  <a:lnTo>
                    <a:pt x="3816" y="10799"/>
                  </a:lnTo>
                  <a:cubicBezTo>
                    <a:pt x="3231" y="9599"/>
                    <a:pt x="2647" y="8974"/>
                    <a:pt x="2064" y="8400"/>
                  </a:cubicBezTo>
                  <a:cubicBezTo>
                    <a:pt x="896" y="6575"/>
                    <a:pt x="616" y="2973"/>
                    <a:pt x="2368" y="1774"/>
                  </a:cubicBezTo>
                  <a:cubicBezTo>
                    <a:pt x="3057" y="1390"/>
                    <a:pt x="3762" y="1226"/>
                    <a:pt x="4471" y="1226"/>
                  </a:cubicBezTo>
                  <a:cubicBezTo>
                    <a:pt x="7051" y="1226"/>
                    <a:pt x="9699" y="3366"/>
                    <a:pt x="11988" y="4798"/>
                  </a:cubicBezTo>
                  <a:cubicBezTo>
                    <a:pt x="14627" y="7197"/>
                    <a:pt x="17546" y="9599"/>
                    <a:pt x="19298" y="15600"/>
                  </a:cubicBezTo>
                  <a:cubicBezTo>
                    <a:pt x="19298" y="15766"/>
                    <a:pt x="19347" y="15838"/>
                    <a:pt x="19416" y="15838"/>
                  </a:cubicBezTo>
                  <a:cubicBezTo>
                    <a:pt x="19587" y="15838"/>
                    <a:pt x="19881" y="15418"/>
                    <a:pt x="19881" y="14974"/>
                  </a:cubicBezTo>
                  <a:cubicBezTo>
                    <a:pt x="18131" y="8400"/>
                    <a:pt x="14323" y="5372"/>
                    <a:pt x="11124" y="2973"/>
                  </a:cubicBezTo>
                  <a:cubicBezTo>
                    <a:pt x="9457" y="1851"/>
                    <a:pt x="6634" y="0"/>
                    <a:pt x="4192"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7" name="Google Shape;163;p15"/>
            <p:cNvSpPr/>
            <p:nvPr/>
          </p:nvSpPr>
          <p:spPr>
            <a:xfrm>
              <a:off x="2570504" y="1371477"/>
              <a:ext cx="182569" cy="112420"/>
            </a:xfrm>
            <a:custGeom>
              <a:avLst/>
              <a:gdLst/>
              <a:ahLst/>
              <a:cxnLst>
                <a:cxn ang="0">
                  <a:pos x="wd2" y="hd2"/>
                </a:cxn>
                <a:cxn ang="5400000">
                  <a:pos x="wd2" y="hd2"/>
                </a:cxn>
                <a:cxn ang="10800000">
                  <a:pos x="wd2" y="hd2"/>
                </a:cxn>
                <a:cxn ang="16200000">
                  <a:pos x="wd2" y="hd2"/>
                </a:cxn>
              </a:cxnLst>
              <a:rect l="0" t="0" r="r" b="b"/>
              <a:pathLst>
                <a:path w="19802" h="21600" extrusionOk="0">
                  <a:moveTo>
                    <a:pt x="6803" y="0"/>
                  </a:moveTo>
                  <a:cubicBezTo>
                    <a:pt x="4917" y="0"/>
                    <a:pt x="177" y="0"/>
                    <a:pt x="177" y="3331"/>
                  </a:cubicBezTo>
                  <a:cubicBezTo>
                    <a:pt x="-724" y="8266"/>
                    <a:pt x="2057" y="11598"/>
                    <a:pt x="3037" y="13334"/>
                  </a:cubicBezTo>
                  <a:cubicBezTo>
                    <a:pt x="7703" y="16665"/>
                    <a:pt x="12444" y="19996"/>
                    <a:pt x="17110" y="21600"/>
                  </a:cubicBezTo>
                  <a:cubicBezTo>
                    <a:pt x="18996" y="21600"/>
                    <a:pt x="19971" y="18260"/>
                    <a:pt x="18090" y="16665"/>
                  </a:cubicBezTo>
                  <a:cubicBezTo>
                    <a:pt x="15230" y="16665"/>
                    <a:pt x="13349" y="14929"/>
                    <a:pt x="10564" y="13334"/>
                  </a:cubicBezTo>
                  <a:cubicBezTo>
                    <a:pt x="9584" y="13334"/>
                    <a:pt x="8683" y="13334"/>
                    <a:pt x="7703" y="11598"/>
                  </a:cubicBezTo>
                  <a:cubicBezTo>
                    <a:pt x="5823" y="9994"/>
                    <a:pt x="3942" y="9994"/>
                    <a:pt x="3037" y="6663"/>
                  </a:cubicBezTo>
                  <a:cubicBezTo>
                    <a:pt x="2458" y="3654"/>
                    <a:pt x="2883" y="3042"/>
                    <a:pt x="3723" y="3042"/>
                  </a:cubicBezTo>
                  <a:cubicBezTo>
                    <a:pt x="4292" y="3042"/>
                    <a:pt x="5057" y="3331"/>
                    <a:pt x="5823" y="3331"/>
                  </a:cubicBezTo>
                  <a:lnTo>
                    <a:pt x="9584" y="3331"/>
                  </a:lnTo>
                  <a:cubicBezTo>
                    <a:pt x="12444" y="3331"/>
                    <a:pt x="15230" y="4927"/>
                    <a:pt x="18090" y="8266"/>
                  </a:cubicBezTo>
                  <a:cubicBezTo>
                    <a:pt x="18996" y="8266"/>
                    <a:pt x="20876" y="4927"/>
                    <a:pt x="18996" y="4927"/>
                  </a:cubicBezTo>
                  <a:cubicBezTo>
                    <a:pt x="15230" y="1595"/>
                    <a:pt x="11469" y="0"/>
                    <a:pt x="6803"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8" name="Google Shape;164;p15"/>
            <p:cNvSpPr/>
            <p:nvPr/>
          </p:nvSpPr>
          <p:spPr>
            <a:xfrm>
              <a:off x="2620754" y="1663858"/>
              <a:ext cx="182907" cy="91470"/>
            </a:xfrm>
            <a:custGeom>
              <a:avLst/>
              <a:gdLst/>
              <a:ahLst/>
              <a:cxnLst>
                <a:cxn ang="0">
                  <a:pos x="wd2" y="hd2"/>
                </a:cxn>
                <a:cxn ang="5400000">
                  <a:pos x="wd2" y="hd2"/>
                </a:cxn>
                <a:cxn ang="10800000">
                  <a:pos x="wd2" y="hd2"/>
                </a:cxn>
                <a:cxn ang="16200000">
                  <a:pos x="wd2" y="hd2"/>
                </a:cxn>
              </a:cxnLst>
              <a:rect l="0" t="0" r="r" b="b"/>
              <a:pathLst>
                <a:path w="20913" h="21600" extrusionOk="0">
                  <a:moveTo>
                    <a:pt x="841" y="0"/>
                  </a:moveTo>
                  <a:cubicBezTo>
                    <a:pt x="93" y="0"/>
                    <a:pt x="-374" y="2987"/>
                    <a:pt x="393" y="4694"/>
                  </a:cubicBezTo>
                  <a:cubicBezTo>
                    <a:pt x="6346" y="10759"/>
                    <a:pt x="12293" y="16987"/>
                    <a:pt x="19278" y="21082"/>
                  </a:cubicBezTo>
                  <a:cubicBezTo>
                    <a:pt x="19647" y="21448"/>
                    <a:pt x="19947" y="21600"/>
                    <a:pt x="20183" y="21600"/>
                  </a:cubicBezTo>
                  <a:cubicBezTo>
                    <a:pt x="21226" y="21600"/>
                    <a:pt x="21069" y="18593"/>
                    <a:pt x="20232" y="16987"/>
                  </a:cubicBezTo>
                  <a:cubicBezTo>
                    <a:pt x="13326" y="12893"/>
                    <a:pt x="7374" y="6665"/>
                    <a:pt x="1426" y="599"/>
                  </a:cubicBezTo>
                  <a:cubicBezTo>
                    <a:pt x="1220" y="183"/>
                    <a:pt x="1023" y="0"/>
                    <a:pt x="841"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19" name="Google Shape;165;p15"/>
            <p:cNvSpPr/>
            <p:nvPr/>
          </p:nvSpPr>
          <p:spPr>
            <a:xfrm>
              <a:off x="833785" y="1611800"/>
              <a:ext cx="881047" cy="377744"/>
            </a:xfrm>
            <a:custGeom>
              <a:avLst/>
              <a:gdLst/>
              <a:ahLst/>
              <a:cxnLst>
                <a:cxn ang="0">
                  <a:pos x="wd2" y="hd2"/>
                </a:cxn>
                <a:cxn ang="5400000">
                  <a:pos x="wd2" y="hd2"/>
                </a:cxn>
                <a:cxn ang="10800000">
                  <a:pos x="wd2" y="hd2"/>
                </a:cxn>
                <a:cxn ang="16200000">
                  <a:pos x="wd2" y="hd2"/>
                </a:cxn>
              </a:cxnLst>
              <a:rect l="0" t="0" r="r" b="b"/>
              <a:pathLst>
                <a:path w="21428" h="21600" extrusionOk="0">
                  <a:moveTo>
                    <a:pt x="178" y="0"/>
                  </a:moveTo>
                  <a:cubicBezTo>
                    <a:pt x="19" y="0"/>
                    <a:pt x="-79" y="723"/>
                    <a:pt x="83" y="1137"/>
                  </a:cubicBezTo>
                  <a:cubicBezTo>
                    <a:pt x="7054" y="8559"/>
                    <a:pt x="14009" y="15027"/>
                    <a:pt x="21182" y="21455"/>
                  </a:cubicBezTo>
                  <a:cubicBezTo>
                    <a:pt x="21225" y="21556"/>
                    <a:pt x="21268" y="21600"/>
                    <a:pt x="21305" y="21600"/>
                  </a:cubicBezTo>
                  <a:cubicBezTo>
                    <a:pt x="21457" y="21600"/>
                    <a:pt x="21521" y="20877"/>
                    <a:pt x="21182" y="20463"/>
                  </a:cubicBezTo>
                  <a:cubicBezTo>
                    <a:pt x="14228" y="14035"/>
                    <a:pt x="7257" y="7567"/>
                    <a:pt x="303" y="145"/>
                  </a:cubicBezTo>
                  <a:cubicBezTo>
                    <a:pt x="260" y="44"/>
                    <a:pt x="217" y="0"/>
                    <a:pt x="178"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20" name="Google Shape;166;p15"/>
            <p:cNvSpPr/>
            <p:nvPr/>
          </p:nvSpPr>
          <p:spPr>
            <a:xfrm>
              <a:off x="1354436" y="1715915"/>
              <a:ext cx="158501" cy="117498"/>
            </a:xfrm>
            <a:custGeom>
              <a:avLst/>
              <a:gdLst/>
              <a:ahLst/>
              <a:cxnLst>
                <a:cxn ang="0">
                  <a:pos x="wd2" y="hd2"/>
                </a:cxn>
                <a:cxn ang="5400000">
                  <a:pos x="wd2" y="hd2"/>
                </a:cxn>
                <a:cxn ang="10800000">
                  <a:pos x="wd2" y="hd2"/>
                </a:cxn>
                <a:cxn ang="16200000">
                  <a:pos x="wd2" y="hd2"/>
                </a:cxn>
              </a:cxnLst>
              <a:rect l="0" t="0" r="r" b="b"/>
              <a:pathLst>
                <a:path w="20320" h="21600" extrusionOk="0">
                  <a:moveTo>
                    <a:pt x="1472" y="0"/>
                  </a:moveTo>
                  <a:cubicBezTo>
                    <a:pt x="82" y="0"/>
                    <a:pt x="-442" y="2317"/>
                    <a:pt x="418" y="3654"/>
                  </a:cubicBezTo>
                  <a:cubicBezTo>
                    <a:pt x="6023" y="10029"/>
                    <a:pt x="11538" y="16412"/>
                    <a:pt x="18213" y="21133"/>
                  </a:cubicBezTo>
                  <a:cubicBezTo>
                    <a:pt x="18439" y="21458"/>
                    <a:pt x="18709" y="21600"/>
                    <a:pt x="18974" y="21600"/>
                  </a:cubicBezTo>
                  <a:cubicBezTo>
                    <a:pt x="20071" y="21600"/>
                    <a:pt x="21158" y="19275"/>
                    <a:pt x="19371" y="17946"/>
                  </a:cubicBezTo>
                  <a:cubicBezTo>
                    <a:pt x="13767" y="13224"/>
                    <a:pt x="8245" y="6841"/>
                    <a:pt x="2641" y="467"/>
                  </a:cubicBezTo>
                  <a:cubicBezTo>
                    <a:pt x="2206" y="142"/>
                    <a:pt x="1814" y="0"/>
                    <a:pt x="1472"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21" name="Google Shape;167;p15"/>
            <p:cNvSpPr/>
            <p:nvPr/>
          </p:nvSpPr>
          <p:spPr>
            <a:xfrm>
              <a:off x="418635" y="1308189"/>
              <a:ext cx="162102" cy="115305"/>
            </a:xfrm>
            <a:custGeom>
              <a:avLst/>
              <a:gdLst/>
              <a:ahLst/>
              <a:cxnLst>
                <a:cxn ang="0">
                  <a:pos x="wd2" y="hd2"/>
                </a:cxn>
                <a:cxn ang="5400000">
                  <a:pos x="wd2" y="hd2"/>
                </a:cxn>
                <a:cxn ang="10800000">
                  <a:pos x="wd2" y="hd2"/>
                </a:cxn>
                <a:cxn ang="16200000">
                  <a:pos x="wd2" y="hd2"/>
                </a:cxn>
              </a:cxnLst>
              <a:rect l="0" t="0" r="r" b="b"/>
              <a:pathLst>
                <a:path w="20361" h="21600" extrusionOk="0">
                  <a:moveTo>
                    <a:pt x="1786" y="0"/>
                  </a:moveTo>
                  <a:cubicBezTo>
                    <a:pt x="716" y="0"/>
                    <a:pt x="-576" y="2394"/>
                    <a:pt x="278" y="3659"/>
                  </a:cubicBezTo>
                  <a:cubicBezTo>
                    <a:pt x="5768" y="10163"/>
                    <a:pt x="12307" y="16659"/>
                    <a:pt x="18846" y="21600"/>
                  </a:cubicBezTo>
                  <a:cubicBezTo>
                    <a:pt x="19889" y="21600"/>
                    <a:pt x="21024" y="18352"/>
                    <a:pt x="19889" y="18352"/>
                  </a:cubicBezTo>
                  <a:cubicBezTo>
                    <a:pt x="13356" y="13411"/>
                    <a:pt x="7946" y="6915"/>
                    <a:pt x="2456" y="411"/>
                  </a:cubicBezTo>
                  <a:cubicBezTo>
                    <a:pt x="2261" y="121"/>
                    <a:pt x="2029" y="0"/>
                    <a:pt x="1786"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22" name="Google Shape;168;p15"/>
            <p:cNvSpPr/>
            <p:nvPr/>
          </p:nvSpPr>
          <p:spPr>
            <a:xfrm>
              <a:off x="505376" y="1289603"/>
              <a:ext cx="83894" cy="75379"/>
            </a:xfrm>
            <a:custGeom>
              <a:avLst/>
              <a:gdLst/>
              <a:ahLst/>
              <a:cxnLst>
                <a:cxn ang="0">
                  <a:pos x="wd2" y="hd2"/>
                </a:cxn>
                <a:cxn ang="5400000">
                  <a:pos x="wd2" y="hd2"/>
                </a:cxn>
                <a:cxn ang="10800000">
                  <a:pos x="wd2" y="hd2"/>
                </a:cxn>
                <a:cxn ang="16200000">
                  <a:pos x="wd2" y="hd2"/>
                </a:cxn>
              </a:cxnLst>
              <a:rect l="0" t="0" r="r" b="b"/>
              <a:pathLst>
                <a:path w="19905" h="21600" extrusionOk="0">
                  <a:moveTo>
                    <a:pt x="2583" y="0"/>
                  </a:moveTo>
                  <a:cubicBezTo>
                    <a:pt x="787" y="0"/>
                    <a:pt x="-877" y="1738"/>
                    <a:pt x="521" y="3563"/>
                  </a:cubicBezTo>
                  <a:cubicBezTo>
                    <a:pt x="6779" y="8544"/>
                    <a:pt x="10903" y="13512"/>
                    <a:pt x="15017" y="20873"/>
                  </a:cubicBezTo>
                  <a:cubicBezTo>
                    <a:pt x="15823" y="21378"/>
                    <a:pt x="16548" y="21600"/>
                    <a:pt x="17181" y="21600"/>
                  </a:cubicBezTo>
                  <a:cubicBezTo>
                    <a:pt x="19753" y="21600"/>
                    <a:pt x="20723" y="17975"/>
                    <a:pt x="19131" y="15904"/>
                  </a:cubicBezTo>
                  <a:cubicBezTo>
                    <a:pt x="15017" y="10923"/>
                    <a:pt x="8759" y="5955"/>
                    <a:pt x="4645" y="986"/>
                  </a:cubicBezTo>
                  <a:cubicBezTo>
                    <a:pt x="4064" y="296"/>
                    <a:pt x="3308" y="0"/>
                    <a:pt x="2583"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23" name="Google Shape;169;p15"/>
            <p:cNvSpPr/>
            <p:nvPr/>
          </p:nvSpPr>
          <p:spPr>
            <a:xfrm>
              <a:off x="1857410" y="911348"/>
              <a:ext cx="302111" cy="176009"/>
            </a:xfrm>
            <a:custGeom>
              <a:avLst/>
              <a:gdLst/>
              <a:ahLst/>
              <a:cxnLst>
                <a:cxn ang="0">
                  <a:pos x="wd2" y="hd2"/>
                </a:cxn>
                <a:cxn ang="5400000">
                  <a:pos x="wd2" y="hd2"/>
                </a:cxn>
                <a:cxn ang="10800000">
                  <a:pos x="wd2" y="hd2"/>
                </a:cxn>
                <a:cxn ang="16200000">
                  <a:pos x="wd2" y="hd2"/>
                </a:cxn>
              </a:cxnLst>
              <a:rect l="0" t="0" r="r" b="b"/>
              <a:pathLst>
                <a:path w="21016" h="21600" extrusionOk="0">
                  <a:moveTo>
                    <a:pt x="865" y="0"/>
                  </a:moveTo>
                  <a:cubicBezTo>
                    <a:pt x="240" y="0"/>
                    <a:pt x="-341" y="2128"/>
                    <a:pt x="240" y="2128"/>
                  </a:cubicBezTo>
                  <a:lnTo>
                    <a:pt x="20176" y="21294"/>
                  </a:lnTo>
                  <a:cubicBezTo>
                    <a:pt x="20289" y="21510"/>
                    <a:pt x="20406" y="21600"/>
                    <a:pt x="20514" y="21600"/>
                  </a:cubicBezTo>
                  <a:cubicBezTo>
                    <a:pt x="20954" y="21600"/>
                    <a:pt x="21259" y="20053"/>
                    <a:pt x="20756" y="19161"/>
                  </a:cubicBezTo>
                  <a:lnTo>
                    <a:pt x="865" y="0"/>
                  </a:ln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24" name="Google Shape;170;p15"/>
            <p:cNvSpPr/>
            <p:nvPr/>
          </p:nvSpPr>
          <p:spPr>
            <a:xfrm>
              <a:off x="2161237" y="2158317"/>
              <a:ext cx="165129" cy="115304"/>
            </a:xfrm>
            <a:custGeom>
              <a:avLst/>
              <a:gdLst/>
              <a:ahLst/>
              <a:cxnLst>
                <a:cxn ang="0">
                  <a:pos x="wd2" y="hd2"/>
                </a:cxn>
                <a:cxn ang="5400000">
                  <a:pos x="wd2" y="hd2"/>
                </a:cxn>
                <a:cxn ang="10800000">
                  <a:pos x="wd2" y="hd2"/>
                </a:cxn>
                <a:cxn ang="16200000">
                  <a:pos x="wd2" y="hd2"/>
                </a:cxn>
              </a:cxnLst>
              <a:rect l="0" t="0" r="r" b="b"/>
              <a:pathLst>
                <a:path w="20757" h="21600" extrusionOk="0">
                  <a:moveTo>
                    <a:pt x="1529" y="0"/>
                  </a:moveTo>
                  <a:cubicBezTo>
                    <a:pt x="102" y="0"/>
                    <a:pt x="-477" y="2386"/>
                    <a:pt x="448" y="3659"/>
                  </a:cubicBezTo>
                  <a:cubicBezTo>
                    <a:pt x="5856" y="11848"/>
                    <a:pt x="12394" y="16659"/>
                    <a:pt x="18938" y="21600"/>
                  </a:cubicBezTo>
                  <a:cubicBezTo>
                    <a:pt x="21123" y="21600"/>
                    <a:pt x="21123" y="18352"/>
                    <a:pt x="20074" y="18352"/>
                  </a:cubicBezTo>
                  <a:cubicBezTo>
                    <a:pt x="13530" y="13411"/>
                    <a:pt x="6986" y="8600"/>
                    <a:pt x="2627" y="411"/>
                  </a:cubicBezTo>
                  <a:cubicBezTo>
                    <a:pt x="2222" y="121"/>
                    <a:pt x="1854" y="0"/>
                    <a:pt x="1529"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25" name="Google Shape;171;p15"/>
            <p:cNvSpPr/>
            <p:nvPr/>
          </p:nvSpPr>
          <p:spPr>
            <a:xfrm>
              <a:off x="1856731" y="2356265"/>
              <a:ext cx="650756" cy="215202"/>
            </a:xfrm>
            <a:custGeom>
              <a:avLst/>
              <a:gdLst/>
              <a:ahLst/>
              <a:cxnLst>
                <a:cxn ang="0">
                  <a:pos x="wd2" y="hd2"/>
                </a:cxn>
                <a:cxn ang="5400000">
                  <a:pos x="wd2" y="hd2"/>
                </a:cxn>
                <a:cxn ang="10800000">
                  <a:pos x="wd2" y="hd2"/>
                </a:cxn>
                <a:cxn ang="16200000">
                  <a:pos x="wd2" y="hd2"/>
                </a:cxn>
              </a:cxnLst>
              <a:rect l="0" t="0" r="r" b="b"/>
              <a:pathLst>
                <a:path w="21097" h="21600" extrusionOk="0">
                  <a:moveTo>
                    <a:pt x="594" y="0"/>
                  </a:moveTo>
                  <a:cubicBezTo>
                    <a:pt x="-14" y="0"/>
                    <a:pt x="-289" y="3139"/>
                    <a:pt x="425" y="3895"/>
                  </a:cubicBezTo>
                  <a:cubicBezTo>
                    <a:pt x="4070" y="10860"/>
                    <a:pt x="8300" y="16919"/>
                    <a:pt x="12800" y="20404"/>
                  </a:cubicBezTo>
                  <a:cubicBezTo>
                    <a:pt x="13645" y="21211"/>
                    <a:pt x="14430" y="21600"/>
                    <a:pt x="15164" y="21600"/>
                  </a:cubicBezTo>
                  <a:cubicBezTo>
                    <a:pt x="17592" y="21600"/>
                    <a:pt x="19441" y="17338"/>
                    <a:pt x="20944" y="9954"/>
                  </a:cubicBezTo>
                  <a:cubicBezTo>
                    <a:pt x="21311" y="8269"/>
                    <a:pt x="20960" y="6944"/>
                    <a:pt x="20515" y="6944"/>
                  </a:cubicBezTo>
                  <a:cubicBezTo>
                    <a:pt x="20277" y="6944"/>
                    <a:pt x="20015" y="7319"/>
                    <a:pt x="19820" y="8213"/>
                  </a:cubicBezTo>
                  <a:cubicBezTo>
                    <a:pt x="18694" y="12601"/>
                    <a:pt x="17570" y="16919"/>
                    <a:pt x="15612" y="17826"/>
                  </a:cubicBezTo>
                  <a:cubicBezTo>
                    <a:pt x="13924" y="17826"/>
                    <a:pt x="12238" y="16086"/>
                    <a:pt x="10550" y="14341"/>
                  </a:cubicBezTo>
                  <a:cubicBezTo>
                    <a:pt x="7175" y="10860"/>
                    <a:pt x="4070" y="5635"/>
                    <a:pt x="987" y="410"/>
                  </a:cubicBezTo>
                  <a:cubicBezTo>
                    <a:pt x="846" y="125"/>
                    <a:pt x="714" y="0"/>
                    <a:pt x="594"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26" name="Google Shape;172;p15"/>
            <p:cNvSpPr/>
            <p:nvPr/>
          </p:nvSpPr>
          <p:spPr>
            <a:xfrm>
              <a:off x="3" y="258351"/>
              <a:ext cx="782439" cy="712246"/>
            </a:xfrm>
            <a:custGeom>
              <a:avLst/>
              <a:gdLst/>
              <a:ahLst/>
              <a:cxnLst>
                <a:cxn ang="0">
                  <a:pos x="wd2" y="hd2"/>
                </a:cxn>
                <a:cxn ang="5400000">
                  <a:pos x="wd2" y="hd2"/>
                </a:cxn>
                <a:cxn ang="10800000">
                  <a:pos x="wd2" y="hd2"/>
                </a:cxn>
                <a:cxn ang="16200000">
                  <a:pos x="wd2" y="hd2"/>
                </a:cxn>
              </a:cxnLst>
              <a:rect l="0" t="0" r="r" b="b"/>
              <a:pathLst>
                <a:path w="20156" h="21600" extrusionOk="0">
                  <a:moveTo>
                    <a:pt x="4664" y="0"/>
                  </a:moveTo>
                  <a:cubicBezTo>
                    <a:pt x="3062" y="0"/>
                    <a:pt x="1522" y="502"/>
                    <a:pt x="562" y="1914"/>
                  </a:cubicBezTo>
                  <a:cubicBezTo>
                    <a:pt x="-1226" y="4546"/>
                    <a:pt x="1688" y="8228"/>
                    <a:pt x="3244" y="10080"/>
                  </a:cubicBezTo>
                  <a:cubicBezTo>
                    <a:pt x="5711" y="12964"/>
                    <a:pt x="11074" y="15868"/>
                    <a:pt x="9948" y="20856"/>
                  </a:cubicBezTo>
                  <a:cubicBezTo>
                    <a:pt x="9948" y="21321"/>
                    <a:pt x="10250" y="21600"/>
                    <a:pt x="10548" y="21600"/>
                  </a:cubicBezTo>
                  <a:cubicBezTo>
                    <a:pt x="10763" y="21600"/>
                    <a:pt x="10977" y="21455"/>
                    <a:pt x="11074" y="21129"/>
                  </a:cubicBezTo>
                  <a:cubicBezTo>
                    <a:pt x="11967" y="17446"/>
                    <a:pt x="9733" y="14815"/>
                    <a:pt x="7499" y="12711"/>
                  </a:cubicBezTo>
                  <a:cubicBezTo>
                    <a:pt x="5925" y="11132"/>
                    <a:pt x="-1226" y="4818"/>
                    <a:pt x="1903" y="2188"/>
                  </a:cubicBezTo>
                  <a:cubicBezTo>
                    <a:pt x="2638" y="1568"/>
                    <a:pt x="3516" y="1353"/>
                    <a:pt x="4426" y="1353"/>
                  </a:cubicBezTo>
                  <a:cubicBezTo>
                    <a:pt x="5466" y="1353"/>
                    <a:pt x="6546" y="1634"/>
                    <a:pt x="7499" y="1914"/>
                  </a:cubicBezTo>
                  <a:cubicBezTo>
                    <a:pt x="9286" y="2440"/>
                    <a:pt x="10841" y="3767"/>
                    <a:pt x="12629" y="4818"/>
                  </a:cubicBezTo>
                  <a:cubicBezTo>
                    <a:pt x="13965" y="5599"/>
                    <a:pt x="15542" y="6385"/>
                    <a:pt x="17072" y="6385"/>
                  </a:cubicBezTo>
                  <a:cubicBezTo>
                    <a:pt x="18104" y="6385"/>
                    <a:pt x="19113" y="6028"/>
                    <a:pt x="20013" y="5072"/>
                  </a:cubicBezTo>
                  <a:cubicBezTo>
                    <a:pt x="20374" y="4646"/>
                    <a:pt x="19998" y="3875"/>
                    <a:pt x="19492" y="3875"/>
                  </a:cubicBezTo>
                  <a:cubicBezTo>
                    <a:pt x="19372" y="3875"/>
                    <a:pt x="19245" y="3918"/>
                    <a:pt x="19118" y="4019"/>
                  </a:cubicBezTo>
                  <a:cubicBezTo>
                    <a:pt x="18389" y="4756"/>
                    <a:pt x="17587" y="5048"/>
                    <a:pt x="16748" y="5048"/>
                  </a:cubicBezTo>
                  <a:cubicBezTo>
                    <a:pt x="13990" y="5048"/>
                    <a:pt x="10841" y="1879"/>
                    <a:pt x="8607" y="862"/>
                  </a:cubicBezTo>
                  <a:cubicBezTo>
                    <a:pt x="7472" y="374"/>
                    <a:pt x="6046" y="0"/>
                    <a:pt x="4664"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sp>
          <p:nvSpPr>
            <p:cNvPr id="227" name="Google Shape;173;p15"/>
            <p:cNvSpPr/>
            <p:nvPr/>
          </p:nvSpPr>
          <p:spPr>
            <a:xfrm>
              <a:off x="142785" y="356141"/>
              <a:ext cx="301173" cy="224711"/>
            </a:xfrm>
            <a:custGeom>
              <a:avLst/>
              <a:gdLst/>
              <a:ahLst/>
              <a:cxnLst>
                <a:cxn ang="0">
                  <a:pos x="wd2" y="hd2"/>
                </a:cxn>
                <a:cxn ang="5400000">
                  <a:pos x="wd2" y="hd2"/>
                </a:cxn>
                <a:cxn ang="10800000">
                  <a:pos x="wd2" y="hd2"/>
                </a:cxn>
                <a:cxn ang="16200000">
                  <a:pos x="wd2" y="hd2"/>
                </a:cxn>
              </a:cxnLst>
              <a:rect l="0" t="0" r="r" b="b"/>
              <a:pathLst>
                <a:path w="20331" h="21600" extrusionOk="0">
                  <a:moveTo>
                    <a:pt x="5066" y="2638"/>
                  </a:moveTo>
                  <a:cubicBezTo>
                    <a:pt x="6579" y="2638"/>
                    <a:pt x="8411" y="3499"/>
                    <a:pt x="9402" y="4206"/>
                  </a:cubicBezTo>
                  <a:cubicBezTo>
                    <a:pt x="11743" y="5008"/>
                    <a:pt x="14087" y="6675"/>
                    <a:pt x="15867" y="10008"/>
                  </a:cubicBezTo>
                  <a:cubicBezTo>
                    <a:pt x="17955" y="12986"/>
                    <a:pt x="19114" y="18610"/>
                    <a:pt x="16015" y="18610"/>
                  </a:cubicBezTo>
                  <a:cubicBezTo>
                    <a:pt x="15640" y="18610"/>
                    <a:pt x="15202" y="18527"/>
                    <a:pt x="14696" y="18349"/>
                  </a:cubicBezTo>
                  <a:cubicBezTo>
                    <a:pt x="11743" y="17547"/>
                    <a:pt x="9402" y="15881"/>
                    <a:pt x="6497" y="14214"/>
                  </a:cubicBezTo>
                  <a:cubicBezTo>
                    <a:pt x="5887" y="12543"/>
                    <a:pt x="4154" y="11679"/>
                    <a:pt x="3547" y="10008"/>
                  </a:cubicBezTo>
                  <a:cubicBezTo>
                    <a:pt x="1519" y="4239"/>
                    <a:pt x="2998" y="2638"/>
                    <a:pt x="5066" y="2638"/>
                  </a:cubicBezTo>
                  <a:close/>
                  <a:moveTo>
                    <a:pt x="5873" y="0"/>
                  </a:moveTo>
                  <a:cubicBezTo>
                    <a:pt x="2878" y="0"/>
                    <a:pt x="-357" y="1778"/>
                    <a:pt x="32" y="7539"/>
                  </a:cubicBezTo>
                  <a:cubicBezTo>
                    <a:pt x="642" y="15012"/>
                    <a:pt x="8838" y="19214"/>
                    <a:pt x="12916" y="20885"/>
                  </a:cubicBezTo>
                  <a:cubicBezTo>
                    <a:pt x="14028" y="21335"/>
                    <a:pt x="15184" y="21600"/>
                    <a:pt x="16242" y="21600"/>
                  </a:cubicBezTo>
                  <a:cubicBezTo>
                    <a:pt x="19100" y="21600"/>
                    <a:pt x="21243" y="19665"/>
                    <a:pt x="19942" y="14214"/>
                  </a:cubicBezTo>
                  <a:cubicBezTo>
                    <a:pt x="18792" y="7663"/>
                    <a:pt x="14255" y="3490"/>
                    <a:pt x="9657" y="1005"/>
                  </a:cubicBezTo>
                  <a:cubicBezTo>
                    <a:pt x="9579" y="955"/>
                    <a:pt x="9492" y="910"/>
                    <a:pt x="9402" y="868"/>
                  </a:cubicBezTo>
                  <a:cubicBezTo>
                    <a:pt x="9402" y="868"/>
                    <a:pt x="9402" y="868"/>
                    <a:pt x="9402" y="868"/>
                  </a:cubicBezTo>
                  <a:cubicBezTo>
                    <a:pt x="8504" y="356"/>
                    <a:pt x="7212" y="0"/>
                    <a:pt x="5873" y="0"/>
                  </a:cubicBezTo>
                  <a:close/>
                </a:path>
              </a:pathLst>
            </a:custGeom>
            <a:solidFill>
              <a:srgbClr val="B80D57"/>
            </a:solidFill>
            <a:ln w="12700" cap="flat">
              <a:noFill/>
              <a:miter lim="400000"/>
            </a:ln>
            <a:effectLst/>
          </p:spPr>
          <p:txBody>
            <a:bodyPr wrap="square" lIns="0" tIns="0" rIns="0" bIns="0" numCol="1" anchor="ctr">
              <a:noAutofit/>
            </a:bodyPr>
            <a:lstStyle/>
            <a:p>
              <a:pPr>
                <a:defRPr>
                  <a:solidFill>
                    <a:srgbClr val="FF858A"/>
                  </a:solidFill>
                  <a:latin typeface="+mj-lt"/>
                  <a:ea typeface="+mj-ea"/>
                  <a:cs typeface="+mj-cs"/>
                  <a:sym typeface="Arial"/>
                </a:defRPr>
              </a:pPr>
              <a:endParaRPr/>
            </a:p>
          </p:txBody>
        </p:sp>
      </p:grpSp>
      <p:sp>
        <p:nvSpPr>
          <p:cNvPr id="229" name="Google Shape;174;p15"/>
          <p:cNvSpPr/>
          <p:nvPr/>
        </p:nvSpPr>
        <p:spPr>
          <a:xfrm>
            <a:off x="4229552" y="-8931"/>
            <a:ext cx="2277016" cy="1406630"/>
          </a:xfrm>
          <a:custGeom>
            <a:avLst/>
            <a:gdLst/>
            <a:ahLst/>
            <a:cxnLst>
              <a:cxn ang="0">
                <a:pos x="wd2" y="hd2"/>
              </a:cxn>
              <a:cxn ang="5400000">
                <a:pos x="wd2" y="hd2"/>
              </a:cxn>
              <a:cxn ang="10800000">
                <a:pos x="wd2" y="hd2"/>
              </a:cxn>
              <a:cxn ang="16200000">
                <a:pos x="wd2" y="hd2"/>
              </a:cxn>
            </a:cxnLst>
            <a:rect l="0" t="0" r="r" b="b"/>
            <a:pathLst>
              <a:path w="21159" h="21600" extrusionOk="0">
                <a:moveTo>
                  <a:pt x="20851" y="0"/>
                </a:moveTo>
                <a:cubicBezTo>
                  <a:pt x="20729" y="0"/>
                  <a:pt x="20613" y="143"/>
                  <a:pt x="20658" y="371"/>
                </a:cubicBezTo>
                <a:cubicBezTo>
                  <a:pt x="20819" y="2769"/>
                  <a:pt x="20658" y="5166"/>
                  <a:pt x="20336" y="7436"/>
                </a:cubicBezTo>
                <a:cubicBezTo>
                  <a:pt x="20013" y="9428"/>
                  <a:pt x="19613" y="11432"/>
                  <a:pt x="18969" y="13297"/>
                </a:cubicBezTo>
                <a:cubicBezTo>
                  <a:pt x="17757" y="16621"/>
                  <a:pt x="15745" y="18890"/>
                  <a:pt x="13488" y="19956"/>
                </a:cubicBezTo>
                <a:cubicBezTo>
                  <a:pt x="12198" y="20616"/>
                  <a:pt x="10909" y="20883"/>
                  <a:pt x="9536" y="20883"/>
                </a:cubicBezTo>
                <a:cubicBezTo>
                  <a:pt x="8246" y="20883"/>
                  <a:pt x="6879" y="20755"/>
                  <a:pt x="5667" y="20222"/>
                </a:cubicBezTo>
                <a:cubicBezTo>
                  <a:pt x="3333" y="19157"/>
                  <a:pt x="2043" y="15822"/>
                  <a:pt x="1238" y="12359"/>
                </a:cubicBezTo>
                <a:cubicBezTo>
                  <a:pt x="348" y="8896"/>
                  <a:pt x="109" y="4367"/>
                  <a:pt x="915" y="776"/>
                </a:cubicBezTo>
                <a:cubicBezTo>
                  <a:pt x="960" y="541"/>
                  <a:pt x="844" y="399"/>
                  <a:pt x="722" y="399"/>
                </a:cubicBezTo>
                <a:cubicBezTo>
                  <a:pt x="634" y="399"/>
                  <a:pt x="544" y="473"/>
                  <a:pt x="509" y="638"/>
                </a:cubicBezTo>
                <a:cubicBezTo>
                  <a:pt x="-297" y="3973"/>
                  <a:pt x="-52" y="8235"/>
                  <a:pt x="593" y="11559"/>
                </a:cubicBezTo>
                <a:cubicBezTo>
                  <a:pt x="1315" y="15023"/>
                  <a:pt x="2527" y="18890"/>
                  <a:pt x="4622" y="20350"/>
                </a:cubicBezTo>
                <a:cubicBezTo>
                  <a:pt x="5828" y="21288"/>
                  <a:pt x="7201" y="21416"/>
                  <a:pt x="8491" y="21554"/>
                </a:cubicBezTo>
                <a:cubicBezTo>
                  <a:pt x="8811" y="21584"/>
                  <a:pt x="9136" y="21600"/>
                  <a:pt x="9463" y="21600"/>
                </a:cubicBezTo>
                <a:cubicBezTo>
                  <a:pt x="10533" y="21600"/>
                  <a:pt x="11630" y="21430"/>
                  <a:pt x="12682" y="21021"/>
                </a:cubicBezTo>
                <a:cubicBezTo>
                  <a:pt x="15016" y="20222"/>
                  <a:pt x="17357" y="18219"/>
                  <a:pt x="18808" y="14895"/>
                </a:cubicBezTo>
                <a:cubicBezTo>
                  <a:pt x="19691" y="12892"/>
                  <a:pt x="20258" y="10494"/>
                  <a:pt x="20658" y="8097"/>
                </a:cubicBezTo>
                <a:cubicBezTo>
                  <a:pt x="21064" y="5571"/>
                  <a:pt x="21303" y="2907"/>
                  <a:pt x="21064" y="244"/>
                </a:cubicBezTo>
                <a:cubicBezTo>
                  <a:pt x="21029" y="74"/>
                  <a:pt x="20938" y="0"/>
                  <a:pt x="20851"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0" name="Google Shape;175;p15"/>
          <p:cNvSpPr/>
          <p:nvPr/>
        </p:nvSpPr>
        <p:spPr>
          <a:xfrm>
            <a:off x="5047762" y="279173"/>
            <a:ext cx="515078" cy="490832"/>
          </a:xfrm>
          <a:custGeom>
            <a:avLst/>
            <a:gdLst/>
            <a:ahLst/>
            <a:cxnLst>
              <a:cxn ang="0">
                <a:pos x="wd2" y="hd2"/>
              </a:cxn>
              <a:cxn ang="5400000">
                <a:pos x="wd2" y="hd2"/>
              </a:cxn>
              <a:cxn ang="10800000">
                <a:pos x="wd2" y="hd2"/>
              </a:cxn>
              <a:cxn ang="16200000">
                <a:pos x="wd2" y="hd2"/>
              </a:cxn>
            </a:cxnLst>
            <a:rect l="0" t="0" r="r" b="b"/>
            <a:pathLst>
              <a:path w="20396" h="21600" extrusionOk="0">
                <a:moveTo>
                  <a:pt x="11382" y="1164"/>
                </a:moveTo>
                <a:cubicBezTo>
                  <a:pt x="15703" y="1164"/>
                  <a:pt x="18982" y="5017"/>
                  <a:pt x="19299" y="9755"/>
                </a:cubicBezTo>
                <a:cubicBezTo>
                  <a:pt x="19629" y="15864"/>
                  <a:pt x="15865" y="20046"/>
                  <a:pt x="10699" y="20443"/>
                </a:cubicBezTo>
                <a:cubicBezTo>
                  <a:pt x="6248" y="20443"/>
                  <a:pt x="2127" y="16992"/>
                  <a:pt x="1083" y="12046"/>
                </a:cubicBezTo>
                <a:cubicBezTo>
                  <a:pt x="395" y="6306"/>
                  <a:pt x="4517" y="1359"/>
                  <a:pt x="9682" y="1359"/>
                </a:cubicBezTo>
                <a:cubicBezTo>
                  <a:pt x="9765" y="1359"/>
                  <a:pt x="9837" y="1342"/>
                  <a:pt x="9900" y="1312"/>
                </a:cubicBezTo>
                <a:cubicBezTo>
                  <a:pt x="10404" y="1213"/>
                  <a:pt x="10900" y="1164"/>
                  <a:pt x="11382" y="1164"/>
                </a:cubicBezTo>
                <a:close/>
                <a:moveTo>
                  <a:pt x="11235" y="0"/>
                </a:moveTo>
                <a:cubicBezTo>
                  <a:pt x="10634" y="0"/>
                  <a:pt x="10019" y="61"/>
                  <a:pt x="9394" y="184"/>
                </a:cubicBezTo>
                <a:cubicBezTo>
                  <a:pt x="9312" y="182"/>
                  <a:pt x="9230" y="180"/>
                  <a:pt x="9148" y="180"/>
                </a:cubicBezTo>
                <a:cubicBezTo>
                  <a:pt x="3880" y="180"/>
                  <a:pt x="-598" y="5386"/>
                  <a:pt x="66" y="11650"/>
                </a:cubicBezTo>
                <a:cubicBezTo>
                  <a:pt x="381" y="17490"/>
                  <a:pt x="5422" y="21600"/>
                  <a:pt x="10668" y="21600"/>
                </a:cubicBezTo>
                <a:cubicBezTo>
                  <a:pt x="10906" y="21600"/>
                  <a:pt x="11146" y="21591"/>
                  <a:pt x="11385" y="21573"/>
                </a:cubicBezTo>
                <a:cubicBezTo>
                  <a:pt x="17238" y="20811"/>
                  <a:pt x="21002" y="15466"/>
                  <a:pt x="20316" y="8992"/>
                </a:cubicBezTo>
                <a:cubicBezTo>
                  <a:pt x="19709" y="3606"/>
                  <a:pt x="15897" y="0"/>
                  <a:pt x="11235"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1" name="Google Shape;176;p15"/>
          <p:cNvSpPr/>
          <p:nvPr/>
        </p:nvSpPr>
        <p:spPr>
          <a:xfrm>
            <a:off x="4702500" y="28212"/>
            <a:ext cx="1157686" cy="1018783"/>
          </a:xfrm>
          <a:custGeom>
            <a:avLst/>
            <a:gdLst/>
            <a:ahLst/>
            <a:cxnLst>
              <a:cxn ang="0">
                <a:pos x="wd2" y="hd2"/>
              </a:cxn>
              <a:cxn ang="5400000">
                <a:pos x="wd2" y="hd2"/>
              </a:cxn>
              <a:cxn ang="10800000">
                <a:pos x="wd2" y="hd2"/>
              </a:cxn>
              <a:cxn ang="16200000">
                <a:pos x="wd2" y="hd2"/>
              </a:cxn>
            </a:cxnLst>
            <a:rect l="0" t="0" r="r" b="b"/>
            <a:pathLst>
              <a:path w="21201" h="21600" extrusionOk="0">
                <a:moveTo>
                  <a:pt x="16815" y="993"/>
                </a:moveTo>
                <a:cubicBezTo>
                  <a:pt x="17568" y="993"/>
                  <a:pt x="18219" y="1413"/>
                  <a:pt x="18576" y="2665"/>
                </a:cubicBezTo>
                <a:cubicBezTo>
                  <a:pt x="18741" y="3577"/>
                  <a:pt x="18741" y="4313"/>
                  <a:pt x="18576" y="5240"/>
                </a:cubicBezTo>
                <a:cubicBezTo>
                  <a:pt x="18424" y="5784"/>
                  <a:pt x="18106" y="6152"/>
                  <a:pt x="17941" y="6711"/>
                </a:cubicBezTo>
                <a:cubicBezTo>
                  <a:pt x="17788" y="7623"/>
                  <a:pt x="18106" y="8182"/>
                  <a:pt x="18576" y="8918"/>
                </a:cubicBezTo>
                <a:cubicBezTo>
                  <a:pt x="19847" y="10934"/>
                  <a:pt x="21283" y="13699"/>
                  <a:pt x="19847" y="16274"/>
                </a:cubicBezTo>
                <a:cubicBezTo>
                  <a:pt x="19234" y="17423"/>
                  <a:pt x="18326" y="17720"/>
                  <a:pt x="17320" y="17720"/>
                </a:cubicBezTo>
                <a:cubicBezTo>
                  <a:pt x="16238" y="17720"/>
                  <a:pt x="15042" y="17377"/>
                  <a:pt x="13976" y="17377"/>
                </a:cubicBezTo>
                <a:cubicBezTo>
                  <a:pt x="11906" y="17553"/>
                  <a:pt x="11118" y="19760"/>
                  <a:pt x="9364" y="20496"/>
                </a:cubicBezTo>
                <a:cubicBezTo>
                  <a:pt x="8864" y="20689"/>
                  <a:pt x="8267" y="20794"/>
                  <a:pt x="7646" y="20794"/>
                </a:cubicBezTo>
                <a:cubicBezTo>
                  <a:pt x="5898" y="20794"/>
                  <a:pt x="3963" y="19962"/>
                  <a:pt x="3494" y="17921"/>
                </a:cubicBezTo>
                <a:cubicBezTo>
                  <a:pt x="3329" y="17009"/>
                  <a:pt x="3494" y="16082"/>
                  <a:pt x="3329" y="15170"/>
                </a:cubicBezTo>
                <a:cubicBezTo>
                  <a:pt x="3011" y="14066"/>
                  <a:pt x="2541" y="13331"/>
                  <a:pt x="1905" y="12405"/>
                </a:cubicBezTo>
                <a:cubicBezTo>
                  <a:pt x="1271" y="11493"/>
                  <a:pt x="469" y="10198"/>
                  <a:pt x="788" y="8918"/>
                </a:cubicBezTo>
                <a:cubicBezTo>
                  <a:pt x="1105" y="7623"/>
                  <a:pt x="2376" y="6711"/>
                  <a:pt x="3011" y="5784"/>
                </a:cubicBezTo>
                <a:cubicBezTo>
                  <a:pt x="4129" y="3946"/>
                  <a:pt x="4599" y="1930"/>
                  <a:pt x="6988" y="1930"/>
                </a:cubicBezTo>
                <a:cubicBezTo>
                  <a:pt x="8258" y="1930"/>
                  <a:pt x="9364" y="2474"/>
                  <a:pt x="10635" y="2665"/>
                </a:cubicBezTo>
                <a:cubicBezTo>
                  <a:pt x="10949" y="2709"/>
                  <a:pt x="11244" y="2731"/>
                  <a:pt x="11527" y="2731"/>
                </a:cubicBezTo>
                <a:cubicBezTo>
                  <a:pt x="12387" y="2731"/>
                  <a:pt x="13135" y="2527"/>
                  <a:pt x="13976" y="2106"/>
                </a:cubicBezTo>
                <a:cubicBezTo>
                  <a:pt x="14845" y="1607"/>
                  <a:pt x="15906" y="993"/>
                  <a:pt x="16815" y="993"/>
                </a:cubicBezTo>
                <a:close/>
                <a:moveTo>
                  <a:pt x="16791" y="0"/>
                </a:moveTo>
                <a:cubicBezTo>
                  <a:pt x="16549" y="0"/>
                  <a:pt x="16296" y="30"/>
                  <a:pt x="16035" y="90"/>
                </a:cubicBezTo>
                <a:cubicBezTo>
                  <a:pt x="15082" y="459"/>
                  <a:pt x="14129" y="1003"/>
                  <a:pt x="13341" y="1371"/>
                </a:cubicBezTo>
                <a:cubicBezTo>
                  <a:pt x="12540" y="1738"/>
                  <a:pt x="11906" y="1930"/>
                  <a:pt x="11118" y="1930"/>
                </a:cubicBezTo>
                <a:cubicBezTo>
                  <a:pt x="10165" y="1738"/>
                  <a:pt x="9364" y="1371"/>
                  <a:pt x="8411" y="1194"/>
                </a:cubicBezTo>
                <a:cubicBezTo>
                  <a:pt x="7894" y="1102"/>
                  <a:pt x="7405" y="1043"/>
                  <a:pt x="6945" y="1043"/>
                </a:cubicBezTo>
                <a:cubicBezTo>
                  <a:pt x="5574" y="1043"/>
                  <a:pt x="4445" y="1558"/>
                  <a:pt x="3494" y="3209"/>
                </a:cubicBezTo>
                <a:cubicBezTo>
                  <a:pt x="2859" y="4313"/>
                  <a:pt x="2223" y="5417"/>
                  <a:pt x="1423" y="6343"/>
                </a:cubicBezTo>
                <a:cubicBezTo>
                  <a:pt x="788" y="7255"/>
                  <a:pt x="0" y="8182"/>
                  <a:pt x="0" y="9462"/>
                </a:cubicBezTo>
                <a:cubicBezTo>
                  <a:pt x="0" y="10565"/>
                  <a:pt x="317" y="11669"/>
                  <a:pt x="952" y="12405"/>
                </a:cubicBezTo>
                <a:cubicBezTo>
                  <a:pt x="1271" y="12964"/>
                  <a:pt x="1740" y="13507"/>
                  <a:pt x="2058" y="14066"/>
                </a:cubicBezTo>
                <a:cubicBezTo>
                  <a:pt x="2541" y="14979"/>
                  <a:pt x="2541" y="15715"/>
                  <a:pt x="2693" y="16641"/>
                </a:cubicBezTo>
                <a:cubicBezTo>
                  <a:pt x="2693" y="17745"/>
                  <a:pt x="2859" y="19024"/>
                  <a:pt x="3494" y="19951"/>
                </a:cubicBezTo>
                <a:cubicBezTo>
                  <a:pt x="4129" y="20687"/>
                  <a:pt x="5234" y="21232"/>
                  <a:pt x="6188" y="21423"/>
                </a:cubicBezTo>
                <a:cubicBezTo>
                  <a:pt x="6676" y="21543"/>
                  <a:pt x="7141" y="21600"/>
                  <a:pt x="7587" y="21600"/>
                </a:cubicBezTo>
                <a:cubicBezTo>
                  <a:pt x="9173" y="21600"/>
                  <a:pt x="10514" y="20869"/>
                  <a:pt x="11753" y="19583"/>
                </a:cubicBezTo>
                <a:cubicBezTo>
                  <a:pt x="12670" y="18649"/>
                  <a:pt x="13502" y="18389"/>
                  <a:pt x="14435" y="18389"/>
                </a:cubicBezTo>
                <a:cubicBezTo>
                  <a:pt x="14793" y="18389"/>
                  <a:pt x="15166" y="18427"/>
                  <a:pt x="15565" y="18480"/>
                </a:cubicBezTo>
                <a:cubicBezTo>
                  <a:pt x="16117" y="18568"/>
                  <a:pt x="16711" y="18660"/>
                  <a:pt x="17286" y="18660"/>
                </a:cubicBezTo>
                <a:cubicBezTo>
                  <a:pt x="17861" y="18660"/>
                  <a:pt x="18418" y="18568"/>
                  <a:pt x="18893" y="18289"/>
                </a:cubicBezTo>
                <a:cubicBezTo>
                  <a:pt x="20965" y="17186"/>
                  <a:pt x="21600" y="14243"/>
                  <a:pt x="20965" y="12036"/>
                </a:cubicBezTo>
                <a:cubicBezTo>
                  <a:pt x="20800" y="11301"/>
                  <a:pt x="20482" y="10565"/>
                  <a:pt x="20164" y="9830"/>
                </a:cubicBezTo>
                <a:cubicBezTo>
                  <a:pt x="19695" y="9094"/>
                  <a:pt x="18576" y="7990"/>
                  <a:pt x="18741" y="7078"/>
                </a:cubicBezTo>
                <a:cubicBezTo>
                  <a:pt x="18893" y="6343"/>
                  <a:pt x="19212" y="5607"/>
                  <a:pt x="19376" y="4872"/>
                </a:cubicBezTo>
                <a:cubicBezTo>
                  <a:pt x="19524" y="3978"/>
                  <a:pt x="19529" y="3262"/>
                  <a:pt x="19392" y="2553"/>
                </a:cubicBezTo>
                <a:cubicBezTo>
                  <a:pt x="19389" y="2527"/>
                  <a:pt x="19384" y="2501"/>
                  <a:pt x="19376" y="2474"/>
                </a:cubicBezTo>
                <a:cubicBezTo>
                  <a:pt x="19376" y="2474"/>
                  <a:pt x="19376" y="2474"/>
                  <a:pt x="19376" y="2474"/>
                </a:cubicBezTo>
                <a:cubicBezTo>
                  <a:pt x="19374" y="2463"/>
                  <a:pt x="19372" y="2452"/>
                  <a:pt x="19368" y="2442"/>
                </a:cubicBezTo>
                <a:cubicBezTo>
                  <a:pt x="18961" y="780"/>
                  <a:pt x="18012" y="0"/>
                  <a:pt x="16791"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2" name="Google Shape;177;p15"/>
          <p:cNvSpPr/>
          <p:nvPr/>
        </p:nvSpPr>
        <p:spPr>
          <a:xfrm>
            <a:off x="5983757" y="387749"/>
            <a:ext cx="106471" cy="97867"/>
          </a:xfrm>
          <a:custGeom>
            <a:avLst/>
            <a:gdLst/>
            <a:ahLst/>
            <a:cxnLst>
              <a:cxn ang="0">
                <a:pos x="wd2" y="hd2"/>
              </a:cxn>
              <a:cxn ang="5400000">
                <a:pos x="wd2" y="hd2"/>
              </a:cxn>
              <a:cxn ang="10800000">
                <a:pos x="wd2" y="hd2"/>
              </a:cxn>
              <a:cxn ang="16200000">
                <a:pos x="wd2" y="hd2"/>
              </a:cxn>
            </a:cxnLst>
            <a:rect l="0" t="0" r="r" b="b"/>
            <a:pathLst>
              <a:path w="20602" h="21600" extrusionOk="0">
                <a:moveTo>
                  <a:pt x="5877" y="4804"/>
                </a:moveTo>
                <a:cubicBezTo>
                  <a:pt x="6227" y="5175"/>
                  <a:pt x="6668" y="5516"/>
                  <a:pt x="7176" y="5820"/>
                </a:cubicBezTo>
                <a:cubicBezTo>
                  <a:pt x="8791" y="5820"/>
                  <a:pt x="12145" y="5820"/>
                  <a:pt x="15500" y="7662"/>
                </a:cubicBezTo>
                <a:cubicBezTo>
                  <a:pt x="17248" y="11488"/>
                  <a:pt x="15500" y="15315"/>
                  <a:pt x="12145" y="17308"/>
                </a:cubicBezTo>
                <a:cubicBezTo>
                  <a:pt x="11654" y="17441"/>
                  <a:pt x="11171" y="17508"/>
                  <a:pt x="10705" y="17508"/>
                </a:cubicBezTo>
                <a:cubicBezTo>
                  <a:pt x="5245" y="17508"/>
                  <a:pt x="1582" y="8934"/>
                  <a:pt x="5877" y="4804"/>
                </a:cubicBezTo>
                <a:close/>
                <a:moveTo>
                  <a:pt x="7176" y="0"/>
                </a:moveTo>
                <a:cubicBezTo>
                  <a:pt x="5961" y="0"/>
                  <a:pt x="5187" y="503"/>
                  <a:pt x="4854" y="1244"/>
                </a:cubicBezTo>
                <a:cubicBezTo>
                  <a:pt x="1125" y="3836"/>
                  <a:pt x="-998" y="8602"/>
                  <a:pt x="467" y="13482"/>
                </a:cubicBezTo>
                <a:cubicBezTo>
                  <a:pt x="1799" y="18172"/>
                  <a:pt x="5528" y="21600"/>
                  <a:pt x="9590" y="21600"/>
                </a:cubicBezTo>
                <a:cubicBezTo>
                  <a:pt x="10430" y="21600"/>
                  <a:pt x="11288" y="21458"/>
                  <a:pt x="12145" y="21135"/>
                </a:cubicBezTo>
                <a:cubicBezTo>
                  <a:pt x="15500" y="21135"/>
                  <a:pt x="20602" y="15315"/>
                  <a:pt x="20602" y="9646"/>
                </a:cubicBezTo>
                <a:cubicBezTo>
                  <a:pt x="18954" y="2412"/>
                  <a:pt x="12861" y="2013"/>
                  <a:pt x="8008" y="313"/>
                </a:cubicBezTo>
                <a:cubicBezTo>
                  <a:pt x="7742" y="123"/>
                  <a:pt x="7459" y="0"/>
                  <a:pt x="7176"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3" name="Google Shape;178;p15"/>
          <p:cNvSpPr/>
          <p:nvPr/>
        </p:nvSpPr>
        <p:spPr>
          <a:xfrm>
            <a:off x="5817762" y="350839"/>
            <a:ext cx="84905" cy="85564"/>
          </a:xfrm>
          <a:custGeom>
            <a:avLst/>
            <a:gdLst/>
            <a:ahLst/>
            <a:cxnLst>
              <a:cxn ang="0">
                <a:pos x="wd2" y="hd2"/>
              </a:cxn>
              <a:cxn ang="5400000">
                <a:pos x="wd2" y="hd2"/>
              </a:cxn>
              <a:cxn ang="10800000">
                <a:pos x="wd2" y="hd2"/>
              </a:cxn>
              <a:cxn ang="16200000">
                <a:pos x="wd2" y="hd2"/>
              </a:cxn>
            </a:cxnLst>
            <a:rect l="0" t="0" r="r" b="b"/>
            <a:pathLst>
              <a:path w="19406" h="21600" extrusionOk="0">
                <a:moveTo>
                  <a:pt x="8386" y="5115"/>
                </a:moveTo>
                <a:cubicBezTo>
                  <a:pt x="13321" y="6190"/>
                  <a:pt x="16221" y="12011"/>
                  <a:pt x="12633" y="15975"/>
                </a:cubicBezTo>
                <a:cubicBezTo>
                  <a:pt x="11483" y="16583"/>
                  <a:pt x="10509" y="16843"/>
                  <a:pt x="9654" y="16843"/>
                </a:cubicBezTo>
                <a:cubicBezTo>
                  <a:pt x="7550" y="16843"/>
                  <a:pt x="6174" y="15312"/>
                  <a:pt x="4709" y="13694"/>
                </a:cubicBezTo>
                <a:cubicBezTo>
                  <a:pt x="4709" y="11652"/>
                  <a:pt x="4709" y="7428"/>
                  <a:pt x="8386" y="5115"/>
                </a:cubicBezTo>
                <a:close/>
                <a:moveTo>
                  <a:pt x="5997" y="0"/>
                </a:moveTo>
                <a:cubicBezTo>
                  <a:pt x="5535" y="0"/>
                  <a:pt x="5092" y="174"/>
                  <a:pt x="4709" y="565"/>
                </a:cubicBezTo>
                <a:cubicBezTo>
                  <a:pt x="4138" y="565"/>
                  <a:pt x="3912" y="945"/>
                  <a:pt x="3922" y="1488"/>
                </a:cubicBezTo>
                <a:cubicBezTo>
                  <a:pt x="501" y="5843"/>
                  <a:pt x="-1033" y="11891"/>
                  <a:pt x="747" y="15975"/>
                </a:cubicBezTo>
                <a:cubicBezTo>
                  <a:pt x="3273" y="20101"/>
                  <a:pt x="5800" y="21600"/>
                  <a:pt x="8858" y="21600"/>
                </a:cubicBezTo>
                <a:cubicBezTo>
                  <a:pt x="10598" y="21600"/>
                  <a:pt x="12515" y="21122"/>
                  <a:pt x="14698" y="20351"/>
                </a:cubicBezTo>
                <a:cubicBezTo>
                  <a:pt x="18660" y="18081"/>
                  <a:pt x="20567" y="11598"/>
                  <a:pt x="18660" y="7222"/>
                </a:cubicBezTo>
                <a:cubicBezTo>
                  <a:pt x="15435" y="3649"/>
                  <a:pt x="12200" y="1477"/>
                  <a:pt x="7845" y="793"/>
                </a:cubicBezTo>
                <a:cubicBezTo>
                  <a:pt x="7285" y="315"/>
                  <a:pt x="6626" y="0"/>
                  <a:pt x="5997"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4" name="Google Shape;179;p15"/>
          <p:cNvSpPr/>
          <p:nvPr/>
        </p:nvSpPr>
        <p:spPr>
          <a:xfrm>
            <a:off x="5957642" y="611050"/>
            <a:ext cx="73999" cy="80617"/>
          </a:xfrm>
          <a:custGeom>
            <a:avLst/>
            <a:gdLst/>
            <a:ahLst/>
            <a:cxnLst>
              <a:cxn ang="0">
                <a:pos x="wd2" y="hd2"/>
              </a:cxn>
              <a:cxn ang="5400000">
                <a:pos x="wd2" y="hd2"/>
              </a:cxn>
              <a:cxn ang="10800000">
                <a:pos x="wd2" y="hd2"/>
              </a:cxn>
              <a:cxn ang="16200000">
                <a:pos x="wd2" y="hd2"/>
              </a:cxn>
            </a:cxnLst>
            <a:rect l="0" t="0" r="r" b="b"/>
            <a:pathLst>
              <a:path w="18431" h="21600" extrusionOk="0">
                <a:moveTo>
                  <a:pt x="9173" y="5244"/>
                </a:moveTo>
                <a:cubicBezTo>
                  <a:pt x="11423" y="5244"/>
                  <a:pt x="13502" y="7665"/>
                  <a:pt x="13502" y="9889"/>
                </a:cubicBezTo>
                <a:cubicBezTo>
                  <a:pt x="13502" y="12310"/>
                  <a:pt x="11423" y="14534"/>
                  <a:pt x="9173" y="14534"/>
                </a:cubicBezTo>
                <a:cubicBezTo>
                  <a:pt x="8563" y="15249"/>
                  <a:pt x="7941" y="15549"/>
                  <a:pt x="7352" y="15549"/>
                </a:cubicBezTo>
                <a:cubicBezTo>
                  <a:pt x="5970" y="15549"/>
                  <a:pt x="4855" y="13877"/>
                  <a:pt x="4855" y="12310"/>
                </a:cubicBezTo>
                <a:cubicBezTo>
                  <a:pt x="4855" y="7665"/>
                  <a:pt x="7105" y="5244"/>
                  <a:pt x="9173" y="5244"/>
                </a:cubicBezTo>
                <a:close/>
                <a:moveTo>
                  <a:pt x="8241" y="0"/>
                </a:moveTo>
                <a:cubicBezTo>
                  <a:pt x="7877" y="0"/>
                  <a:pt x="7491" y="184"/>
                  <a:pt x="7105" y="599"/>
                </a:cubicBezTo>
                <a:cubicBezTo>
                  <a:pt x="2777" y="3008"/>
                  <a:pt x="-1541" y="7665"/>
                  <a:pt x="538" y="12310"/>
                </a:cubicBezTo>
                <a:cubicBezTo>
                  <a:pt x="538" y="16955"/>
                  <a:pt x="4855" y="21600"/>
                  <a:pt x="9173" y="21600"/>
                </a:cubicBezTo>
                <a:cubicBezTo>
                  <a:pt x="13502" y="21600"/>
                  <a:pt x="17820" y="16955"/>
                  <a:pt x="17820" y="12310"/>
                </a:cubicBezTo>
                <a:cubicBezTo>
                  <a:pt x="20059" y="7665"/>
                  <a:pt x="15741" y="3008"/>
                  <a:pt x="11423" y="599"/>
                </a:cubicBezTo>
                <a:cubicBezTo>
                  <a:pt x="11005" y="184"/>
                  <a:pt x="10598" y="0"/>
                  <a:pt x="10213" y="0"/>
                </a:cubicBezTo>
                <a:cubicBezTo>
                  <a:pt x="9848" y="0"/>
                  <a:pt x="9505" y="173"/>
                  <a:pt x="9216" y="450"/>
                </a:cubicBezTo>
                <a:cubicBezTo>
                  <a:pt x="8938" y="173"/>
                  <a:pt x="8605" y="0"/>
                  <a:pt x="8241"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5" name="Google Shape;180;p15"/>
          <p:cNvSpPr/>
          <p:nvPr/>
        </p:nvSpPr>
        <p:spPr>
          <a:xfrm>
            <a:off x="5471977" y="1029610"/>
            <a:ext cx="97830" cy="95759"/>
          </a:xfrm>
          <a:custGeom>
            <a:avLst/>
            <a:gdLst/>
            <a:ahLst/>
            <a:cxnLst>
              <a:cxn ang="0">
                <a:pos x="wd2" y="hd2"/>
              </a:cxn>
              <a:cxn ang="5400000">
                <a:pos x="wd2" y="hd2"/>
              </a:cxn>
              <a:cxn ang="10800000">
                <a:pos x="wd2" y="hd2"/>
              </a:cxn>
              <a:cxn ang="16200000">
                <a:pos x="wd2" y="hd2"/>
              </a:cxn>
            </a:cxnLst>
            <a:rect l="0" t="0" r="r" b="b"/>
            <a:pathLst>
              <a:path w="20528" h="21600" extrusionOk="0">
                <a:moveTo>
                  <a:pt x="9471" y="4279"/>
                </a:moveTo>
                <a:cubicBezTo>
                  <a:pt x="11366" y="4949"/>
                  <a:pt x="13704" y="6433"/>
                  <a:pt x="15004" y="7821"/>
                </a:cubicBezTo>
                <a:cubicBezTo>
                  <a:pt x="16890" y="11741"/>
                  <a:pt x="15004" y="15652"/>
                  <a:pt x="11357" y="15652"/>
                </a:cubicBezTo>
                <a:cubicBezTo>
                  <a:pt x="10328" y="16205"/>
                  <a:pt x="9371" y="16447"/>
                  <a:pt x="8514" y="16447"/>
                </a:cubicBezTo>
                <a:cubicBezTo>
                  <a:pt x="3270" y="16447"/>
                  <a:pt x="1464" y="7559"/>
                  <a:pt x="7720" y="5948"/>
                </a:cubicBezTo>
                <a:cubicBezTo>
                  <a:pt x="8586" y="5463"/>
                  <a:pt x="9146" y="4871"/>
                  <a:pt x="9471" y="4279"/>
                </a:cubicBezTo>
                <a:close/>
                <a:moveTo>
                  <a:pt x="7720" y="0"/>
                </a:moveTo>
                <a:cubicBezTo>
                  <a:pt x="6736" y="0"/>
                  <a:pt x="5698" y="1252"/>
                  <a:pt x="5644" y="2339"/>
                </a:cubicBezTo>
                <a:cubicBezTo>
                  <a:pt x="1446" y="3600"/>
                  <a:pt x="-1072" y="8626"/>
                  <a:pt x="444" y="13769"/>
                </a:cubicBezTo>
                <a:cubicBezTo>
                  <a:pt x="2331" y="19562"/>
                  <a:pt x="5969" y="21600"/>
                  <a:pt x="11357" y="21600"/>
                </a:cubicBezTo>
                <a:cubicBezTo>
                  <a:pt x="16890" y="19562"/>
                  <a:pt x="20528" y="15652"/>
                  <a:pt x="20528" y="9859"/>
                </a:cubicBezTo>
                <a:cubicBezTo>
                  <a:pt x="20528" y="3911"/>
                  <a:pt x="13253" y="0"/>
                  <a:pt x="7720"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6" name="Google Shape;181;p15"/>
          <p:cNvSpPr/>
          <p:nvPr/>
        </p:nvSpPr>
        <p:spPr>
          <a:xfrm>
            <a:off x="4502644" y="414119"/>
            <a:ext cx="90820" cy="95630"/>
          </a:xfrm>
          <a:custGeom>
            <a:avLst/>
            <a:gdLst/>
            <a:ahLst/>
            <a:cxnLst>
              <a:cxn ang="0">
                <a:pos x="wd2" y="hd2"/>
              </a:cxn>
              <a:cxn ang="5400000">
                <a:pos x="wd2" y="hd2"/>
              </a:cxn>
              <a:cxn ang="10800000">
                <a:pos x="wd2" y="hd2"/>
              </a:cxn>
              <a:cxn ang="16200000">
                <a:pos x="wd2" y="hd2"/>
              </a:cxn>
            </a:cxnLst>
            <a:rect l="0" t="0" r="r" b="b"/>
            <a:pathLst>
              <a:path w="17745" h="21600" extrusionOk="0">
                <a:moveTo>
                  <a:pt x="10573" y="3945"/>
                </a:moveTo>
                <a:cubicBezTo>
                  <a:pt x="15313" y="4654"/>
                  <a:pt x="15137" y="17558"/>
                  <a:pt x="8539" y="17558"/>
                </a:cubicBezTo>
                <a:cubicBezTo>
                  <a:pt x="6783" y="17558"/>
                  <a:pt x="5152" y="15673"/>
                  <a:pt x="5152" y="11757"/>
                </a:cubicBezTo>
                <a:cubicBezTo>
                  <a:pt x="3631" y="9998"/>
                  <a:pt x="4740" y="5432"/>
                  <a:pt x="7253" y="5432"/>
                </a:cubicBezTo>
                <a:cubicBezTo>
                  <a:pt x="7648" y="5432"/>
                  <a:pt x="8077" y="5548"/>
                  <a:pt x="8539" y="5801"/>
                </a:cubicBezTo>
                <a:cubicBezTo>
                  <a:pt x="9321" y="5801"/>
                  <a:pt x="10136" y="4887"/>
                  <a:pt x="10573" y="3945"/>
                </a:cubicBezTo>
                <a:close/>
                <a:moveTo>
                  <a:pt x="10170" y="0"/>
                </a:moveTo>
                <a:cubicBezTo>
                  <a:pt x="9581" y="0"/>
                  <a:pt x="9212" y="505"/>
                  <a:pt x="9043" y="1156"/>
                </a:cubicBezTo>
                <a:cubicBezTo>
                  <a:pt x="8346" y="787"/>
                  <a:pt x="7673" y="622"/>
                  <a:pt x="7043" y="622"/>
                </a:cubicBezTo>
                <a:cubicBezTo>
                  <a:pt x="3715" y="622"/>
                  <a:pt x="1370" y="5218"/>
                  <a:pt x="0" y="9717"/>
                </a:cubicBezTo>
                <a:cubicBezTo>
                  <a:pt x="0" y="15673"/>
                  <a:pt x="1765" y="21474"/>
                  <a:pt x="8539" y="21474"/>
                </a:cubicBezTo>
                <a:cubicBezTo>
                  <a:pt x="8959" y="21561"/>
                  <a:pt x="9371" y="21600"/>
                  <a:pt x="9775" y="21600"/>
                </a:cubicBezTo>
                <a:cubicBezTo>
                  <a:pt x="18961" y="21600"/>
                  <a:pt x="21600" y="0"/>
                  <a:pt x="10170"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7" name="Google Shape;182;p15"/>
          <p:cNvSpPr/>
          <p:nvPr/>
        </p:nvSpPr>
        <p:spPr>
          <a:xfrm>
            <a:off x="4569037" y="628946"/>
            <a:ext cx="89711" cy="114773"/>
          </a:xfrm>
          <a:custGeom>
            <a:avLst/>
            <a:gdLst/>
            <a:ahLst/>
            <a:cxnLst>
              <a:cxn ang="0">
                <a:pos x="wd2" y="hd2"/>
              </a:cxn>
              <a:cxn ang="5400000">
                <a:pos x="wd2" y="hd2"/>
              </a:cxn>
              <a:cxn ang="10800000">
                <a:pos x="wd2" y="hd2"/>
              </a:cxn>
              <a:cxn ang="16200000">
                <a:pos x="wd2" y="hd2"/>
              </a:cxn>
            </a:cxnLst>
            <a:rect l="0" t="0" r="r" b="b"/>
            <a:pathLst>
              <a:path w="20384" h="21600" extrusionOk="0">
                <a:moveTo>
                  <a:pt x="10903" y="5060"/>
                </a:moveTo>
                <a:cubicBezTo>
                  <a:pt x="15184" y="7335"/>
                  <a:pt x="16044" y="11164"/>
                  <a:pt x="14559" y="15075"/>
                </a:cubicBezTo>
                <a:cubicBezTo>
                  <a:pt x="12506" y="15075"/>
                  <a:pt x="10610" y="16637"/>
                  <a:pt x="10610" y="16637"/>
                </a:cubicBezTo>
                <a:cubicBezTo>
                  <a:pt x="9838" y="16969"/>
                  <a:pt x="9134" y="17115"/>
                  <a:pt x="8509" y="17115"/>
                </a:cubicBezTo>
                <a:cubicBezTo>
                  <a:pt x="5948" y="17115"/>
                  <a:pt x="4619" y="14735"/>
                  <a:pt x="4619" y="13375"/>
                </a:cubicBezTo>
                <a:cubicBezTo>
                  <a:pt x="4619" y="11804"/>
                  <a:pt x="4619" y="10112"/>
                  <a:pt x="6671" y="8541"/>
                </a:cubicBezTo>
                <a:cubicBezTo>
                  <a:pt x="6671" y="8541"/>
                  <a:pt x="8568" y="6841"/>
                  <a:pt x="6671" y="5279"/>
                </a:cubicBezTo>
                <a:cubicBezTo>
                  <a:pt x="7219" y="5732"/>
                  <a:pt x="7942" y="5926"/>
                  <a:pt x="8646" y="5926"/>
                </a:cubicBezTo>
                <a:cubicBezTo>
                  <a:pt x="9594" y="5926"/>
                  <a:pt x="10513" y="5570"/>
                  <a:pt x="10903" y="5060"/>
                </a:cubicBezTo>
                <a:close/>
                <a:moveTo>
                  <a:pt x="7776" y="0"/>
                </a:moveTo>
                <a:cubicBezTo>
                  <a:pt x="6632" y="0"/>
                  <a:pt x="5665" y="1822"/>
                  <a:pt x="5841" y="2866"/>
                </a:cubicBezTo>
                <a:cubicBezTo>
                  <a:pt x="3720" y="4372"/>
                  <a:pt x="1882" y="7545"/>
                  <a:pt x="680" y="8541"/>
                </a:cubicBezTo>
                <a:cubicBezTo>
                  <a:pt x="-1216" y="13375"/>
                  <a:pt x="680" y="19900"/>
                  <a:pt x="8568" y="21600"/>
                </a:cubicBezTo>
                <a:cubicBezTo>
                  <a:pt x="14559" y="21600"/>
                  <a:pt x="20384" y="16637"/>
                  <a:pt x="20384" y="11804"/>
                </a:cubicBezTo>
                <a:cubicBezTo>
                  <a:pt x="20384" y="5279"/>
                  <a:pt x="14559" y="316"/>
                  <a:pt x="8568" y="316"/>
                </a:cubicBezTo>
                <a:cubicBezTo>
                  <a:pt x="8304" y="97"/>
                  <a:pt x="8030" y="0"/>
                  <a:pt x="7776"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8" name="Google Shape;183;p15"/>
          <p:cNvSpPr/>
          <p:nvPr/>
        </p:nvSpPr>
        <p:spPr>
          <a:xfrm>
            <a:off x="4365493" y="-1"/>
            <a:ext cx="306440" cy="1057458"/>
          </a:xfrm>
          <a:custGeom>
            <a:avLst/>
            <a:gdLst/>
            <a:ahLst/>
            <a:cxnLst>
              <a:cxn ang="0">
                <a:pos x="wd2" y="hd2"/>
              </a:cxn>
              <a:cxn ang="5400000">
                <a:pos x="wd2" y="hd2"/>
              </a:cxn>
              <a:cxn ang="10800000">
                <a:pos x="wd2" y="hd2"/>
              </a:cxn>
              <a:cxn ang="16200000">
                <a:pos x="wd2" y="hd2"/>
              </a:cxn>
            </a:cxnLst>
            <a:rect l="0" t="0" r="r" b="b"/>
            <a:pathLst>
              <a:path w="20186" h="21600" extrusionOk="0">
                <a:moveTo>
                  <a:pt x="4290" y="0"/>
                </a:moveTo>
                <a:cubicBezTo>
                  <a:pt x="4023" y="0"/>
                  <a:pt x="3700" y="40"/>
                  <a:pt x="3473" y="111"/>
                </a:cubicBezTo>
                <a:cubicBezTo>
                  <a:pt x="48" y="3654"/>
                  <a:pt x="-1097" y="7736"/>
                  <a:pt x="1190" y="11279"/>
                </a:cubicBezTo>
                <a:cubicBezTo>
                  <a:pt x="2881" y="15177"/>
                  <a:pt x="9736" y="18721"/>
                  <a:pt x="18877" y="21555"/>
                </a:cubicBezTo>
                <a:cubicBezTo>
                  <a:pt x="18987" y="21587"/>
                  <a:pt x="19117" y="21600"/>
                  <a:pt x="19251" y="21600"/>
                </a:cubicBezTo>
                <a:cubicBezTo>
                  <a:pt x="19834" y="21600"/>
                  <a:pt x="20503" y="21339"/>
                  <a:pt x="20021" y="21201"/>
                </a:cubicBezTo>
                <a:cubicBezTo>
                  <a:pt x="10880" y="18536"/>
                  <a:pt x="4023" y="14993"/>
                  <a:pt x="2332" y="11095"/>
                </a:cubicBezTo>
                <a:cubicBezTo>
                  <a:pt x="48" y="7551"/>
                  <a:pt x="1190" y="3654"/>
                  <a:pt x="4618" y="294"/>
                </a:cubicBezTo>
                <a:cubicBezTo>
                  <a:pt x="4941" y="85"/>
                  <a:pt x="4675" y="0"/>
                  <a:pt x="4290"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39" name="Google Shape;184;p15"/>
          <p:cNvSpPr/>
          <p:nvPr/>
        </p:nvSpPr>
        <p:spPr>
          <a:xfrm>
            <a:off x="4760647" y="1053441"/>
            <a:ext cx="445439" cy="166996"/>
          </a:xfrm>
          <a:custGeom>
            <a:avLst/>
            <a:gdLst/>
            <a:ahLst/>
            <a:cxnLst>
              <a:cxn ang="0">
                <a:pos x="wd2" y="hd2"/>
              </a:cxn>
              <a:cxn ang="5400000">
                <a:pos x="wd2" y="hd2"/>
              </a:cxn>
              <a:cxn ang="10800000">
                <a:pos x="wd2" y="hd2"/>
              </a:cxn>
              <a:cxn ang="16200000">
                <a:pos x="wd2" y="hd2"/>
              </a:cxn>
            </a:cxnLst>
            <a:rect l="0" t="0" r="r" b="b"/>
            <a:pathLst>
              <a:path w="21020" h="21600" extrusionOk="0">
                <a:moveTo>
                  <a:pt x="655" y="0"/>
                </a:moveTo>
                <a:cubicBezTo>
                  <a:pt x="255" y="0"/>
                  <a:pt x="-212" y="1636"/>
                  <a:pt x="105" y="2571"/>
                </a:cubicBezTo>
                <a:cubicBezTo>
                  <a:pt x="5835" y="14867"/>
                  <a:pt x="13201" y="18278"/>
                  <a:pt x="20176" y="21600"/>
                </a:cubicBezTo>
                <a:cubicBezTo>
                  <a:pt x="20994" y="21600"/>
                  <a:pt x="21388" y="19352"/>
                  <a:pt x="20568" y="19352"/>
                </a:cubicBezTo>
                <a:cubicBezTo>
                  <a:pt x="13628" y="16036"/>
                  <a:pt x="6653" y="12625"/>
                  <a:pt x="923" y="328"/>
                </a:cubicBezTo>
                <a:cubicBezTo>
                  <a:pt x="846" y="100"/>
                  <a:pt x="752" y="0"/>
                  <a:pt x="655"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0" name="Google Shape;185;p15"/>
          <p:cNvSpPr/>
          <p:nvPr/>
        </p:nvSpPr>
        <p:spPr>
          <a:xfrm>
            <a:off x="5273343" y="1201421"/>
            <a:ext cx="102620" cy="25769"/>
          </a:xfrm>
          <a:custGeom>
            <a:avLst/>
            <a:gdLst/>
            <a:ahLst/>
            <a:cxnLst>
              <a:cxn ang="0">
                <a:pos x="wd2" y="hd2"/>
              </a:cxn>
              <a:cxn ang="5400000">
                <a:pos x="wd2" y="hd2"/>
              </a:cxn>
              <a:cxn ang="10800000">
                <a:pos x="wd2" y="hd2"/>
              </a:cxn>
              <a:cxn ang="16200000">
                <a:pos x="wd2" y="hd2"/>
              </a:cxn>
            </a:cxnLst>
            <a:rect l="0" t="0" r="r" b="b"/>
            <a:pathLst>
              <a:path w="19623" h="21600" extrusionOk="0">
                <a:moveTo>
                  <a:pt x="18086" y="0"/>
                </a:moveTo>
                <a:cubicBezTo>
                  <a:pt x="17748" y="0"/>
                  <a:pt x="17354" y="397"/>
                  <a:pt x="16885" y="1370"/>
                </a:cubicBezTo>
                <a:cubicBezTo>
                  <a:pt x="13529" y="1370"/>
                  <a:pt x="10222" y="4760"/>
                  <a:pt x="6899" y="4760"/>
                </a:cubicBezTo>
                <a:cubicBezTo>
                  <a:pt x="5246" y="4760"/>
                  <a:pt x="3576" y="3894"/>
                  <a:pt x="1898" y="1370"/>
                </a:cubicBezTo>
                <a:cubicBezTo>
                  <a:pt x="302" y="1370"/>
                  <a:pt x="-1425" y="15939"/>
                  <a:pt x="1898" y="15939"/>
                </a:cubicBezTo>
                <a:cubicBezTo>
                  <a:pt x="4415" y="19725"/>
                  <a:pt x="7335" y="21600"/>
                  <a:pt x="10239" y="21600"/>
                </a:cubicBezTo>
                <a:cubicBezTo>
                  <a:pt x="13142" y="21600"/>
                  <a:pt x="16029" y="19725"/>
                  <a:pt x="18481" y="15939"/>
                </a:cubicBezTo>
                <a:cubicBezTo>
                  <a:pt x="19961" y="15939"/>
                  <a:pt x="20175" y="0"/>
                  <a:pt x="18086"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1" name="Google Shape;186;p15"/>
          <p:cNvSpPr/>
          <p:nvPr/>
        </p:nvSpPr>
        <p:spPr>
          <a:xfrm>
            <a:off x="5696132" y="508628"/>
            <a:ext cx="655945" cy="642424"/>
          </a:xfrm>
          <a:custGeom>
            <a:avLst/>
            <a:gdLst/>
            <a:ahLst/>
            <a:cxnLst>
              <a:cxn ang="0">
                <a:pos x="wd2" y="hd2"/>
              </a:cxn>
              <a:cxn ang="5400000">
                <a:pos x="wd2" y="hd2"/>
              </a:cxn>
              <a:cxn ang="10800000">
                <a:pos x="wd2" y="hd2"/>
              </a:cxn>
              <a:cxn ang="16200000">
                <a:pos x="wd2" y="hd2"/>
              </a:cxn>
            </a:cxnLst>
            <a:rect l="0" t="0" r="r" b="b"/>
            <a:pathLst>
              <a:path w="21329" h="21600" extrusionOk="0">
                <a:moveTo>
                  <a:pt x="20972" y="0"/>
                </a:moveTo>
                <a:cubicBezTo>
                  <a:pt x="20835" y="0"/>
                  <a:pt x="20711" y="97"/>
                  <a:pt x="20711" y="323"/>
                </a:cubicBezTo>
                <a:cubicBezTo>
                  <a:pt x="19018" y="11101"/>
                  <a:pt x="9137" y="16934"/>
                  <a:pt x="112" y="20737"/>
                </a:cubicBezTo>
                <a:cubicBezTo>
                  <a:pt x="-159" y="21016"/>
                  <a:pt x="112" y="21600"/>
                  <a:pt x="406" y="21600"/>
                </a:cubicBezTo>
                <a:cubicBezTo>
                  <a:pt x="9700" y="17517"/>
                  <a:pt x="19582" y="11405"/>
                  <a:pt x="21275" y="602"/>
                </a:cubicBezTo>
                <a:cubicBezTo>
                  <a:pt x="21441" y="244"/>
                  <a:pt x="21191" y="0"/>
                  <a:pt x="20972"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2" name="Google Shape;187;p15"/>
          <p:cNvSpPr/>
          <p:nvPr/>
        </p:nvSpPr>
        <p:spPr>
          <a:xfrm>
            <a:off x="6323967" y="-4819"/>
            <a:ext cx="46967" cy="432757"/>
          </a:xfrm>
          <a:custGeom>
            <a:avLst/>
            <a:gdLst/>
            <a:ahLst/>
            <a:cxnLst>
              <a:cxn ang="0">
                <a:pos x="wd2" y="hd2"/>
              </a:cxn>
              <a:cxn ang="5400000">
                <a:pos x="wd2" y="hd2"/>
              </a:cxn>
              <a:cxn ang="10800000">
                <a:pos x="wd2" y="hd2"/>
              </a:cxn>
              <a:cxn ang="16200000">
                <a:pos x="wd2" y="hd2"/>
              </a:cxn>
            </a:cxnLst>
            <a:rect l="0" t="0" r="r" b="b"/>
            <a:pathLst>
              <a:path w="19490" h="21600" extrusionOk="0">
                <a:moveTo>
                  <a:pt x="14549" y="0"/>
                </a:moveTo>
                <a:cubicBezTo>
                  <a:pt x="12746" y="0"/>
                  <a:pt x="10943" y="217"/>
                  <a:pt x="10943" y="648"/>
                </a:cubicBezTo>
                <a:cubicBezTo>
                  <a:pt x="14406" y="7126"/>
                  <a:pt x="10943" y="14053"/>
                  <a:pt x="0" y="20979"/>
                </a:cubicBezTo>
                <a:cubicBezTo>
                  <a:pt x="0" y="21299"/>
                  <a:pt x="3624" y="21600"/>
                  <a:pt x="7069" y="21600"/>
                </a:cubicBezTo>
                <a:cubicBezTo>
                  <a:pt x="8479" y="21600"/>
                  <a:pt x="9854" y="21551"/>
                  <a:pt x="10943" y="21430"/>
                </a:cubicBezTo>
                <a:cubicBezTo>
                  <a:pt x="18137" y="14504"/>
                  <a:pt x="21600" y="7575"/>
                  <a:pt x="18137" y="648"/>
                </a:cubicBezTo>
                <a:cubicBezTo>
                  <a:pt x="18137" y="217"/>
                  <a:pt x="16352" y="0"/>
                  <a:pt x="14549"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3" name="Google Shape;188;p15"/>
          <p:cNvSpPr/>
          <p:nvPr/>
        </p:nvSpPr>
        <p:spPr>
          <a:xfrm>
            <a:off x="5147772" y="391707"/>
            <a:ext cx="197742" cy="287401"/>
          </a:xfrm>
          <a:custGeom>
            <a:avLst/>
            <a:gdLst/>
            <a:ahLst/>
            <a:cxnLst>
              <a:cxn ang="0">
                <a:pos x="wd2" y="hd2"/>
              </a:cxn>
              <a:cxn ang="5400000">
                <a:pos x="wd2" y="hd2"/>
              </a:cxn>
              <a:cxn ang="10800000">
                <a:pos x="wd2" y="hd2"/>
              </a:cxn>
              <a:cxn ang="16200000">
                <a:pos x="wd2" y="hd2"/>
              </a:cxn>
            </a:cxnLst>
            <a:rect l="0" t="0" r="r" b="b"/>
            <a:pathLst>
              <a:path w="16994" h="21600" extrusionOk="0">
                <a:moveTo>
                  <a:pt x="6398" y="2140"/>
                </a:moveTo>
                <a:cubicBezTo>
                  <a:pt x="13633" y="2140"/>
                  <a:pt x="17248" y="15544"/>
                  <a:pt x="11644" y="18635"/>
                </a:cubicBezTo>
                <a:cubicBezTo>
                  <a:pt x="10435" y="19427"/>
                  <a:pt x="9348" y="19764"/>
                  <a:pt x="8383" y="19764"/>
                </a:cubicBezTo>
                <a:cubicBezTo>
                  <a:pt x="4594" y="19764"/>
                  <a:pt x="2698" y="14555"/>
                  <a:pt x="2698" y="11439"/>
                </a:cubicBezTo>
                <a:cubicBezTo>
                  <a:pt x="2698" y="8202"/>
                  <a:pt x="3474" y="4917"/>
                  <a:pt x="5681" y="2312"/>
                </a:cubicBezTo>
                <a:cubicBezTo>
                  <a:pt x="5733" y="2263"/>
                  <a:pt x="5785" y="2215"/>
                  <a:pt x="5829" y="2166"/>
                </a:cubicBezTo>
                <a:cubicBezTo>
                  <a:pt x="6021" y="2150"/>
                  <a:pt x="6210" y="2140"/>
                  <a:pt x="6398" y="2140"/>
                </a:cubicBezTo>
                <a:close/>
                <a:moveTo>
                  <a:pt x="7352" y="0"/>
                </a:moveTo>
                <a:cubicBezTo>
                  <a:pt x="6587" y="0"/>
                  <a:pt x="5788" y="123"/>
                  <a:pt x="4964" y="381"/>
                </a:cubicBezTo>
                <a:cubicBezTo>
                  <a:pt x="3877" y="381"/>
                  <a:pt x="3493" y="980"/>
                  <a:pt x="3544" y="1529"/>
                </a:cubicBezTo>
                <a:cubicBezTo>
                  <a:pt x="-348" y="5002"/>
                  <a:pt x="-888" y="11668"/>
                  <a:pt x="1208" y="16026"/>
                </a:cubicBezTo>
                <a:cubicBezTo>
                  <a:pt x="2291" y="19321"/>
                  <a:pt x="5356" y="21600"/>
                  <a:pt x="8942" y="21600"/>
                </a:cubicBezTo>
                <a:cubicBezTo>
                  <a:pt x="10291" y="21600"/>
                  <a:pt x="11714" y="21277"/>
                  <a:pt x="13134" y="20562"/>
                </a:cubicBezTo>
                <a:cubicBezTo>
                  <a:pt x="20712" y="16385"/>
                  <a:pt x="16254" y="0"/>
                  <a:pt x="7352"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4" name="Google Shape;189;p15"/>
          <p:cNvSpPr/>
          <p:nvPr/>
        </p:nvSpPr>
        <p:spPr>
          <a:xfrm>
            <a:off x="5387333" y="457135"/>
            <a:ext cx="92712" cy="108794"/>
          </a:xfrm>
          <a:custGeom>
            <a:avLst/>
            <a:gdLst/>
            <a:ahLst/>
            <a:cxnLst>
              <a:cxn ang="0">
                <a:pos x="wd2" y="hd2"/>
              </a:cxn>
              <a:cxn ang="5400000">
                <a:pos x="wd2" y="hd2"/>
              </a:cxn>
              <a:cxn ang="10800000">
                <a:pos x="wd2" y="hd2"/>
              </a:cxn>
              <a:cxn ang="16200000">
                <a:pos x="wd2" y="hd2"/>
              </a:cxn>
            </a:cxnLst>
            <a:rect l="0" t="0" r="r" b="b"/>
            <a:pathLst>
              <a:path w="20915" h="21600" extrusionOk="0">
                <a:moveTo>
                  <a:pt x="7064" y="6901"/>
                </a:moveTo>
                <a:cubicBezTo>
                  <a:pt x="9102" y="6944"/>
                  <a:pt x="12091" y="7191"/>
                  <a:pt x="13779" y="8678"/>
                </a:cubicBezTo>
                <a:cubicBezTo>
                  <a:pt x="13779" y="10335"/>
                  <a:pt x="15652" y="12128"/>
                  <a:pt x="13779" y="13777"/>
                </a:cubicBezTo>
                <a:cubicBezTo>
                  <a:pt x="12760" y="14673"/>
                  <a:pt x="11275" y="15126"/>
                  <a:pt x="10043" y="15126"/>
                </a:cubicBezTo>
                <a:cubicBezTo>
                  <a:pt x="8811" y="15126"/>
                  <a:pt x="7831" y="14673"/>
                  <a:pt x="7831" y="13777"/>
                </a:cubicBezTo>
                <a:cubicBezTo>
                  <a:pt x="6249" y="12393"/>
                  <a:pt x="5997" y="9745"/>
                  <a:pt x="7064" y="6901"/>
                </a:cubicBezTo>
                <a:close/>
                <a:moveTo>
                  <a:pt x="5948" y="0"/>
                </a:moveTo>
                <a:cubicBezTo>
                  <a:pt x="4735" y="0"/>
                  <a:pt x="3891" y="675"/>
                  <a:pt x="3435" y="1589"/>
                </a:cubicBezTo>
                <a:cubicBezTo>
                  <a:pt x="3425" y="1589"/>
                  <a:pt x="3416" y="1589"/>
                  <a:pt x="3406" y="1589"/>
                </a:cubicBezTo>
                <a:cubicBezTo>
                  <a:pt x="2077" y="1589"/>
                  <a:pt x="767" y="2144"/>
                  <a:pt x="0" y="3451"/>
                </a:cubicBezTo>
                <a:cubicBezTo>
                  <a:pt x="0" y="8678"/>
                  <a:pt x="0" y="13777"/>
                  <a:pt x="3911" y="19012"/>
                </a:cubicBezTo>
                <a:cubicBezTo>
                  <a:pt x="5871" y="20737"/>
                  <a:pt x="8335" y="21600"/>
                  <a:pt x="10800" y="21600"/>
                </a:cubicBezTo>
                <a:cubicBezTo>
                  <a:pt x="13265" y="21600"/>
                  <a:pt x="15729" y="20737"/>
                  <a:pt x="17689" y="19012"/>
                </a:cubicBezTo>
                <a:cubicBezTo>
                  <a:pt x="21600" y="15570"/>
                  <a:pt x="21600" y="10335"/>
                  <a:pt x="19572" y="6893"/>
                </a:cubicBezTo>
                <a:cubicBezTo>
                  <a:pt x="15652" y="1794"/>
                  <a:pt x="11741" y="0"/>
                  <a:pt x="5948"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5" name="Google Shape;190;p15"/>
          <p:cNvSpPr/>
          <p:nvPr/>
        </p:nvSpPr>
        <p:spPr>
          <a:xfrm>
            <a:off x="5660916" y="1096846"/>
            <a:ext cx="622324" cy="331753"/>
          </a:xfrm>
          <a:custGeom>
            <a:avLst/>
            <a:gdLst/>
            <a:ahLst/>
            <a:cxnLst>
              <a:cxn ang="0">
                <a:pos x="wd2" y="hd2"/>
              </a:cxn>
              <a:cxn ang="5400000">
                <a:pos x="wd2" y="hd2"/>
              </a:cxn>
              <a:cxn ang="10800000">
                <a:pos x="wd2" y="hd2"/>
              </a:cxn>
              <a:cxn ang="16200000">
                <a:pos x="wd2" y="hd2"/>
              </a:cxn>
            </a:cxnLst>
            <a:rect l="0" t="0" r="r" b="b"/>
            <a:pathLst>
              <a:path w="21293" h="21600" extrusionOk="0">
                <a:moveTo>
                  <a:pt x="20800" y="0"/>
                </a:moveTo>
                <a:cubicBezTo>
                  <a:pt x="20735" y="0"/>
                  <a:pt x="20675" y="42"/>
                  <a:pt x="20625" y="140"/>
                </a:cubicBezTo>
                <a:cubicBezTo>
                  <a:pt x="15568" y="12021"/>
                  <a:pt x="8160" y="18799"/>
                  <a:pt x="445" y="19340"/>
                </a:cubicBezTo>
                <a:cubicBezTo>
                  <a:pt x="-148" y="19340"/>
                  <a:pt x="-148" y="21600"/>
                  <a:pt x="445" y="21600"/>
                </a:cubicBezTo>
                <a:cubicBezTo>
                  <a:pt x="8446" y="21057"/>
                  <a:pt x="16161" y="13693"/>
                  <a:pt x="21218" y="1857"/>
                </a:cubicBezTo>
                <a:cubicBezTo>
                  <a:pt x="21452" y="927"/>
                  <a:pt x="21093" y="0"/>
                  <a:pt x="20800"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6" name="Google Shape;191;p15"/>
          <p:cNvSpPr/>
          <p:nvPr/>
        </p:nvSpPr>
        <p:spPr>
          <a:xfrm>
            <a:off x="6037181" y="1270289"/>
            <a:ext cx="214974" cy="140970"/>
          </a:xfrm>
          <a:custGeom>
            <a:avLst/>
            <a:gdLst/>
            <a:ahLst/>
            <a:cxnLst>
              <a:cxn ang="0">
                <a:pos x="wd2" y="hd2"/>
              </a:cxn>
              <a:cxn ang="5400000">
                <a:pos x="wd2" y="hd2"/>
              </a:cxn>
              <a:cxn ang="10800000">
                <a:pos x="wd2" y="hd2"/>
              </a:cxn>
              <a:cxn ang="16200000">
                <a:pos x="wd2" y="hd2"/>
              </a:cxn>
            </a:cxnLst>
            <a:rect l="0" t="0" r="r" b="b"/>
            <a:pathLst>
              <a:path w="20064" h="21600" extrusionOk="0">
                <a:moveTo>
                  <a:pt x="18445" y="0"/>
                </a:moveTo>
                <a:cubicBezTo>
                  <a:pt x="18236" y="0"/>
                  <a:pt x="18044" y="105"/>
                  <a:pt x="17903" y="330"/>
                </a:cubicBezTo>
                <a:cubicBezTo>
                  <a:pt x="13049" y="7033"/>
                  <a:pt x="7348" y="12346"/>
                  <a:pt x="872" y="16281"/>
                </a:cubicBezTo>
                <a:cubicBezTo>
                  <a:pt x="-746" y="17665"/>
                  <a:pt x="93" y="21600"/>
                  <a:pt x="1715" y="21600"/>
                </a:cubicBezTo>
                <a:cubicBezTo>
                  <a:pt x="8191" y="16281"/>
                  <a:pt x="14667" y="10968"/>
                  <a:pt x="19525" y="4370"/>
                </a:cubicBezTo>
                <a:cubicBezTo>
                  <a:pt x="20854" y="2188"/>
                  <a:pt x="19429" y="0"/>
                  <a:pt x="18445"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7" name="Google Shape;192;p15"/>
          <p:cNvSpPr/>
          <p:nvPr/>
        </p:nvSpPr>
        <p:spPr>
          <a:xfrm>
            <a:off x="6435968" y="415581"/>
            <a:ext cx="1035273" cy="756896"/>
          </a:xfrm>
          <a:custGeom>
            <a:avLst/>
            <a:gdLst/>
            <a:ahLst/>
            <a:cxnLst>
              <a:cxn ang="0">
                <a:pos x="wd2" y="hd2"/>
              </a:cxn>
              <a:cxn ang="5400000">
                <a:pos x="wd2" y="hd2"/>
              </a:cxn>
              <a:cxn ang="10800000">
                <a:pos x="wd2" y="hd2"/>
              </a:cxn>
              <a:cxn ang="16200000">
                <a:pos x="wd2" y="hd2"/>
              </a:cxn>
            </a:cxnLst>
            <a:rect l="0" t="0" r="r" b="b"/>
            <a:pathLst>
              <a:path w="21295" h="21600" extrusionOk="0">
                <a:moveTo>
                  <a:pt x="445" y="0"/>
                </a:moveTo>
                <a:cubicBezTo>
                  <a:pt x="176" y="0"/>
                  <a:pt x="-82" y="265"/>
                  <a:pt x="25" y="691"/>
                </a:cubicBezTo>
                <a:cubicBezTo>
                  <a:pt x="553" y="3662"/>
                  <a:pt x="1810" y="5404"/>
                  <a:pt x="3408" y="7384"/>
                </a:cubicBezTo>
                <a:cubicBezTo>
                  <a:pt x="5021" y="9364"/>
                  <a:pt x="6804" y="10850"/>
                  <a:pt x="8760" y="12572"/>
                </a:cubicBezTo>
                <a:cubicBezTo>
                  <a:pt x="12514" y="15799"/>
                  <a:pt x="16796" y="18276"/>
                  <a:pt x="20535" y="21483"/>
                </a:cubicBezTo>
                <a:cubicBezTo>
                  <a:pt x="20624" y="21564"/>
                  <a:pt x="20714" y="21600"/>
                  <a:pt x="20798" y="21600"/>
                </a:cubicBezTo>
                <a:cubicBezTo>
                  <a:pt x="21222" y="21600"/>
                  <a:pt x="21518" y="20708"/>
                  <a:pt x="21077" y="20493"/>
                </a:cubicBezTo>
                <a:cubicBezTo>
                  <a:pt x="17509" y="17523"/>
                  <a:pt x="13756" y="15048"/>
                  <a:pt x="10187" y="12077"/>
                </a:cubicBezTo>
                <a:cubicBezTo>
                  <a:pt x="8232" y="10850"/>
                  <a:pt x="6448" y="9106"/>
                  <a:pt x="4835" y="7384"/>
                </a:cubicBezTo>
                <a:cubicBezTo>
                  <a:pt x="3051" y="5404"/>
                  <a:pt x="1452" y="3424"/>
                  <a:pt x="911" y="453"/>
                </a:cubicBezTo>
                <a:cubicBezTo>
                  <a:pt x="838" y="139"/>
                  <a:pt x="639" y="0"/>
                  <a:pt x="445"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8" name="Google Shape;193;p15"/>
          <p:cNvSpPr/>
          <p:nvPr/>
        </p:nvSpPr>
        <p:spPr>
          <a:xfrm>
            <a:off x="7332585" y="1129667"/>
            <a:ext cx="183283" cy="199345"/>
          </a:xfrm>
          <a:custGeom>
            <a:avLst/>
            <a:gdLst/>
            <a:ahLst/>
            <a:cxnLst>
              <a:cxn ang="0">
                <a:pos x="wd2" y="hd2"/>
              </a:cxn>
              <a:cxn ang="5400000">
                <a:pos x="wd2" y="hd2"/>
              </a:cxn>
              <a:cxn ang="10800000">
                <a:pos x="wd2" y="hd2"/>
              </a:cxn>
              <a:cxn ang="16200000">
                <a:pos x="wd2" y="hd2"/>
              </a:cxn>
            </a:cxnLst>
            <a:rect l="0" t="0" r="r" b="b"/>
            <a:pathLst>
              <a:path w="19020" h="21600" extrusionOk="0">
                <a:moveTo>
                  <a:pt x="12037" y="0"/>
                </a:moveTo>
                <a:cubicBezTo>
                  <a:pt x="10064" y="0"/>
                  <a:pt x="9046" y="3440"/>
                  <a:pt x="10555" y="4195"/>
                </a:cubicBezTo>
                <a:cubicBezTo>
                  <a:pt x="15090" y="6074"/>
                  <a:pt x="15956" y="11714"/>
                  <a:pt x="12354" y="14571"/>
                </a:cubicBezTo>
                <a:cubicBezTo>
                  <a:pt x="11206" y="16342"/>
                  <a:pt x="8979" y="16985"/>
                  <a:pt x="6805" y="16985"/>
                </a:cubicBezTo>
                <a:cubicBezTo>
                  <a:pt x="5569" y="16985"/>
                  <a:pt x="4346" y="16776"/>
                  <a:pt x="3355" y="16449"/>
                </a:cubicBezTo>
                <a:cubicBezTo>
                  <a:pt x="-248" y="16449"/>
                  <a:pt x="-1109" y="21111"/>
                  <a:pt x="1556" y="21111"/>
                </a:cubicBezTo>
                <a:cubicBezTo>
                  <a:pt x="3417" y="21400"/>
                  <a:pt x="5274" y="21600"/>
                  <a:pt x="7055" y="21600"/>
                </a:cubicBezTo>
                <a:cubicBezTo>
                  <a:pt x="11340" y="21600"/>
                  <a:pt x="15210" y="20430"/>
                  <a:pt x="17755" y="16449"/>
                </a:cubicBezTo>
                <a:cubicBezTo>
                  <a:pt x="20491" y="10809"/>
                  <a:pt x="18692" y="3291"/>
                  <a:pt x="13291" y="433"/>
                </a:cubicBezTo>
                <a:cubicBezTo>
                  <a:pt x="12845" y="131"/>
                  <a:pt x="12421" y="0"/>
                  <a:pt x="12037"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49" name="Google Shape;194;p15"/>
          <p:cNvSpPr/>
          <p:nvPr/>
        </p:nvSpPr>
        <p:spPr>
          <a:xfrm>
            <a:off x="6500683" y="667147"/>
            <a:ext cx="152978" cy="261936"/>
          </a:xfrm>
          <a:custGeom>
            <a:avLst/>
            <a:gdLst/>
            <a:ahLst/>
            <a:cxnLst>
              <a:cxn ang="0">
                <a:pos x="wd2" y="hd2"/>
              </a:cxn>
              <a:cxn ang="5400000">
                <a:pos x="wd2" y="hd2"/>
              </a:cxn>
              <a:cxn ang="10800000">
                <a:pos x="wd2" y="hd2"/>
              </a:cxn>
              <a:cxn ang="16200000">
                <a:pos x="wd2" y="hd2"/>
              </a:cxn>
            </a:cxnLst>
            <a:rect l="0" t="0" r="r" b="b"/>
            <a:pathLst>
              <a:path w="20683" h="21600" extrusionOk="0">
                <a:moveTo>
                  <a:pt x="18426" y="0"/>
                </a:moveTo>
                <a:cubicBezTo>
                  <a:pt x="17979" y="0"/>
                  <a:pt x="17542" y="174"/>
                  <a:pt x="17211" y="592"/>
                </a:cubicBezTo>
                <a:cubicBezTo>
                  <a:pt x="12523" y="7744"/>
                  <a:pt x="6615" y="13466"/>
                  <a:pt x="793" y="19876"/>
                </a:cubicBezTo>
                <a:cubicBezTo>
                  <a:pt x="-917" y="20922"/>
                  <a:pt x="473" y="21600"/>
                  <a:pt x="1822" y="21600"/>
                </a:cubicBezTo>
                <a:cubicBezTo>
                  <a:pt x="2322" y="21600"/>
                  <a:pt x="2811" y="21508"/>
                  <a:pt x="3142" y="21306"/>
                </a:cubicBezTo>
                <a:cubicBezTo>
                  <a:pt x="10180" y="14899"/>
                  <a:pt x="15995" y="8432"/>
                  <a:pt x="20683" y="2022"/>
                </a:cubicBezTo>
                <a:cubicBezTo>
                  <a:pt x="20683" y="1011"/>
                  <a:pt x="19514" y="0"/>
                  <a:pt x="18426"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50" name="Google Shape;195;p15"/>
          <p:cNvSpPr/>
          <p:nvPr/>
        </p:nvSpPr>
        <p:spPr>
          <a:xfrm>
            <a:off x="6558598" y="710164"/>
            <a:ext cx="149632" cy="242276"/>
          </a:xfrm>
          <a:custGeom>
            <a:avLst/>
            <a:gdLst/>
            <a:ahLst/>
            <a:cxnLst>
              <a:cxn ang="0">
                <a:pos x="wd2" y="hd2"/>
              </a:cxn>
              <a:cxn ang="5400000">
                <a:pos x="wd2" y="hd2"/>
              </a:cxn>
              <a:cxn ang="10800000">
                <a:pos x="wd2" y="hd2"/>
              </a:cxn>
              <a:cxn ang="16200000">
                <a:pos x="wd2" y="hd2"/>
              </a:cxn>
            </a:cxnLst>
            <a:rect l="0" t="0" r="r" b="b"/>
            <a:pathLst>
              <a:path w="21059" h="21600" extrusionOk="0">
                <a:moveTo>
                  <a:pt x="19554" y="0"/>
                </a:moveTo>
                <a:cubicBezTo>
                  <a:pt x="19106" y="0"/>
                  <a:pt x="18634" y="188"/>
                  <a:pt x="18264" y="640"/>
                </a:cubicBezTo>
                <a:cubicBezTo>
                  <a:pt x="9765" y="6087"/>
                  <a:pt x="4885" y="13013"/>
                  <a:pt x="0" y="20005"/>
                </a:cubicBezTo>
                <a:cubicBezTo>
                  <a:pt x="0" y="20952"/>
                  <a:pt x="1362" y="21600"/>
                  <a:pt x="2706" y="21600"/>
                </a:cubicBezTo>
                <a:cubicBezTo>
                  <a:pt x="3554" y="21600"/>
                  <a:pt x="4395" y="21343"/>
                  <a:pt x="4885" y="20749"/>
                </a:cubicBezTo>
                <a:cubicBezTo>
                  <a:pt x="8500" y="13818"/>
                  <a:pt x="13379" y="7632"/>
                  <a:pt x="20704" y="2186"/>
                </a:cubicBezTo>
                <a:cubicBezTo>
                  <a:pt x="21600" y="1093"/>
                  <a:pt x="20643" y="0"/>
                  <a:pt x="19554"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251" name="Google Shape;196;p15"/>
          <p:cNvSpPr/>
          <p:nvPr/>
        </p:nvSpPr>
        <p:spPr>
          <a:xfrm>
            <a:off x="7339230" y="1168383"/>
            <a:ext cx="95065" cy="95759"/>
          </a:xfrm>
          <a:custGeom>
            <a:avLst/>
            <a:gdLst/>
            <a:ahLst/>
            <a:cxnLst>
              <a:cxn ang="0">
                <a:pos x="wd2" y="hd2"/>
              </a:cxn>
              <a:cxn ang="5400000">
                <a:pos x="wd2" y="hd2"/>
              </a:cxn>
              <a:cxn ang="10800000">
                <a:pos x="wd2" y="hd2"/>
              </a:cxn>
              <a:cxn ang="16200000">
                <a:pos x="wd2" y="hd2"/>
              </a:cxn>
            </a:cxnLst>
            <a:rect l="0" t="0" r="r" b="b"/>
            <a:pathLst>
              <a:path w="21600" h="21600" extrusionOk="0">
                <a:moveTo>
                  <a:pt x="13713" y="5948"/>
                </a:moveTo>
                <a:cubicBezTo>
                  <a:pt x="15765" y="5948"/>
                  <a:pt x="15765" y="11741"/>
                  <a:pt x="15765" y="11741"/>
                </a:cubicBezTo>
                <a:cubicBezTo>
                  <a:pt x="14309" y="13177"/>
                  <a:pt x="12940" y="14546"/>
                  <a:pt x="11523" y="14546"/>
                </a:cubicBezTo>
                <a:cubicBezTo>
                  <a:pt x="10947" y="14546"/>
                  <a:pt x="10370" y="14322"/>
                  <a:pt x="9774" y="13769"/>
                </a:cubicBezTo>
                <a:cubicBezTo>
                  <a:pt x="6021" y="13769"/>
                  <a:pt x="5845" y="6666"/>
                  <a:pt x="11015" y="5997"/>
                </a:cubicBezTo>
                <a:cubicBezTo>
                  <a:pt x="11367" y="6201"/>
                  <a:pt x="11768" y="6317"/>
                  <a:pt x="12227" y="6317"/>
                </a:cubicBezTo>
                <a:cubicBezTo>
                  <a:pt x="12677" y="6317"/>
                  <a:pt x="13175" y="6201"/>
                  <a:pt x="13713" y="5948"/>
                </a:cubicBezTo>
                <a:close/>
                <a:moveTo>
                  <a:pt x="11826" y="0"/>
                </a:moveTo>
                <a:cubicBezTo>
                  <a:pt x="5835" y="0"/>
                  <a:pt x="0" y="3911"/>
                  <a:pt x="0" y="11741"/>
                </a:cubicBezTo>
                <a:cubicBezTo>
                  <a:pt x="0" y="15652"/>
                  <a:pt x="5835" y="21600"/>
                  <a:pt x="9774" y="21600"/>
                </a:cubicBezTo>
                <a:cubicBezTo>
                  <a:pt x="15765" y="21600"/>
                  <a:pt x="21600" y="17689"/>
                  <a:pt x="21600" y="11741"/>
                </a:cubicBezTo>
                <a:cubicBezTo>
                  <a:pt x="21600" y="5948"/>
                  <a:pt x="17661" y="0"/>
                  <a:pt x="11826"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grpSp>
        <p:nvGrpSpPr>
          <p:cNvPr id="260" name="Google Shape;197;p15"/>
          <p:cNvGrpSpPr/>
          <p:nvPr/>
        </p:nvGrpSpPr>
        <p:grpSpPr>
          <a:xfrm>
            <a:off x="7480283" y="-17689"/>
            <a:ext cx="514846" cy="2405332"/>
            <a:chOff x="-4" y="0"/>
            <a:chExt cx="514844" cy="2405330"/>
          </a:xfrm>
        </p:grpSpPr>
        <p:sp>
          <p:nvSpPr>
            <p:cNvPr id="252" name="Google Shape;198;p15"/>
            <p:cNvSpPr/>
            <p:nvPr/>
          </p:nvSpPr>
          <p:spPr>
            <a:xfrm>
              <a:off x="569" y="-1"/>
              <a:ext cx="261432" cy="2405332"/>
            </a:xfrm>
            <a:custGeom>
              <a:avLst/>
              <a:gdLst/>
              <a:ahLst/>
              <a:cxnLst>
                <a:cxn ang="0">
                  <a:pos x="wd2" y="hd2"/>
                </a:cxn>
                <a:cxn ang="5400000">
                  <a:pos x="wd2" y="hd2"/>
                </a:cxn>
                <a:cxn ang="10800000">
                  <a:pos x="wd2" y="hd2"/>
                </a:cxn>
                <a:cxn ang="16200000">
                  <a:pos x="wd2" y="hd2"/>
                </a:cxn>
              </a:cxnLst>
              <a:rect l="0" t="0" r="r" b="b"/>
              <a:pathLst>
                <a:path w="21331" h="21600" extrusionOk="0">
                  <a:moveTo>
                    <a:pt x="20010" y="0"/>
                  </a:moveTo>
                  <a:cubicBezTo>
                    <a:pt x="19125" y="0"/>
                    <a:pt x="18061" y="78"/>
                    <a:pt x="17721" y="233"/>
                  </a:cubicBezTo>
                  <a:cubicBezTo>
                    <a:pt x="14154" y="3586"/>
                    <a:pt x="10644" y="7014"/>
                    <a:pt x="7077" y="10360"/>
                  </a:cubicBezTo>
                  <a:cubicBezTo>
                    <a:pt x="5662" y="12155"/>
                    <a:pt x="3567" y="13869"/>
                    <a:pt x="2152" y="15658"/>
                  </a:cubicBezTo>
                  <a:cubicBezTo>
                    <a:pt x="734" y="17527"/>
                    <a:pt x="0" y="19478"/>
                    <a:pt x="0" y="21422"/>
                  </a:cubicBezTo>
                  <a:cubicBezTo>
                    <a:pt x="0" y="21541"/>
                    <a:pt x="892" y="21600"/>
                    <a:pt x="1783" y="21600"/>
                  </a:cubicBezTo>
                  <a:cubicBezTo>
                    <a:pt x="2675" y="21600"/>
                    <a:pt x="3567" y="21541"/>
                    <a:pt x="3567" y="21422"/>
                  </a:cubicBezTo>
                  <a:cubicBezTo>
                    <a:pt x="3567" y="19478"/>
                    <a:pt x="4244" y="17527"/>
                    <a:pt x="5662" y="15658"/>
                  </a:cubicBezTo>
                  <a:cubicBezTo>
                    <a:pt x="7077" y="13869"/>
                    <a:pt x="9229" y="12155"/>
                    <a:pt x="10644" y="10360"/>
                  </a:cubicBezTo>
                  <a:cubicBezTo>
                    <a:pt x="14154" y="7014"/>
                    <a:pt x="17721" y="3586"/>
                    <a:pt x="21231" y="233"/>
                  </a:cubicBezTo>
                  <a:cubicBezTo>
                    <a:pt x="21600" y="78"/>
                    <a:pt x="20894" y="0"/>
                    <a:pt x="2001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 name="Google Shape;199;p15"/>
            <p:cNvSpPr/>
            <p:nvPr/>
          </p:nvSpPr>
          <p:spPr>
            <a:xfrm>
              <a:off x="-5" y="969472"/>
              <a:ext cx="514846" cy="1434218"/>
            </a:xfrm>
            <a:custGeom>
              <a:avLst/>
              <a:gdLst/>
              <a:ahLst/>
              <a:cxnLst>
                <a:cxn ang="0">
                  <a:pos x="wd2" y="hd2"/>
                </a:cxn>
                <a:cxn ang="5400000">
                  <a:pos x="wd2" y="hd2"/>
                </a:cxn>
                <a:cxn ang="10800000">
                  <a:pos x="wd2" y="hd2"/>
                </a:cxn>
                <a:cxn ang="16200000">
                  <a:pos x="wd2" y="hd2"/>
                </a:cxn>
              </a:cxnLst>
              <a:rect l="0" t="0" r="r" b="b"/>
              <a:pathLst>
                <a:path w="20938" h="21600" extrusionOk="0">
                  <a:moveTo>
                    <a:pt x="19697" y="0"/>
                  </a:moveTo>
                  <a:cubicBezTo>
                    <a:pt x="19256" y="0"/>
                    <a:pt x="18904" y="99"/>
                    <a:pt x="19074" y="297"/>
                  </a:cubicBezTo>
                  <a:cubicBezTo>
                    <a:pt x="19439" y="2388"/>
                    <a:pt x="18734" y="4343"/>
                    <a:pt x="18029" y="6433"/>
                  </a:cubicBezTo>
                  <a:cubicBezTo>
                    <a:pt x="17322" y="8262"/>
                    <a:pt x="16251" y="10227"/>
                    <a:pt x="14839" y="12056"/>
                  </a:cubicBezTo>
                  <a:cubicBezTo>
                    <a:pt x="12017" y="15453"/>
                    <a:pt x="7445" y="18588"/>
                    <a:pt x="389" y="21065"/>
                  </a:cubicBezTo>
                  <a:cubicBezTo>
                    <a:pt x="-411" y="21260"/>
                    <a:pt x="170" y="21600"/>
                    <a:pt x="810" y="21600"/>
                  </a:cubicBezTo>
                  <a:cubicBezTo>
                    <a:pt x="1029" y="21600"/>
                    <a:pt x="1255" y="21560"/>
                    <a:pt x="1433" y="21463"/>
                  </a:cubicBezTo>
                  <a:cubicBezTo>
                    <a:pt x="8855" y="19111"/>
                    <a:pt x="13427" y="15975"/>
                    <a:pt x="16251" y="12579"/>
                  </a:cubicBezTo>
                  <a:cubicBezTo>
                    <a:pt x="17662" y="10613"/>
                    <a:pt x="18734" y="8523"/>
                    <a:pt x="19779" y="6569"/>
                  </a:cubicBezTo>
                  <a:cubicBezTo>
                    <a:pt x="20484" y="4479"/>
                    <a:pt x="21189" y="2388"/>
                    <a:pt x="20851" y="297"/>
                  </a:cubicBezTo>
                  <a:cubicBezTo>
                    <a:pt x="20668" y="99"/>
                    <a:pt x="20137" y="0"/>
                    <a:pt x="1969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 name="Google Shape;200;p15"/>
            <p:cNvSpPr/>
            <p:nvPr/>
          </p:nvSpPr>
          <p:spPr>
            <a:xfrm>
              <a:off x="128586" y="927095"/>
              <a:ext cx="377524" cy="87811"/>
            </a:xfrm>
            <a:custGeom>
              <a:avLst/>
              <a:gdLst/>
              <a:ahLst/>
              <a:cxnLst>
                <a:cxn ang="0">
                  <a:pos x="wd2" y="hd2"/>
                </a:cxn>
                <a:cxn ang="5400000">
                  <a:pos x="wd2" y="hd2"/>
                </a:cxn>
                <a:cxn ang="10800000">
                  <a:pos x="wd2" y="hd2"/>
                </a:cxn>
                <a:cxn ang="16200000">
                  <a:pos x="wd2" y="hd2"/>
                </a:cxn>
              </a:cxnLst>
              <a:rect l="0" t="0" r="r" b="b"/>
              <a:pathLst>
                <a:path w="20881" h="21600" extrusionOk="0">
                  <a:moveTo>
                    <a:pt x="745" y="0"/>
                  </a:moveTo>
                  <a:cubicBezTo>
                    <a:pt x="-354" y="0"/>
                    <a:pt x="-237" y="8996"/>
                    <a:pt x="1093" y="11017"/>
                  </a:cubicBezTo>
                  <a:cubicBezTo>
                    <a:pt x="7311" y="13070"/>
                    <a:pt x="13569" y="17335"/>
                    <a:pt x="19787" y="21600"/>
                  </a:cubicBezTo>
                  <a:cubicBezTo>
                    <a:pt x="21246" y="21600"/>
                    <a:pt x="21246" y="11017"/>
                    <a:pt x="19787" y="11017"/>
                  </a:cubicBezTo>
                  <a:cubicBezTo>
                    <a:pt x="13569" y="6752"/>
                    <a:pt x="7311" y="2487"/>
                    <a:pt x="1093" y="265"/>
                  </a:cubicBezTo>
                  <a:cubicBezTo>
                    <a:pt x="967" y="85"/>
                    <a:pt x="850" y="0"/>
                    <a:pt x="74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 name="Google Shape;201;p15"/>
            <p:cNvSpPr/>
            <p:nvPr/>
          </p:nvSpPr>
          <p:spPr>
            <a:xfrm>
              <a:off x="96338" y="1071307"/>
              <a:ext cx="112421" cy="860248"/>
            </a:xfrm>
            <a:custGeom>
              <a:avLst/>
              <a:gdLst/>
              <a:ahLst/>
              <a:cxnLst>
                <a:cxn ang="0">
                  <a:pos x="wd2" y="hd2"/>
                </a:cxn>
                <a:cxn ang="5400000">
                  <a:pos x="wd2" y="hd2"/>
                </a:cxn>
                <a:cxn ang="10800000">
                  <a:pos x="wd2" y="hd2"/>
                </a:cxn>
                <a:cxn ang="16200000">
                  <a:pos x="wd2" y="hd2"/>
                </a:cxn>
              </a:cxnLst>
              <a:rect l="0" t="0" r="r" b="b"/>
              <a:pathLst>
                <a:path w="21600" h="21600" extrusionOk="0">
                  <a:moveTo>
                    <a:pt x="19930" y="0"/>
                  </a:moveTo>
                  <a:cubicBezTo>
                    <a:pt x="19095" y="0"/>
                    <a:pt x="18260" y="109"/>
                    <a:pt x="18260" y="326"/>
                  </a:cubicBezTo>
                  <a:cubicBezTo>
                    <a:pt x="14929" y="7296"/>
                    <a:pt x="8266" y="14267"/>
                    <a:pt x="0" y="21237"/>
                  </a:cubicBezTo>
                  <a:cubicBezTo>
                    <a:pt x="0" y="21494"/>
                    <a:pt x="1157" y="21600"/>
                    <a:pt x="2439" y="21600"/>
                  </a:cubicBezTo>
                  <a:cubicBezTo>
                    <a:pt x="3331" y="21600"/>
                    <a:pt x="4274" y="21549"/>
                    <a:pt x="4927" y="21463"/>
                  </a:cubicBezTo>
                  <a:cubicBezTo>
                    <a:pt x="13334" y="14493"/>
                    <a:pt x="18260" y="7296"/>
                    <a:pt x="21600" y="326"/>
                  </a:cubicBezTo>
                  <a:cubicBezTo>
                    <a:pt x="21600" y="109"/>
                    <a:pt x="20765" y="0"/>
                    <a:pt x="1993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 name="Google Shape;202;p15"/>
            <p:cNvSpPr/>
            <p:nvPr/>
          </p:nvSpPr>
          <p:spPr>
            <a:xfrm>
              <a:off x="69966" y="1985367"/>
              <a:ext cx="34679" cy="111991"/>
            </a:xfrm>
            <a:custGeom>
              <a:avLst/>
              <a:gdLst/>
              <a:ahLst/>
              <a:cxnLst>
                <a:cxn ang="0">
                  <a:pos x="wd2" y="hd2"/>
                </a:cxn>
                <a:cxn ang="5400000">
                  <a:pos x="wd2" y="hd2"/>
                </a:cxn>
                <a:cxn ang="10800000">
                  <a:pos x="wd2" y="hd2"/>
                </a:cxn>
                <a:cxn ang="16200000">
                  <a:pos x="wd2" y="hd2"/>
                </a:cxn>
              </a:cxnLst>
              <a:rect l="0" t="0" r="r" b="b"/>
              <a:pathLst>
                <a:path w="21600" h="21600" extrusionOk="0">
                  <a:moveTo>
                    <a:pt x="15007" y="0"/>
                  </a:moveTo>
                  <a:cubicBezTo>
                    <a:pt x="12756" y="0"/>
                    <a:pt x="10800" y="531"/>
                    <a:pt x="10800" y="1958"/>
                  </a:cubicBezTo>
                  <a:cubicBezTo>
                    <a:pt x="5601" y="6904"/>
                    <a:pt x="5601" y="13601"/>
                    <a:pt x="0" y="20289"/>
                  </a:cubicBezTo>
                  <a:cubicBezTo>
                    <a:pt x="0" y="21160"/>
                    <a:pt x="4100" y="21600"/>
                    <a:pt x="8200" y="21600"/>
                  </a:cubicBezTo>
                  <a:cubicBezTo>
                    <a:pt x="12301" y="21600"/>
                    <a:pt x="16428" y="21160"/>
                    <a:pt x="16428" y="20289"/>
                  </a:cubicBezTo>
                  <a:cubicBezTo>
                    <a:pt x="16428" y="13601"/>
                    <a:pt x="16428" y="8647"/>
                    <a:pt x="21600" y="1958"/>
                  </a:cubicBezTo>
                  <a:cubicBezTo>
                    <a:pt x="21600" y="954"/>
                    <a:pt x="18036" y="0"/>
                    <a:pt x="1500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 name="Google Shape;203;p15"/>
            <p:cNvSpPr/>
            <p:nvPr/>
          </p:nvSpPr>
          <p:spPr>
            <a:xfrm>
              <a:off x="59087" y="2132719"/>
              <a:ext cx="28220" cy="46166"/>
            </a:xfrm>
            <a:custGeom>
              <a:avLst/>
              <a:gdLst/>
              <a:ahLst/>
              <a:cxnLst>
                <a:cxn ang="0">
                  <a:pos x="wd2" y="hd2"/>
                </a:cxn>
                <a:cxn ang="5400000">
                  <a:pos x="wd2" y="hd2"/>
                </a:cxn>
                <a:cxn ang="10800000">
                  <a:pos x="wd2" y="hd2"/>
                </a:cxn>
                <a:cxn ang="16200000">
                  <a:pos x="wd2" y="hd2"/>
                </a:cxn>
              </a:cxnLst>
              <a:rect l="0" t="0" r="r" b="b"/>
              <a:pathLst>
                <a:path w="19703" h="21600" extrusionOk="0">
                  <a:moveTo>
                    <a:pt x="11051" y="0"/>
                  </a:moveTo>
                  <a:cubicBezTo>
                    <a:pt x="7746" y="0"/>
                    <a:pt x="4201" y="1228"/>
                    <a:pt x="1768" y="4630"/>
                  </a:cubicBezTo>
                  <a:lnTo>
                    <a:pt x="1768" y="16970"/>
                  </a:lnTo>
                  <a:cubicBezTo>
                    <a:pt x="-1897" y="19245"/>
                    <a:pt x="657" y="21600"/>
                    <a:pt x="4682" y="21600"/>
                  </a:cubicBezTo>
                  <a:cubicBezTo>
                    <a:pt x="7596" y="21600"/>
                    <a:pt x="11231" y="20372"/>
                    <a:pt x="13875" y="16970"/>
                  </a:cubicBezTo>
                  <a:cubicBezTo>
                    <a:pt x="13875" y="12743"/>
                    <a:pt x="13875" y="8857"/>
                    <a:pt x="19703" y="4630"/>
                  </a:cubicBezTo>
                  <a:cubicBezTo>
                    <a:pt x="19703" y="2375"/>
                    <a:pt x="15617" y="0"/>
                    <a:pt x="1105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 name="Google Shape;204;p15"/>
            <p:cNvSpPr/>
            <p:nvPr/>
          </p:nvSpPr>
          <p:spPr>
            <a:xfrm>
              <a:off x="148033" y="820829"/>
              <a:ext cx="225891" cy="175277"/>
            </a:xfrm>
            <a:custGeom>
              <a:avLst/>
              <a:gdLst/>
              <a:ahLst/>
              <a:cxnLst>
                <a:cxn ang="0">
                  <a:pos x="wd2" y="hd2"/>
                </a:cxn>
                <a:cxn ang="5400000">
                  <a:pos x="wd2" y="hd2"/>
                </a:cxn>
                <a:cxn ang="10800000">
                  <a:pos x="wd2" y="hd2"/>
                </a:cxn>
                <a:cxn ang="16200000">
                  <a:pos x="wd2" y="hd2"/>
                </a:cxn>
              </a:cxnLst>
              <a:rect l="0" t="0" r="r" b="b"/>
              <a:pathLst>
                <a:path w="20802" h="21600" extrusionOk="0">
                  <a:moveTo>
                    <a:pt x="6876" y="0"/>
                  </a:moveTo>
                  <a:cubicBezTo>
                    <a:pt x="5386" y="0"/>
                    <a:pt x="3893" y="127"/>
                    <a:pt x="2395" y="398"/>
                  </a:cubicBezTo>
                  <a:cubicBezTo>
                    <a:pt x="-798" y="398"/>
                    <a:pt x="-798" y="5790"/>
                    <a:pt x="2395" y="5790"/>
                  </a:cubicBezTo>
                  <a:cubicBezTo>
                    <a:pt x="3687" y="5487"/>
                    <a:pt x="5042" y="5350"/>
                    <a:pt x="6420" y="5350"/>
                  </a:cubicBezTo>
                  <a:cubicBezTo>
                    <a:pt x="9867" y="5350"/>
                    <a:pt x="13484" y="6209"/>
                    <a:pt x="16773" y="7566"/>
                  </a:cubicBezTo>
                  <a:cubicBezTo>
                    <a:pt x="16761" y="11251"/>
                    <a:pt x="16670" y="14935"/>
                    <a:pt x="16008" y="18615"/>
                  </a:cubicBezTo>
                  <a:cubicBezTo>
                    <a:pt x="16008" y="20455"/>
                    <a:pt x="17086" y="21600"/>
                    <a:pt x="18140" y="21600"/>
                  </a:cubicBezTo>
                  <a:cubicBezTo>
                    <a:pt x="18900" y="21600"/>
                    <a:pt x="19649" y="21006"/>
                    <a:pt x="19970" y="19644"/>
                  </a:cubicBezTo>
                  <a:cubicBezTo>
                    <a:pt x="20802" y="15365"/>
                    <a:pt x="20802" y="10063"/>
                    <a:pt x="20802" y="5790"/>
                  </a:cubicBezTo>
                  <a:cubicBezTo>
                    <a:pt x="20802" y="4676"/>
                    <a:pt x="19970" y="3648"/>
                    <a:pt x="19201" y="2540"/>
                  </a:cubicBezTo>
                  <a:cubicBezTo>
                    <a:pt x="15077" y="970"/>
                    <a:pt x="10985" y="0"/>
                    <a:pt x="687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 name="Google Shape;205;p15"/>
            <p:cNvSpPr/>
            <p:nvPr/>
          </p:nvSpPr>
          <p:spPr>
            <a:xfrm>
              <a:off x="295490" y="-1"/>
              <a:ext cx="161388" cy="866011"/>
            </a:xfrm>
            <a:custGeom>
              <a:avLst/>
              <a:gdLst/>
              <a:ahLst/>
              <a:cxnLst>
                <a:cxn ang="0">
                  <a:pos x="wd2" y="hd2"/>
                </a:cxn>
                <a:cxn ang="5400000">
                  <a:pos x="wd2" y="hd2"/>
                </a:cxn>
                <a:cxn ang="10800000">
                  <a:pos x="wd2" y="hd2"/>
                </a:cxn>
                <a:cxn ang="16200000">
                  <a:pos x="wd2" y="hd2"/>
                </a:cxn>
              </a:cxnLst>
              <a:rect l="0" t="0" r="r" b="b"/>
              <a:pathLst>
                <a:path w="19101" h="21600" extrusionOk="0">
                  <a:moveTo>
                    <a:pt x="15933" y="0"/>
                  </a:moveTo>
                  <a:cubicBezTo>
                    <a:pt x="14660" y="0"/>
                    <a:pt x="13387" y="216"/>
                    <a:pt x="13387" y="648"/>
                  </a:cubicBezTo>
                  <a:cubicBezTo>
                    <a:pt x="16427" y="7365"/>
                    <a:pt x="7225" y="14288"/>
                    <a:pt x="0" y="20987"/>
                  </a:cubicBezTo>
                  <a:cubicBezTo>
                    <a:pt x="0" y="21369"/>
                    <a:pt x="1747" y="21600"/>
                    <a:pt x="3213" y="21600"/>
                  </a:cubicBezTo>
                  <a:cubicBezTo>
                    <a:pt x="4267" y="21600"/>
                    <a:pt x="5173" y="21480"/>
                    <a:pt x="5173" y="21212"/>
                  </a:cubicBezTo>
                  <a:cubicBezTo>
                    <a:pt x="12322" y="14496"/>
                    <a:pt x="21600" y="7573"/>
                    <a:pt x="18479" y="648"/>
                  </a:cubicBezTo>
                  <a:cubicBezTo>
                    <a:pt x="18479" y="216"/>
                    <a:pt x="17206" y="0"/>
                    <a:pt x="1593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pic>
        <p:nvPicPr>
          <p:cNvPr id="261" name="Google Shape;206;p15" descr="Google Shape;206;p15"/>
          <p:cNvPicPr>
            <a:picLocks noChangeAspect="1"/>
          </p:cNvPicPr>
          <p:nvPr/>
        </p:nvPicPr>
        <p:blipFill>
          <a:blip r:embed="rId2"/>
          <a:stretch>
            <a:fillRect/>
          </a:stretch>
        </p:blipFill>
        <p:spPr>
          <a:xfrm>
            <a:off x="73535" y="2220"/>
            <a:ext cx="3196877" cy="1162051"/>
          </a:xfrm>
          <a:prstGeom prst="rect">
            <a:avLst/>
          </a:prstGeom>
          <a:ln w="12700">
            <a:miter lim="400000"/>
          </a:ln>
        </p:spPr>
      </p:pic>
      <p:pic>
        <p:nvPicPr>
          <p:cNvPr id="262" name="Picture 3" descr="Picture 3"/>
          <p:cNvPicPr>
            <a:picLocks noChangeAspect="1"/>
          </p:cNvPicPr>
          <p:nvPr/>
        </p:nvPicPr>
        <p:blipFill>
          <a:blip r:embed="rId3"/>
          <a:srcRect t="22496" b="22222"/>
          <a:stretch>
            <a:fillRect/>
          </a:stretch>
        </p:blipFill>
        <p:spPr>
          <a:xfrm>
            <a:off x="649903" y="1287110"/>
            <a:ext cx="2520181" cy="1393162"/>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Google Shape;1066;p18"/>
          <p:cNvSpPr txBox="1">
            <a:spLocks noGrp="1"/>
          </p:cNvSpPr>
          <p:nvPr>
            <p:ph type="title"/>
          </p:nvPr>
        </p:nvSpPr>
        <p:spPr>
          <a:xfrm>
            <a:off x="1268820" y="347792"/>
            <a:ext cx="8229601" cy="572702"/>
          </a:xfrm>
          <a:prstGeom prst="rect">
            <a:avLst/>
          </a:prstGeom>
        </p:spPr>
        <p:txBody>
          <a:bodyPr/>
          <a:lstStyle>
            <a:lvl1pPr defTabSz="896111">
              <a:defRPr sz="2400" b="1">
                <a:latin typeface="Times New Roman"/>
                <a:ea typeface="Times New Roman"/>
                <a:cs typeface="Times New Roman"/>
                <a:sym typeface="Times New Roman"/>
              </a:defRPr>
            </a:lvl1pPr>
          </a:lstStyle>
          <a:p>
            <a:r>
              <a:rPr lang="en-IN" dirty="0"/>
              <a:t>TASTE CHOICING </a:t>
            </a:r>
            <a:endParaRPr dirty="0"/>
          </a:p>
        </p:txBody>
      </p:sp>
      <p:sp>
        <p:nvSpPr>
          <p:cNvPr id="2056" name="Google Shape;3801;p31"/>
          <p:cNvSpPr/>
          <p:nvPr/>
        </p:nvSpPr>
        <p:spPr>
          <a:xfrm>
            <a:off x="385076" y="225393"/>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081" name="Google Shape;3822;p31"/>
          <p:cNvGrpSpPr/>
          <p:nvPr/>
        </p:nvGrpSpPr>
        <p:grpSpPr>
          <a:xfrm>
            <a:off x="572081" y="412330"/>
            <a:ext cx="443496" cy="443626"/>
            <a:chOff x="0" y="0"/>
            <a:chExt cx="443494" cy="443624"/>
          </a:xfrm>
        </p:grpSpPr>
        <p:sp>
          <p:nvSpPr>
            <p:cNvPr id="2057"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8"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9"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0"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1"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2"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3"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4"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5"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6"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7"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8"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9"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0"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1"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2"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3"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4"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5"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6"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7"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8"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9"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80"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83" name="The proposed work is an essential part of a research proposal and should outline the research questions, objectives, methods, and expected outcomes of the study. It should also include a literature review, resources required to conduct the study, and any"/>
          <p:cNvSpPr txBox="1"/>
          <p:nvPr/>
        </p:nvSpPr>
        <p:spPr>
          <a:xfrm>
            <a:off x="660566" y="1371856"/>
            <a:ext cx="7971488"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000">
                <a:solidFill>
                  <a:srgbClr val="252525"/>
                </a:solidFill>
                <a:latin typeface="Times New Roman"/>
                <a:ea typeface="Times New Roman"/>
                <a:cs typeface="Times New Roman"/>
                <a:sym typeface="Times New Roman"/>
              </a:defRPr>
            </a:pPr>
            <a:endParaRPr dirty="0"/>
          </a:p>
        </p:txBody>
      </p:sp>
      <p:pic>
        <p:nvPicPr>
          <p:cNvPr id="4" name="Picture 3">
            <a:extLst>
              <a:ext uri="{FF2B5EF4-FFF2-40B4-BE49-F238E27FC236}">
                <a16:creationId xmlns:a16="http://schemas.microsoft.com/office/drawing/2014/main" id="{AF240517-DF13-91C0-0E7E-67537000CA8C}"/>
              </a:ext>
            </a:extLst>
          </p:cNvPr>
          <p:cNvPicPr>
            <a:picLocks noChangeAspect="1"/>
          </p:cNvPicPr>
          <p:nvPr/>
        </p:nvPicPr>
        <p:blipFill rotWithShape="1">
          <a:blip r:embed="rId2">
            <a:extLst>
              <a:ext uri="{28A0092B-C50C-407E-A947-70E740481C1C}">
                <a14:useLocalDpi xmlns:a14="http://schemas.microsoft.com/office/drawing/2010/main" val="0"/>
              </a:ext>
            </a:extLst>
          </a:blip>
          <a:srcRect t="4840" r="3890" b="1793"/>
          <a:stretch/>
        </p:blipFill>
        <p:spPr>
          <a:xfrm>
            <a:off x="3408218" y="1240662"/>
            <a:ext cx="2401844" cy="3187755"/>
          </a:xfrm>
          <a:prstGeom prst="rect">
            <a:avLst/>
          </a:prstGeom>
        </p:spPr>
      </p:pic>
    </p:spTree>
    <p:extLst>
      <p:ext uri="{BB962C8B-B14F-4D97-AF65-F5344CB8AC3E}">
        <p14:creationId xmlns:p14="http://schemas.microsoft.com/office/powerpoint/2010/main" val="413501421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Google Shape;1066;p18"/>
          <p:cNvSpPr txBox="1">
            <a:spLocks noGrp="1"/>
          </p:cNvSpPr>
          <p:nvPr>
            <p:ph type="title"/>
          </p:nvPr>
        </p:nvSpPr>
        <p:spPr>
          <a:xfrm>
            <a:off x="1268820" y="347792"/>
            <a:ext cx="8229601" cy="572702"/>
          </a:xfrm>
          <a:prstGeom prst="rect">
            <a:avLst/>
          </a:prstGeom>
        </p:spPr>
        <p:txBody>
          <a:bodyPr/>
          <a:lstStyle>
            <a:lvl1pPr defTabSz="896111">
              <a:defRPr sz="2400" b="1">
                <a:latin typeface="Times New Roman"/>
                <a:ea typeface="Times New Roman"/>
                <a:cs typeface="Times New Roman"/>
                <a:sym typeface="Times New Roman"/>
              </a:defRPr>
            </a:lvl1pPr>
          </a:lstStyle>
          <a:p>
            <a:r>
              <a:rPr lang="en-IN" dirty="0"/>
              <a:t>DIETARY RESTRCITIONS </a:t>
            </a:r>
            <a:endParaRPr dirty="0"/>
          </a:p>
        </p:txBody>
      </p:sp>
      <p:sp>
        <p:nvSpPr>
          <p:cNvPr id="2056" name="Google Shape;3801;p31"/>
          <p:cNvSpPr/>
          <p:nvPr/>
        </p:nvSpPr>
        <p:spPr>
          <a:xfrm>
            <a:off x="385076" y="225393"/>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081" name="Google Shape;3822;p31"/>
          <p:cNvGrpSpPr/>
          <p:nvPr/>
        </p:nvGrpSpPr>
        <p:grpSpPr>
          <a:xfrm>
            <a:off x="572081" y="412330"/>
            <a:ext cx="443496" cy="443626"/>
            <a:chOff x="0" y="0"/>
            <a:chExt cx="443494" cy="443624"/>
          </a:xfrm>
        </p:grpSpPr>
        <p:sp>
          <p:nvSpPr>
            <p:cNvPr id="2057"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8"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9"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0"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1"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2"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3"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4"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5"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6"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7"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8"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9"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0"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1"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2"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3"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4"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5"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6"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7"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8"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9"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80"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83" name="The proposed work is an essential part of a research proposal and should outline the research questions, objectives, methods, and expected outcomes of the study. It should also include a literature review, resources required to conduct the study, and any"/>
          <p:cNvSpPr txBox="1"/>
          <p:nvPr/>
        </p:nvSpPr>
        <p:spPr>
          <a:xfrm>
            <a:off x="660566" y="1371856"/>
            <a:ext cx="7971488"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000">
                <a:solidFill>
                  <a:srgbClr val="252525"/>
                </a:solidFill>
                <a:latin typeface="Times New Roman"/>
                <a:ea typeface="Times New Roman"/>
                <a:cs typeface="Times New Roman"/>
                <a:sym typeface="Times New Roman"/>
              </a:defRPr>
            </a:pPr>
            <a:endParaRPr dirty="0"/>
          </a:p>
        </p:txBody>
      </p:sp>
      <p:pic>
        <p:nvPicPr>
          <p:cNvPr id="3" name="Picture 2">
            <a:extLst>
              <a:ext uri="{FF2B5EF4-FFF2-40B4-BE49-F238E27FC236}">
                <a16:creationId xmlns:a16="http://schemas.microsoft.com/office/drawing/2014/main" id="{88D97D56-BD9D-CDF7-3B7D-0498AE301C39}"/>
              </a:ext>
            </a:extLst>
          </p:cNvPr>
          <p:cNvPicPr>
            <a:picLocks noChangeAspect="1"/>
          </p:cNvPicPr>
          <p:nvPr/>
        </p:nvPicPr>
        <p:blipFill rotWithShape="1">
          <a:blip r:embed="rId2">
            <a:extLst>
              <a:ext uri="{28A0092B-C50C-407E-A947-70E740481C1C}">
                <a14:useLocalDpi xmlns:a14="http://schemas.microsoft.com/office/drawing/2010/main" val="0"/>
              </a:ext>
            </a:extLst>
          </a:blip>
          <a:srcRect l="3341" r="1"/>
          <a:stretch/>
        </p:blipFill>
        <p:spPr>
          <a:xfrm>
            <a:off x="3296173" y="1217482"/>
            <a:ext cx="2340864" cy="3195099"/>
          </a:xfrm>
          <a:prstGeom prst="rect">
            <a:avLst/>
          </a:prstGeom>
        </p:spPr>
      </p:pic>
    </p:spTree>
    <p:extLst>
      <p:ext uri="{BB962C8B-B14F-4D97-AF65-F5344CB8AC3E}">
        <p14:creationId xmlns:p14="http://schemas.microsoft.com/office/powerpoint/2010/main" val="6522030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Google Shape;1066;p18"/>
          <p:cNvSpPr txBox="1">
            <a:spLocks noGrp="1"/>
          </p:cNvSpPr>
          <p:nvPr>
            <p:ph type="title"/>
          </p:nvPr>
        </p:nvSpPr>
        <p:spPr>
          <a:xfrm>
            <a:off x="1268820" y="347792"/>
            <a:ext cx="8229601" cy="572702"/>
          </a:xfrm>
          <a:prstGeom prst="rect">
            <a:avLst/>
          </a:prstGeom>
        </p:spPr>
        <p:txBody>
          <a:bodyPr/>
          <a:lstStyle>
            <a:lvl1pPr defTabSz="896111">
              <a:defRPr sz="2400" b="1">
                <a:latin typeface="Times New Roman"/>
                <a:ea typeface="Times New Roman"/>
                <a:cs typeface="Times New Roman"/>
                <a:sym typeface="Times New Roman"/>
              </a:defRPr>
            </a:lvl1pPr>
          </a:lstStyle>
          <a:p>
            <a:r>
              <a:rPr lang="en-IN" dirty="0"/>
              <a:t>SELECT TYPE OF MEAT</a:t>
            </a:r>
            <a:endParaRPr dirty="0"/>
          </a:p>
        </p:txBody>
      </p:sp>
      <p:sp>
        <p:nvSpPr>
          <p:cNvPr id="2056" name="Google Shape;3801;p31"/>
          <p:cNvSpPr/>
          <p:nvPr/>
        </p:nvSpPr>
        <p:spPr>
          <a:xfrm>
            <a:off x="385076" y="225393"/>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081" name="Google Shape;3822;p31"/>
          <p:cNvGrpSpPr/>
          <p:nvPr/>
        </p:nvGrpSpPr>
        <p:grpSpPr>
          <a:xfrm>
            <a:off x="572081" y="412330"/>
            <a:ext cx="443496" cy="443626"/>
            <a:chOff x="0" y="0"/>
            <a:chExt cx="443494" cy="443624"/>
          </a:xfrm>
        </p:grpSpPr>
        <p:sp>
          <p:nvSpPr>
            <p:cNvPr id="2057"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8"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9"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0"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1"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2"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3"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4"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5"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6"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7"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8"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9"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0"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1"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2"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3"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4"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5"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6"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7"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8"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9"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80"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83" name="The proposed work is an essential part of a research proposal and should outline the research questions, objectives, methods, and expected outcomes of the study. It should also include a literature review, resources required to conduct the study, and any"/>
          <p:cNvSpPr txBox="1"/>
          <p:nvPr/>
        </p:nvSpPr>
        <p:spPr>
          <a:xfrm>
            <a:off x="660566" y="1371856"/>
            <a:ext cx="7971488"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000">
                <a:solidFill>
                  <a:srgbClr val="252525"/>
                </a:solidFill>
                <a:latin typeface="Times New Roman"/>
                <a:ea typeface="Times New Roman"/>
                <a:cs typeface="Times New Roman"/>
                <a:sym typeface="Times New Roman"/>
              </a:defRPr>
            </a:pPr>
            <a:endParaRPr dirty="0"/>
          </a:p>
        </p:txBody>
      </p:sp>
      <p:pic>
        <p:nvPicPr>
          <p:cNvPr id="4" name="Picture 3">
            <a:extLst>
              <a:ext uri="{FF2B5EF4-FFF2-40B4-BE49-F238E27FC236}">
                <a16:creationId xmlns:a16="http://schemas.microsoft.com/office/drawing/2014/main" id="{74F830E0-416E-5ED0-8879-98B6FCB630BB}"/>
              </a:ext>
            </a:extLst>
          </p:cNvPr>
          <p:cNvPicPr>
            <a:picLocks noChangeAspect="1"/>
          </p:cNvPicPr>
          <p:nvPr/>
        </p:nvPicPr>
        <p:blipFill rotWithShape="1">
          <a:blip r:embed="rId2">
            <a:extLst>
              <a:ext uri="{28A0092B-C50C-407E-A947-70E740481C1C}">
                <a14:useLocalDpi xmlns:a14="http://schemas.microsoft.com/office/drawing/2010/main" val="0"/>
              </a:ext>
            </a:extLst>
          </a:blip>
          <a:srcRect t="3448" r="5985" b="1931"/>
          <a:stretch/>
        </p:blipFill>
        <p:spPr>
          <a:xfrm>
            <a:off x="3196210" y="1252349"/>
            <a:ext cx="2346108" cy="3056062"/>
          </a:xfrm>
          <a:prstGeom prst="rect">
            <a:avLst/>
          </a:prstGeom>
        </p:spPr>
      </p:pic>
    </p:spTree>
    <p:extLst>
      <p:ext uri="{BB962C8B-B14F-4D97-AF65-F5344CB8AC3E}">
        <p14:creationId xmlns:p14="http://schemas.microsoft.com/office/powerpoint/2010/main" val="12325364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Google Shape;1066;p18"/>
          <p:cNvSpPr txBox="1">
            <a:spLocks noGrp="1"/>
          </p:cNvSpPr>
          <p:nvPr>
            <p:ph type="title"/>
          </p:nvPr>
        </p:nvSpPr>
        <p:spPr>
          <a:xfrm>
            <a:off x="1268820" y="347792"/>
            <a:ext cx="8229601" cy="572702"/>
          </a:xfrm>
          <a:prstGeom prst="rect">
            <a:avLst/>
          </a:prstGeom>
        </p:spPr>
        <p:txBody>
          <a:bodyPr/>
          <a:lstStyle>
            <a:lvl1pPr defTabSz="896111">
              <a:defRPr sz="2400" b="1">
                <a:latin typeface="Times New Roman"/>
                <a:ea typeface="Times New Roman"/>
                <a:cs typeface="Times New Roman"/>
                <a:sym typeface="Times New Roman"/>
              </a:defRPr>
            </a:lvl1pPr>
          </a:lstStyle>
          <a:p>
            <a:r>
              <a:rPr lang="en-IN" dirty="0"/>
              <a:t>GET RECOMMADATION</a:t>
            </a:r>
            <a:endParaRPr dirty="0"/>
          </a:p>
        </p:txBody>
      </p:sp>
      <p:sp>
        <p:nvSpPr>
          <p:cNvPr id="2056" name="Google Shape;3801;p31"/>
          <p:cNvSpPr/>
          <p:nvPr/>
        </p:nvSpPr>
        <p:spPr>
          <a:xfrm>
            <a:off x="385076" y="225393"/>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081" name="Google Shape;3822;p31"/>
          <p:cNvGrpSpPr/>
          <p:nvPr/>
        </p:nvGrpSpPr>
        <p:grpSpPr>
          <a:xfrm>
            <a:off x="572081" y="412330"/>
            <a:ext cx="443496" cy="443626"/>
            <a:chOff x="0" y="0"/>
            <a:chExt cx="443494" cy="443624"/>
          </a:xfrm>
        </p:grpSpPr>
        <p:sp>
          <p:nvSpPr>
            <p:cNvPr id="2057"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8"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9"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0"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1"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2"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3"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4"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5"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6"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7"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8"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9"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0"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1"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2"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3"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4"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5"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6"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7"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8"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9"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80"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83" name="The proposed work is an essential part of a research proposal and should outline the research questions, objectives, methods, and expected outcomes of the study. It should also include a literature review, resources required to conduct the study, and any"/>
          <p:cNvSpPr txBox="1"/>
          <p:nvPr/>
        </p:nvSpPr>
        <p:spPr>
          <a:xfrm>
            <a:off x="660566" y="1371856"/>
            <a:ext cx="7971488"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000">
                <a:solidFill>
                  <a:srgbClr val="252525"/>
                </a:solidFill>
                <a:latin typeface="Times New Roman"/>
                <a:ea typeface="Times New Roman"/>
                <a:cs typeface="Times New Roman"/>
                <a:sym typeface="Times New Roman"/>
              </a:defRPr>
            </a:pPr>
            <a:endParaRPr dirty="0"/>
          </a:p>
        </p:txBody>
      </p:sp>
      <p:pic>
        <p:nvPicPr>
          <p:cNvPr id="2" name="Picture 1">
            <a:extLst>
              <a:ext uri="{FF2B5EF4-FFF2-40B4-BE49-F238E27FC236}">
                <a16:creationId xmlns:a16="http://schemas.microsoft.com/office/drawing/2014/main" id="{16072910-1ABE-1E64-24D2-ED77C0720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62" y="1314922"/>
            <a:ext cx="3967438" cy="2924569"/>
          </a:xfrm>
          <a:prstGeom prst="rect">
            <a:avLst/>
          </a:prstGeom>
        </p:spPr>
      </p:pic>
    </p:spTree>
    <p:extLst>
      <p:ext uri="{BB962C8B-B14F-4D97-AF65-F5344CB8AC3E}">
        <p14:creationId xmlns:p14="http://schemas.microsoft.com/office/powerpoint/2010/main" val="19002327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Google Shape;1221;p21"/>
          <p:cNvSpPr txBox="1">
            <a:spLocks noGrp="1"/>
          </p:cNvSpPr>
          <p:nvPr>
            <p:ph type="title"/>
          </p:nvPr>
        </p:nvSpPr>
        <p:spPr>
          <a:xfrm>
            <a:off x="2679993" y="193866"/>
            <a:ext cx="8229601" cy="572701"/>
          </a:xfrm>
          <a:prstGeom prst="rect">
            <a:avLst/>
          </a:prstGeom>
        </p:spPr>
        <p:txBody>
          <a:bodyPr/>
          <a:lstStyle>
            <a:lvl1pPr defTabSz="457200">
              <a:spcBef>
                <a:spcPts val="1200"/>
              </a:spcBef>
              <a:defRPr sz="2300" b="1">
                <a:latin typeface="Times Roman"/>
                <a:ea typeface="Times Roman"/>
                <a:cs typeface="Times Roman"/>
                <a:sym typeface="Times Roman"/>
              </a:defRPr>
            </a:lvl1pPr>
          </a:lstStyle>
          <a:p>
            <a:r>
              <a:t>SYSTEM ARCHITECTURE </a:t>
            </a:r>
          </a:p>
        </p:txBody>
      </p:sp>
      <p:sp>
        <p:nvSpPr>
          <p:cNvPr id="2" name="Rectangle 5">
            <a:extLst>
              <a:ext uri="{FF2B5EF4-FFF2-40B4-BE49-F238E27FC236}">
                <a16:creationId xmlns:a16="http://schemas.microsoft.com/office/drawing/2014/main" id="{79A068E9-6CCF-168F-40C8-341964DC124E}"/>
              </a:ext>
            </a:extLst>
          </p:cNvPr>
          <p:cNvSpPr>
            <a:spLocks noChangeArrowheads="1"/>
          </p:cNvSpPr>
          <p:nvPr/>
        </p:nvSpPr>
        <p:spPr bwMode="auto">
          <a:xfrm>
            <a:off x="1533282" y="645318"/>
            <a:ext cx="99558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3" name="Group 1">
            <a:extLst>
              <a:ext uri="{FF2B5EF4-FFF2-40B4-BE49-F238E27FC236}">
                <a16:creationId xmlns:a16="http://schemas.microsoft.com/office/drawing/2014/main" id="{8E0EDCD3-E59E-722A-23E4-FDF4430CCDEE}"/>
              </a:ext>
            </a:extLst>
          </p:cNvPr>
          <p:cNvGrpSpPr>
            <a:grpSpLocks/>
          </p:cNvGrpSpPr>
          <p:nvPr/>
        </p:nvGrpSpPr>
        <p:grpSpPr bwMode="auto">
          <a:xfrm>
            <a:off x="1533281" y="645319"/>
            <a:ext cx="6632025" cy="4441031"/>
            <a:chOff x="0" y="0"/>
            <a:chExt cx="9593" cy="8069"/>
          </a:xfrm>
        </p:grpSpPr>
        <p:pic>
          <p:nvPicPr>
            <p:cNvPr id="2052" name="Picture 4">
              <a:extLst>
                <a:ext uri="{FF2B5EF4-FFF2-40B4-BE49-F238E27FC236}">
                  <a16:creationId xmlns:a16="http://schemas.microsoft.com/office/drawing/2014/main" id="{A541B87D-FF92-73BF-DBD6-000E6541D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93" cy="806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55CEEB01-C3BD-20B8-20B1-2534E543B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 y="237"/>
              <a:ext cx="9012" cy="74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7B3EC12D-F827-29F1-7E05-85A3F754A3FB}"/>
                </a:ext>
              </a:extLst>
            </p:cNvPr>
            <p:cNvSpPr>
              <a:spLocks noChangeArrowheads="1"/>
            </p:cNvSpPr>
            <p:nvPr/>
          </p:nvSpPr>
          <p:spPr bwMode="auto">
            <a:xfrm>
              <a:off x="137" y="137"/>
              <a:ext cx="9212" cy="7688"/>
            </a:xfrm>
            <a:prstGeom prst="rect">
              <a:avLst/>
            </a:prstGeom>
            <a:noFill/>
            <a:ln w="1270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2" name="Google Shape;3728;p30"/>
          <p:cNvSpPr txBox="1">
            <a:spLocks noGrp="1"/>
          </p:cNvSpPr>
          <p:nvPr>
            <p:ph type="title"/>
          </p:nvPr>
        </p:nvSpPr>
        <p:spPr>
          <a:xfrm>
            <a:off x="1070354" y="208995"/>
            <a:ext cx="8229601" cy="717081"/>
          </a:xfrm>
          <a:prstGeom prst="rect">
            <a:avLst/>
          </a:prstGeom>
        </p:spPr>
        <p:txBody>
          <a:bodyPr/>
          <a:lstStyle>
            <a:lvl1pPr>
              <a:defRPr sz="3500" b="1">
                <a:latin typeface="Times New Roman"/>
                <a:ea typeface="Times New Roman"/>
                <a:cs typeface="Times New Roman"/>
                <a:sym typeface="Times New Roman"/>
              </a:defRPr>
            </a:lvl1pPr>
          </a:lstStyle>
          <a:p>
            <a:r>
              <a:rPr lang="en-IN" dirty="0"/>
              <a:t>DFD LEVEL 0 </a:t>
            </a:r>
            <a:endParaRPr dirty="0"/>
          </a:p>
        </p:txBody>
      </p:sp>
      <p:sp>
        <p:nvSpPr>
          <p:cNvPr id="2023" name="Google Shape;3770;p30"/>
          <p:cNvSpPr txBox="1"/>
          <p:nvPr/>
        </p:nvSpPr>
        <p:spPr>
          <a:xfrm>
            <a:off x="881650" y="1056469"/>
            <a:ext cx="7965938" cy="4000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chor="ctr">
            <a:spAutoFit/>
          </a:bodyPr>
          <a:lstStyle>
            <a:lvl1pPr defTabSz="457200">
              <a:spcBef>
                <a:spcPts val="1800"/>
              </a:spcBef>
              <a:defRPr>
                <a:solidFill>
                  <a:srgbClr val="374151"/>
                </a:solidFill>
                <a:latin typeface="Times New Roman"/>
                <a:ea typeface="Times New Roman"/>
                <a:cs typeface="Times New Roman"/>
                <a:sym typeface="Times New Roman"/>
              </a:defRPr>
            </a:lvl1pPr>
          </a:lstStyle>
          <a:p>
            <a:endParaRPr dirty="0"/>
          </a:p>
        </p:txBody>
      </p:sp>
      <p:sp>
        <p:nvSpPr>
          <p:cNvPr id="2029" name="Google Shape;3800;p31"/>
          <p:cNvSpPr/>
          <p:nvPr/>
        </p:nvSpPr>
        <p:spPr>
          <a:xfrm>
            <a:off x="215006" y="136378"/>
            <a:ext cx="817502" cy="817502"/>
          </a:xfrm>
          <a:prstGeom prst="ellipse">
            <a:avLst/>
          </a:prstGeom>
          <a:solidFill>
            <a:srgbClr val="FFC95C"/>
          </a:solidFill>
          <a:ln w="12700">
            <a:miter lim="400000"/>
          </a:ln>
        </p:spPr>
        <p:txBody>
          <a:bodyPr lIns="0" tIns="0" rIns="0" bIns="0" anchor="ctr"/>
          <a:lstStyle/>
          <a:p>
            <a:pPr>
              <a:defRPr>
                <a:latin typeface="+mj-lt"/>
                <a:ea typeface="+mj-ea"/>
                <a:cs typeface="+mj-cs"/>
                <a:sym typeface="Arial"/>
              </a:defRPr>
            </a:pPr>
            <a:endParaRPr dirty="0"/>
          </a:p>
        </p:txBody>
      </p:sp>
      <p:grpSp>
        <p:nvGrpSpPr>
          <p:cNvPr id="2048" name="Google Shape;3803;p31"/>
          <p:cNvGrpSpPr/>
          <p:nvPr/>
        </p:nvGrpSpPr>
        <p:grpSpPr>
          <a:xfrm>
            <a:off x="388714" y="321068"/>
            <a:ext cx="470082" cy="448122"/>
            <a:chOff x="0" y="0"/>
            <a:chExt cx="470081" cy="448120"/>
          </a:xfrm>
        </p:grpSpPr>
        <p:sp>
          <p:nvSpPr>
            <p:cNvPr id="2030" name="Google Shape;3804;p31"/>
            <p:cNvSpPr/>
            <p:nvPr/>
          </p:nvSpPr>
          <p:spPr>
            <a:xfrm>
              <a:off x="86991" y="114033"/>
              <a:ext cx="81875" cy="97430"/>
            </a:xfrm>
            <a:custGeom>
              <a:avLst/>
              <a:gdLst/>
              <a:ahLst/>
              <a:cxnLst>
                <a:cxn ang="0">
                  <a:pos x="wd2" y="hd2"/>
                </a:cxn>
                <a:cxn ang="5400000">
                  <a:pos x="wd2" y="hd2"/>
                </a:cxn>
                <a:cxn ang="10800000">
                  <a:pos x="wd2" y="hd2"/>
                </a:cxn>
                <a:cxn ang="16200000">
                  <a:pos x="wd2" y="hd2"/>
                </a:cxn>
              </a:cxnLst>
              <a:rect l="0" t="0" r="r" b="b"/>
              <a:pathLst>
                <a:path w="21138" h="21600" extrusionOk="0">
                  <a:moveTo>
                    <a:pt x="19372" y="0"/>
                  </a:moveTo>
                  <a:cubicBezTo>
                    <a:pt x="19074" y="0"/>
                    <a:pt x="18774" y="65"/>
                    <a:pt x="18502" y="203"/>
                  </a:cubicBezTo>
                  <a:cubicBezTo>
                    <a:pt x="9683" y="4470"/>
                    <a:pt x="3160" y="11374"/>
                    <a:pt x="87" y="19613"/>
                  </a:cubicBezTo>
                  <a:cubicBezTo>
                    <a:pt x="-216" y="20411"/>
                    <a:pt x="296" y="21275"/>
                    <a:pt x="1226" y="21519"/>
                  </a:cubicBezTo>
                  <a:cubicBezTo>
                    <a:pt x="1415" y="21568"/>
                    <a:pt x="1586" y="21600"/>
                    <a:pt x="1775" y="21600"/>
                  </a:cubicBezTo>
                  <a:cubicBezTo>
                    <a:pt x="2515" y="21600"/>
                    <a:pt x="3217" y="21193"/>
                    <a:pt x="3463" y="20542"/>
                  </a:cubicBezTo>
                  <a:cubicBezTo>
                    <a:pt x="6251" y="13019"/>
                    <a:pt x="12206" y="6749"/>
                    <a:pt x="20246" y="2841"/>
                  </a:cubicBezTo>
                  <a:cubicBezTo>
                    <a:pt x="21099" y="2434"/>
                    <a:pt x="21384" y="1506"/>
                    <a:pt x="20910" y="773"/>
                  </a:cubicBezTo>
                  <a:cubicBezTo>
                    <a:pt x="20590" y="279"/>
                    <a:pt x="19987" y="0"/>
                    <a:pt x="1937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1" name="Google Shape;3805;p31"/>
            <p:cNvSpPr/>
            <p:nvPr/>
          </p:nvSpPr>
          <p:spPr>
            <a:xfrm>
              <a:off x="181022" y="59200"/>
              <a:ext cx="107935" cy="19981"/>
            </a:xfrm>
            <a:custGeom>
              <a:avLst/>
              <a:gdLst/>
              <a:ahLst/>
              <a:cxnLst>
                <a:cxn ang="0">
                  <a:pos x="wd2" y="hd2"/>
                </a:cxn>
                <a:cxn ang="5400000">
                  <a:pos x="wd2" y="hd2"/>
                </a:cxn>
                <a:cxn ang="10800000">
                  <a:pos x="wd2" y="hd2"/>
                </a:cxn>
                <a:cxn ang="16200000">
                  <a:pos x="wd2" y="hd2"/>
                </a:cxn>
              </a:cxnLst>
              <a:rect l="0" t="0" r="r" b="b"/>
              <a:pathLst>
                <a:path w="21302" h="21600" extrusionOk="0">
                  <a:moveTo>
                    <a:pt x="10575" y="0"/>
                  </a:moveTo>
                  <a:cubicBezTo>
                    <a:pt x="7342" y="0"/>
                    <a:pt x="4123" y="2304"/>
                    <a:pt x="1007" y="6751"/>
                  </a:cubicBezTo>
                  <a:cubicBezTo>
                    <a:pt x="282" y="7782"/>
                    <a:pt x="-153" y="11833"/>
                    <a:pt x="50" y="15803"/>
                  </a:cubicBezTo>
                  <a:cubicBezTo>
                    <a:pt x="209" y="19147"/>
                    <a:pt x="758" y="21363"/>
                    <a:pt x="1360" y="21363"/>
                  </a:cubicBezTo>
                  <a:cubicBezTo>
                    <a:pt x="1473" y="21363"/>
                    <a:pt x="1588" y="21286"/>
                    <a:pt x="1703" y="21123"/>
                  </a:cubicBezTo>
                  <a:cubicBezTo>
                    <a:pt x="4587" y="16995"/>
                    <a:pt x="7574" y="14928"/>
                    <a:pt x="10575" y="14928"/>
                  </a:cubicBezTo>
                  <a:cubicBezTo>
                    <a:pt x="13619" y="14928"/>
                    <a:pt x="16663" y="17074"/>
                    <a:pt x="19591" y="21360"/>
                  </a:cubicBezTo>
                  <a:cubicBezTo>
                    <a:pt x="19707" y="21521"/>
                    <a:pt x="19823" y="21600"/>
                    <a:pt x="19939" y="21600"/>
                  </a:cubicBezTo>
                  <a:cubicBezTo>
                    <a:pt x="20548" y="21600"/>
                    <a:pt x="21099" y="19454"/>
                    <a:pt x="21258" y="16120"/>
                  </a:cubicBezTo>
                  <a:cubicBezTo>
                    <a:pt x="21447" y="12150"/>
                    <a:pt x="21012" y="8101"/>
                    <a:pt x="20302" y="6988"/>
                  </a:cubicBezTo>
                  <a:cubicBezTo>
                    <a:pt x="17127" y="2383"/>
                    <a:pt x="13865" y="0"/>
                    <a:pt x="1057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2" name="Google Shape;3806;p31"/>
            <p:cNvSpPr/>
            <p:nvPr/>
          </p:nvSpPr>
          <p:spPr>
            <a:xfrm>
              <a:off x="514" y="91376"/>
              <a:ext cx="191118" cy="232615"/>
            </a:xfrm>
            <a:custGeom>
              <a:avLst/>
              <a:gdLst/>
              <a:ahLst/>
              <a:cxnLst>
                <a:cxn ang="0">
                  <a:pos x="wd2" y="hd2"/>
                </a:cxn>
                <a:cxn ang="5400000">
                  <a:pos x="wd2" y="hd2"/>
                </a:cxn>
                <a:cxn ang="10800000">
                  <a:pos x="wd2" y="hd2"/>
                </a:cxn>
                <a:cxn ang="16200000">
                  <a:pos x="wd2" y="hd2"/>
                </a:cxn>
              </a:cxnLst>
              <a:rect l="0" t="0" r="r" b="b"/>
              <a:pathLst>
                <a:path w="21600" h="21600" extrusionOk="0">
                  <a:moveTo>
                    <a:pt x="14730" y="0"/>
                  </a:moveTo>
                  <a:cubicBezTo>
                    <a:pt x="14577" y="0"/>
                    <a:pt x="14423" y="37"/>
                    <a:pt x="14287" y="116"/>
                  </a:cubicBezTo>
                  <a:cubicBezTo>
                    <a:pt x="8434" y="3417"/>
                    <a:pt x="4939" y="8866"/>
                    <a:pt x="4939" y="14691"/>
                  </a:cubicBezTo>
                  <a:cubicBezTo>
                    <a:pt x="4939" y="16621"/>
                    <a:pt x="5321" y="18517"/>
                    <a:pt x="6060" y="20325"/>
                  </a:cubicBezTo>
                  <a:lnTo>
                    <a:pt x="780" y="20325"/>
                  </a:lnTo>
                  <a:cubicBezTo>
                    <a:pt x="349" y="20325"/>
                    <a:pt x="0" y="20611"/>
                    <a:pt x="0" y="20966"/>
                  </a:cubicBezTo>
                  <a:cubicBezTo>
                    <a:pt x="0" y="21314"/>
                    <a:pt x="349" y="21600"/>
                    <a:pt x="780" y="21600"/>
                  </a:cubicBezTo>
                  <a:lnTo>
                    <a:pt x="20828" y="21600"/>
                  </a:lnTo>
                  <a:cubicBezTo>
                    <a:pt x="21260" y="21600"/>
                    <a:pt x="21600" y="21314"/>
                    <a:pt x="21600" y="20966"/>
                  </a:cubicBezTo>
                  <a:cubicBezTo>
                    <a:pt x="21600" y="20611"/>
                    <a:pt x="21260" y="20325"/>
                    <a:pt x="20828" y="20325"/>
                  </a:cubicBezTo>
                  <a:lnTo>
                    <a:pt x="12087" y="20325"/>
                  </a:lnTo>
                  <a:cubicBezTo>
                    <a:pt x="11057" y="18565"/>
                    <a:pt x="10534" y="16669"/>
                    <a:pt x="10534" y="14691"/>
                  </a:cubicBezTo>
                  <a:cubicBezTo>
                    <a:pt x="10534" y="14214"/>
                    <a:pt x="10567" y="13736"/>
                    <a:pt x="10634" y="13252"/>
                  </a:cubicBezTo>
                  <a:cubicBezTo>
                    <a:pt x="10675" y="12904"/>
                    <a:pt x="10368" y="12590"/>
                    <a:pt x="9945" y="12549"/>
                  </a:cubicBezTo>
                  <a:cubicBezTo>
                    <a:pt x="9915" y="12546"/>
                    <a:pt x="9885" y="12545"/>
                    <a:pt x="9855" y="12545"/>
                  </a:cubicBezTo>
                  <a:cubicBezTo>
                    <a:pt x="9469" y="12545"/>
                    <a:pt x="9136" y="12786"/>
                    <a:pt x="9090" y="13115"/>
                  </a:cubicBezTo>
                  <a:cubicBezTo>
                    <a:pt x="9015" y="13640"/>
                    <a:pt x="8982" y="14173"/>
                    <a:pt x="8982" y="14691"/>
                  </a:cubicBezTo>
                  <a:cubicBezTo>
                    <a:pt x="8982" y="16628"/>
                    <a:pt x="9463" y="18558"/>
                    <a:pt x="10385" y="20325"/>
                  </a:cubicBezTo>
                  <a:lnTo>
                    <a:pt x="7704" y="20325"/>
                  </a:lnTo>
                  <a:cubicBezTo>
                    <a:pt x="6907" y="18524"/>
                    <a:pt x="6492" y="16628"/>
                    <a:pt x="6492" y="14691"/>
                  </a:cubicBezTo>
                  <a:cubicBezTo>
                    <a:pt x="6492" y="9282"/>
                    <a:pt x="9737" y="4228"/>
                    <a:pt x="15167" y="1166"/>
                  </a:cubicBezTo>
                  <a:cubicBezTo>
                    <a:pt x="15523" y="968"/>
                    <a:pt x="15606" y="566"/>
                    <a:pt x="15366" y="279"/>
                  </a:cubicBezTo>
                  <a:cubicBezTo>
                    <a:pt x="15217" y="98"/>
                    <a:pt x="14976" y="0"/>
                    <a:pt x="14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3" name="Google Shape;3807;p31"/>
            <p:cNvSpPr/>
            <p:nvPr/>
          </p:nvSpPr>
          <p:spPr>
            <a:xfrm>
              <a:off x="181959" y="91849"/>
              <a:ext cx="287167" cy="232142"/>
            </a:xfrm>
            <a:custGeom>
              <a:avLst/>
              <a:gdLst/>
              <a:ahLst/>
              <a:cxnLst>
                <a:cxn ang="0">
                  <a:pos x="wd2" y="hd2"/>
                </a:cxn>
                <a:cxn ang="5400000">
                  <a:pos x="wd2" y="hd2"/>
                </a:cxn>
                <a:cxn ang="10800000">
                  <a:pos x="wd2" y="hd2"/>
                </a:cxn>
                <a:cxn ang="16200000">
                  <a:pos x="wd2" y="hd2"/>
                </a:cxn>
              </a:cxnLst>
              <a:rect l="0" t="0" r="r" b="b"/>
              <a:pathLst>
                <a:path w="21537" h="21600" extrusionOk="0">
                  <a:moveTo>
                    <a:pt x="11778" y="0"/>
                  </a:moveTo>
                  <a:cubicBezTo>
                    <a:pt x="11615" y="0"/>
                    <a:pt x="11455" y="96"/>
                    <a:pt x="11357" y="277"/>
                  </a:cubicBezTo>
                  <a:cubicBezTo>
                    <a:pt x="11192" y="564"/>
                    <a:pt x="11252" y="960"/>
                    <a:pt x="11483" y="1165"/>
                  </a:cubicBezTo>
                  <a:cubicBezTo>
                    <a:pt x="15059" y="4241"/>
                    <a:pt x="17191" y="9291"/>
                    <a:pt x="17191" y="14677"/>
                  </a:cubicBezTo>
                  <a:cubicBezTo>
                    <a:pt x="17191" y="16618"/>
                    <a:pt x="16921" y="18518"/>
                    <a:pt x="16386" y="20322"/>
                  </a:cubicBezTo>
                  <a:lnTo>
                    <a:pt x="14607" y="20322"/>
                  </a:lnTo>
                  <a:cubicBezTo>
                    <a:pt x="15218" y="18552"/>
                    <a:pt x="15538" y="16618"/>
                    <a:pt x="15538" y="14677"/>
                  </a:cubicBezTo>
                  <a:cubicBezTo>
                    <a:pt x="15538" y="6742"/>
                    <a:pt x="10338" y="290"/>
                    <a:pt x="3947" y="290"/>
                  </a:cubicBezTo>
                  <a:cubicBezTo>
                    <a:pt x="2724" y="290"/>
                    <a:pt x="1512" y="530"/>
                    <a:pt x="356" y="994"/>
                  </a:cubicBezTo>
                  <a:cubicBezTo>
                    <a:pt x="86" y="1104"/>
                    <a:pt x="-63" y="1466"/>
                    <a:pt x="25" y="1801"/>
                  </a:cubicBezTo>
                  <a:cubicBezTo>
                    <a:pt x="96" y="2070"/>
                    <a:pt x="299" y="2242"/>
                    <a:pt x="516" y="2242"/>
                  </a:cubicBezTo>
                  <a:cubicBezTo>
                    <a:pt x="569" y="2242"/>
                    <a:pt x="622" y="2232"/>
                    <a:pt x="675" y="2211"/>
                  </a:cubicBezTo>
                  <a:cubicBezTo>
                    <a:pt x="1727" y="1787"/>
                    <a:pt x="2829" y="1568"/>
                    <a:pt x="3947" y="1568"/>
                  </a:cubicBezTo>
                  <a:cubicBezTo>
                    <a:pt x="9770" y="1568"/>
                    <a:pt x="14508" y="7453"/>
                    <a:pt x="14508" y="14677"/>
                  </a:cubicBezTo>
                  <a:cubicBezTo>
                    <a:pt x="14508" y="16659"/>
                    <a:pt x="14161" y="18559"/>
                    <a:pt x="13483" y="20322"/>
                  </a:cubicBezTo>
                  <a:lnTo>
                    <a:pt x="7749" y="20322"/>
                  </a:lnTo>
                  <a:cubicBezTo>
                    <a:pt x="7462" y="20322"/>
                    <a:pt x="7236" y="20609"/>
                    <a:pt x="7236" y="20964"/>
                  </a:cubicBezTo>
                  <a:cubicBezTo>
                    <a:pt x="7236" y="21313"/>
                    <a:pt x="7462" y="21600"/>
                    <a:pt x="7749" y="21600"/>
                  </a:cubicBezTo>
                  <a:lnTo>
                    <a:pt x="21019" y="21600"/>
                  </a:lnTo>
                  <a:cubicBezTo>
                    <a:pt x="21306" y="21600"/>
                    <a:pt x="21537" y="21313"/>
                    <a:pt x="21537" y="20964"/>
                  </a:cubicBezTo>
                  <a:cubicBezTo>
                    <a:pt x="21537" y="20609"/>
                    <a:pt x="21306" y="20322"/>
                    <a:pt x="21019" y="20322"/>
                  </a:cubicBezTo>
                  <a:lnTo>
                    <a:pt x="17477" y="20322"/>
                  </a:lnTo>
                  <a:cubicBezTo>
                    <a:pt x="17973" y="18511"/>
                    <a:pt x="18221" y="16611"/>
                    <a:pt x="18221" y="14677"/>
                  </a:cubicBezTo>
                  <a:cubicBezTo>
                    <a:pt x="18221" y="8874"/>
                    <a:pt x="15924" y="3427"/>
                    <a:pt x="12073" y="113"/>
                  </a:cubicBezTo>
                  <a:cubicBezTo>
                    <a:pt x="11982" y="37"/>
                    <a:pt x="11879" y="0"/>
                    <a:pt x="1177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4" name="Google Shape;3808;p31"/>
            <p:cNvSpPr/>
            <p:nvPr/>
          </p:nvSpPr>
          <p:spPr>
            <a:xfrm>
              <a:off x="61257" y="343527"/>
              <a:ext cx="119210"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5" name="Google Shape;3809;p31"/>
            <p:cNvSpPr/>
            <p:nvPr/>
          </p:nvSpPr>
          <p:spPr>
            <a:xfrm>
              <a:off x="289613" y="343527"/>
              <a:ext cx="119209"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6" name="Google Shape;3810;p31"/>
            <p:cNvSpPr/>
            <p:nvPr/>
          </p:nvSpPr>
          <p:spPr>
            <a:xfrm>
              <a:off x="155860" y="388919"/>
              <a:ext cx="157919" cy="13737"/>
            </a:xfrm>
            <a:custGeom>
              <a:avLst/>
              <a:gdLst/>
              <a:ahLst/>
              <a:cxnLst>
                <a:cxn ang="0">
                  <a:pos x="wd2" y="hd2"/>
                </a:cxn>
                <a:cxn ang="5400000">
                  <a:pos x="wd2" y="hd2"/>
                </a:cxn>
                <a:cxn ang="10800000">
                  <a:pos x="wd2" y="hd2"/>
                </a:cxn>
                <a:cxn ang="16200000">
                  <a:pos x="wd2" y="hd2"/>
                </a:cxn>
              </a:cxnLst>
              <a:rect l="0" t="0" r="r" b="b"/>
              <a:pathLst>
                <a:path w="21600" h="21600" extrusionOk="0">
                  <a:moveTo>
                    <a:pt x="934" y="0"/>
                  </a:moveTo>
                  <a:cubicBezTo>
                    <a:pt x="422" y="0"/>
                    <a:pt x="0" y="4851"/>
                    <a:pt x="0" y="10856"/>
                  </a:cubicBezTo>
                  <a:cubicBezTo>
                    <a:pt x="0" y="16864"/>
                    <a:pt x="422" y="21600"/>
                    <a:pt x="934" y="21600"/>
                  </a:cubicBezTo>
                  <a:lnTo>
                    <a:pt x="20666" y="21600"/>
                  </a:lnTo>
                  <a:cubicBezTo>
                    <a:pt x="21178" y="21600"/>
                    <a:pt x="21600" y="16864"/>
                    <a:pt x="21600" y="10856"/>
                  </a:cubicBezTo>
                  <a:cubicBezTo>
                    <a:pt x="21600" y="4851"/>
                    <a:pt x="21178" y="0"/>
                    <a:pt x="206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7" name="Google Shape;3811;p31"/>
            <p:cNvSpPr/>
            <p:nvPr/>
          </p:nvSpPr>
          <p:spPr>
            <a:xfrm>
              <a:off x="204924" y="434384"/>
              <a:ext cx="59791" cy="13737"/>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4" y="0"/>
                    <a:pt x="0" y="4851"/>
                    <a:pt x="0" y="10859"/>
                  </a:cubicBezTo>
                  <a:cubicBezTo>
                    <a:pt x="0" y="16864"/>
                    <a:pt x="1114" y="21600"/>
                    <a:pt x="2495" y="21600"/>
                  </a:cubicBezTo>
                  <a:lnTo>
                    <a:pt x="19106" y="21600"/>
                  </a:lnTo>
                  <a:cubicBezTo>
                    <a:pt x="20486" y="21600"/>
                    <a:pt x="21600" y="16864"/>
                    <a:pt x="21600" y="10859"/>
                  </a:cubicBezTo>
                  <a:cubicBezTo>
                    <a:pt x="21600" y="4851"/>
                    <a:pt x="20486" y="0"/>
                    <a:pt x="1910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8" name="Google Shape;3812;p31"/>
            <p:cNvSpPr/>
            <p:nvPr/>
          </p:nvSpPr>
          <p:spPr>
            <a:xfrm>
              <a:off x="228207" y="-1"/>
              <a:ext cx="13665" cy="39886"/>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1" y="0"/>
                    <a:pt x="0" y="1671"/>
                    <a:pt x="0" y="3740"/>
                  </a:cubicBezTo>
                  <a:lnTo>
                    <a:pt x="0" y="17860"/>
                  </a:lnTo>
                  <a:cubicBezTo>
                    <a:pt x="0" y="19929"/>
                    <a:pt x="4761" y="21600"/>
                    <a:pt x="10802" y="21600"/>
                  </a:cubicBezTo>
                  <a:cubicBezTo>
                    <a:pt x="16839" y="21600"/>
                    <a:pt x="21600" y="19929"/>
                    <a:pt x="21600" y="17860"/>
                  </a:cubicBezTo>
                  <a:lnTo>
                    <a:pt x="21600" y="3740"/>
                  </a:lnTo>
                  <a:cubicBezTo>
                    <a:pt x="21600" y="1671"/>
                    <a:pt x="16839"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9" name="Google Shape;3813;p31"/>
            <p:cNvSpPr/>
            <p:nvPr/>
          </p:nvSpPr>
          <p:spPr>
            <a:xfrm>
              <a:off x="-1"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386" y="0"/>
                  </a:moveTo>
                  <a:cubicBezTo>
                    <a:pt x="1981" y="0"/>
                    <a:pt x="0" y="4828"/>
                    <a:pt x="0" y="10802"/>
                  </a:cubicBezTo>
                  <a:cubicBezTo>
                    <a:pt x="0" y="16775"/>
                    <a:pt x="1981" y="21600"/>
                    <a:pt x="4386" y="21600"/>
                  </a:cubicBezTo>
                  <a:lnTo>
                    <a:pt x="17167" y="21600"/>
                  </a:lnTo>
                  <a:cubicBezTo>
                    <a:pt x="19619" y="21600"/>
                    <a:pt x="21600" y="16775"/>
                    <a:pt x="21600" y="10802"/>
                  </a:cubicBezTo>
                  <a:cubicBezTo>
                    <a:pt x="21600" y="4828"/>
                    <a:pt x="19619" y="0"/>
                    <a:pt x="171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0" name="Google Shape;3814;p31"/>
            <p:cNvSpPr/>
            <p:nvPr/>
          </p:nvSpPr>
          <p:spPr>
            <a:xfrm>
              <a:off x="436439"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828"/>
                    <a:pt x="0" y="10802"/>
                  </a:cubicBezTo>
                  <a:cubicBezTo>
                    <a:pt x="0" y="16775"/>
                    <a:pt x="1981" y="21600"/>
                    <a:pt x="4433" y="21600"/>
                  </a:cubicBezTo>
                  <a:lnTo>
                    <a:pt x="17214" y="21600"/>
                  </a:lnTo>
                  <a:cubicBezTo>
                    <a:pt x="19619" y="21600"/>
                    <a:pt x="21600" y="16775"/>
                    <a:pt x="21600" y="10802"/>
                  </a:cubicBezTo>
                  <a:cubicBezTo>
                    <a:pt x="21600" y="4828"/>
                    <a:pt x="19619" y="0"/>
                    <a:pt x="172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1" name="Google Shape;3815;p31"/>
            <p:cNvSpPr/>
            <p:nvPr/>
          </p:nvSpPr>
          <p:spPr>
            <a:xfrm>
              <a:off x="134989"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5632" y="0"/>
                  </a:moveTo>
                  <a:cubicBezTo>
                    <a:pt x="4857" y="0"/>
                    <a:pt x="4074" y="111"/>
                    <a:pt x="3328" y="344"/>
                  </a:cubicBezTo>
                  <a:cubicBezTo>
                    <a:pt x="492" y="1232"/>
                    <a:pt x="-776" y="3557"/>
                    <a:pt x="492" y="5585"/>
                  </a:cubicBezTo>
                  <a:lnTo>
                    <a:pt x="9241" y="19276"/>
                  </a:lnTo>
                  <a:cubicBezTo>
                    <a:pt x="10206" y="20713"/>
                    <a:pt x="12257" y="21600"/>
                    <a:pt x="14368" y="21600"/>
                  </a:cubicBezTo>
                  <a:cubicBezTo>
                    <a:pt x="15153" y="21600"/>
                    <a:pt x="15939" y="21474"/>
                    <a:pt x="16722" y="21262"/>
                  </a:cubicBezTo>
                  <a:cubicBezTo>
                    <a:pt x="19558" y="20375"/>
                    <a:pt x="20824" y="18051"/>
                    <a:pt x="19558" y="16022"/>
                  </a:cubicBezTo>
                  <a:lnTo>
                    <a:pt x="10809" y="2331"/>
                  </a:lnTo>
                  <a:cubicBezTo>
                    <a:pt x="9875" y="867"/>
                    <a:pt x="7796" y="0"/>
                    <a:pt x="563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2" name="Google Shape;3816;p31"/>
            <p:cNvSpPr/>
            <p:nvPr/>
          </p:nvSpPr>
          <p:spPr>
            <a:xfrm>
              <a:off x="21451" y="131554"/>
              <a:ext cx="31752" cy="22106"/>
            </a:xfrm>
            <a:custGeom>
              <a:avLst/>
              <a:gdLst/>
              <a:ahLst/>
              <a:cxnLst>
                <a:cxn ang="0">
                  <a:pos x="wd2" y="hd2"/>
                </a:cxn>
                <a:cxn ang="5400000">
                  <a:pos x="wd2" y="hd2"/>
                </a:cxn>
                <a:cxn ang="10800000">
                  <a:pos x="wd2" y="hd2"/>
                </a:cxn>
                <a:cxn ang="16200000">
                  <a:pos x="wd2" y="hd2"/>
                </a:cxn>
              </a:cxnLst>
              <a:rect l="0" t="0" r="r" b="b"/>
              <a:pathLst>
                <a:path w="20386" h="21600" extrusionOk="0">
                  <a:moveTo>
                    <a:pt x="4412" y="0"/>
                  </a:moveTo>
                  <a:cubicBezTo>
                    <a:pt x="2766" y="0"/>
                    <a:pt x="1173" y="1426"/>
                    <a:pt x="421" y="3870"/>
                  </a:cubicBezTo>
                  <a:cubicBezTo>
                    <a:pt x="-617" y="7173"/>
                    <a:pt x="327" y="11192"/>
                    <a:pt x="2544" y="12770"/>
                  </a:cubicBezTo>
                  <a:lnTo>
                    <a:pt x="14098" y="21026"/>
                  </a:lnTo>
                  <a:cubicBezTo>
                    <a:pt x="14710" y="21455"/>
                    <a:pt x="15371" y="21600"/>
                    <a:pt x="15984" y="21600"/>
                  </a:cubicBezTo>
                  <a:cubicBezTo>
                    <a:pt x="17634" y="21600"/>
                    <a:pt x="19237" y="20163"/>
                    <a:pt x="19992" y="17795"/>
                  </a:cubicBezTo>
                  <a:cubicBezTo>
                    <a:pt x="20983" y="14421"/>
                    <a:pt x="20039" y="10401"/>
                    <a:pt x="17871" y="8824"/>
                  </a:cubicBezTo>
                  <a:lnTo>
                    <a:pt x="6268" y="642"/>
                  </a:lnTo>
                  <a:cubicBezTo>
                    <a:pt x="5671" y="206"/>
                    <a:pt x="5038" y="0"/>
                    <a:pt x="441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3" name="Google Shape;3817;p31"/>
            <p:cNvSpPr/>
            <p:nvPr/>
          </p:nvSpPr>
          <p:spPr>
            <a:xfrm>
              <a:off x="39341"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2583" y="0"/>
                  </a:moveTo>
                  <a:cubicBezTo>
                    <a:pt x="1923" y="0"/>
                    <a:pt x="1265" y="253"/>
                    <a:pt x="757" y="757"/>
                  </a:cubicBezTo>
                  <a:cubicBezTo>
                    <a:pt x="-238" y="1771"/>
                    <a:pt x="-266" y="3461"/>
                    <a:pt x="757" y="4475"/>
                  </a:cubicBezTo>
                  <a:lnTo>
                    <a:pt x="16632" y="20811"/>
                  </a:lnTo>
                  <a:cubicBezTo>
                    <a:pt x="17157" y="21318"/>
                    <a:pt x="17821" y="21600"/>
                    <a:pt x="18485" y="21600"/>
                  </a:cubicBezTo>
                  <a:cubicBezTo>
                    <a:pt x="19149" y="21600"/>
                    <a:pt x="19785" y="21346"/>
                    <a:pt x="20310" y="20839"/>
                  </a:cubicBezTo>
                  <a:cubicBezTo>
                    <a:pt x="21306" y="19797"/>
                    <a:pt x="21334" y="18135"/>
                    <a:pt x="20310" y="17093"/>
                  </a:cubicBezTo>
                  <a:lnTo>
                    <a:pt x="4436" y="786"/>
                  </a:lnTo>
                  <a:cubicBezTo>
                    <a:pt x="3920" y="261"/>
                    <a:pt x="3251" y="0"/>
                    <a:pt x="258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4" name="Google Shape;3818;p31"/>
            <p:cNvSpPr/>
            <p:nvPr/>
          </p:nvSpPr>
          <p:spPr>
            <a:xfrm>
              <a:off x="310682"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14417" y="0"/>
                  </a:moveTo>
                  <a:cubicBezTo>
                    <a:pt x="12253" y="0"/>
                    <a:pt x="10174" y="867"/>
                    <a:pt x="9240" y="2331"/>
                  </a:cubicBezTo>
                  <a:lnTo>
                    <a:pt x="491" y="16022"/>
                  </a:lnTo>
                  <a:cubicBezTo>
                    <a:pt x="-775" y="18051"/>
                    <a:pt x="491" y="20375"/>
                    <a:pt x="3327" y="21262"/>
                  </a:cubicBezTo>
                  <a:cubicBezTo>
                    <a:pt x="4112" y="21474"/>
                    <a:pt x="4896" y="21600"/>
                    <a:pt x="5681" y="21600"/>
                  </a:cubicBezTo>
                  <a:cubicBezTo>
                    <a:pt x="7792" y="21600"/>
                    <a:pt x="9843" y="20713"/>
                    <a:pt x="10808" y="19276"/>
                  </a:cubicBezTo>
                  <a:lnTo>
                    <a:pt x="19557" y="5585"/>
                  </a:lnTo>
                  <a:cubicBezTo>
                    <a:pt x="20825" y="3557"/>
                    <a:pt x="19557" y="1232"/>
                    <a:pt x="16721" y="344"/>
                  </a:cubicBezTo>
                  <a:cubicBezTo>
                    <a:pt x="15975" y="111"/>
                    <a:pt x="15192" y="0"/>
                    <a:pt x="1441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5" name="Google Shape;3819;p31"/>
            <p:cNvSpPr/>
            <p:nvPr/>
          </p:nvSpPr>
          <p:spPr>
            <a:xfrm>
              <a:off x="416844" y="131554"/>
              <a:ext cx="31784" cy="22106"/>
            </a:xfrm>
            <a:custGeom>
              <a:avLst/>
              <a:gdLst/>
              <a:ahLst/>
              <a:cxnLst>
                <a:cxn ang="0">
                  <a:pos x="wd2" y="hd2"/>
                </a:cxn>
                <a:cxn ang="5400000">
                  <a:pos x="wd2" y="hd2"/>
                </a:cxn>
                <a:cxn ang="10800000">
                  <a:pos x="wd2" y="hd2"/>
                </a:cxn>
                <a:cxn ang="16200000">
                  <a:pos x="wd2" y="hd2"/>
                </a:cxn>
              </a:cxnLst>
              <a:rect l="0" t="0" r="r" b="b"/>
              <a:pathLst>
                <a:path w="20362" h="21600" extrusionOk="0">
                  <a:moveTo>
                    <a:pt x="15959" y="0"/>
                  </a:moveTo>
                  <a:cubicBezTo>
                    <a:pt x="15334" y="0"/>
                    <a:pt x="14702" y="206"/>
                    <a:pt x="14107" y="642"/>
                  </a:cubicBezTo>
                  <a:lnTo>
                    <a:pt x="2531" y="8824"/>
                  </a:lnTo>
                  <a:cubicBezTo>
                    <a:pt x="366" y="10401"/>
                    <a:pt x="-623" y="14421"/>
                    <a:pt x="413" y="17795"/>
                  </a:cubicBezTo>
                  <a:cubicBezTo>
                    <a:pt x="1166" y="20163"/>
                    <a:pt x="2765" y="21600"/>
                    <a:pt x="4412" y="21600"/>
                  </a:cubicBezTo>
                  <a:cubicBezTo>
                    <a:pt x="5024" y="21600"/>
                    <a:pt x="5683" y="21455"/>
                    <a:pt x="6294" y="21026"/>
                  </a:cubicBezTo>
                  <a:lnTo>
                    <a:pt x="17825" y="12770"/>
                  </a:lnTo>
                  <a:cubicBezTo>
                    <a:pt x="20035" y="11192"/>
                    <a:pt x="20977" y="7173"/>
                    <a:pt x="19941" y="3870"/>
                  </a:cubicBezTo>
                  <a:cubicBezTo>
                    <a:pt x="19191" y="1426"/>
                    <a:pt x="17601" y="0"/>
                    <a:pt x="1595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6" name="Google Shape;3820;p31"/>
            <p:cNvSpPr/>
            <p:nvPr/>
          </p:nvSpPr>
          <p:spPr>
            <a:xfrm>
              <a:off x="374787"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18485" y="0"/>
                  </a:moveTo>
                  <a:cubicBezTo>
                    <a:pt x="17817" y="0"/>
                    <a:pt x="17148" y="261"/>
                    <a:pt x="16632" y="786"/>
                  </a:cubicBezTo>
                  <a:lnTo>
                    <a:pt x="758" y="17093"/>
                  </a:lnTo>
                  <a:cubicBezTo>
                    <a:pt x="-266" y="18135"/>
                    <a:pt x="-238" y="19797"/>
                    <a:pt x="758" y="20839"/>
                  </a:cubicBezTo>
                  <a:cubicBezTo>
                    <a:pt x="1283" y="21346"/>
                    <a:pt x="1919" y="21600"/>
                    <a:pt x="2583" y="21600"/>
                  </a:cubicBezTo>
                  <a:cubicBezTo>
                    <a:pt x="3247" y="21600"/>
                    <a:pt x="3911" y="21318"/>
                    <a:pt x="4436" y="20811"/>
                  </a:cubicBezTo>
                  <a:lnTo>
                    <a:pt x="20311" y="4475"/>
                  </a:lnTo>
                  <a:cubicBezTo>
                    <a:pt x="21334" y="3461"/>
                    <a:pt x="21306" y="1771"/>
                    <a:pt x="20311" y="757"/>
                  </a:cubicBezTo>
                  <a:cubicBezTo>
                    <a:pt x="19803" y="253"/>
                    <a:pt x="19145" y="0"/>
                    <a:pt x="1848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7" name="Google Shape;3821;p31"/>
            <p:cNvSpPr/>
            <p:nvPr/>
          </p:nvSpPr>
          <p:spPr>
            <a:xfrm>
              <a:off x="173442" y="210067"/>
              <a:ext cx="122262" cy="146683"/>
            </a:xfrm>
            <a:custGeom>
              <a:avLst/>
              <a:gdLst/>
              <a:ahLst/>
              <a:cxnLst>
                <a:cxn ang="0">
                  <a:pos x="wd2" y="hd2"/>
                </a:cxn>
                <a:cxn ang="5400000">
                  <a:pos x="wd2" y="hd2"/>
                </a:cxn>
                <a:cxn ang="10800000">
                  <a:pos x="wd2" y="hd2"/>
                </a:cxn>
                <a:cxn ang="16200000">
                  <a:pos x="wd2" y="hd2"/>
                </a:cxn>
              </a:cxnLst>
              <a:rect l="0" t="0" r="r" b="b"/>
              <a:pathLst>
                <a:path w="21262" h="21600" extrusionOk="0">
                  <a:moveTo>
                    <a:pt x="10635" y="0"/>
                  </a:moveTo>
                  <a:cubicBezTo>
                    <a:pt x="10009" y="0"/>
                    <a:pt x="9409" y="227"/>
                    <a:pt x="8988" y="606"/>
                  </a:cubicBezTo>
                  <a:lnTo>
                    <a:pt x="595" y="8307"/>
                  </a:lnTo>
                  <a:cubicBezTo>
                    <a:pt x="-18" y="8869"/>
                    <a:pt x="-171" y="9648"/>
                    <a:pt x="199" y="10351"/>
                  </a:cubicBezTo>
                  <a:cubicBezTo>
                    <a:pt x="557" y="11054"/>
                    <a:pt x="1336" y="11487"/>
                    <a:pt x="2243" y="11487"/>
                  </a:cubicBezTo>
                  <a:lnTo>
                    <a:pt x="5551" y="11487"/>
                  </a:lnTo>
                  <a:lnTo>
                    <a:pt x="5551" y="19794"/>
                  </a:lnTo>
                  <a:cubicBezTo>
                    <a:pt x="5551" y="20789"/>
                    <a:pt x="6509" y="21600"/>
                    <a:pt x="7698" y="21600"/>
                  </a:cubicBezTo>
                  <a:lnTo>
                    <a:pt x="13727" y="21600"/>
                  </a:lnTo>
                  <a:cubicBezTo>
                    <a:pt x="14914" y="21600"/>
                    <a:pt x="15872" y="20789"/>
                    <a:pt x="15872" y="19794"/>
                  </a:cubicBezTo>
                  <a:lnTo>
                    <a:pt x="15872" y="11487"/>
                  </a:lnTo>
                  <a:lnTo>
                    <a:pt x="19028" y="11487"/>
                  </a:lnTo>
                  <a:cubicBezTo>
                    <a:pt x="19922" y="11487"/>
                    <a:pt x="20714" y="11054"/>
                    <a:pt x="21071" y="10351"/>
                  </a:cubicBezTo>
                  <a:cubicBezTo>
                    <a:pt x="21429" y="9648"/>
                    <a:pt x="21276" y="8869"/>
                    <a:pt x="20662" y="8307"/>
                  </a:cubicBezTo>
                  <a:lnTo>
                    <a:pt x="17443" y="5354"/>
                  </a:lnTo>
                  <a:cubicBezTo>
                    <a:pt x="17209" y="5139"/>
                    <a:pt x="16891" y="5030"/>
                    <a:pt x="16571" y="5030"/>
                  </a:cubicBezTo>
                  <a:cubicBezTo>
                    <a:pt x="16280" y="5030"/>
                    <a:pt x="15988" y="5120"/>
                    <a:pt x="15757" y="5300"/>
                  </a:cubicBezTo>
                  <a:cubicBezTo>
                    <a:pt x="15272" y="5679"/>
                    <a:pt x="15246" y="6317"/>
                    <a:pt x="15693" y="6728"/>
                  </a:cubicBezTo>
                  <a:lnTo>
                    <a:pt x="18670" y="9464"/>
                  </a:lnTo>
                  <a:lnTo>
                    <a:pt x="14672" y="9464"/>
                  </a:lnTo>
                  <a:cubicBezTo>
                    <a:pt x="14007" y="9464"/>
                    <a:pt x="13484" y="9918"/>
                    <a:pt x="13484" y="10470"/>
                  </a:cubicBezTo>
                  <a:lnTo>
                    <a:pt x="13484" y="19577"/>
                  </a:lnTo>
                  <a:lnTo>
                    <a:pt x="7940" y="19577"/>
                  </a:lnTo>
                  <a:lnTo>
                    <a:pt x="7940" y="10470"/>
                  </a:lnTo>
                  <a:cubicBezTo>
                    <a:pt x="7940" y="9918"/>
                    <a:pt x="7416" y="9464"/>
                    <a:pt x="6752" y="9464"/>
                  </a:cubicBezTo>
                  <a:lnTo>
                    <a:pt x="2588" y="9464"/>
                  </a:lnTo>
                  <a:lnTo>
                    <a:pt x="10635" y="2088"/>
                  </a:lnTo>
                  <a:lnTo>
                    <a:pt x="12232" y="3559"/>
                  </a:lnTo>
                  <a:cubicBezTo>
                    <a:pt x="12466" y="3774"/>
                    <a:pt x="12788" y="3882"/>
                    <a:pt x="13109" y="3882"/>
                  </a:cubicBezTo>
                  <a:cubicBezTo>
                    <a:pt x="13402" y="3882"/>
                    <a:pt x="13693" y="3793"/>
                    <a:pt x="13918" y="3613"/>
                  </a:cubicBezTo>
                  <a:cubicBezTo>
                    <a:pt x="14403" y="3234"/>
                    <a:pt x="14442" y="2596"/>
                    <a:pt x="13995" y="2185"/>
                  </a:cubicBezTo>
                  <a:lnTo>
                    <a:pt x="12270" y="606"/>
                  </a:lnTo>
                  <a:cubicBezTo>
                    <a:pt x="11849" y="227"/>
                    <a:pt x="11249" y="0"/>
                    <a:pt x="1063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49" name="Google Shape;3861;p31"/>
          <p:cNvSpPr/>
          <p:nvPr/>
        </p:nvSpPr>
        <p:spPr>
          <a:xfrm flipV="1">
            <a:off x="625025" y="-762597"/>
            <a:ext cx="2" cy="898977"/>
          </a:xfrm>
          <a:prstGeom prst="line">
            <a:avLst/>
          </a:prstGeom>
          <a:ln w="19050">
            <a:solidFill>
              <a:srgbClr val="FFC95C"/>
            </a:solidFill>
            <a:prstDash val="dot"/>
            <a:tailEnd type="oval"/>
          </a:ln>
        </p:spPr>
        <p:txBody>
          <a:bodyPr lIns="45718" tIns="45718" rIns="45718" bIns="45718"/>
          <a:lstStyle/>
          <a:p>
            <a:endParaRPr/>
          </a:p>
        </p:txBody>
      </p:sp>
      <p:sp>
        <p:nvSpPr>
          <p:cNvPr id="2053" name="To continuously improve the accuracy of the recommendation algorithm through user feedback and machine learning techniques"/>
          <p:cNvSpPr txBox="1"/>
          <p:nvPr/>
        </p:nvSpPr>
        <p:spPr>
          <a:xfrm>
            <a:off x="918267" y="3973314"/>
            <a:ext cx="8050571"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spcBef>
                <a:spcPts val="1800"/>
              </a:spcBef>
              <a:defRPr>
                <a:solidFill>
                  <a:srgbClr val="374151"/>
                </a:solidFill>
                <a:latin typeface="Times New Roman"/>
                <a:ea typeface="Times New Roman"/>
                <a:cs typeface="Times New Roman"/>
                <a:sym typeface="Times New Roman"/>
              </a:defRPr>
            </a:pPr>
            <a:endParaRPr dirty="0"/>
          </a:p>
        </p:txBody>
      </p:sp>
      <p:pic>
        <p:nvPicPr>
          <p:cNvPr id="4" name="Picture 3">
            <a:extLst>
              <a:ext uri="{FF2B5EF4-FFF2-40B4-BE49-F238E27FC236}">
                <a16:creationId xmlns:a16="http://schemas.microsoft.com/office/drawing/2014/main" id="{66E565C6-1F5B-9EA1-7A32-F6C72CE22486}"/>
              </a:ext>
            </a:extLst>
          </p:cNvPr>
          <p:cNvPicPr>
            <a:picLocks noChangeAspect="1"/>
          </p:cNvPicPr>
          <p:nvPr/>
        </p:nvPicPr>
        <p:blipFill rotWithShape="1">
          <a:blip r:embed="rId2">
            <a:extLst>
              <a:ext uri="{28A0092B-C50C-407E-A947-70E740481C1C}">
                <a14:useLocalDpi xmlns:a14="http://schemas.microsoft.com/office/drawing/2010/main" val="0"/>
              </a:ext>
            </a:extLst>
          </a:blip>
          <a:srcRect l="17818" t="14954" r="20667" b="11368"/>
          <a:stretch/>
        </p:blipFill>
        <p:spPr>
          <a:xfrm>
            <a:off x="2231135" y="755454"/>
            <a:ext cx="4474465" cy="4388046"/>
          </a:xfrm>
          <a:prstGeom prst="rect">
            <a:avLst/>
          </a:prstGeom>
        </p:spPr>
      </p:pic>
    </p:spTree>
    <p:extLst>
      <p:ext uri="{BB962C8B-B14F-4D97-AF65-F5344CB8AC3E}">
        <p14:creationId xmlns:p14="http://schemas.microsoft.com/office/powerpoint/2010/main" val="353619519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2" name="Google Shape;3728;p30"/>
          <p:cNvSpPr txBox="1">
            <a:spLocks noGrp="1"/>
          </p:cNvSpPr>
          <p:nvPr>
            <p:ph type="title"/>
          </p:nvPr>
        </p:nvSpPr>
        <p:spPr>
          <a:xfrm>
            <a:off x="1070354" y="208995"/>
            <a:ext cx="8229601" cy="717081"/>
          </a:xfrm>
          <a:prstGeom prst="rect">
            <a:avLst/>
          </a:prstGeom>
        </p:spPr>
        <p:txBody>
          <a:bodyPr/>
          <a:lstStyle>
            <a:lvl1pPr>
              <a:defRPr sz="3500" b="1">
                <a:latin typeface="Times New Roman"/>
                <a:ea typeface="Times New Roman"/>
                <a:cs typeface="Times New Roman"/>
                <a:sym typeface="Times New Roman"/>
              </a:defRPr>
            </a:lvl1pPr>
          </a:lstStyle>
          <a:p>
            <a:r>
              <a:rPr lang="en-IN" dirty="0"/>
              <a:t>DFD LEVEL 1 </a:t>
            </a:r>
            <a:endParaRPr dirty="0"/>
          </a:p>
        </p:txBody>
      </p:sp>
      <p:sp>
        <p:nvSpPr>
          <p:cNvPr id="2023" name="Google Shape;3770;p30"/>
          <p:cNvSpPr txBox="1"/>
          <p:nvPr/>
        </p:nvSpPr>
        <p:spPr>
          <a:xfrm>
            <a:off x="881650" y="1056469"/>
            <a:ext cx="7965938" cy="4000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defTabSz="457200">
              <a:spcBef>
                <a:spcPts val="1800"/>
              </a:spcBef>
              <a:defRPr>
                <a:solidFill>
                  <a:srgbClr val="374151"/>
                </a:solidFill>
                <a:latin typeface="Times New Roman"/>
                <a:ea typeface="Times New Roman"/>
                <a:cs typeface="Times New Roman"/>
                <a:sym typeface="Times New Roman"/>
              </a:defRPr>
            </a:lvl1pPr>
          </a:lstStyle>
          <a:p>
            <a:endParaRPr dirty="0"/>
          </a:p>
        </p:txBody>
      </p:sp>
      <p:sp>
        <p:nvSpPr>
          <p:cNvPr id="2029" name="Google Shape;3800;p31"/>
          <p:cNvSpPr/>
          <p:nvPr/>
        </p:nvSpPr>
        <p:spPr>
          <a:xfrm>
            <a:off x="215006" y="136378"/>
            <a:ext cx="817502" cy="817502"/>
          </a:xfrm>
          <a:prstGeom prst="ellipse">
            <a:avLst/>
          </a:prstGeom>
          <a:solidFill>
            <a:srgbClr val="FFC95C"/>
          </a:solidFill>
          <a:ln w="12700">
            <a:miter lim="400000"/>
          </a:ln>
        </p:spPr>
        <p:txBody>
          <a:bodyPr lIns="0" tIns="0" rIns="0" bIns="0" anchor="ctr"/>
          <a:lstStyle/>
          <a:p>
            <a:pPr>
              <a:defRPr>
                <a:latin typeface="+mj-lt"/>
                <a:ea typeface="+mj-ea"/>
                <a:cs typeface="+mj-cs"/>
                <a:sym typeface="Arial"/>
              </a:defRPr>
            </a:pPr>
            <a:endParaRPr dirty="0"/>
          </a:p>
        </p:txBody>
      </p:sp>
      <p:grpSp>
        <p:nvGrpSpPr>
          <p:cNvPr id="2048" name="Google Shape;3803;p31"/>
          <p:cNvGrpSpPr/>
          <p:nvPr/>
        </p:nvGrpSpPr>
        <p:grpSpPr>
          <a:xfrm>
            <a:off x="388714" y="321068"/>
            <a:ext cx="470082" cy="448122"/>
            <a:chOff x="0" y="0"/>
            <a:chExt cx="470081" cy="448120"/>
          </a:xfrm>
        </p:grpSpPr>
        <p:sp>
          <p:nvSpPr>
            <p:cNvPr id="2030" name="Google Shape;3804;p31"/>
            <p:cNvSpPr/>
            <p:nvPr/>
          </p:nvSpPr>
          <p:spPr>
            <a:xfrm>
              <a:off x="86991" y="114033"/>
              <a:ext cx="81875" cy="97430"/>
            </a:xfrm>
            <a:custGeom>
              <a:avLst/>
              <a:gdLst/>
              <a:ahLst/>
              <a:cxnLst>
                <a:cxn ang="0">
                  <a:pos x="wd2" y="hd2"/>
                </a:cxn>
                <a:cxn ang="5400000">
                  <a:pos x="wd2" y="hd2"/>
                </a:cxn>
                <a:cxn ang="10800000">
                  <a:pos x="wd2" y="hd2"/>
                </a:cxn>
                <a:cxn ang="16200000">
                  <a:pos x="wd2" y="hd2"/>
                </a:cxn>
              </a:cxnLst>
              <a:rect l="0" t="0" r="r" b="b"/>
              <a:pathLst>
                <a:path w="21138" h="21600" extrusionOk="0">
                  <a:moveTo>
                    <a:pt x="19372" y="0"/>
                  </a:moveTo>
                  <a:cubicBezTo>
                    <a:pt x="19074" y="0"/>
                    <a:pt x="18774" y="65"/>
                    <a:pt x="18502" y="203"/>
                  </a:cubicBezTo>
                  <a:cubicBezTo>
                    <a:pt x="9683" y="4470"/>
                    <a:pt x="3160" y="11374"/>
                    <a:pt x="87" y="19613"/>
                  </a:cubicBezTo>
                  <a:cubicBezTo>
                    <a:pt x="-216" y="20411"/>
                    <a:pt x="296" y="21275"/>
                    <a:pt x="1226" y="21519"/>
                  </a:cubicBezTo>
                  <a:cubicBezTo>
                    <a:pt x="1415" y="21568"/>
                    <a:pt x="1586" y="21600"/>
                    <a:pt x="1775" y="21600"/>
                  </a:cubicBezTo>
                  <a:cubicBezTo>
                    <a:pt x="2515" y="21600"/>
                    <a:pt x="3217" y="21193"/>
                    <a:pt x="3463" y="20542"/>
                  </a:cubicBezTo>
                  <a:cubicBezTo>
                    <a:pt x="6251" y="13019"/>
                    <a:pt x="12206" y="6749"/>
                    <a:pt x="20246" y="2841"/>
                  </a:cubicBezTo>
                  <a:cubicBezTo>
                    <a:pt x="21099" y="2434"/>
                    <a:pt x="21384" y="1506"/>
                    <a:pt x="20910" y="773"/>
                  </a:cubicBezTo>
                  <a:cubicBezTo>
                    <a:pt x="20590" y="279"/>
                    <a:pt x="19987" y="0"/>
                    <a:pt x="1937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1" name="Google Shape;3805;p31"/>
            <p:cNvSpPr/>
            <p:nvPr/>
          </p:nvSpPr>
          <p:spPr>
            <a:xfrm>
              <a:off x="181022" y="59200"/>
              <a:ext cx="107935" cy="19981"/>
            </a:xfrm>
            <a:custGeom>
              <a:avLst/>
              <a:gdLst/>
              <a:ahLst/>
              <a:cxnLst>
                <a:cxn ang="0">
                  <a:pos x="wd2" y="hd2"/>
                </a:cxn>
                <a:cxn ang="5400000">
                  <a:pos x="wd2" y="hd2"/>
                </a:cxn>
                <a:cxn ang="10800000">
                  <a:pos x="wd2" y="hd2"/>
                </a:cxn>
                <a:cxn ang="16200000">
                  <a:pos x="wd2" y="hd2"/>
                </a:cxn>
              </a:cxnLst>
              <a:rect l="0" t="0" r="r" b="b"/>
              <a:pathLst>
                <a:path w="21302" h="21600" extrusionOk="0">
                  <a:moveTo>
                    <a:pt x="10575" y="0"/>
                  </a:moveTo>
                  <a:cubicBezTo>
                    <a:pt x="7342" y="0"/>
                    <a:pt x="4123" y="2304"/>
                    <a:pt x="1007" y="6751"/>
                  </a:cubicBezTo>
                  <a:cubicBezTo>
                    <a:pt x="282" y="7782"/>
                    <a:pt x="-153" y="11833"/>
                    <a:pt x="50" y="15803"/>
                  </a:cubicBezTo>
                  <a:cubicBezTo>
                    <a:pt x="209" y="19147"/>
                    <a:pt x="758" y="21363"/>
                    <a:pt x="1360" y="21363"/>
                  </a:cubicBezTo>
                  <a:cubicBezTo>
                    <a:pt x="1473" y="21363"/>
                    <a:pt x="1588" y="21286"/>
                    <a:pt x="1703" y="21123"/>
                  </a:cubicBezTo>
                  <a:cubicBezTo>
                    <a:pt x="4587" y="16995"/>
                    <a:pt x="7574" y="14928"/>
                    <a:pt x="10575" y="14928"/>
                  </a:cubicBezTo>
                  <a:cubicBezTo>
                    <a:pt x="13619" y="14928"/>
                    <a:pt x="16663" y="17074"/>
                    <a:pt x="19591" y="21360"/>
                  </a:cubicBezTo>
                  <a:cubicBezTo>
                    <a:pt x="19707" y="21521"/>
                    <a:pt x="19823" y="21600"/>
                    <a:pt x="19939" y="21600"/>
                  </a:cubicBezTo>
                  <a:cubicBezTo>
                    <a:pt x="20548" y="21600"/>
                    <a:pt x="21099" y="19454"/>
                    <a:pt x="21258" y="16120"/>
                  </a:cubicBezTo>
                  <a:cubicBezTo>
                    <a:pt x="21447" y="12150"/>
                    <a:pt x="21012" y="8101"/>
                    <a:pt x="20302" y="6988"/>
                  </a:cubicBezTo>
                  <a:cubicBezTo>
                    <a:pt x="17127" y="2383"/>
                    <a:pt x="13865" y="0"/>
                    <a:pt x="1057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2" name="Google Shape;3806;p31"/>
            <p:cNvSpPr/>
            <p:nvPr/>
          </p:nvSpPr>
          <p:spPr>
            <a:xfrm>
              <a:off x="514" y="91376"/>
              <a:ext cx="191118" cy="232615"/>
            </a:xfrm>
            <a:custGeom>
              <a:avLst/>
              <a:gdLst/>
              <a:ahLst/>
              <a:cxnLst>
                <a:cxn ang="0">
                  <a:pos x="wd2" y="hd2"/>
                </a:cxn>
                <a:cxn ang="5400000">
                  <a:pos x="wd2" y="hd2"/>
                </a:cxn>
                <a:cxn ang="10800000">
                  <a:pos x="wd2" y="hd2"/>
                </a:cxn>
                <a:cxn ang="16200000">
                  <a:pos x="wd2" y="hd2"/>
                </a:cxn>
              </a:cxnLst>
              <a:rect l="0" t="0" r="r" b="b"/>
              <a:pathLst>
                <a:path w="21600" h="21600" extrusionOk="0">
                  <a:moveTo>
                    <a:pt x="14730" y="0"/>
                  </a:moveTo>
                  <a:cubicBezTo>
                    <a:pt x="14577" y="0"/>
                    <a:pt x="14423" y="37"/>
                    <a:pt x="14287" y="116"/>
                  </a:cubicBezTo>
                  <a:cubicBezTo>
                    <a:pt x="8434" y="3417"/>
                    <a:pt x="4939" y="8866"/>
                    <a:pt x="4939" y="14691"/>
                  </a:cubicBezTo>
                  <a:cubicBezTo>
                    <a:pt x="4939" y="16621"/>
                    <a:pt x="5321" y="18517"/>
                    <a:pt x="6060" y="20325"/>
                  </a:cubicBezTo>
                  <a:lnTo>
                    <a:pt x="780" y="20325"/>
                  </a:lnTo>
                  <a:cubicBezTo>
                    <a:pt x="349" y="20325"/>
                    <a:pt x="0" y="20611"/>
                    <a:pt x="0" y="20966"/>
                  </a:cubicBezTo>
                  <a:cubicBezTo>
                    <a:pt x="0" y="21314"/>
                    <a:pt x="349" y="21600"/>
                    <a:pt x="780" y="21600"/>
                  </a:cubicBezTo>
                  <a:lnTo>
                    <a:pt x="20828" y="21600"/>
                  </a:lnTo>
                  <a:cubicBezTo>
                    <a:pt x="21260" y="21600"/>
                    <a:pt x="21600" y="21314"/>
                    <a:pt x="21600" y="20966"/>
                  </a:cubicBezTo>
                  <a:cubicBezTo>
                    <a:pt x="21600" y="20611"/>
                    <a:pt x="21260" y="20325"/>
                    <a:pt x="20828" y="20325"/>
                  </a:cubicBezTo>
                  <a:lnTo>
                    <a:pt x="12087" y="20325"/>
                  </a:lnTo>
                  <a:cubicBezTo>
                    <a:pt x="11057" y="18565"/>
                    <a:pt x="10534" y="16669"/>
                    <a:pt x="10534" y="14691"/>
                  </a:cubicBezTo>
                  <a:cubicBezTo>
                    <a:pt x="10534" y="14214"/>
                    <a:pt x="10567" y="13736"/>
                    <a:pt x="10634" y="13252"/>
                  </a:cubicBezTo>
                  <a:cubicBezTo>
                    <a:pt x="10675" y="12904"/>
                    <a:pt x="10368" y="12590"/>
                    <a:pt x="9945" y="12549"/>
                  </a:cubicBezTo>
                  <a:cubicBezTo>
                    <a:pt x="9915" y="12546"/>
                    <a:pt x="9885" y="12545"/>
                    <a:pt x="9855" y="12545"/>
                  </a:cubicBezTo>
                  <a:cubicBezTo>
                    <a:pt x="9469" y="12545"/>
                    <a:pt x="9136" y="12786"/>
                    <a:pt x="9090" y="13115"/>
                  </a:cubicBezTo>
                  <a:cubicBezTo>
                    <a:pt x="9015" y="13640"/>
                    <a:pt x="8982" y="14173"/>
                    <a:pt x="8982" y="14691"/>
                  </a:cubicBezTo>
                  <a:cubicBezTo>
                    <a:pt x="8982" y="16628"/>
                    <a:pt x="9463" y="18558"/>
                    <a:pt x="10385" y="20325"/>
                  </a:cubicBezTo>
                  <a:lnTo>
                    <a:pt x="7704" y="20325"/>
                  </a:lnTo>
                  <a:cubicBezTo>
                    <a:pt x="6907" y="18524"/>
                    <a:pt x="6492" y="16628"/>
                    <a:pt x="6492" y="14691"/>
                  </a:cubicBezTo>
                  <a:cubicBezTo>
                    <a:pt x="6492" y="9282"/>
                    <a:pt x="9737" y="4228"/>
                    <a:pt x="15167" y="1166"/>
                  </a:cubicBezTo>
                  <a:cubicBezTo>
                    <a:pt x="15523" y="968"/>
                    <a:pt x="15606" y="566"/>
                    <a:pt x="15366" y="279"/>
                  </a:cubicBezTo>
                  <a:cubicBezTo>
                    <a:pt x="15217" y="98"/>
                    <a:pt x="14976" y="0"/>
                    <a:pt x="14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3" name="Google Shape;3807;p31"/>
            <p:cNvSpPr/>
            <p:nvPr/>
          </p:nvSpPr>
          <p:spPr>
            <a:xfrm>
              <a:off x="181959" y="91849"/>
              <a:ext cx="287167" cy="232142"/>
            </a:xfrm>
            <a:custGeom>
              <a:avLst/>
              <a:gdLst/>
              <a:ahLst/>
              <a:cxnLst>
                <a:cxn ang="0">
                  <a:pos x="wd2" y="hd2"/>
                </a:cxn>
                <a:cxn ang="5400000">
                  <a:pos x="wd2" y="hd2"/>
                </a:cxn>
                <a:cxn ang="10800000">
                  <a:pos x="wd2" y="hd2"/>
                </a:cxn>
                <a:cxn ang="16200000">
                  <a:pos x="wd2" y="hd2"/>
                </a:cxn>
              </a:cxnLst>
              <a:rect l="0" t="0" r="r" b="b"/>
              <a:pathLst>
                <a:path w="21537" h="21600" extrusionOk="0">
                  <a:moveTo>
                    <a:pt x="11778" y="0"/>
                  </a:moveTo>
                  <a:cubicBezTo>
                    <a:pt x="11615" y="0"/>
                    <a:pt x="11455" y="96"/>
                    <a:pt x="11357" y="277"/>
                  </a:cubicBezTo>
                  <a:cubicBezTo>
                    <a:pt x="11192" y="564"/>
                    <a:pt x="11252" y="960"/>
                    <a:pt x="11483" y="1165"/>
                  </a:cubicBezTo>
                  <a:cubicBezTo>
                    <a:pt x="15059" y="4241"/>
                    <a:pt x="17191" y="9291"/>
                    <a:pt x="17191" y="14677"/>
                  </a:cubicBezTo>
                  <a:cubicBezTo>
                    <a:pt x="17191" y="16618"/>
                    <a:pt x="16921" y="18518"/>
                    <a:pt x="16386" y="20322"/>
                  </a:cubicBezTo>
                  <a:lnTo>
                    <a:pt x="14607" y="20322"/>
                  </a:lnTo>
                  <a:cubicBezTo>
                    <a:pt x="15218" y="18552"/>
                    <a:pt x="15538" y="16618"/>
                    <a:pt x="15538" y="14677"/>
                  </a:cubicBezTo>
                  <a:cubicBezTo>
                    <a:pt x="15538" y="6742"/>
                    <a:pt x="10338" y="290"/>
                    <a:pt x="3947" y="290"/>
                  </a:cubicBezTo>
                  <a:cubicBezTo>
                    <a:pt x="2724" y="290"/>
                    <a:pt x="1512" y="530"/>
                    <a:pt x="356" y="994"/>
                  </a:cubicBezTo>
                  <a:cubicBezTo>
                    <a:pt x="86" y="1104"/>
                    <a:pt x="-63" y="1466"/>
                    <a:pt x="25" y="1801"/>
                  </a:cubicBezTo>
                  <a:cubicBezTo>
                    <a:pt x="96" y="2070"/>
                    <a:pt x="299" y="2242"/>
                    <a:pt x="516" y="2242"/>
                  </a:cubicBezTo>
                  <a:cubicBezTo>
                    <a:pt x="569" y="2242"/>
                    <a:pt x="622" y="2232"/>
                    <a:pt x="675" y="2211"/>
                  </a:cubicBezTo>
                  <a:cubicBezTo>
                    <a:pt x="1727" y="1787"/>
                    <a:pt x="2829" y="1568"/>
                    <a:pt x="3947" y="1568"/>
                  </a:cubicBezTo>
                  <a:cubicBezTo>
                    <a:pt x="9770" y="1568"/>
                    <a:pt x="14508" y="7453"/>
                    <a:pt x="14508" y="14677"/>
                  </a:cubicBezTo>
                  <a:cubicBezTo>
                    <a:pt x="14508" y="16659"/>
                    <a:pt x="14161" y="18559"/>
                    <a:pt x="13483" y="20322"/>
                  </a:cubicBezTo>
                  <a:lnTo>
                    <a:pt x="7749" y="20322"/>
                  </a:lnTo>
                  <a:cubicBezTo>
                    <a:pt x="7462" y="20322"/>
                    <a:pt x="7236" y="20609"/>
                    <a:pt x="7236" y="20964"/>
                  </a:cubicBezTo>
                  <a:cubicBezTo>
                    <a:pt x="7236" y="21313"/>
                    <a:pt x="7462" y="21600"/>
                    <a:pt x="7749" y="21600"/>
                  </a:cubicBezTo>
                  <a:lnTo>
                    <a:pt x="21019" y="21600"/>
                  </a:lnTo>
                  <a:cubicBezTo>
                    <a:pt x="21306" y="21600"/>
                    <a:pt x="21537" y="21313"/>
                    <a:pt x="21537" y="20964"/>
                  </a:cubicBezTo>
                  <a:cubicBezTo>
                    <a:pt x="21537" y="20609"/>
                    <a:pt x="21306" y="20322"/>
                    <a:pt x="21019" y="20322"/>
                  </a:cubicBezTo>
                  <a:lnTo>
                    <a:pt x="17477" y="20322"/>
                  </a:lnTo>
                  <a:cubicBezTo>
                    <a:pt x="17973" y="18511"/>
                    <a:pt x="18221" y="16611"/>
                    <a:pt x="18221" y="14677"/>
                  </a:cubicBezTo>
                  <a:cubicBezTo>
                    <a:pt x="18221" y="8874"/>
                    <a:pt x="15924" y="3427"/>
                    <a:pt x="12073" y="113"/>
                  </a:cubicBezTo>
                  <a:cubicBezTo>
                    <a:pt x="11982" y="37"/>
                    <a:pt x="11879" y="0"/>
                    <a:pt x="1177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4" name="Google Shape;3808;p31"/>
            <p:cNvSpPr/>
            <p:nvPr/>
          </p:nvSpPr>
          <p:spPr>
            <a:xfrm>
              <a:off x="61257" y="343527"/>
              <a:ext cx="119210"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5" name="Google Shape;3809;p31"/>
            <p:cNvSpPr/>
            <p:nvPr/>
          </p:nvSpPr>
          <p:spPr>
            <a:xfrm>
              <a:off x="289613" y="343527"/>
              <a:ext cx="119209"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6" name="Google Shape;3810;p31"/>
            <p:cNvSpPr/>
            <p:nvPr/>
          </p:nvSpPr>
          <p:spPr>
            <a:xfrm>
              <a:off x="155860" y="388919"/>
              <a:ext cx="157919" cy="13737"/>
            </a:xfrm>
            <a:custGeom>
              <a:avLst/>
              <a:gdLst/>
              <a:ahLst/>
              <a:cxnLst>
                <a:cxn ang="0">
                  <a:pos x="wd2" y="hd2"/>
                </a:cxn>
                <a:cxn ang="5400000">
                  <a:pos x="wd2" y="hd2"/>
                </a:cxn>
                <a:cxn ang="10800000">
                  <a:pos x="wd2" y="hd2"/>
                </a:cxn>
                <a:cxn ang="16200000">
                  <a:pos x="wd2" y="hd2"/>
                </a:cxn>
              </a:cxnLst>
              <a:rect l="0" t="0" r="r" b="b"/>
              <a:pathLst>
                <a:path w="21600" h="21600" extrusionOk="0">
                  <a:moveTo>
                    <a:pt x="934" y="0"/>
                  </a:moveTo>
                  <a:cubicBezTo>
                    <a:pt x="422" y="0"/>
                    <a:pt x="0" y="4851"/>
                    <a:pt x="0" y="10856"/>
                  </a:cubicBezTo>
                  <a:cubicBezTo>
                    <a:pt x="0" y="16864"/>
                    <a:pt x="422" y="21600"/>
                    <a:pt x="934" y="21600"/>
                  </a:cubicBezTo>
                  <a:lnTo>
                    <a:pt x="20666" y="21600"/>
                  </a:lnTo>
                  <a:cubicBezTo>
                    <a:pt x="21178" y="21600"/>
                    <a:pt x="21600" y="16864"/>
                    <a:pt x="21600" y="10856"/>
                  </a:cubicBezTo>
                  <a:cubicBezTo>
                    <a:pt x="21600" y="4851"/>
                    <a:pt x="21178" y="0"/>
                    <a:pt x="206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7" name="Google Shape;3811;p31"/>
            <p:cNvSpPr/>
            <p:nvPr/>
          </p:nvSpPr>
          <p:spPr>
            <a:xfrm>
              <a:off x="204924" y="434384"/>
              <a:ext cx="59791" cy="13737"/>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4" y="0"/>
                    <a:pt x="0" y="4851"/>
                    <a:pt x="0" y="10859"/>
                  </a:cubicBezTo>
                  <a:cubicBezTo>
                    <a:pt x="0" y="16864"/>
                    <a:pt x="1114" y="21600"/>
                    <a:pt x="2495" y="21600"/>
                  </a:cubicBezTo>
                  <a:lnTo>
                    <a:pt x="19106" y="21600"/>
                  </a:lnTo>
                  <a:cubicBezTo>
                    <a:pt x="20486" y="21600"/>
                    <a:pt x="21600" y="16864"/>
                    <a:pt x="21600" y="10859"/>
                  </a:cubicBezTo>
                  <a:cubicBezTo>
                    <a:pt x="21600" y="4851"/>
                    <a:pt x="20486" y="0"/>
                    <a:pt x="1910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8" name="Google Shape;3812;p31"/>
            <p:cNvSpPr/>
            <p:nvPr/>
          </p:nvSpPr>
          <p:spPr>
            <a:xfrm>
              <a:off x="228207" y="-1"/>
              <a:ext cx="13665" cy="39886"/>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1" y="0"/>
                    <a:pt x="0" y="1671"/>
                    <a:pt x="0" y="3740"/>
                  </a:cubicBezTo>
                  <a:lnTo>
                    <a:pt x="0" y="17860"/>
                  </a:lnTo>
                  <a:cubicBezTo>
                    <a:pt x="0" y="19929"/>
                    <a:pt x="4761" y="21600"/>
                    <a:pt x="10802" y="21600"/>
                  </a:cubicBezTo>
                  <a:cubicBezTo>
                    <a:pt x="16839" y="21600"/>
                    <a:pt x="21600" y="19929"/>
                    <a:pt x="21600" y="17860"/>
                  </a:cubicBezTo>
                  <a:lnTo>
                    <a:pt x="21600" y="3740"/>
                  </a:lnTo>
                  <a:cubicBezTo>
                    <a:pt x="21600" y="1671"/>
                    <a:pt x="16839"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9" name="Google Shape;3813;p31"/>
            <p:cNvSpPr/>
            <p:nvPr/>
          </p:nvSpPr>
          <p:spPr>
            <a:xfrm>
              <a:off x="-1"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386" y="0"/>
                  </a:moveTo>
                  <a:cubicBezTo>
                    <a:pt x="1981" y="0"/>
                    <a:pt x="0" y="4828"/>
                    <a:pt x="0" y="10802"/>
                  </a:cubicBezTo>
                  <a:cubicBezTo>
                    <a:pt x="0" y="16775"/>
                    <a:pt x="1981" y="21600"/>
                    <a:pt x="4386" y="21600"/>
                  </a:cubicBezTo>
                  <a:lnTo>
                    <a:pt x="17167" y="21600"/>
                  </a:lnTo>
                  <a:cubicBezTo>
                    <a:pt x="19619" y="21600"/>
                    <a:pt x="21600" y="16775"/>
                    <a:pt x="21600" y="10802"/>
                  </a:cubicBezTo>
                  <a:cubicBezTo>
                    <a:pt x="21600" y="4828"/>
                    <a:pt x="19619" y="0"/>
                    <a:pt x="171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0" name="Google Shape;3814;p31"/>
            <p:cNvSpPr/>
            <p:nvPr/>
          </p:nvSpPr>
          <p:spPr>
            <a:xfrm>
              <a:off x="436439"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828"/>
                    <a:pt x="0" y="10802"/>
                  </a:cubicBezTo>
                  <a:cubicBezTo>
                    <a:pt x="0" y="16775"/>
                    <a:pt x="1981" y="21600"/>
                    <a:pt x="4433" y="21600"/>
                  </a:cubicBezTo>
                  <a:lnTo>
                    <a:pt x="17214" y="21600"/>
                  </a:lnTo>
                  <a:cubicBezTo>
                    <a:pt x="19619" y="21600"/>
                    <a:pt x="21600" y="16775"/>
                    <a:pt x="21600" y="10802"/>
                  </a:cubicBezTo>
                  <a:cubicBezTo>
                    <a:pt x="21600" y="4828"/>
                    <a:pt x="19619" y="0"/>
                    <a:pt x="172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1" name="Google Shape;3815;p31"/>
            <p:cNvSpPr/>
            <p:nvPr/>
          </p:nvSpPr>
          <p:spPr>
            <a:xfrm>
              <a:off x="134989"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5632" y="0"/>
                  </a:moveTo>
                  <a:cubicBezTo>
                    <a:pt x="4857" y="0"/>
                    <a:pt x="4074" y="111"/>
                    <a:pt x="3328" y="344"/>
                  </a:cubicBezTo>
                  <a:cubicBezTo>
                    <a:pt x="492" y="1232"/>
                    <a:pt x="-776" y="3557"/>
                    <a:pt x="492" y="5585"/>
                  </a:cubicBezTo>
                  <a:lnTo>
                    <a:pt x="9241" y="19276"/>
                  </a:lnTo>
                  <a:cubicBezTo>
                    <a:pt x="10206" y="20713"/>
                    <a:pt x="12257" y="21600"/>
                    <a:pt x="14368" y="21600"/>
                  </a:cubicBezTo>
                  <a:cubicBezTo>
                    <a:pt x="15153" y="21600"/>
                    <a:pt x="15939" y="21474"/>
                    <a:pt x="16722" y="21262"/>
                  </a:cubicBezTo>
                  <a:cubicBezTo>
                    <a:pt x="19558" y="20375"/>
                    <a:pt x="20824" y="18051"/>
                    <a:pt x="19558" y="16022"/>
                  </a:cubicBezTo>
                  <a:lnTo>
                    <a:pt x="10809" y="2331"/>
                  </a:lnTo>
                  <a:cubicBezTo>
                    <a:pt x="9875" y="867"/>
                    <a:pt x="7796" y="0"/>
                    <a:pt x="563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2" name="Google Shape;3816;p31"/>
            <p:cNvSpPr/>
            <p:nvPr/>
          </p:nvSpPr>
          <p:spPr>
            <a:xfrm>
              <a:off x="21451" y="131554"/>
              <a:ext cx="31752" cy="22106"/>
            </a:xfrm>
            <a:custGeom>
              <a:avLst/>
              <a:gdLst/>
              <a:ahLst/>
              <a:cxnLst>
                <a:cxn ang="0">
                  <a:pos x="wd2" y="hd2"/>
                </a:cxn>
                <a:cxn ang="5400000">
                  <a:pos x="wd2" y="hd2"/>
                </a:cxn>
                <a:cxn ang="10800000">
                  <a:pos x="wd2" y="hd2"/>
                </a:cxn>
                <a:cxn ang="16200000">
                  <a:pos x="wd2" y="hd2"/>
                </a:cxn>
              </a:cxnLst>
              <a:rect l="0" t="0" r="r" b="b"/>
              <a:pathLst>
                <a:path w="20386" h="21600" extrusionOk="0">
                  <a:moveTo>
                    <a:pt x="4412" y="0"/>
                  </a:moveTo>
                  <a:cubicBezTo>
                    <a:pt x="2766" y="0"/>
                    <a:pt x="1173" y="1426"/>
                    <a:pt x="421" y="3870"/>
                  </a:cubicBezTo>
                  <a:cubicBezTo>
                    <a:pt x="-617" y="7173"/>
                    <a:pt x="327" y="11192"/>
                    <a:pt x="2544" y="12770"/>
                  </a:cubicBezTo>
                  <a:lnTo>
                    <a:pt x="14098" y="21026"/>
                  </a:lnTo>
                  <a:cubicBezTo>
                    <a:pt x="14710" y="21455"/>
                    <a:pt x="15371" y="21600"/>
                    <a:pt x="15984" y="21600"/>
                  </a:cubicBezTo>
                  <a:cubicBezTo>
                    <a:pt x="17634" y="21600"/>
                    <a:pt x="19237" y="20163"/>
                    <a:pt x="19992" y="17795"/>
                  </a:cubicBezTo>
                  <a:cubicBezTo>
                    <a:pt x="20983" y="14421"/>
                    <a:pt x="20039" y="10401"/>
                    <a:pt x="17871" y="8824"/>
                  </a:cubicBezTo>
                  <a:lnTo>
                    <a:pt x="6268" y="642"/>
                  </a:lnTo>
                  <a:cubicBezTo>
                    <a:pt x="5671" y="206"/>
                    <a:pt x="5038" y="0"/>
                    <a:pt x="441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3" name="Google Shape;3817;p31"/>
            <p:cNvSpPr/>
            <p:nvPr/>
          </p:nvSpPr>
          <p:spPr>
            <a:xfrm>
              <a:off x="39341"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2583" y="0"/>
                  </a:moveTo>
                  <a:cubicBezTo>
                    <a:pt x="1923" y="0"/>
                    <a:pt x="1265" y="253"/>
                    <a:pt x="757" y="757"/>
                  </a:cubicBezTo>
                  <a:cubicBezTo>
                    <a:pt x="-238" y="1771"/>
                    <a:pt x="-266" y="3461"/>
                    <a:pt x="757" y="4475"/>
                  </a:cubicBezTo>
                  <a:lnTo>
                    <a:pt x="16632" y="20811"/>
                  </a:lnTo>
                  <a:cubicBezTo>
                    <a:pt x="17157" y="21318"/>
                    <a:pt x="17821" y="21600"/>
                    <a:pt x="18485" y="21600"/>
                  </a:cubicBezTo>
                  <a:cubicBezTo>
                    <a:pt x="19149" y="21600"/>
                    <a:pt x="19785" y="21346"/>
                    <a:pt x="20310" y="20839"/>
                  </a:cubicBezTo>
                  <a:cubicBezTo>
                    <a:pt x="21306" y="19797"/>
                    <a:pt x="21334" y="18135"/>
                    <a:pt x="20310" y="17093"/>
                  </a:cubicBezTo>
                  <a:lnTo>
                    <a:pt x="4436" y="786"/>
                  </a:lnTo>
                  <a:cubicBezTo>
                    <a:pt x="3920" y="261"/>
                    <a:pt x="3251" y="0"/>
                    <a:pt x="258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4" name="Google Shape;3818;p31"/>
            <p:cNvSpPr/>
            <p:nvPr/>
          </p:nvSpPr>
          <p:spPr>
            <a:xfrm>
              <a:off x="310682"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14417" y="0"/>
                  </a:moveTo>
                  <a:cubicBezTo>
                    <a:pt x="12253" y="0"/>
                    <a:pt x="10174" y="867"/>
                    <a:pt x="9240" y="2331"/>
                  </a:cubicBezTo>
                  <a:lnTo>
                    <a:pt x="491" y="16022"/>
                  </a:lnTo>
                  <a:cubicBezTo>
                    <a:pt x="-775" y="18051"/>
                    <a:pt x="491" y="20375"/>
                    <a:pt x="3327" y="21262"/>
                  </a:cubicBezTo>
                  <a:cubicBezTo>
                    <a:pt x="4112" y="21474"/>
                    <a:pt x="4896" y="21600"/>
                    <a:pt x="5681" y="21600"/>
                  </a:cubicBezTo>
                  <a:cubicBezTo>
                    <a:pt x="7792" y="21600"/>
                    <a:pt x="9843" y="20713"/>
                    <a:pt x="10808" y="19276"/>
                  </a:cubicBezTo>
                  <a:lnTo>
                    <a:pt x="19557" y="5585"/>
                  </a:lnTo>
                  <a:cubicBezTo>
                    <a:pt x="20825" y="3557"/>
                    <a:pt x="19557" y="1232"/>
                    <a:pt x="16721" y="344"/>
                  </a:cubicBezTo>
                  <a:cubicBezTo>
                    <a:pt x="15975" y="111"/>
                    <a:pt x="15192" y="0"/>
                    <a:pt x="1441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5" name="Google Shape;3819;p31"/>
            <p:cNvSpPr/>
            <p:nvPr/>
          </p:nvSpPr>
          <p:spPr>
            <a:xfrm>
              <a:off x="416844" y="131554"/>
              <a:ext cx="31784" cy="22106"/>
            </a:xfrm>
            <a:custGeom>
              <a:avLst/>
              <a:gdLst/>
              <a:ahLst/>
              <a:cxnLst>
                <a:cxn ang="0">
                  <a:pos x="wd2" y="hd2"/>
                </a:cxn>
                <a:cxn ang="5400000">
                  <a:pos x="wd2" y="hd2"/>
                </a:cxn>
                <a:cxn ang="10800000">
                  <a:pos x="wd2" y="hd2"/>
                </a:cxn>
                <a:cxn ang="16200000">
                  <a:pos x="wd2" y="hd2"/>
                </a:cxn>
              </a:cxnLst>
              <a:rect l="0" t="0" r="r" b="b"/>
              <a:pathLst>
                <a:path w="20362" h="21600" extrusionOk="0">
                  <a:moveTo>
                    <a:pt x="15959" y="0"/>
                  </a:moveTo>
                  <a:cubicBezTo>
                    <a:pt x="15334" y="0"/>
                    <a:pt x="14702" y="206"/>
                    <a:pt x="14107" y="642"/>
                  </a:cubicBezTo>
                  <a:lnTo>
                    <a:pt x="2531" y="8824"/>
                  </a:lnTo>
                  <a:cubicBezTo>
                    <a:pt x="366" y="10401"/>
                    <a:pt x="-623" y="14421"/>
                    <a:pt x="413" y="17795"/>
                  </a:cubicBezTo>
                  <a:cubicBezTo>
                    <a:pt x="1166" y="20163"/>
                    <a:pt x="2765" y="21600"/>
                    <a:pt x="4412" y="21600"/>
                  </a:cubicBezTo>
                  <a:cubicBezTo>
                    <a:pt x="5024" y="21600"/>
                    <a:pt x="5683" y="21455"/>
                    <a:pt x="6294" y="21026"/>
                  </a:cubicBezTo>
                  <a:lnTo>
                    <a:pt x="17825" y="12770"/>
                  </a:lnTo>
                  <a:cubicBezTo>
                    <a:pt x="20035" y="11192"/>
                    <a:pt x="20977" y="7173"/>
                    <a:pt x="19941" y="3870"/>
                  </a:cubicBezTo>
                  <a:cubicBezTo>
                    <a:pt x="19191" y="1426"/>
                    <a:pt x="17601" y="0"/>
                    <a:pt x="1595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6" name="Google Shape;3820;p31"/>
            <p:cNvSpPr/>
            <p:nvPr/>
          </p:nvSpPr>
          <p:spPr>
            <a:xfrm>
              <a:off x="374787"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18485" y="0"/>
                  </a:moveTo>
                  <a:cubicBezTo>
                    <a:pt x="17817" y="0"/>
                    <a:pt x="17148" y="261"/>
                    <a:pt x="16632" y="786"/>
                  </a:cubicBezTo>
                  <a:lnTo>
                    <a:pt x="758" y="17093"/>
                  </a:lnTo>
                  <a:cubicBezTo>
                    <a:pt x="-266" y="18135"/>
                    <a:pt x="-238" y="19797"/>
                    <a:pt x="758" y="20839"/>
                  </a:cubicBezTo>
                  <a:cubicBezTo>
                    <a:pt x="1283" y="21346"/>
                    <a:pt x="1919" y="21600"/>
                    <a:pt x="2583" y="21600"/>
                  </a:cubicBezTo>
                  <a:cubicBezTo>
                    <a:pt x="3247" y="21600"/>
                    <a:pt x="3911" y="21318"/>
                    <a:pt x="4436" y="20811"/>
                  </a:cubicBezTo>
                  <a:lnTo>
                    <a:pt x="20311" y="4475"/>
                  </a:lnTo>
                  <a:cubicBezTo>
                    <a:pt x="21334" y="3461"/>
                    <a:pt x="21306" y="1771"/>
                    <a:pt x="20311" y="757"/>
                  </a:cubicBezTo>
                  <a:cubicBezTo>
                    <a:pt x="19803" y="253"/>
                    <a:pt x="19145" y="0"/>
                    <a:pt x="1848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7" name="Google Shape;3821;p31"/>
            <p:cNvSpPr/>
            <p:nvPr/>
          </p:nvSpPr>
          <p:spPr>
            <a:xfrm>
              <a:off x="173442" y="210067"/>
              <a:ext cx="122262" cy="146683"/>
            </a:xfrm>
            <a:custGeom>
              <a:avLst/>
              <a:gdLst/>
              <a:ahLst/>
              <a:cxnLst>
                <a:cxn ang="0">
                  <a:pos x="wd2" y="hd2"/>
                </a:cxn>
                <a:cxn ang="5400000">
                  <a:pos x="wd2" y="hd2"/>
                </a:cxn>
                <a:cxn ang="10800000">
                  <a:pos x="wd2" y="hd2"/>
                </a:cxn>
                <a:cxn ang="16200000">
                  <a:pos x="wd2" y="hd2"/>
                </a:cxn>
              </a:cxnLst>
              <a:rect l="0" t="0" r="r" b="b"/>
              <a:pathLst>
                <a:path w="21262" h="21600" extrusionOk="0">
                  <a:moveTo>
                    <a:pt x="10635" y="0"/>
                  </a:moveTo>
                  <a:cubicBezTo>
                    <a:pt x="10009" y="0"/>
                    <a:pt x="9409" y="227"/>
                    <a:pt x="8988" y="606"/>
                  </a:cubicBezTo>
                  <a:lnTo>
                    <a:pt x="595" y="8307"/>
                  </a:lnTo>
                  <a:cubicBezTo>
                    <a:pt x="-18" y="8869"/>
                    <a:pt x="-171" y="9648"/>
                    <a:pt x="199" y="10351"/>
                  </a:cubicBezTo>
                  <a:cubicBezTo>
                    <a:pt x="557" y="11054"/>
                    <a:pt x="1336" y="11487"/>
                    <a:pt x="2243" y="11487"/>
                  </a:cubicBezTo>
                  <a:lnTo>
                    <a:pt x="5551" y="11487"/>
                  </a:lnTo>
                  <a:lnTo>
                    <a:pt x="5551" y="19794"/>
                  </a:lnTo>
                  <a:cubicBezTo>
                    <a:pt x="5551" y="20789"/>
                    <a:pt x="6509" y="21600"/>
                    <a:pt x="7698" y="21600"/>
                  </a:cubicBezTo>
                  <a:lnTo>
                    <a:pt x="13727" y="21600"/>
                  </a:lnTo>
                  <a:cubicBezTo>
                    <a:pt x="14914" y="21600"/>
                    <a:pt x="15872" y="20789"/>
                    <a:pt x="15872" y="19794"/>
                  </a:cubicBezTo>
                  <a:lnTo>
                    <a:pt x="15872" y="11487"/>
                  </a:lnTo>
                  <a:lnTo>
                    <a:pt x="19028" y="11487"/>
                  </a:lnTo>
                  <a:cubicBezTo>
                    <a:pt x="19922" y="11487"/>
                    <a:pt x="20714" y="11054"/>
                    <a:pt x="21071" y="10351"/>
                  </a:cubicBezTo>
                  <a:cubicBezTo>
                    <a:pt x="21429" y="9648"/>
                    <a:pt x="21276" y="8869"/>
                    <a:pt x="20662" y="8307"/>
                  </a:cubicBezTo>
                  <a:lnTo>
                    <a:pt x="17443" y="5354"/>
                  </a:lnTo>
                  <a:cubicBezTo>
                    <a:pt x="17209" y="5139"/>
                    <a:pt x="16891" y="5030"/>
                    <a:pt x="16571" y="5030"/>
                  </a:cubicBezTo>
                  <a:cubicBezTo>
                    <a:pt x="16280" y="5030"/>
                    <a:pt x="15988" y="5120"/>
                    <a:pt x="15757" y="5300"/>
                  </a:cubicBezTo>
                  <a:cubicBezTo>
                    <a:pt x="15272" y="5679"/>
                    <a:pt x="15246" y="6317"/>
                    <a:pt x="15693" y="6728"/>
                  </a:cubicBezTo>
                  <a:lnTo>
                    <a:pt x="18670" y="9464"/>
                  </a:lnTo>
                  <a:lnTo>
                    <a:pt x="14672" y="9464"/>
                  </a:lnTo>
                  <a:cubicBezTo>
                    <a:pt x="14007" y="9464"/>
                    <a:pt x="13484" y="9918"/>
                    <a:pt x="13484" y="10470"/>
                  </a:cubicBezTo>
                  <a:lnTo>
                    <a:pt x="13484" y="19577"/>
                  </a:lnTo>
                  <a:lnTo>
                    <a:pt x="7940" y="19577"/>
                  </a:lnTo>
                  <a:lnTo>
                    <a:pt x="7940" y="10470"/>
                  </a:lnTo>
                  <a:cubicBezTo>
                    <a:pt x="7940" y="9918"/>
                    <a:pt x="7416" y="9464"/>
                    <a:pt x="6752" y="9464"/>
                  </a:cubicBezTo>
                  <a:lnTo>
                    <a:pt x="2588" y="9464"/>
                  </a:lnTo>
                  <a:lnTo>
                    <a:pt x="10635" y="2088"/>
                  </a:lnTo>
                  <a:lnTo>
                    <a:pt x="12232" y="3559"/>
                  </a:lnTo>
                  <a:cubicBezTo>
                    <a:pt x="12466" y="3774"/>
                    <a:pt x="12788" y="3882"/>
                    <a:pt x="13109" y="3882"/>
                  </a:cubicBezTo>
                  <a:cubicBezTo>
                    <a:pt x="13402" y="3882"/>
                    <a:pt x="13693" y="3793"/>
                    <a:pt x="13918" y="3613"/>
                  </a:cubicBezTo>
                  <a:cubicBezTo>
                    <a:pt x="14403" y="3234"/>
                    <a:pt x="14442" y="2596"/>
                    <a:pt x="13995" y="2185"/>
                  </a:cubicBezTo>
                  <a:lnTo>
                    <a:pt x="12270" y="606"/>
                  </a:lnTo>
                  <a:cubicBezTo>
                    <a:pt x="11849" y="227"/>
                    <a:pt x="11249" y="0"/>
                    <a:pt x="1063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53" name="To continuously improve the accuracy of the recommendation algorithm through user feedback and machine learning techniques"/>
          <p:cNvSpPr txBox="1"/>
          <p:nvPr/>
        </p:nvSpPr>
        <p:spPr>
          <a:xfrm>
            <a:off x="918267" y="3973314"/>
            <a:ext cx="8050571"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spcBef>
                <a:spcPts val="1800"/>
              </a:spcBef>
              <a:defRPr>
                <a:solidFill>
                  <a:srgbClr val="374151"/>
                </a:solidFill>
                <a:latin typeface="Times New Roman"/>
                <a:ea typeface="Times New Roman"/>
                <a:cs typeface="Times New Roman"/>
                <a:sym typeface="Times New Roman"/>
              </a:defRPr>
            </a:pPr>
            <a:endParaRPr dirty="0"/>
          </a:p>
        </p:txBody>
      </p:sp>
      <p:pic>
        <p:nvPicPr>
          <p:cNvPr id="3" name="Picture 2">
            <a:extLst>
              <a:ext uri="{FF2B5EF4-FFF2-40B4-BE49-F238E27FC236}">
                <a16:creationId xmlns:a16="http://schemas.microsoft.com/office/drawing/2014/main" id="{EC5B116C-7692-47B3-9F35-EFBAE5481535}"/>
              </a:ext>
            </a:extLst>
          </p:cNvPr>
          <p:cNvPicPr>
            <a:picLocks noChangeAspect="1"/>
          </p:cNvPicPr>
          <p:nvPr/>
        </p:nvPicPr>
        <p:blipFill rotWithShape="1">
          <a:blip r:embed="rId2">
            <a:extLst>
              <a:ext uri="{28A0092B-C50C-407E-A947-70E740481C1C}">
                <a14:useLocalDpi xmlns:a14="http://schemas.microsoft.com/office/drawing/2010/main" val="0"/>
              </a:ext>
            </a:extLst>
          </a:blip>
          <a:srcRect t="28351" r="10474" b="29926"/>
          <a:stretch/>
        </p:blipFill>
        <p:spPr>
          <a:xfrm>
            <a:off x="1719073" y="953880"/>
            <a:ext cx="5522975" cy="4109327"/>
          </a:xfrm>
          <a:prstGeom prst="rect">
            <a:avLst/>
          </a:prstGeom>
        </p:spPr>
      </p:pic>
    </p:spTree>
    <p:extLst>
      <p:ext uri="{BB962C8B-B14F-4D97-AF65-F5344CB8AC3E}">
        <p14:creationId xmlns:p14="http://schemas.microsoft.com/office/powerpoint/2010/main" val="47266281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 name="Google Shape;3698;p29"/>
          <p:cNvSpPr txBox="1">
            <a:spLocks noGrp="1"/>
          </p:cNvSpPr>
          <p:nvPr>
            <p:ph type="title"/>
          </p:nvPr>
        </p:nvSpPr>
        <p:spPr>
          <a:xfrm>
            <a:off x="1221922" y="201272"/>
            <a:ext cx="7302966" cy="834620"/>
          </a:xfrm>
          <a:prstGeom prst="rect">
            <a:avLst/>
          </a:prstGeom>
        </p:spPr>
        <p:txBody>
          <a:bodyPr/>
          <a:lstStyle>
            <a:lvl1pPr>
              <a:defRPr sz="3000" b="1" u="sng">
                <a:latin typeface="Times New Roman"/>
                <a:ea typeface="Times New Roman"/>
                <a:cs typeface="Times New Roman"/>
                <a:sym typeface="Times New Roman"/>
              </a:defRPr>
            </a:lvl1pPr>
          </a:lstStyle>
          <a:p>
            <a:r>
              <a:t>ADVANTAGES</a:t>
            </a:r>
          </a:p>
        </p:txBody>
      </p:sp>
      <p:grpSp>
        <p:nvGrpSpPr>
          <p:cNvPr id="2094" name="Google Shape;3699;p29"/>
          <p:cNvGrpSpPr/>
          <p:nvPr/>
        </p:nvGrpSpPr>
        <p:grpSpPr>
          <a:xfrm>
            <a:off x="1027624" y="1941495"/>
            <a:ext cx="2159740" cy="2159741"/>
            <a:chOff x="0" y="0"/>
            <a:chExt cx="2159739" cy="2159739"/>
          </a:xfrm>
        </p:grpSpPr>
        <p:sp>
          <p:nvSpPr>
            <p:cNvPr id="2089" name="Google Shape;3700;p29"/>
            <p:cNvSpPr/>
            <p:nvPr/>
          </p:nvSpPr>
          <p:spPr>
            <a:xfrm>
              <a:off x="0" y="0"/>
              <a:ext cx="2159740" cy="2159740"/>
            </a:xfrm>
            <a:prstGeom prst="ellipse">
              <a:avLst/>
            </a:prstGeom>
            <a:solidFill>
              <a:srgbClr val="D9D9D9"/>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90" name="Google Shape;3701;p29"/>
            <p:cNvSpPr/>
            <p:nvPr/>
          </p:nvSpPr>
          <p:spPr>
            <a:xfrm>
              <a:off x="28332" y="28332"/>
              <a:ext cx="2103116" cy="2103116"/>
            </a:xfrm>
            <a:prstGeom prst="ellipse">
              <a:avLst/>
            </a:prstGeom>
            <a:solidFill>
              <a:srgbClr val="F3F3F3"/>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91" name="Google Shape;3702;p29"/>
            <p:cNvSpPr/>
            <p:nvPr/>
          </p:nvSpPr>
          <p:spPr>
            <a:xfrm>
              <a:off x="311563" y="311563"/>
              <a:ext cx="1536615" cy="1536615"/>
            </a:xfrm>
            <a:prstGeom prst="ellipse">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92" name="Google Shape;3703;p29"/>
            <p:cNvSpPr/>
            <p:nvPr/>
          </p:nvSpPr>
          <p:spPr>
            <a:xfrm>
              <a:off x="342661" y="342681"/>
              <a:ext cx="1474501" cy="1474501"/>
            </a:xfrm>
            <a:prstGeom prst="ellipse">
              <a:avLst/>
            </a:prstGeom>
            <a:solidFill>
              <a:srgbClr val="F3F3F3"/>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93" name="Google Shape;3704;p29"/>
            <p:cNvSpPr/>
            <p:nvPr/>
          </p:nvSpPr>
          <p:spPr>
            <a:xfrm>
              <a:off x="371056" y="371077"/>
              <a:ext cx="1417627" cy="1417627"/>
            </a:xfrm>
            <a:prstGeom prst="ellipse">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95" name="Google Shape;3705;p29"/>
          <p:cNvSpPr/>
          <p:nvPr/>
        </p:nvSpPr>
        <p:spPr>
          <a:xfrm>
            <a:off x="3866296" y="1910844"/>
            <a:ext cx="373560" cy="2554237"/>
          </a:xfrm>
          <a:custGeom>
            <a:avLst/>
            <a:gdLst/>
            <a:ahLst/>
            <a:cxnLst>
              <a:cxn ang="0">
                <a:pos x="wd2" y="hd2"/>
              </a:cxn>
              <a:cxn ang="5400000">
                <a:pos x="wd2" y="hd2"/>
              </a:cxn>
              <a:cxn ang="10800000">
                <a:pos x="wd2" y="hd2"/>
              </a:cxn>
              <a:cxn ang="16200000">
                <a:pos x="wd2" y="hd2"/>
              </a:cxn>
            </a:cxnLst>
            <a:rect l="0" t="0" r="r" b="b"/>
            <a:pathLst>
              <a:path w="16169" h="21600" extrusionOk="0">
                <a:moveTo>
                  <a:pt x="0" y="0"/>
                </a:moveTo>
                <a:cubicBezTo>
                  <a:pt x="20861" y="6392"/>
                  <a:pt x="21600" y="15033"/>
                  <a:pt x="1847" y="21600"/>
                </a:cubicBezTo>
              </a:path>
            </a:pathLst>
          </a:custGeom>
          <a:ln w="28575">
            <a:solidFill>
              <a:srgbClr val="D9D9D9"/>
            </a:solidFill>
          </a:ln>
        </p:spPr>
        <p:txBody>
          <a:bodyPr lIns="0" tIns="0" rIns="0" bIns="0" anchor="ctr"/>
          <a:lstStyle/>
          <a:p>
            <a:pPr>
              <a:defRPr>
                <a:latin typeface="+mj-lt"/>
                <a:ea typeface="+mj-ea"/>
                <a:cs typeface="+mj-cs"/>
                <a:sym typeface="Arial"/>
              </a:defRPr>
            </a:pPr>
            <a:endParaRPr/>
          </a:p>
        </p:txBody>
      </p:sp>
      <p:sp>
        <p:nvSpPr>
          <p:cNvPr id="2096" name="Google Shape;3706;p29"/>
          <p:cNvSpPr/>
          <p:nvPr/>
        </p:nvSpPr>
        <p:spPr>
          <a:xfrm>
            <a:off x="3428519" y="1241366"/>
            <a:ext cx="654303" cy="654303"/>
          </a:xfrm>
          <a:prstGeom prst="ellipse">
            <a:avLst/>
          </a:prstGeom>
          <a:solidFill>
            <a:srgbClr val="721B65"/>
          </a:solidFill>
          <a:ln w="38100">
            <a:solidFill>
              <a:srgbClr val="FFFFFF"/>
            </a:solidFill>
          </a:ln>
        </p:spPr>
        <p:txBody>
          <a:bodyPr lIns="0" tIns="0" rIns="0" bIns="0" anchor="ctr"/>
          <a:lstStyle/>
          <a:p>
            <a:pPr>
              <a:defRPr>
                <a:latin typeface="+mj-lt"/>
                <a:ea typeface="+mj-ea"/>
                <a:cs typeface="+mj-cs"/>
                <a:sym typeface="Arial"/>
              </a:defRPr>
            </a:pPr>
            <a:endParaRPr/>
          </a:p>
        </p:txBody>
      </p:sp>
      <p:sp>
        <p:nvSpPr>
          <p:cNvPr id="2097" name="Google Shape;3707;p29"/>
          <p:cNvSpPr/>
          <p:nvPr/>
        </p:nvSpPr>
        <p:spPr>
          <a:xfrm>
            <a:off x="3873298" y="2120084"/>
            <a:ext cx="654303" cy="654303"/>
          </a:xfrm>
          <a:prstGeom prst="ellipse">
            <a:avLst/>
          </a:prstGeom>
          <a:solidFill>
            <a:srgbClr val="721B65"/>
          </a:solidFill>
          <a:ln w="38100">
            <a:solidFill>
              <a:srgbClr val="FFFFFF"/>
            </a:solidFill>
          </a:ln>
        </p:spPr>
        <p:txBody>
          <a:bodyPr lIns="0" tIns="0" rIns="0" bIns="0" anchor="ctr"/>
          <a:lstStyle/>
          <a:p>
            <a:pPr>
              <a:defRPr>
                <a:latin typeface="+mj-lt"/>
                <a:ea typeface="+mj-ea"/>
                <a:cs typeface="+mj-cs"/>
                <a:sym typeface="Arial"/>
              </a:defRPr>
            </a:pPr>
            <a:endParaRPr/>
          </a:p>
        </p:txBody>
      </p:sp>
      <p:sp>
        <p:nvSpPr>
          <p:cNvPr id="2098" name="Google Shape;3709;p29"/>
          <p:cNvSpPr/>
          <p:nvPr/>
        </p:nvSpPr>
        <p:spPr>
          <a:xfrm>
            <a:off x="630811" y="1697500"/>
            <a:ext cx="1216503" cy="1216503"/>
          </a:xfrm>
          <a:prstGeom prst="ellipse">
            <a:avLst/>
          </a:prstGeom>
          <a:solidFill>
            <a:srgbClr val="B80D57"/>
          </a:solidFill>
          <a:ln w="38100">
            <a:solidFill>
              <a:srgbClr val="FFFFFF"/>
            </a:solidFill>
          </a:ln>
        </p:spPr>
        <p:txBody>
          <a:bodyPr lIns="0" tIns="0" rIns="0" bIns="0" anchor="ctr"/>
          <a:lstStyle/>
          <a:p>
            <a:pPr>
              <a:defRPr>
                <a:latin typeface="+mj-lt"/>
                <a:ea typeface="+mj-ea"/>
                <a:cs typeface="+mj-cs"/>
                <a:sym typeface="Arial"/>
              </a:defRPr>
            </a:pPr>
            <a:endParaRPr/>
          </a:p>
        </p:txBody>
      </p:sp>
      <p:grpSp>
        <p:nvGrpSpPr>
          <p:cNvPr id="2101" name="Google Shape;3710;p29"/>
          <p:cNvGrpSpPr/>
          <p:nvPr/>
        </p:nvGrpSpPr>
        <p:grpSpPr>
          <a:xfrm>
            <a:off x="4030569" y="2277350"/>
            <a:ext cx="339758" cy="339771"/>
            <a:chOff x="0" y="0"/>
            <a:chExt cx="339757" cy="339769"/>
          </a:xfrm>
        </p:grpSpPr>
        <p:sp>
          <p:nvSpPr>
            <p:cNvPr id="2099" name="Google Shape;3711;p29"/>
            <p:cNvSpPr/>
            <p:nvPr/>
          </p:nvSpPr>
          <p:spPr>
            <a:xfrm>
              <a:off x="-1" y="-1"/>
              <a:ext cx="339759" cy="339771"/>
            </a:xfrm>
            <a:custGeom>
              <a:avLst/>
              <a:gdLst/>
              <a:ahLst/>
              <a:cxnLst>
                <a:cxn ang="0">
                  <a:pos x="wd2" y="hd2"/>
                </a:cxn>
                <a:cxn ang="5400000">
                  <a:pos x="wd2" y="hd2"/>
                </a:cxn>
                <a:cxn ang="10800000">
                  <a:pos x="wd2" y="hd2"/>
                </a:cxn>
                <a:cxn ang="16200000">
                  <a:pos x="wd2" y="hd2"/>
                </a:cxn>
              </a:cxnLst>
              <a:rect l="0" t="0" r="r" b="b"/>
              <a:pathLst>
                <a:path w="21073" h="21600" extrusionOk="0">
                  <a:moveTo>
                    <a:pt x="16915" y="1276"/>
                  </a:moveTo>
                  <a:cubicBezTo>
                    <a:pt x="17787" y="1276"/>
                    <a:pt x="18662" y="1389"/>
                    <a:pt x="19512" y="1600"/>
                  </a:cubicBezTo>
                  <a:cubicBezTo>
                    <a:pt x="20039" y="3821"/>
                    <a:pt x="19901" y="6021"/>
                    <a:pt x="19170" y="7854"/>
                  </a:cubicBezTo>
                  <a:cubicBezTo>
                    <a:pt x="17524" y="7631"/>
                    <a:pt x="16174" y="7023"/>
                    <a:pt x="15153" y="6038"/>
                  </a:cubicBezTo>
                  <a:lnTo>
                    <a:pt x="15150" y="6034"/>
                  </a:lnTo>
                  <a:cubicBezTo>
                    <a:pt x="14129" y="5076"/>
                    <a:pt x="13428" y="3760"/>
                    <a:pt x="13059" y="2116"/>
                  </a:cubicBezTo>
                  <a:cubicBezTo>
                    <a:pt x="14277" y="1537"/>
                    <a:pt x="15593" y="1276"/>
                    <a:pt x="16915" y="1276"/>
                  </a:cubicBezTo>
                  <a:close/>
                  <a:moveTo>
                    <a:pt x="8390" y="5036"/>
                  </a:moveTo>
                  <a:cubicBezTo>
                    <a:pt x="7807" y="6099"/>
                    <a:pt x="7359" y="7249"/>
                    <a:pt x="7010" y="8424"/>
                  </a:cubicBezTo>
                  <a:lnTo>
                    <a:pt x="5226" y="6335"/>
                  </a:lnTo>
                  <a:lnTo>
                    <a:pt x="8390" y="5036"/>
                  </a:lnTo>
                  <a:close/>
                  <a:moveTo>
                    <a:pt x="11936" y="2771"/>
                  </a:moveTo>
                  <a:cubicBezTo>
                    <a:pt x="12384" y="4499"/>
                    <a:pt x="13177" y="5910"/>
                    <a:pt x="14307" y="6969"/>
                  </a:cubicBezTo>
                  <a:cubicBezTo>
                    <a:pt x="15426" y="8049"/>
                    <a:pt x="16862" y="8748"/>
                    <a:pt x="18574" y="9048"/>
                  </a:cubicBezTo>
                  <a:cubicBezTo>
                    <a:pt x="18288" y="9521"/>
                    <a:pt x="17955" y="9953"/>
                    <a:pt x="17576" y="10341"/>
                  </a:cubicBezTo>
                  <a:cubicBezTo>
                    <a:pt x="15551" y="12420"/>
                    <a:pt x="11729" y="13827"/>
                    <a:pt x="7257" y="14162"/>
                  </a:cubicBezTo>
                  <a:cubicBezTo>
                    <a:pt x="7583" y="9578"/>
                    <a:pt x="8956" y="5660"/>
                    <a:pt x="10981" y="3581"/>
                  </a:cubicBezTo>
                  <a:cubicBezTo>
                    <a:pt x="11271" y="3287"/>
                    <a:pt x="11590" y="3017"/>
                    <a:pt x="11936" y="2771"/>
                  </a:cubicBezTo>
                  <a:close/>
                  <a:moveTo>
                    <a:pt x="3079" y="13191"/>
                  </a:moveTo>
                  <a:cubicBezTo>
                    <a:pt x="3708" y="13191"/>
                    <a:pt x="4344" y="13434"/>
                    <a:pt x="4837" y="13939"/>
                  </a:cubicBezTo>
                  <a:lnTo>
                    <a:pt x="5660" y="14783"/>
                  </a:lnTo>
                  <a:cubicBezTo>
                    <a:pt x="5277" y="15015"/>
                    <a:pt x="4838" y="15135"/>
                    <a:pt x="4395" y="15135"/>
                  </a:cubicBezTo>
                  <a:cubicBezTo>
                    <a:pt x="3766" y="15135"/>
                    <a:pt x="3130" y="14893"/>
                    <a:pt x="2637" y="14388"/>
                  </a:cubicBezTo>
                  <a:lnTo>
                    <a:pt x="1814" y="13544"/>
                  </a:lnTo>
                  <a:cubicBezTo>
                    <a:pt x="2198" y="13311"/>
                    <a:pt x="2637" y="13191"/>
                    <a:pt x="3079" y="13191"/>
                  </a:cubicBezTo>
                  <a:close/>
                  <a:moveTo>
                    <a:pt x="16160" y="12997"/>
                  </a:moveTo>
                  <a:lnTo>
                    <a:pt x="14890" y="16244"/>
                  </a:lnTo>
                  <a:lnTo>
                    <a:pt x="12855" y="14415"/>
                  </a:lnTo>
                  <a:cubicBezTo>
                    <a:pt x="13997" y="14057"/>
                    <a:pt x="15123" y="13598"/>
                    <a:pt x="16160" y="12997"/>
                  </a:cubicBezTo>
                  <a:close/>
                  <a:moveTo>
                    <a:pt x="6648" y="15798"/>
                  </a:moveTo>
                  <a:lnTo>
                    <a:pt x="7474" y="16642"/>
                  </a:lnTo>
                  <a:cubicBezTo>
                    <a:pt x="8291" y="17479"/>
                    <a:pt x="8419" y="18762"/>
                    <a:pt x="7856" y="19740"/>
                  </a:cubicBezTo>
                  <a:lnTo>
                    <a:pt x="7033" y="18897"/>
                  </a:lnTo>
                  <a:cubicBezTo>
                    <a:pt x="6197" y="18036"/>
                    <a:pt x="6098" y="16750"/>
                    <a:pt x="6648" y="15798"/>
                  </a:cubicBezTo>
                  <a:close/>
                  <a:moveTo>
                    <a:pt x="16918" y="0"/>
                  </a:moveTo>
                  <a:cubicBezTo>
                    <a:pt x="14247" y="0"/>
                    <a:pt x="11765" y="979"/>
                    <a:pt x="10102" y="2680"/>
                  </a:cubicBezTo>
                  <a:cubicBezTo>
                    <a:pt x="9964" y="2821"/>
                    <a:pt x="9832" y="2970"/>
                    <a:pt x="9700" y="3125"/>
                  </a:cubicBezTo>
                  <a:lnTo>
                    <a:pt x="3131" y="5825"/>
                  </a:lnTo>
                  <a:lnTo>
                    <a:pt x="6625" y="9906"/>
                  </a:lnTo>
                  <a:cubicBezTo>
                    <a:pt x="6338" y="11168"/>
                    <a:pt x="6171" y="12373"/>
                    <a:pt x="6072" y="13405"/>
                  </a:cubicBezTo>
                  <a:lnTo>
                    <a:pt x="5716" y="13038"/>
                  </a:lnTo>
                  <a:cubicBezTo>
                    <a:pt x="4987" y="12290"/>
                    <a:pt x="4032" y="11916"/>
                    <a:pt x="3077" y="11916"/>
                  </a:cubicBezTo>
                  <a:cubicBezTo>
                    <a:pt x="2123" y="11916"/>
                    <a:pt x="1169" y="12290"/>
                    <a:pt x="441" y="13038"/>
                  </a:cubicBezTo>
                  <a:lnTo>
                    <a:pt x="0" y="13487"/>
                  </a:lnTo>
                  <a:lnTo>
                    <a:pt x="1758" y="15292"/>
                  </a:lnTo>
                  <a:cubicBezTo>
                    <a:pt x="2477" y="16026"/>
                    <a:pt x="3423" y="16411"/>
                    <a:pt x="4391" y="16411"/>
                  </a:cubicBezTo>
                  <a:cubicBezTo>
                    <a:pt x="4638" y="16411"/>
                    <a:pt x="4887" y="16386"/>
                    <a:pt x="5133" y="16335"/>
                  </a:cubicBezTo>
                  <a:cubicBezTo>
                    <a:pt x="4893" y="17577"/>
                    <a:pt x="5252" y="18870"/>
                    <a:pt x="6154" y="19798"/>
                  </a:cubicBezTo>
                  <a:lnTo>
                    <a:pt x="7912" y="21600"/>
                  </a:lnTo>
                  <a:lnTo>
                    <a:pt x="8354" y="21148"/>
                  </a:lnTo>
                  <a:cubicBezTo>
                    <a:pt x="9809" y="19656"/>
                    <a:pt x="9809" y="17233"/>
                    <a:pt x="8354" y="15741"/>
                  </a:cubicBezTo>
                  <a:lnTo>
                    <a:pt x="7995" y="15373"/>
                  </a:lnTo>
                  <a:cubicBezTo>
                    <a:pt x="9002" y="15275"/>
                    <a:pt x="10174" y="15103"/>
                    <a:pt x="11409" y="14810"/>
                  </a:cubicBezTo>
                  <a:lnTo>
                    <a:pt x="15390" y="18387"/>
                  </a:lnTo>
                  <a:lnTo>
                    <a:pt x="18024" y="11657"/>
                  </a:lnTo>
                  <a:cubicBezTo>
                    <a:pt x="18176" y="11522"/>
                    <a:pt x="18317" y="11384"/>
                    <a:pt x="18455" y="11242"/>
                  </a:cubicBezTo>
                  <a:cubicBezTo>
                    <a:pt x="21034" y="8603"/>
                    <a:pt x="21600" y="4550"/>
                    <a:pt x="20622" y="904"/>
                  </a:cubicBezTo>
                  <a:lnTo>
                    <a:pt x="20530" y="557"/>
                  </a:lnTo>
                  <a:cubicBezTo>
                    <a:pt x="20309" y="510"/>
                    <a:pt x="18857" y="0"/>
                    <a:pt x="16918"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FFFFFF"/>
                  </a:solidFill>
                  <a:latin typeface="+mj-lt"/>
                  <a:ea typeface="+mj-ea"/>
                  <a:cs typeface="+mj-cs"/>
                  <a:sym typeface="Arial"/>
                </a:defRPr>
              </a:pPr>
              <a:endParaRPr/>
            </a:p>
          </p:txBody>
        </p:sp>
        <p:sp>
          <p:nvSpPr>
            <p:cNvPr id="2100" name="Google Shape;3712;p29"/>
            <p:cNvSpPr/>
            <p:nvPr/>
          </p:nvSpPr>
          <p:spPr>
            <a:xfrm>
              <a:off x="244156" y="37958"/>
              <a:ext cx="28351" cy="28351"/>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801"/>
                  </a:lnTo>
                  <a:lnTo>
                    <a:pt x="10799" y="21600"/>
                  </a:lnTo>
                  <a:lnTo>
                    <a:pt x="21600" y="10801"/>
                  </a:lnTo>
                  <a:lnTo>
                    <a:pt x="10799"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FFFFFF"/>
                  </a:solidFill>
                  <a:latin typeface="+mj-lt"/>
                  <a:ea typeface="+mj-ea"/>
                  <a:cs typeface="+mj-cs"/>
                  <a:sym typeface="Arial"/>
                </a:defRPr>
              </a:pPr>
              <a:endParaRPr/>
            </a:p>
          </p:txBody>
        </p:sp>
      </p:grpSp>
      <p:sp>
        <p:nvSpPr>
          <p:cNvPr id="2102" name="Google Shape;3716;p29"/>
          <p:cNvSpPr/>
          <p:nvPr/>
        </p:nvSpPr>
        <p:spPr>
          <a:xfrm>
            <a:off x="3554891" y="1442601"/>
            <a:ext cx="401384" cy="251725"/>
          </a:xfrm>
          <a:custGeom>
            <a:avLst/>
            <a:gdLst/>
            <a:ahLst/>
            <a:cxnLst>
              <a:cxn ang="0">
                <a:pos x="wd2" y="hd2"/>
              </a:cxn>
              <a:cxn ang="5400000">
                <a:pos x="wd2" y="hd2"/>
              </a:cxn>
              <a:cxn ang="10800000">
                <a:pos x="wd2" y="hd2"/>
              </a:cxn>
              <a:cxn ang="16200000">
                <a:pos x="wd2" y="hd2"/>
              </a:cxn>
            </a:cxnLst>
            <a:rect l="0" t="0" r="r" b="b"/>
            <a:pathLst>
              <a:path w="21175" h="21600" extrusionOk="0">
                <a:moveTo>
                  <a:pt x="6608" y="3154"/>
                </a:moveTo>
                <a:cubicBezTo>
                  <a:pt x="6621" y="3396"/>
                  <a:pt x="6531" y="2443"/>
                  <a:pt x="8060" y="17367"/>
                </a:cubicBezTo>
                <a:cubicBezTo>
                  <a:pt x="8059" y="17365"/>
                  <a:pt x="8059" y="17364"/>
                  <a:pt x="8059" y="17364"/>
                </a:cubicBezTo>
                <a:cubicBezTo>
                  <a:pt x="8058" y="17364"/>
                  <a:pt x="8060" y="17368"/>
                  <a:pt x="8060" y="17368"/>
                </a:cubicBezTo>
                <a:cubicBezTo>
                  <a:pt x="8060" y="17368"/>
                  <a:pt x="7856" y="16978"/>
                  <a:pt x="2928" y="7691"/>
                </a:cubicBezTo>
                <a:lnTo>
                  <a:pt x="2928" y="7696"/>
                </a:lnTo>
                <a:cubicBezTo>
                  <a:pt x="2925" y="7685"/>
                  <a:pt x="2782" y="7475"/>
                  <a:pt x="2819" y="7109"/>
                </a:cubicBezTo>
                <a:cubicBezTo>
                  <a:pt x="2829" y="6991"/>
                  <a:pt x="2872" y="6770"/>
                  <a:pt x="3017" y="6625"/>
                </a:cubicBezTo>
                <a:lnTo>
                  <a:pt x="6429" y="3251"/>
                </a:lnTo>
                <a:cubicBezTo>
                  <a:pt x="6485" y="3197"/>
                  <a:pt x="6545" y="3164"/>
                  <a:pt x="6608" y="3154"/>
                </a:cubicBezTo>
                <a:close/>
                <a:moveTo>
                  <a:pt x="14585" y="3154"/>
                </a:moveTo>
                <a:cubicBezTo>
                  <a:pt x="14648" y="3164"/>
                  <a:pt x="14711" y="3197"/>
                  <a:pt x="14767" y="3251"/>
                </a:cubicBezTo>
                <a:lnTo>
                  <a:pt x="18178" y="6625"/>
                </a:lnTo>
                <a:cubicBezTo>
                  <a:pt x="18403" y="6851"/>
                  <a:pt x="18453" y="7346"/>
                  <a:pt x="18281" y="7669"/>
                </a:cubicBezTo>
                <a:lnTo>
                  <a:pt x="18255" y="7717"/>
                </a:lnTo>
                <a:lnTo>
                  <a:pt x="18248" y="7691"/>
                </a:lnTo>
                <a:lnTo>
                  <a:pt x="13129" y="17383"/>
                </a:lnTo>
                <a:cubicBezTo>
                  <a:pt x="14552" y="3466"/>
                  <a:pt x="14569" y="3412"/>
                  <a:pt x="14585" y="3154"/>
                </a:cubicBezTo>
                <a:close/>
                <a:moveTo>
                  <a:pt x="12808" y="2024"/>
                </a:moveTo>
                <a:cubicBezTo>
                  <a:pt x="13119" y="2024"/>
                  <a:pt x="13364" y="2449"/>
                  <a:pt x="13348" y="2949"/>
                </a:cubicBezTo>
                <a:cubicBezTo>
                  <a:pt x="13341" y="3068"/>
                  <a:pt x="13420" y="2244"/>
                  <a:pt x="11802" y="18008"/>
                </a:cubicBezTo>
                <a:cubicBezTo>
                  <a:pt x="11759" y="18427"/>
                  <a:pt x="11541" y="18745"/>
                  <a:pt x="11273" y="18745"/>
                </a:cubicBezTo>
                <a:lnTo>
                  <a:pt x="9920" y="18745"/>
                </a:lnTo>
                <a:cubicBezTo>
                  <a:pt x="9794" y="18745"/>
                  <a:pt x="9678" y="18675"/>
                  <a:pt x="9585" y="18551"/>
                </a:cubicBezTo>
                <a:cubicBezTo>
                  <a:pt x="9566" y="18508"/>
                  <a:pt x="9427" y="18347"/>
                  <a:pt x="9394" y="18008"/>
                </a:cubicBezTo>
                <a:lnTo>
                  <a:pt x="7858" y="3046"/>
                </a:lnTo>
                <a:cubicBezTo>
                  <a:pt x="7832" y="2809"/>
                  <a:pt x="7875" y="2653"/>
                  <a:pt x="7881" y="2572"/>
                </a:cubicBezTo>
                <a:cubicBezTo>
                  <a:pt x="7961" y="2260"/>
                  <a:pt x="8149" y="2024"/>
                  <a:pt x="8384" y="2024"/>
                </a:cubicBezTo>
                <a:close/>
                <a:moveTo>
                  <a:pt x="3133" y="11183"/>
                </a:moveTo>
                <a:lnTo>
                  <a:pt x="6425" y="17410"/>
                </a:lnTo>
                <a:lnTo>
                  <a:pt x="3246" y="19412"/>
                </a:lnTo>
                <a:cubicBezTo>
                  <a:pt x="3077" y="19520"/>
                  <a:pt x="2898" y="19574"/>
                  <a:pt x="2716" y="19574"/>
                </a:cubicBezTo>
                <a:cubicBezTo>
                  <a:pt x="2286" y="19574"/>
                  <a:pt x="1879" y="19272"/>
                  <a:pt x="1598" y="18740"/>
                </a:cubicBezTo>
                <a:cubicBezTo>
                  <a:pt x="1191" y="17975"/>
                  <a:pt x="1128" y="16867"/>
                  <a:pt x="1436" y="15989"/>
                </a:cubicBezTo>
                <a:lnTo>
                  <a:pt x="3133" y="11183"/>
                </a:lnTo>
                <a:close/>
                <a:moveTo>
                  <a:pt x="18049" y="11200"/>
                </a:moveTo>
                <a:lnTo>
                  <a:pt x="19740" y="15989"/>
                </a:lnTo>
                <a:cubicBezTo>
                  <a:pt x="20048" y="16867"/>
                  <a:pt x="19985" y="17975"/>
                  <a:pt x="19578" y="18740"/>
                </a:cubicBezTo>
                <a:cubicBezTo>
                  <a:pt x="19295" y="19280"/>
                  <a:pt x="18884" y="19576"/>
                  <a:pt x="18463" y="19576"/>
                </a:cubicBezTo>
                <a:cubicBezTo>
                  <a:pt x="18284" y="19576"/>
                  <a:pt x="18104" y="19523"/>
                  <a:pt x="17930" y="19412"/>
                </a:cubicBezTo>
                <a:lnTo>
                  <a:pt x="14754" y="17416"/>
                </a:lnTo>
                <a:lnTo>
                  <a:pt x="18049" y="11200"/>
                </a:lnTo>
                <a:close/>
                <a:moveTo>
                  <a:pt x="8384" y="0"/>
                </a:moveTo>
                <a:cubicBezTo>
                  <a:pt x="7828" y="0"/>
                  <a:pt x="7296" y="420"/>
                  <a:pt x="6952" y="1173"/>
                </a:cubicBezTo>
                <a:cubicBezTo>
                  <a:pt x="6850" y="1143"/>
                  <a:pt x="6748" y="1128"/>
                  <a:pt x="6648" y="1128"/>
                </a:cubicBezTo>
                <a:cubicBezTo>
                  <a:pt x="6340" y="1128"/>
                  <a:pt x="6043" y="1267"/>
                  <a:pt x="5784" y="1523"/>
                </a:cubicBezTo>
                <a:lnTo>
                  <a:pt x="2372" y="4897"/>
                </a:lnTo>
                <a:cubicBezTo>
                  <a:pt x="1492" y="5769"/>
                  <a:pt x="1300" y="7723"/>
                  <a:pt x="1975" y="8993"/>
                </a:cubicBezTo>
                <a:lnTo>
                  <a:pt x="2273" y="9553"/>
                </a:lnTo>
                <a:lnTo>
                  <a:pt x="360" y="14983"/>
                </a:lnTo>
                <a:cubicBezTo>
                  <a:pt x="-212" y="16603"/>
                  <a:pt x="-93" y="18643"/>
                  <a:pt x="655" y="20058"/>
                </a:cubicBezTo>
                <a:cubicBezTo>
                  <a:pt x="1184" y="21062"/>
                  <a:pt x="1942" y="21600"/>
                  <a:pt x="2716" y="21600"/>
                </a:cubicBezTo>
                <a:cubicBezTo>
                  <a:pt x="3045" y="21600"/>
                  <a:pt x="3377" y="21502"/>
                  <a:pt x="3696" y="21301"/>
                </a:cubicBezTo>
                <a:lnTo>
                  <a:pt x="7299" y="19030"/>
                </a:lnTo>
                <a:lnTo>
                  <a:pt x="7474" y="19358"/>
                </a:lnTo>
                <a:cubicBezTo>
                  <a:pt x="7788" y="19950"/>
                  <a:pt x="8250" y="20296"/>
                  <a:pt x="8738" y="20296"/>
                </a:cubicBezTo>
                <a:cubicBezTo>
                  <a:pt x="8801" y="20296"/>
                  <a:pt x="8864" y="20290"/>
                  <a:pt x="8927" y="20279"/>
                </a:cubicBezTo>
                <a:cubicBezTo>
                  <a:pt x="9212" y="20585"/>
                  <a:pt x="9556" y="20763"/>
                  <a:pt x="9920" y="20763"/>
                </a:cubicBezTo>
                <a:lnTo>
                  <a:pt x="11273" y="20763"/>
                </a:lnTo>
                <a:cubicBezTo>
                  <a:pt x="11637" y="20763"/>
                  <a:pt x="11978" y="20585"/>
                  <a:pt x="12262" y="20279"/>
                </a:cubicBezTo>
                <a:cubicBezTo>
                  <a:pt x="12328" y="20291"/>
                  <a:pt x="12394" y="20298"/>
                  <a:pt x="12459" y="20298"/>
                </a:cubicBezTo>
                <a:cubicBezTo>
                  <a:pt x="12950" y="20298"/>
                  <a:pt x="13409" y="19948"/>
                  <a:pt x="13725" y="19358"/>
                </a:cubicBezTo>
                <a:lnTo>
                  <a:pt x="13890" y="19041"/>
                </a:lnTo>
                <a:lnTo>
                  <a:pt x="17480" y="21301"/>
                </a:lnTo>
                <a:cubicBezTo>
                  <a:pt x="17799" y="21501"/>
                  <a:pt x="18130" y="21598"/>
                  <a:pt x="18459" y="21598"/>
                </a:cubicBezTo>
                <a:cubicBezTo>
                  <a:pt x="19235" y="21598"/>
                  <a:pt x="19993" y="21057"/>
                  <a:pt x="20521" y="20058"/>
                </a:cubicBezTo>
                <a:cubicBezTo>
                  <a:pt x="21269" y="18643"/>
                  <a:pt x="21388" y="16603"/>
                  <a:pt x="20816" y="14983"/>
                </a:cubicBezTo>
                <a:lnTo>
                  <a:pt x="18910" y="9580"/>
                </a:lnTo>
                <a:lnTo>
                  <a:pt x="19221" y="8993"/>
                </a:lnTo>
                <a:cubicBezTo>
                  <a:pt x="19896" y="7723"/>
                  <a:pt x="19707" y="5769"/>
                  <a:pt x="18827" y="4897"/>
                </a:cubicBezTo>
                <a:lnTo>
                  <a:pt x="15416" y="1523"/>
                </a:lnTo>
                <a:cubicBezTo>
                  <a:pt x="15156" y="1269"/>
                  <a:pt x="14859" y="1130"/>
                  <a:pt x="14553" y="1130"/>
                </a:cubicBezTo>
                <a:cubicBezTo>
                  <a:pt x="14449" y="1130"/>
                  <a:pt x="14345" y="1146"/>
                  <a:pt x="14241" y="1179"/>
                </a:cubicBezTo>
                <a:cubicBezTo>
                  <a:pt x="13890" y="409"/>
                  <a:pt x="13354" y="0"/>
                  <a:pt x="12808" y="0"/>
                </a:cubicBezTo>
                <a:close/>
              </a:path>
            </a:pathLst>
          </a:custGeom>
          <a:solidFill>
            <a:srgbClr val="FFFFFF"/>
          </a:solidFill>
          <a:ln w="12700">
            <a:miter lim="400000"/>
          </a:ln>
        </p:spPr>
        <p:txBody>
          <a:bodyPr lIns="0" tIns="0" rIns="0" bIns="0" anchor="ctr"/>
          <a:lstStyle/>
          <a:p>
            <a:pPr>
              <a:defRPr>
                <a:solidFill>
                  <a:srgbClr val="FFFFFF"/>
                </a:solidFill>
                <a:latin typeface="+mj-lt"/>
                <a:ea typeface="+mj-ea"/>
                <a:cs typeface="+mj-cs"/>
                <a:sym typeface="Arial"/>
              </a:defRPr>
            </a:pPr>
            <a:endParaRPr/>
          </a:p>
        </p:txBody>
      </p:sp>
      <p:sp>
        <p:nvSpPr>
          <p:cNvPr id="2103" name="Google Shape;3717;p29"/>
          <p:cNvSpPr txBox="1"/>
          <p:nvPr/>
        </p:nvSpPr>
        <p:spPr>
          <a:xfrm>
            <a:off x="4175906" y="1381986"/>
            <a:ext cx="3757201" cy="7065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800">
                <a:solidFill>
                  <a:srgbClr val="374151"/>
                </a:solidFill>
                <a:latin typeface="Times New Roman"/>
                <a:ea typeface="Times New Roman"/>
                <a:cs typeface="Times New Roman"/>
                <a:sym typeface="Times New Roman"/>
              </a:defRPr>
            </a:pPr>
            <a:r>
              <a:t>Personalized recommendations </a:t>
            </a:r>
            <a:br/>
            <a:endParaRPr/>
          </a:p>
        </p:txBody>
      </p:sp>
      <p:sp>
        <p:nvSpPr>
          <p:cNvPr id="2104" name="Google Shape;3718;p29"/>
          <p:cNvSpPr txBox="1"/>
          <p:nvPr/>
        </p:nvSpPr>
        <p:spPr>
          <a:xfrm>
            <a:off x="4571999" y="2254820"/>
            <a:ext cx="2688768" cy="7065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800">
                <a:solidFill>
                  <a:srgbClr val="374151"/>
                </a:solidFill>
                <a:latin typeface="Times New Roman"/>
                <a:ea typeface="Times New Roman"/>
                <a:cs typeface="Times New Roman"/>
                <a:sym typeface="Times New Roman"/>
              </a:defRPr>
            </a:pPr>
            <a:r>
              <a:t>Improved user experience </a:t>
            </a:r>
            <a:br/>
            <a:endParaRPr/>
          </a:p>
        </p:txBody>
      </p:sp>
      <p:sp>
        <p:nvSpPr>
          <p:cNvPr id="2105" name="Google Shape;3719;p29"/>
          <p:cNvSpPr txBox="1"/>
          <p:nvPr/>
        </p:nvSpPr>
        <p:spPr>
          <a:xfrm>
            <a:off x="4678179" y="3225014"/>
            <a:ext cx="3757202" cy="7065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800">
                <a:solidFill>
                  <a:srgbClr val="374151"/>
                </a:solidFill>
                <a:latin typeface="Times New Roman"/>
                <a:ea typeface="Times New Roman"/>
                <a:cs typeface="Times New Roman"/>
                <a:sym typeface="Times New Roman"/>
              </a:defRPr>
            </a:pPr>
            <a:r>
              <a:t>Better decision-making </a:t>
            </a:r>
            <a:br/>
            <a:endParaRPr/>
          </a:p>
        </p:txBody>
      </p:sp>
      <p:grpSp>
        <p:nvGrpSpPr>
          <p:cNvPr id="2130" name="Google Shape;3822;p31"/>
          <p:cNvGrpSpPr/>
          <p:nvPr/>
        </p:nvGrpSpPr>
        <p:grpSpPr>
          <a:xfrm>
            <a:off x="618214" y="1967687"/>
            <a:ext cx="443495" cy="443625"/>
            <a:chOff x="0" y="0"/>
            <a:chExt cx="443494" cy="443624"/>
          </a:xfrm>
        </p:grpSpPr>
        <p:sp>
          <p:nvSpPr>
            <p:cNvPr id="2106"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07"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08"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09"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0"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1"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2"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3"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4"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5"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6"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7"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8"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19"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0"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1"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2"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3"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4"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5"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6"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7"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8"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29"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131" name="Google Shape;3706;p29"/>
          <p:cNvSpPr/>
          <p:nvPr/>
        </p:nvSpPr>
        <p:spPr>
          <a:xfrm>
            <a:off x="3595556" y="4112307"/>
            <a:ext cx="654303" cy="654303"/>
          </a:xfrm>
          <a:prstGeom prst="ellipse">
            <a:avLst/>
          </a:prstGeom>
          <a:solidFill>
            <a:srgbClr val="721B65"/>
          </a:solidFill>
          <a:ln w="38100">
            <a:solidFill>
              <a:srgbClr val="FFFFFF"/>
            </a:solidFill>
          </a:ln>
        </p:spPr>
        <p:txBody>
          <a:bodyPr lIns="0" tIns="0" rIns="0" bIns="0" anchor="ctr"/>
          <a:lstStyle/>
          <a:p>
            <a:pPr>
              <a:defRPr>
                <a:latin typeface="+mj-lt"/>
                <a:ea typeface="+mj-ea"/>
                <a:cs typeface="+mj-cs"/>
                <a:sym typeface="Arial"/>
              </a:defRPr>
            </a:pPr>
            <a:endParaRPr/>
          </a:p>
        </p:txBody>
      </p:sp>
      <p:sp>
        <p:nvSpPr>
          <p:cNvPr id="2132" name="Google Shape;3716;p29"/>
          <p:cNvSpPr/>
          <p:nvPr/>
        </p:nvSpPr>
        <p:spPr>
          <a:xfrm>
            <a:off x="3646658" y="4313597"/>
            <a:ext cx="401384" cy="251724"/>
          </a:xfrm>
          <a:custGeom>
            <a:avLst/>
            <a:gdLst/>
            <a:ahLst/>
            <a:cxnLst>
              <a:cxn ang="0">
                <a:pos x="wd2" y="hd2"/>
              </a:cxn>
              <a:cxn ang="5400000">
                <a:pos x="wd2" y="hd2"/>
              </a:cxn>
              <a:cxn ang="10800000">
                <a:pos x="wd2" y="hd2"/>
              </a:cxn>
              <a:cxn ang="16200000">
                <a:pos x="wd2" y="hd2"/>
              </a:cxn>
            </a:cxnLst>
            <a:rect l="0" t="0" r="r" b="b"/>
            <a:pathLst>
              <a:path w="21175" h="21600" extrusionOk="0">
                <a:moveTo>
                  <a:pt x="6608" y="3154"/>
                </a:moveTo>
                <a:cubicBezTo>
                  <a:pt x="6621" y="3396"/>
                  <a:pt x="6531" y="2443"/>
                  <a:pt x="8060" y="17367"/>
                </a:cubicBezTo>
                <a:cubicBezTo>
                  <a:pt x="8059" y="17365"/>
                  <a:pt x="8059" y="17364"/>
                  <a:pt x="8059" y="17364"/>
                </a:cubicBezTo>
                <a:cubicBezTo>
                  <a:pt x="8058" y="17364"/>
                  <a:pt x="8060" y="17368"/>
                  <a:pt x="8060" y="17368"/>
                </a:cubicBezTo>
                <a:cubicBezTo>
                  <a:pt x="8060" y="17368"/>
                  <a:pt x="7856" y="16978"/>
                  <a:pt x="2928" y="7691"/>
                </a:cubicBezTo>
                <a:lnTo>
                  <a:pt x="2928" y="7696"/>
                </a:lnTo>
                <a:cubicBezTo>
                  <a:pt x="2925" y="7685"/>
                  <a:pt x="2782" y="7475"/>
                  <a:pt x="2819" y="7109"/>
                </a:cubicBezTo>
                <a:cubicBezTo>
                  <a:pt x="2829" y="6991"/>
                  <a:pt x="2872" y="6770"/>
                  <a:pt x="3017" y="6625"/>
                </a:cubicBezTo>
                <a:lnTo>
                  <a:pt x="6429" y="3251"/>
                </a:lnTo>
                <a:cubicBezTo>
                  <a:pt x="6485" y="3197"/>
                  <a:pt x="6545" y="3164"/>
                  <a:pt x="6608" y="3154"/>
                </a:cubicBezTo>
                <a:close/>
                <a:moveTo>
                  <a:pt x="14585" y="3154"/>
                </a:moveTo>
                <a:cubicBezTo>
                  <a:pt x="14648" y="3164"/>
                  <a:pt x="14711" y="3197"/>
                  <a:pt x="14767" y="3251"/>
                </a:cubicBezTo>
                <a:lnTo>
                  <a:pt x="18178" y="6625"/>
                </a:lnTo>
                <a:cubicBezTo>
                  <a:pt x="18403" y="6851"/>
                  <a:pt x="18453" y="7346"/>
                  <a:pt x="18281" y="7669"/>
                </a:cubicBezTo>
                <a:lnTo>
                  <a:pt x="18255" y="7717"/>
                </a:lnTo>
                <a:lnTo>
                  <a:pt x="18248" y="7691"/>
                </a:lnTo>
                <a:lnTo>
                  <a:pt x="13129" y="17383"/>
                </a:lnTo>
                <a:cubicBezTo>
                  <a:pt x="14552" y="3466"/>
                  <a:pt x="14569" y="3412"/>
                  <a:pt x="14585" y="3154"/>
                </a:cubicBezTo>
                <a:close/>
                <a:moveTo>
                  <a:pt x="12808" y="2024"/>
                </a:moveTo>
                <a:cubicBezTo>
                  <a:pt x="13119" y="2024"/>
                  <a:pt x="13364" y="2449"/>
                  <a:pt x="13348" y="2949"/>
                </a:cubicBezTo>
                <a:cubicBezTo>
                  <a:pt x="13341" y="3068"/>
                  <a:pt x="13420" y="2244"/>
                  <a:pt x="11802" y="18008"/>
                </a:cubicBezTo>
                <a:cubicBezTo>
                  <a:pt x="11759" y="18427"/>
                  <a:pt x="11541" y="18745"/>
                  <a:pt x="11273" y="18745"/>
                </a:cubicBezTo>
                <a:lnTo>
                  <a:pt x="9920" y="18745"/>
                </a:lnTo>
                <a:cubicBezTo>
                  <a:pt x="9794" y="18745"/>
                  <a:pt x="9678" y="18675"/>
                  <a:pt x="9585" y="18551"/>
                </a:cubicBezTo>
                <a:cubicBezTo>
                  <a:pt x="9566" y="18508"/>
                  <a:pt x="9427" y="18347"/>
                  <a:pt x="9394" y="18008"/>
                </a:cubicBezTo>
                <a:lnTo>
                  <a:pt x="7858" y="3046"/>
                </a:lnTo>
                <a:cubicBezTo>
                  <a:pt x="7832" y="2809"/>
                  <a:pt x="7875" y="2653"/>
                  <a:pt x="7881" y="2572"/>
                </a:cubicBezTo>
                <a:cubicBezTo>
                  <a:pt x="7961" y="2260"/>
                  <a:pt x="8149" y="2024"/>
                  <a:pt x="8384" y="2024"/>
                </a:cubicBezTo>
                <a:close/>
                <a:moveTo>
                  <a:pt x="3133" y="11183"/>
                </a:moveTo>
                <a:lnTo>
                  <a:pt x="6425" y="17410"/>
                </a:lnTo>
                <a:lnTo>
                  <a:pt x="3246" y="19412"/>
                </a:lnTo>
                <a:cubicBezTo>
                  <a:pt x="3077" y="19520"/>
                  <a:pt x="2898" y="19574"/>
                  <a:pt x="2716" y="19574"/>
                </a:cubicBezTo>
                <a:cubicBezTo>
                  <a:pt x="2286" y="19574"/>
                  <a:pt x="1879" y="19272"/>
                  <a:pt x="1598" y="18740"/>
                </a:cubicBezTo>
                <a:cubicBezTo>
                  <a:pt x="1191" y="17975"/>
                  <a:pt x="1128" y="16867"/>
                  <a:pt x="1436" y="15989"/>
                </a:cubicBezTo>
                <a:lnTo>
                  <a:pt x="3133" y="11183"/>
                </a:lnTo>
                <a:close/>
                <a:moveTo>
                  <a:pt x="18049" y="11200"/>
                </a:moveTo>
                <a:lnTo>
                  <a:pt x="19740" y="15989"/>
                </a:lnTo>
                <a:cubicBezTo>
                  <a:pt x="20048" y="16867"/>
                  <a:pt x="19985" y="17975"/>
                  <a:pt x="19578" y="18740"/>
                </a:cubicBezTo>
                <a:cubicBezTo>
                  <a:pt x="19295" y="19280"/>
                  <a:pt x="18884" y="19576"/>
                  <a:pt x="18463" y="19576"/>
                </a:cubicBezTo>
                <a:cubicBezTo>
                  <a:pt x="18284" y="19576"/>
                  <a:pt x="18104" y="19523"/>
                  <a:pt x="17930" y="19412"/>
                </a:cubicBezTo>
                <a:lnTo>
                  <a:pt x="14754" y="17416"/>
                </a:lnTo>
                <a:lnTo>
                  <a:pt x="18049" y="11200"/>
                </a:lnTo>
                <a:close/>
                <a:moveTo>
                  <a:pt x="8384" y="0"/>
                </a:moveTo>
                <a:cubicBezTo>
                  <a:pt x="7828" y="0"/>
                  <a:pt x="7296" y="420"/>
                  <a:pt x="6952" y="1173"/>
                </a:cubicBezTo>
                <a:cubicBezTo>
                  <a:pt x="6850" y="1143"/>
                  <a:pt x="6748" y="1128"/>
                  <a:pt x="6648" y="1128"/>
                </a:cubicBezTo>
                <a:cubicBezTo>
                  <a:pt x="6340" y="1128"/>
                  <a:pt x="6043" y="1267"/>
                  <a:pt x="5784" y="1523"/>
                </a:cubicBezTo>
                <a:lnTo>
                  <a:pt x="2372" y="4897"/>
                </a:lnTo>
                <a:cubicBezTo>
                  <a:pt x="1492" y="5769"/>
                  <a:pt x="1300" y="7723"/>
                  <a:pt x="1975" y="8993"/>
                </a:cubicBezTo>
                <a:lnTo>
                  <a:pt x="2273" y="9553"/>
                </a:lnTo>
                <a:lnTo>
                  <a:pt x="360" y="14983"/>
                </a:lnTo>
                <a:cubicBezTo>
                  <a:pt x="-212" y="16603"/>
                  <a:pt x="-93" y="18643"/>
                  <a:pt x="655" y="20058"/>
                </a:cubicBezTo>
                <a:cubicBezTo>
                  <a:pt x="1184" y="21062"/>
                  <a:pt x="1942" y="21600"/>
                  <a:pt x="2716" y="21600"/>
                </a:cubicBezTo>
                <a:cubicBezTo>
                  <a:pt x="3045" y="21600"/>
                  <a:pt x="3377" y="21502"/>
                  <a:pt x="3696" y="21301"/>
                </a:cubicBezTo>
                <a:lnTo>
                  <a:pt x="7299" y="19030"/>
                </a:lnTo>
                <a:lnTo>
                  <a:pt x="7474" y="19358"/>
                </a:lnTo>
                <a:cubicBezTo>
                  <a:pt x="7788" y="19950"/>
                  <a:pt x="8250" y="20296"/>
                  <a:pt x="8738" y="20296"/>
                </a:cubicBezTo>
                <a:cubicBezTo>
                  <a:pt x="8801" y="20296"/>
                  <a:pt x="8864" y="20290"/>
                  <a:pt x="8927" y="20279"/>
                </a:cubicBezTo>
                <a:cubicBezTo>
                  <a:pt x="9212" y="20585"/>
                  <a:pt x="9556" y="20763"/>
                  <a:pt x="9920" y="20763"/>
                </a:cubicBezTo>
                <a:lnTo>
                  <a:pt x="11273" y="20763"/>
                </a:lnTo>
                <a:cubicBezTo>
                  <a:pt x="11637" y="20763"/>
                  <a:pt x="11978" y="20585"/>
                  <a:pt x="12262" y="20279"/>
                </a:cubicBezTo>
                <a:cubicBezTo>
                  <a:pt x="12328" y="20291"/>
                  <a:pt x="12394" y="20298"/>
                  <a:pt x="12459" y="20298"/>
                </a:cubicBezTo>
                <a:cubicBezTo>
                  <a:pt x="12950" y="20298"/>
                  <a:pt x="13409" y="19948"/>
                  <a:pt x="13725" y="19358"/>
                </a:cubicBezTo>
                <a:lnTo>
                  <a:pt x="13890" y="19041"/>
                </a:lnTo>
                <a:lnTo>
                  <a:pt x="17480" y="21301"/>
                </a:lnTo>
                <a:cubicBezTo>
                  <a:pt x="17799" y="21501"/>
                  <a:pt x="18130" y="21598"/>
                  <a:pt x="18459" y="21598"/>
                </a:cubicBezTo>
                <a:cubicBezTo>
                  <a:pt x="19235" y="21598"/>
                  <a:pt x="19993" y="21057"/>
                  <a:pt x="20521" y="20058"/>
                </a:cubicBezTo>
                <a:cubicBezTo>
                  <a:pt x="21269" y="18643"/>
                  <a:pt x="21388" y="16603"/>
                  <a:pt x="20816" y="14983"/>
                </a:cubicBezTo>
                <a:lnTo>
                  <a:pt x="18910" y="9580"/>
                </a:lnTo>
                <a:lnTo>
                  <a:pt x="19221" y="8993"/>
                </a:lnTo>
                <a:cubicBezTo>
                  <a:pt x="19896" y="7723"/>
                  <a:pt x="19707" y="5769"/>
                  <a:pt x="18827" y="4897"/>
                </a:cubicBezTo>
                <a:lnTo>
                  <a:pt x="15416" y="1523"/>
                </a:lnTo>
                <a:cubicBezTo>
                  <a:pt x="15156" y="1269"/>
                  <a:pt x="14859" y="1130"/>
                  <a:pt x="14553" y="1130"/>
                </a:cubicBezTo>
                <a:cubicBezTo>
                  <a:pt x="14449" y="1130"/>
                  <a:pt x="14345" y="1146"/>
                  <a:pt x="14241" y="1179"/>
                </a:cubicBezTo>
                <a:cubicBezTo>
                  <a:pt x="13890" y="409"/>
                  <a:pt x="13354" y="0"/>
                  <a:pt x="12808" y="0"/>
                </a:cubicBezTo>
                <a:close/>
              </a:path>
            </a:pathLst>
          </a:custGeom>
          <a:solidFill>
            <a:srgbClr val="FFFFFF"/>
          </a:solidFill>
          <a:ln w="12700">
            <a:miter lim="400000"/>
          </a:ln>
        </p:spPr>
        <p:txBody>
          <a:bodyPr lIns="0" tIns="0" rIns="0" bIns="0" anchor="ctr"/>
          <a:lstStyle/>
          <a:p>
            <a:pPr>
              <a:defRPr>
                <a:solidFill>
                  <a:srgbClr val="FFFFFF"/>
                </a:solidFill>
                <a:latin typeface="+mj-lt"/>
                <a:ea typeface="+mj-ea"/>
                <a:cs typeface="+mj-cs"/>
                <a:sym typeface="Arial"/>
              </a:defRPr>
            </a:pPr>
            <a:endParaRPr/>
          </a:p>
        </p:txBody>
      </p:sp>
      <p:sp>
        <p:nvSpPr>
          <p:cNvPr id="2133" name="Google Shape;3707;p29"/>
          <p:cNvSpPr/>
          <p:nvPr/>
        </p:nvSpPr>
        <p:spPr>
          <a:xfrm>
            <a:off x="3945087" y="3116196"/>
            <a:ext cx="654303" cy="654303"/>
          </a:xfrm>
          <a:prstGeom prst="ellipse">
            <a:avLst/>
          </a:prstGeom>
          <a:solidFill>
            <a:srgbClr val="721B65"/>
          </a:solidFill>
          <a:ln w="38100">
            <a:solidFill>
              <a:srgbClr val="FFFFFF"/>
            </a:solidFill>
          </a:ln>
        </p:spPr>
        <p:txBody>
          <a:bodyPr lIns="0" tIns="0" rIns="0" bIns="0" anchor="ctr"/>
          <a:lstStyle/>
          <a:p>
            <a:pPr>
              <a:defRPr>
                <a:latin typeface="+mj-lt"/>
                <a:ea typeface="+mj-ea"/>
                <a:cs typeface="+mj-cs"/>
                <a:sym typeface="Arial"/>
              </a:defRPr>
            </a:pPr>
            <a:endParaRPr/>
          </a:p>
        </p:txBody>
      </p:sp>
      <p:grpSp>
        <p:nvGrpSpPr>
          <p:cNvPr id="2136" name="Google Shape;3710;p29"/>
          <p:cNvGrpSpPr/>
          <p:nvPr/>
        </p:nvGrpSpPr>
        <p:grpSpPr>
          <a:xfrm>
            <a:off x="4102356" y="3273461"/>
            <a:ext cx="339759" cy="339772"/>
            <a:chOff x="0" y="0"/>
            <a:chExt cx="339757" cy="339771"/>
          </a:xfrm>
        </p:grpSpPr>
        <p:sp>
          <p:nvSpPr>
            <p:cNvPr id="2134" name="Google Shape;3711;p29"/>
            <p:cNvSpPr/>
            <p:nvPr/>
          </p:nvSpPr>
          <p:spPr>
            <a:xfrm>
              <a:off x="-1" y="-1"/>
              <a:ext cx="339759" cy="339773"/>
            </a:xfrm>
            <a:custGeom>
              <a:avLst/>
              <a:gdLst/>
              <a:ahLst/>
              <a:cxnLst>
                <a:cxn ang="0">
                  <a:pos x="wd2" y="hd2"/>
                </a:cxn>
                <a:cxn ang="5400000">
                  <a:pos x="wd2" y="hd2"/>
                </a:cxn>
                <a:cxn ang="10800000">
                  <a:pos x="wd2" y="hd2"/>
                </a:cxn>
                <a:cxn ang="16200000">
                  <a:pos x="wd2" y="hd2"/>
                </a:cxn>
              </a:cxnLst>
              <a:rect l="0" t="0" r="r" b="b"/>
              <a:pathLst>
                <a:path w="21073" h="21600" extrusionOk="0">
                  <a:moveTo>
                    <a:pt x="16915" y="1276"/>
                  </a:moveTo>
                  <a:cubicBezTo>
                    <a:pt x="17787" y="1276"/>
                    <a:pt x="18662" y="1389"/>
                    <a:pt x="19512" y="1600"/>
                  </a:cubicBezTo>
                  <a:cubicBezTo>
                    <a:pt x="20039" y="3821"/>
                    <a:pt x="19901" y="6021"/>
                    <a:pt x="19170" y="7854"/>
                  </a:cubicBezTo>
                  <a:cubicBezTo>
                    <a:pt x="17524" y="7631"/>
                    <a:pt x="16174" y="7023"/>
                    <a:pt x="15153" y="6038"/>
                  </a:cubicBezTo>
                  <a:lnTo>
                    <a:pt x="15150" y="6034"/>
                  </a:lnTo>
                  <a:cubicBezTo>
                    <a:pt x="14129" y="5076"/>
                    <a:pt x="13428" y="3760"/>
                    <a:pt x="13059" y="2116"/>
                  </a:cubicBezTo>
                  <a:cubicBezTo>
                    <a:pt x="14277" y="1537"/>
                    <a:pt x="15593" y="1276"/>
                    <a:pt x="16915" y="1276"/>
                  </a:cubicBezTo>
                  <a:close/>
                  <a:moveTo>
                    <a:pt x="8390" y="5036"/>
                  </a:moveTo>
                  <a:cubicBezTo>
                    <a:pt x="7807" y="6099"/>
                    <a:pt x="7359" y="7249"/>
                    <a:pt x="7010" y="8424"/>
                  </a:cubicBezTo>
                  <a:lnTo>
                    <a:pt x="5226" y="6335"/>
                  </a:lnTo>
                  <a:lnTo>
                    <a:pt x="8390" y="5036"/>
                  </a:lnTo>
                  <a:close/>
                  <a:moveTo>
                    <a:pt x="11936" y="2771"/>
                  </a:moveTo>
                  <a:cubicBezTo>
                    <a:pt x="12384" y="4499"/>
                    <a:pt x="13177" y="5910"/>
                    <a:pt x="14307" y="6969"/>
                  </a:cubicBezTo>
                  <a:cubicBezTo>
                    <a:pt x="15426" y="8049"/>
                    <a:pt x="16862" y="8748"/>
                    <a:pt x="18574" y="9048"/>
                  </a:cubicBezTo>
                  <a:cubicBezTo>
                    <a:pt x="18288" y="9521"/>
                    <a:pt x="17955" y="9953"/>
                    <a:pt x="17576" y="10341"/>
                  </a:cubicBezTo>
                  <a:cubicBezTo>
                    <a:pt x="15551" y="12420"/>
                    <a:pt x="11729" y="13827"/>
                    <a:pt x="7257" y="14162"/>
                  </a:cubicBezTo>
                  <a:cubicBezTo>
                    <a:pt x="7583" y="9578"/>
                    <a:pt x="8956" y="5660"/>
                    <a:pt x="10981" y="3581"/>
                  </a:cubicBezTo>
                  <a:cubicBezTo>
                    <a:pt x="11271" y="3287"/>
                    <a:pt x="11590" y="3017"/>
                    <a:pt x="11936" y="2771"/>
                  </a:cubicBezTo>
                  <a:close/>
                  <a:moveTo>
                    <a:pt x="3079" y="13191"/>
                  </a:moveTo>
                  <a:cubicBezTo>
                    <a:pt x="3708" y="13191"/>
                    <a:pt x="4344" y="13434"/>
                    <a:pt x="4837" y="13939"/>
                  </a:cubicBezTo>
                  <a:lnTo>
                    <a:pt x="5660" y="14783"/>
                  </a:lnTo>
                  <a:cubicBezTo>
                    <a:pt x="5277" y="15015"/>
                    <a:pt x="4838" y="15135"/>
                    <a:pt x="4395" y="15135"/>
                  </a:cubicBezTo>
                  <a:cubicBezTo>
                    <a:pt x="3766" y="15135"/>
                    <a:pt x="3130" y="14893"/>
                    <a:pt x="2637" y="14388"/>
                  </a:cubicBezTo>
                  <a:lnTo>
                    <a:pt x="1814" y="13544"/>
                  </a:lnTo>
                  <a:cubicBezTo>
                    <a:pt x="2198" y="13311"/>
                    <a:pt x="2637" y="13191"/>
                    <a:pt x="3079" y="13191"/>
                  </a:cubicBezTo>
                  <a:close/>
                  <a:moveTo>
                    <a:pt x="16160" y="12997"/>
                  </a:moveTo>
                  <a:lnTo>
                    <a:pt x="14890" y="16244"/>
                  </a:lnTo>
                  <a:lnTo>
                    <a:pt x="12855" y="14415"/>
                  </a:lnTo>
                  <a:cubicBezTo>
                    <a:pt x="13997" y="14057"/>
                    <a:pt x="15123" y="13598"/>
                    <a:pt x="16160" y="12997"/>
                  </a:cubicBezTo>
                  <a:close/>
                  <a:moveTo>
                    <a:pt x="6648" y="15798"/>
                  </a:moveTo>
                  <a:lnTo>
                    <a:pt x="7474" y="16642"/>
                  </a:lnTo>
                  <a:cubicBezTo>
                    <a:pt x="8291" y="17479"/>
                    <a:pt x="8419" y="18762"/>
                    <a:pt x="7856" y="19740"/>
                  </a:cubicBezTo>
                  <a:lnTo>
                    <a:pt x="7033" y="18897"/>
                  </a:lnTo>
                  <a:cubicBezTo>
                    <a:pt x="6197" y="18036"/>
                    <a:pt x="6098" y="16750"/>
                    <a:pt x="6648" y="15798"/>
                  </a:cubicBezTo>
                  <a:close/>
                  <a:moveTo>
                    <a:pt x="16918" y="0"/>
                  </a:moveTo>
                  <a:cubicBezTo>
                    <a:pt x="14247" y="0"/>
                    <a:pt x="11765" y="979"/>
                    <a:pt x="10102" y="2680"/>
                  </a:cubicBezTo>
                  <a:cubicBezTo>
                    <a:pt x="9964" y="2821"/>
                    <a:pt x="9832" y="2970"/>
                    <a:pt x="9700" y="3125"/>
                  </a:cubicBezTo>
                  <a:lnTo>
                    <a:pt x="3131" y="5825"/>
                  </a:lnTo>
                  <a:lnTo>
                    <a:pt x="6625" y="9906"/>
                  </a:lnTo>
                  <a:cubicBezTo>
                    <a:pt x="6338" y="11168"/>
                    <a:pt x="6171" y="12373"/>
                    <a:pt x="6072" y="13405"/>
                  </a:cubicBezTo>
                  <a:lnTo>
                    <a:pt x="5716" y="13038"/>
                  </a:lnTo>
                  <a:cubicBezTo>
                    <a:pt x="4987" y="12290"/>
                    <a:pt x="4032" y="11916"/>
                    <a:pt x="3077" y="11916"/>
                  </a:cubicBezTo>
                  <a:cubicBezTo>
                    <a:pt x="2123" y="11916"/>
                    <a:pt x="1169" y="12290"/>
                    <a:pt x="441" y="13038"/>
                  </a:cubicBezTo>
                  <a:lnTo>
                    <a:pt x="0" y="13487"/>
                  </a:lnTo>
                  <a:lnTo>
                    <a:pt x="1758" y="15292"/>
                  </a:lnTo>
                  <a:cubicBezTo>
                    <a:pt x="2477" y="16026"/>
                    <a:pt x="3423" y="16411"/>
                    <a:pt x="4391" y="16411"/>
                  </a:cubicBezTo>
                  <a:cubicBezTo>
                    <a:pt x="4638" y="16411"/>
                    <a:pt x="4887" y="16386"/>
                    <a:pt x="5133" y="16335"/>
                  </a:cubicBezTo>
                  <a:cubicBezTo>
                    <a:pt x="4893" y="17577"/>
                    <a:pt x="5252" y="18870"/>
                    <a:pt x="6154" y="19798"/>
                  </a:cubicBezTo>
                  <a:lnTo>
                    <a:pt x="7912" y="21600"/>
                  </a:lnTo>
                  <a:lnTo>
                    <a:pt x="8354" y="21148"/>
                  </a:lnTo>
                  <a:cubicBezTo>
                    <a:pt x="9809" y="19656"/>
                    <a:pt x="9809" y="17233"/>
                    <a:pt x="8354" y="15741"/>
                  </a:cubicBezTo>
                  <a:lnTo>
                    <a:pt x="7995" y="15373"/>
                  </a:lnTo>
                  <a:cubicBezTo>
                    <a:pt x="9002" y="15275"/>
                    <a:pt x="10174" y="15103"/>
                    <a:pt x="11409" y="14810"/>
                  </a:cubicBezTo>
                  <a:lnTo>
                    <a:pt x="15390" y="18387"/>
                  </a:lnTo>
                  <a:lnTo>
                    <a:pt x="18024" y="11657"/>
                  </a:lnTo>
                  <a:cubicBezTo>
                    <a:pt x="18176" y="11522"/>
                    <a:pt x="18317" y="11384"/>
                    <a:pt x="18455" y="11242"/>
                  </a:cubicBezTo>
                  <a:cubicBezTo>
                    <a:pt x="21034" y="8603"/>
                    <a:pt x="21600" y="4550"/>
                    <a:pt x="20622" y="904"/>
                  </a:cubicBezTo>
                  <a:lnTo>
                    <a:pt x="20530" y="557"/>
                  </a:lnTo>
                  <a:cubicBezTo>
                    <a:pt x="20309" y="510"/>
                    <a:pt x="18857" y="0"/>
                    <a:pt x="16918"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FFFFFF"/>
                  </a:solidFill>
                  <a:latin typeface="+mj-lt"/>
                  <a:ea typeface="+mj-ea"/>
                  <a:cs typeface="+mj-cs"/>
                  <a:sym typeface="Arial"/>
                </a:defRPr>
              </a:pPr>
              <a:endParaRPr/>
            </a:p>
          </p:txBody>
        </p:sp>
        <p:sp>
          <p:nvSpPr>
            <p:cNvPr id="2135" name="Google Shape;3712;p29"/>
            <p:cNvSpPr/>
            <p:nvPr/>
          </p:nvSpPr>
          <p:spPr>
            <a:xfrm>
              <a:off x="244156" y="37958"/>
              <a:ext cx="28351" cy="28351"/>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801"/>
                  </a:lnTo>
                  <a:lnTo>
                    <a:pt x="10799" y="21600"/>
                  </a:lnTo>
                  <a:lnTo>
                    <a:pt x="21600" y="10801"/>
                  </a:lnTo>
                  <a:lnTo>
                    <a:pt x="10799"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FFFFFF"/>
                  </a:solidFill>
                  <a:latin typeface="+mj-lt"/>
                  <a:ea typeface="+mj-ea"/>
                  <a:cs typeface="+mj-cs"/>
                  <a:sym typeface="Arial"/>
                </a:defRPr>
              </a:pPr>
              <a:endParaRPr/>
            </a:p>
          </p:txBody>
        </p:sp>
      </p:grpSp>
      <p:sp>
        <p:nvSpPr>
          <p:cNvPr id="2137" name="Google Shape;3719;p29"/>
          <p:cNvSpPr txBox="1"/>
          <p:nvPr/>
        </p:nvSpPr>
        <p:spPr>
          <a:xfrm>
            <a:off x="4288901" y="4252152"/>
            <a:ext cx="3757201" cy="7065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800">
                <a:solidFill>
                  <a:srgbClr val="374151"/>
                </a:solidFill>
                <a:latin typeface="Times New Roman"/>
                <a:ea typeface="Times New Roman"/>
                <a:cs typeface="Times New Roman"/>
                <a:sym typeface="Times New Roman"/>
              </a:defRPr>
            </a:pPr>
            <a:r>
              <a:t>Increased engagement</a:t>
            </a:r>
            <a:br/>
            <a:endParaRPr/>
          </a:p>
        </p:txBody>
      </p:sp>
      <p:sp>
        <p:nvSpPr>
          <p:cNvPr id="2138" name="Google Shape;3800;p31"/>
          <p:cNvSpPr/>
          <p:nvPr/>
        </p:nvSpPr>
        <p:spPr>
          <a:xfrm>
            <a:off x="378454" y="114790"/>
            <a:ext cx="817502" cy="817502"/>
          </a:xfrm>
          <a:prstGeom prst="ellipse">
            <a:avLst/>
          </a:prstGeom>
          <a:solidFill>
            <a:srgbClr val="FFC95C"/>
          </a:solidFill>
          <a:ln w="12700">
            <a:miter lim="400000"/>
          </a:ln>
        </p:spPr>
        <p:txBody>
          <a:bodyPr lIns="0" tIns="0" rIns="0" bIns="0" anchor="ctr"/>
          <a:lstStyle/>
          <a:p>
            <a:pPr>
              <a:defRPr>
                <a:latin typeface="+mj-lt"/>
                <a:ea typeface="+mj-ea"/>
                <a:cs typeface="+mj-cs"/>
                <a:sym typeface="Arial"/>
              </a:defRPr>
            </a:pPr>
            <a:endParaRPr/>
          </a:p>
        </p:txBody>
      </p:sp>
      <p:grpSp>
        <p:nvGrpSpPr>
          <p:cNvPr id="2157" name="Google Shape;3803;p31"/>
          <p:cNvGrpSpPr/>
          <p:nvPr/>
        </p:nvGrpSpPr>
        <p:grpSpPr>
          <a:xfrm>
            <a:off x="552162" y="299480"/>
            <a:ext cx="470082" cy="448122"/>
            <a:chOff x="0" y="0"/>
            <a:chExt cx="470081" cy="448120"/>
          </a:xfrm>
        </p:grpSpPr>
        <p:sp>
          <p:nvSpPr>
            <p:cNvPr id="2139" name="Google Shape;3804;p31"/>
            <p:cNvSpPr/>
            <p:nvPr/>
          </p:nvSpPr>
          <p:spPr>
            <a:xfrm>
              <a:off x="86991" y="114033"/>
              <a:ext cx="81875" cy="97430"/>
            </a:xfrm>
            <a:custGeom>
              <a:avLst/>
              <a:gdLst/>
              <a:ahLst/>
              <a:cxnLst>
                <a:cxn ang="0">
                  <a:pos x="wd2" y="hd2"/>
                </a:cxn>
                <a:cxn ang="5400000">
                  <a:pos x="wd2" y="hd2"/>
                </a:cxn>
                <a:cxn ang="10800000">
                  <a:pos x="wd2" y="hd2"/>
                </a:cxn>
                <a:cxn ang="16200000">
                  <a:pos x="wd2" y="hd2"/>
                </a:cxn>
              </a:cxnLst>
              <a:rect l="0" t="0" r="r" b="b"/>
              <a:pathLst>
                <a:path w="21138" h="21600" extrusionOk="0">
                  <a:moveTo>
                    <a:pt x="19372" y="0"/>
                  </a:moveTo>
                  <a:cubicBezTo>
                    <a:pt x="19074" y="0"/>
                    <a:pt x="18774" y="65"/>
                    <a:pt x="18502" y="203"/>
                  </a:cubicBezTo>
                  <a:cubicBezTo>
                    <a:pt x="9683" y="4470"/>
                    <a:pt x="3160" y="11374"/>
                    <a:pt x="87" y="19613"/>
                  </a:cubicBezTo>
                  <a:cubicBezTo>
                    <a:pt x="-216" y="20411"/>
                    <a:pt x="296" y="21275"/>
                    <a:pt x="1226" y="21519"/>
                  </a:cubicBezTo>
                  <a:cubicBezTo>
                    <a:pt x="1415" y="21568"/>
                    <a:pt x="1586" y="21600"/>
                    <a:pt x="1775" y="21600"/>
                  </a:cubicBezTo>
                  <a:cubicBezTo>
                    <a:pt x="2515" y="21600"/>
                    <a:pt x="3217" y="21193"/>
                    <a:pt x="3463" y="20542"/>
                  </a:cubicBezTo>
                  <a:cubicBezTo>
                    <a:pt x="6251" y="13019"/>
                    <a:pt x="12206" y="6749"/>
                    <a:pt x="20246" y="2841"/>
                  </a:cubicBezTo>
                  <a:cubicBezTo>
                    <a:pt x="21099" y="2434"/>
                    <a:pt x="21384" y="1506"/>
                    <a:pt x="20910" y="773"/>
                  </a:cubicBezTo>
                  <a:cubicBezTo>
                    <a:pt x="20590" y="279"/>
                    <a:pt x="19987" y="0"/>
                    <a:pt x="1937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0" name="Google Shape;3805;p31"/>
            <p:cNvSpPr/>
            <p:nvPr/>
          </p:nvSpPr>
          <p:spPr>
            <a:xfrm>
              <a:off x="181022" y="59200"/>
              <a:ext cx="107935" cy="19981"/>
            </a:xfrm>
            <a:custGeom>
              <a:avLst/>
              <a:gdLst/>
              <a:ahLst/>
              <a:cxnLst>
                <a:cxn ang="0">
                  <a:pos x="wd2" y="hd2"/>
                </a:cxn>
                <a:cxn ang="5400000">
                  <a:pos x="wd2" y="hd2"/>
                </a:cxn>
                <a:cxn ang="10800000">
                  <a:pos x="wd2" y="hd2"/>
                </a:cxn>
                <a:cxn ang="16200000">
                  <a:pos x="wd2" y="hd2"/>
                </a:cxn>
              </a:cxnLst>
              <a:rect l="0" t="0" r="r" b="b"/>
              <a:pathLst>
                <a:path w="21302" h="21600" extrusionOk="0">
                  <a:moveTo>
                    <a:pt x="10575" y="0"/>
                  </a:moveTo>
                  <a:cubicBezTo>
                    <a:pt x="7342" y="0"/>
                    <a:pt x="4123" y="2304"/>
                    <a:pt x="1007" y="6751"/>
                  </a:cubicBezTo>
                  <a:cubicBezTo>
                    <a:pt x="282" y="7782"/>
                    <a:pt x="-153" y="11833"/>
                    <a:pt x="50" y="15803"/>
                  </a:cubicBezTo>
                  <a:cubicBezTo>
                    <a:pt x="209" y="19147"/>
                    <a:pt x="758" y="21363"/>
                    <a:pt x="1360" y="21363"/>
                  </a:cubicBezTo>
                  <a:cubicBezTo>
                    <a:pt x="1473" y="21363"/>
                    <a:pt x="1588" y="21286"/>
                    <a:pt x="1703" y="21123"/>
                  </a:cubicBezTo>
                  <a:cubicBezTo>
                    <a:pt x="4587" y="16995"/>
                    <a:pt x="7574" y="14928"/>
                    <a:pt x="10575" y="14928"/>
                  </a:cubicBezTo>
                  <a:cubicBezTo>
                    <a:pt x="13619" y="14928"/>
                    <a:pt x="16663" y="17074"/>
                    <a:pt x="19591" y="21360"/>
                  </a:cubicBezTo>
                  <a:cubicBezTo>
                    <a:pt x="19707" y="21521"/>
                    <a:pt x="19823" y="21600"/>
                    <a:pt x="19939" y="21600"/>
                  </a:cubicBezTo>
                  <a:cubicBezTo>
                    <a:pt x="20548" y="21600"/>
                    <a:pt x="21099" y="19454"/>
                    <a:pt x="21258" y="16120"/>
                  </a:cubicBezTo>
                  <a:cubicBezTo>
                    <a:pt x="21447" y="12150"/>
                    <a:pt x="21012" y="8101"/>
                    <a:pt x="20302" y="6988"/>
                  </a:cubicBezTo>
                  <a:cubicBezTo>
                    <a:pt x="17127" y="2383"/>
                    <a:pt x="13865" y="0"/>
                    <a:pt x="1057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1" name="Google Shape;3806;p31"/>
            <p:cNvSpPr/>
            <p:nvPr/>
          </p:nvSpPr>
          <p:spPr>
            <a:xfrm>
              <a:off x="514" y="91376"/>
              <a:ext cx="191118" cy="232615"/>
            </a:xfrm>
            <a:custGeom>
              <a:avLst/>
              <a:gdLst/>
              <a:ahLst/>
              <a:cxnLst>
                <a:cxn ang="0">
                  <a:pos x="wd2" y="hd2"/>
                </a:cxn>
                <a:cxn ang="5400000">
                  <a:pos x="wd2" y="hd2"/>
                </a:cxn>
                <a:cxn ang="10800000">
                  <a:pos x="wd2" y="hd2"/>
                </a:cxn>
                <a:cxn ang="16200000">
                  <a:pos x="wd2" y="hd2"/>
                </a:cxn>
              </a:cxnLst>
              <a:rect l="0" t="0" r="r" b="b"/>
              <a:pathLst>
                <a:path w="21600" h="21600" extrusionOk="0">
                  <a:moveTo>
                    <a:pt x="14730" y="0"/>
                  </a:moveTo>
                  <a:cubicBezTo>
                    <a:pt x="14577" y="0"/>
                    <a:pt x="14423" y="37"/>
                    <a:pt x="14287" y="116"/>
                  </a:cubicBezTo>
                  <a:cubicBezTo>
                    <a:pt x="8434" y="3417"/>
                    <a:pt x="4939" y="8866"/>
                    <a:pt x="4939" y="14691"/>
                  </a:cubicBezTo>
                  <a:cubicBezTo>
                    <a:pt x="4939" y="16621"/>
                    <a:pt x="5321" y="18517"/>
                    <a:pt x="6060" y="20325"/>
                  </a:cubicBezTo>
                  <a:lnTo>
                    <a:pt x="780" y="20325"/>
                  </a:lnTo>
                  <a:cubicBezTo>
                    <a:pt x="349" y="20325"/>
                    <a:pt x="0" y="20611"/>
                    <a:pt x="0" y="20966"/>
                  </a:cubicBezTo>
                  <a:cubicBezTo>
                    <a:pt x="0" y="21314"/>
                    <a:pt x="349" y="21600"/>
                    <a:pt x="780" y="21600"/>
                  </a:cubicBezTo>
                  <a:lnTo>
                    <a:pt x="20828" y="21600"/>
                  </a:lnTo>
                  <a:cubicBezTo>
                    <a:pt x="21260" y="21600"/>
                    <a:pt x="21600" y="21314"/>
                    <a:pt x="21600" y="20966"/>
                  </a:cubicBezTo>
                  <a:cubicBezTo>
                    <a:pt x="21600" y="20611"/>
                    <a:pt x="21260" y="20325"/>
                    <a:pt x="20828" y="20325"/>
                  </a:cubicBezTo>
                  <a:lnTo>
                    <a:pt x="12087" y="20325"/>
                  </a:lnTo>
                  <a:cubicBezTo>
                    <a:pt x="11057" y="18565"/>
                    <a:pt x="10534" y="16669"/>
                    <a:pt x="10534" y="14691"/>
                  </a:cubicBezTo>
                  <a:cubicBezTo>
                    <a:pt x="10534" y="14214"/>
                    <a:pt x="10567" y="13736"/>
                    <a:pt x="10634" y="13252"/>
                  </a:cubicBezTo>
                  <a:cubicBezTo>
                    <a:pt x="10675" y="12904"/>
                    <a:pt x="10368" y="12590"/>
                    <a:pt x="9945" y="12549"/>
                  </a:cubicBezTo>
                  <a:cubicBezTo>
                    <a:pt x="9915" y="12546"/>
                    <a:pt x="9885" y="12545"/>
                    <a:pt x="9855" y="12545"/>
                  </a:cubicBezTo>
                  <a:cubicBezTo>
                    <a:pt x="9469" y="12545"/>
                    <a:pt x="9136" y="12786"/>
                    <a:pt x="9090" y="13115"/>
                  </a:cubicBezTo>
                  <a:cubicBezTo>
                    <a:pt x="9015" y="13640"/>
                    <a:pt x="8982" y="14173"/>
                    <a:pt x="8982" y="14691"/>
                  </a:cubicBezTo>
                  <a:cubicBezTo>
                    <a:pt x="8982" y="16628"/>
                    <a:pt x="9463" y="18558"/>
                    <a:pt x="10385" y="20325"/>
                  </a:cubicBezTo>
                  <a:lnTo>
                    <a:pt x="7704" y="20325"/>
                  </a:lnTo>
                  <a:cubicBezTo>
                    <a:pt x="6907" y="18524"/>
                    <a:pt x="6492" y="16628"/>
                    <a:pt x="6492" y="14691"/>
                  </a:cubicBezTo>
                  <a:cubicBezTo>
                    <a:pt x="6492" y="9282"/>
                    <a:pt x="9737" y="4228"/>
                    <a:pt x="15167" y="1166"/>
                  </a:cubicBezTo>
                  <a:cubicBezTo>
                    <a:pt x="15523" y="968"/>
                    <a:pt x="15606" y="566"/>
                    <a:pt x="15366" y="279"/>
                  </a:cubicBezTo>
                  <a:cubicBezTo>
                    <a:pt x="15217" y="98"/>
                    <a:pt x="14976" y="0"/>
                    <a:pt x="14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2" name="Google Shape;3807;p31"/>
            <p:cNvSpPr/>
            <p:nvPr/>
          </p:nvSpPr>
          <p:spPr>
            <a:xfrm>
              <a:off x="181959" y="91849"/>
              <a:ext cx="287167" cy="232142"/>
            </a:xfrm>
            <a:custGeom>
              <a:avLst/>
              <a:gdLst/>
              <a:ahLst/>
              <a:cxnLst>
                <a:cxn ang="0">
                  <a:pos x="wd2" y="hd2"/>
                </a:cxn>
                <a:cxn ang="5400000">
                  <a:pos x="wd2" y="hd2"/>
                </a:cxn>
                <a:cxn ang="10800000">
                  <a:pos x="wd2" y="hd2"/>
                </a:cxn>
                <a:cxn ang="16200000">
                  <a:pos x="wd2" y="hd2"/>
                </a:cxn>
              </a:cxnLst>
              <a:rect l="0" t="0" r="r" b="b"/>
              <a:pathLst>
                <a:path w="21537" h="21600" extrusionOk="0">
                  <a:moveTo>
                    <a:pt x="11778" y="0"/>
                  </a:moveTo>
                  <a:cubicBezTo>
                    <a:pt x="11615" y="0"/>
                    <a:pt x="11455" y="96"/>
                    <a:pt x="11357" y="277"/>
                  </a:cubicBezTo>
                  <a:cubicBezTo>
                    <a:pt x="11192" y="564"/>
                    <a:pt x="11252" y="960"/>
                    <a:pt x="11483" y="1165"/>
                  </a:cubicBezTo>
                  <a:cubicBezTo>
                    <a:pt x="15059" y="4241"/>
                    <a:pt x="17191" y="9291"/>
                    <a:pt x="17191" y="14677"/>
                  </a:cubicBezTo>
                  <a:cubicBezTo>
                    <a:pt x="17191" y="16618"/>
                    <a:pt x="16921" y="18518"/>
                    <a:pt x="16386" y="20322"/>
                  </a:cubicBezTo>
                  <a:lnTo>
                    <a:pt x="14607" y="20322"/>
                  </a:lnTo>
                  <a:cubicBezTo>
                    <a:pt x="15218" y="18552"/>
                    <a:pt x="15538" y="16618"/>
                    <a:pt x="15538" y="14677"/>
                  </a:cubicBezTo>
                  <a:cubicBezTo>
                    <a:pt x="15538" y="6742"/>
                    <a:pt x="10338" y="290"/>
                    <a:pt x="3947" y="290"/>
                  </a:cubicBezTo>
                  <a:cubicBezTo>
                    <a:pt x="2724" y="290"/>
                    <a:pt x="1512" y="530"/>
                    <a:pt x="356" y="994"/>
                  </a:cubicBezTo>
                  <a:cubicBezTo>
                    <a:pt x="86" y="1104"/>
                    <a:pt x="-63" y="1466"/>
                    <a:pt x="25" y="1801"/>
                  </a:cubicBezTo>
                  <a:cubicBezTo>
                    <a:pt x="96" y="2070"/>
                    <a:pt x="299" y="2242"/>
                    <a:pt x="516" y="2242"/>
                  </a:cubicBezTo>
                  <a:cubicBezTo>
                    <a:pt x="569" y="2242"/>
                    <a:pt x="622" y="2232"/>
                    <a:pt x="675" y="2211"/>
                  </a:cubicBezTo>
                  <a:cubicBezTo>
                    <a:pt x="1727" y="1787"/>
                    <a:pt x="2829" y="1568"/>
                    <a:pt x="3947" y="1568"/>
                  </a:cubicBezTo>
                  <a:cubicBezTo>
                    <a:pt x="9770" y="1568"/>
                    <a:pt x="14508" y="7453"/>
                    <a:pt x="14508" y="14677"/>
                  </a:cubicBezTo>
                  <a:cubicBezTo>
                    <a:pt x="14508" y="16659"/>
                    <a:pt x="14161" y="18559"/>
                    <a:pt x="13483" y="20322"/>
                  </a:cubicBezTo>
                  <a:lnTo>
                    <a:pt x="7749" y="20322"/>
                  </a:lnTo>
                  <a:cubicBezTo>
                    <a:pt x="7462" y="20322"/>
                    <a:pt x="7236" y="20609"/>
                    <a:pt x="7236" y="20964"/>
                  </a:cubicBezTo>
                  <a:cubicBezTo>
                    <a:pt x="7236" y="21313"/>
                    <a:pt x="7462" y="21600"/>
                    <a:pt x="7749" y="21600"/>
                  </a:cubicBezTo>
                  <a:lnTo>
                    <a:pt x="21019" y="21600"/>
                  </a:lnTo>
                  <a:cubicBezTo>
                    <a:pt x="21306" y="21600"/>
                    <a:pt x="21537" y="21313"/>
                    <a:pt x="21537" y="20964"/>
                  </a:cubicBezTo>
                  <a:cubicBezTo>
                    <a:pt x="21537" y="20609"/>
                    <a:pt x="21306" y="20322"/>
                    <a:pt x="21019" y="20322"/>
                  </a:cubicBezTo>
                  <a:lnTo>
                    <a:pt x="17477" y="20322"/>
                  </a:lnTo>
                  <a:cubicBezTo>
                    <a:pt x="17973" y="18511"/>
                    <a:pt x="18221" y="16611"/>
                    <a:pt x="18221" y="14677"/>
                  </a:cubicBezTo>
                  <a:cubicBezTo>
                    <a:pt x="18221" y="8874"/>
                    <a:pt x="15924" y="3427"/>
                    <a:pt x="12073" y="113"/>
                  </a:cubicBezTo>
                  <a:cubicBezTo>
                    <a:pt x="11982" y="37"/>
                    <a:pt x="11879" y="0"/>
                    <a:pt x="1177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3" name="Google Shape;3808;p31"/>
            <p:cNvSpPr/>
            <p:nvPr/>
          </p:nvSpPr>
          <p:spPr>
            <a:xfrm>
              <a:off x="61257" y="343527"/>
              <a:ext cx="119210"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4" name="Google Shape;3809;p31"/>
            <p:cNvSpPr/>
            <p:nvPr/>
          </p:nvSpPr>
          <p:spPr>
            <a:xfrm>
              <a:off x="289613" y="343527"/>
              <a:ext cx="119209"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5" name="Google Shape;3810;p31"/>
            <p:cNvSpPr/>
            <p:nvPr/>
          </p:nvSpPr>
          <p:spPr>
            <a:xfrm>
              <a:off x="155860" y="388919"/>
              <a:ext cx="157919" cy="13737"/>
            </a:xfrm>
            <a:custGeom>
              <a:avLst/>
              <a:gdLst/>
              <a:ahLst/>
              <a:cxnLst>
                <a:cxn ang="0">
                  <a:pos x="wd2" y="hd2"/>
                </a:cxn>
                <a:cxn ang="5400000">
                  <a:pos x="wd2" y="hd2"/>
                </a:cxn>
                <a:cxn ang="10800000">
                  <a:pos x="wd2" y="hd2"/>
                </a:cxn>
                <a:cxn ang="16200000">
                  <a:pos x="wd2" y="hd2"/>
                </a:cxn>
              </a:cxnLst>
              <a:rect l="0" t="0" r="r" b="b"/>
              <a:pathLst>
                <a:path w="21600" h="21600" extrusionOk="0">
                  <a:moveTo>
                    <a:pt x="934" y="0"/>
                  </a:moveTo>
                  <a:cubicBezTo>
                    <a:pt x="422" y="0"/>
                    <a:pt x="0" y="4851"/>
                    <a:pt x="0" y="10856"/>
                  </a:cubicBezTo>
                  <a:cubicBezTo>
                    <a:pt x="0" y="16864"/>
                    <a:pt x="422" y="21600"/>
                    <a:pt x="934" y="21600"/>
                  </a:cubicBezTo>
                  <a:lnTo>
                    <a:pt x="20666" y="21600"/>
                  </a:lnTo>
                  <a:cubicBezTo>
                    <a:pt x="21178" y="21600"/>
                    <a:pt x="21600" y="16864"/>
                    <a:pt x="21600" y="10856"/>
                  </a:cubicBezTo>
                  <a:cubicBezTo>
                    <a:pt x="21600" y="4851"/>
                    <a:pt x="21178" y="0"/>
                    <a:pt x="206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6" name="Google Shape;3811;p31"/>
            <p:cNvSpPr/>
            <p:nvPr/>
          </p:nvSpPr>
          <p:spPr>
            <a:xfrm>
              <a:off x="204924" y="434384"/>
              <a:ext cx="59791" cy="13737"/>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4" y="0"/>
                    <a:pt x="0" y="4851"/>
                    <a:pt x="0" y="10859"/>
                  </a:cubicBezTo>
                  <a:cubicBezTo>
                    <a:pt x="0" y="16864"/>
                    <a:pt x="1114" y="21600"/>
                    <a:pt x="2495" y="21600"/>
                  </a:cubicBezTo>
                  <a:lnTo>
                    <a:pt x="19106" y="21600"/>
                  </a:lnTo>
                  <a:cubicBezTo>
                    <a:pt x="20486" y="21600"/>
                    <a:pt x="21600" y="16864"/>
                    <a:pt x="21600" y="10859"/>
                  </a:cubicBezTo>
                  <a:cubicBezTo>
                    <a:pt x="21600" y="4851"/>
                    <a:pt x="20486" y="0"/>
                    <a:pt x="1910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7" name="Google Shape;3812;p31"/>
            <p:cNvSpPr/>
            <p:nvPr/>
          </p:nvSpPr>
          <p:spPr>
            <a:xfrm>
              <a:off x="228207" y="-1"/>
              <a:ext cx="13665" cy="39886"/>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1" y="0"/>
                    <a:pt x="0" y="1671"/>
                    <a:pt x="0" y="3740"/>
                  </a:cubicBezTo>
                  <a:lnTo>
                    <a:pt x="0" y="17860"/>
                  </a:lnTo>
                  <a:cubicBezTo>
                    <a:pt x="0" y="19929"/>
                    <a:pt x="4761" y="21600"/>
                    <a:pt x="10802" y="21600"/>
                  </a:cubicBezTo>
                  <a:cubicBezTo>
                    <a:pt x="16839" y="21600"/>
                    <a:pt x="21600" y="19929"/>
                    <a:pt x="21600" y="17860"/>
                  </a:cubicBezTo>
                  <a:lnTo>
                    <a:pt x="21600" y="3740"/>
                  </a:lnTo>
                  <a:cubicBezTo>
                    <a:pt x="21600" y="1671"/>
                    <a:pt x="16839"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8" name="Google Shape;3813;p31"/>
            <p:cNvSpPr/>
            <p:nvPr/>
          </p:nvSpPr>
          <p:spPr>
            <a:xfrm>
              <a:off x="-1"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386" y="0"/>
                  </a:moveTo>
                  <a:cubicBezTo>
                    <a:pt x="1981" y="0"/>
                    <a:pt x="0" y="4828"/>
                    <a:pt x="0" y="10802"/>
                  </a:cubicBezTo>
                  <a:cubicBezTo>
                    <a:pt x="0" y="16775"/>
                    <a:pt x="1981" y="21600"/>
                    <a:pt x="4386" y="21600"/>
                  </a:cubicBezTo>
                  <a:lnTo>
                    <a:pt x="17167" y="21600"/>
                  </a:lnTo>
                  <a:cubicBezTo>
                    <a:pt x="19619" y="21600"/>
                    <a:pt x="21600" y="16775"/>
                    <a:pt x="21600" y="10802"/>
                  </a:cubicBezTo>
                  <a:cubicBezTo>
                    <a:pt x="21600" y="4828"/>
                    <a:pt x="19619" y="0"/>
                    <a:pt x="171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49" name="Google Shape;3814;p31"/>
            <p:cNvSpPr/>
            <p:nvPr/>
          </p:nvSpPr>
          <p:spPr>
            <a:xfrm>
              <a:off x="436439"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828"/>
                    <a:pt x="0" y="10802"/>
                  </a:cubicBezTo>
                  <a:cubicBezTo>
                    <a:pt x="0" y="16775"/>
                    <a:pt x="1981" y="21600"/>
                    <a:pt x="4433" y="21600"/>
                  </a:cubicBezTo>
                  <a:lnTo>
                    <a:pt x="17214" y="21600"/>
                  </a:lnTo>
                  <a:cubicBezTo>
                    <a:pt x="19619" y="21600"/>
                    <a:pt x="21600" y="16775"/>
                    <a:pt x="21600" y="10802"/>
                  </a:cubicBezTo>
                  <a:cubicBezTo>
                    <a:pt x="21600" y="4828"/>
                    <a:pt x="19619" y="0"/>
                    <a:pt x="172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50" name="Google Shape;3815;p31"/>
            <p:cNvSpPr/>
            <p:nvPr/>
          </p:nvSpPr>
          <p:spPr>
            <a:xfrm>
              <a:off x="134989"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5632" y="0"/>
                  </a:moveTo>
                  <a:cubicBezTo>
                    <a:pt x="4857" y="0"/>
                    <a:pt x="4074" y="111"/>
                    <a:pt x="3328" y="344"/>
                  </a:cubicBezTo>
                  <a:cubicBezTo>
                    <a:pt x="492" y="1232"/>
                    <a:pt x="-776" y="3557"/>
                    <a:pt x="492" y="5585"/>
                  </a:cubicBezTo>
                  <a:lnTo>
                    <a:pt x="9241" y="19276"/>
                  </a:lnTo>
                  <a:cubicBezTo>
                    <a:pt x="10206" y="20713"/>
                    <a:pt x="12257" y="21600"/>
                    <a:pt x="14368" y="21600"/>
                  </a:cubicBezTo>
                  <a:cubicBezTo>
                    <a:pt x="15153" y="21600"/>
                    <a:pt x="15939" y="21474"/>
                    <a:pt x="16722" y="21262"/>
                  </a:cubicBezTo>
                  <a:cubicBezTo>
                    <a:pt x="19558" y="20375"/>
                    <a:pt x="20824" y="18051"/>
                    <a:pt x="19558" y="16022"/>
                  </a:cubicBezTo>
                  <a:lnTo>
                    <a:pt x="10809" y="2331"/>
                  </a:lnTo>
                  <a:cubicBezTo>
                    <a:pt x="9875" y="867"/>
                    <a:pt x="7796" y="0"/>
                    <a:pt x="563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51" name="Google Shape;3816;p31"/>
            <p:cNvSpPr/>
            <p:nvPr/>
          </p:nvSpPr>
          <p:spPr>
            <a:xfrm>
              <a:off x="21451" y="131554"/>
              <a:ext cx="31752" cy="22106"/>
            </a:xfrm>
            <a:custGeom>
              <a:avLst/>
              <a:gdLst/>
              <a:ahLst/>
              <a:cxnLst>
                <a:cxn ang="0">
                  <a:pos x="wd2" y="hd2"/>
                </a:cxn>
                <a:cxn ang="5400000">
                  <a:pos x="wd2" y="hd2"/>
                </a:cxn>
                <a:cxn ang="10800000">
                  <a:pos x="wd2" y="hd2"/>
                </a:cxn>
                <a:cxn ang="16200000">
                  <a:pos x="wd2" y="hd2"/>
                </a:cxn>
              </a:cxnLst>
              <a:rect l="0" t="0" r="r" b="b"/>
              <a:pathLst>
                <a:path w="20386" h="21600" extrusionOk="0">
                  <a:moveTo>
                    <a:pt x="4412" y="0"/>
                  </a:moveTo>
                  <a:cubicBezTo>
                    <a:pt x="2766" y="0"/>
                    <a:pt x="1173" y="1426"/>
                    <a:pt x="421" y="3870"/>
                  </a:cubicBezTo>
                  <a:cubicBezTo>
                    <a:pt x="-617" y="7173"/>
                    <a:pt x="327" y="11192"/>
                    <a:pt x="2544" y="12770"/>
                  </a:cubicBezTo>
                  <a:lnTo>
                    <a:pt x="14098" y="21026"/>
                  </a:lnTo>
                  <a:cubicBezTo>
                    <a:pt x="14710" y="21455"/>
                    <a:pt x="15371" y="21600"/>
                    <a:pt x="15984" y="21600"/>
                  </a:cubicBezTo>
                  <a:cubicBezTo>
                    <a:pt x="17634" y="21600"/>
                    <a:pt x="19237" y="20163"/>
                    <a:pt x="19992" y="17795"/>
                  </a:cubicBezTo>
                  <a:cubicBezTo>
                    <a:pt x="20983" y="14421"/>
                    <a:pt x="20039" y="10401"/>
                    <a:pt x="17871" y="8824"/>
                  </a:cubicBezTo>
                  <a:lnTo>
                    <a:pt x="6268" y="642"/>
                  </a:lnTo>
                  <a:cubicBezTo>
                    <a:pt x="5671" y="206"/>
                    <a:pt x="5038" y="0"/>
                    <a:pt x="441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52" name="Google Shape;3817;p31"/>
            <p:cNvSpPr/>
            <p:nvPr/>
          </p:nvSpPr>
          <p:spPr>
            <a:xfrm>
              <a:off x="39341"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2583" y="0"/>
                  </a:moveTo>
                  <a:cubicBezTo>
                    <a:pt x="1923" y="0"/>
                    <a:pt x="1265" y="253"/>
                    <a:pt x="757" y="757"/>
                  </a:cubicBezTo>
                  <a:cubicBezTo>
                    <a:pt x="-238" y="1771"/>
                    <a:pt x="-266" y="3461"/>
                    <a:pt x="757" y="4475"/>
                  </a:cubicBezTo>
                  <a:lnTo>
                    <a:pt x="16632" y="20811"/>
                  </a:lnTo>
                  <a:cubicBezTo>
                    <a:pt x="17157" y="21318"/>
                    <a:pt x="17821" y="21600"/>
                    <a:pt x="18485" y="21600"/>
                  </a:cubicBezTo>
                  <a:cubicBezTo>
                    <a:pt x="19149" y="21600"/>
                    <a:pt x="19785" y="21346"/>
                    <a:pt x="20310" y="20839"/>
                  </a:cubicBezTo>
                  <a:cubicBezTo>
                    <a:pt x="21306" y="19797"/>
                    <a:pt x="21334" y="18135"/>
                    <a:pt x="20310" y="17093"/>
                  </a:cubicBezTo>
                  <a:lnTo>
                    <a:pt x="4436" y="786"/>
                  </a:lnTo>
                  <a:cubicBezTo>
                    <a:pt x="3920" y="261"/>
                    <a:pt x="3251" y="0"/>
                    <a:pt x="258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53" name="Google Shape;3818;p31"/>
            <p:cNvSpPr/>
            <p:nvPr/>
          </p:nvSpPr>
          <p:spPr>
            <a:xfrm>
              <a:off x="310682"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14417" y="0"/>
                  </a:moveTo>
                  <a:cubicBezTo>
                    <a:pt x="12253" y="0"/>
                    <a:pt x="10174" y="867"/>
                    <a:pt x="9240" y="2331"/>
                  </a:cubicBezTo>
                  <a:lnTo>
                    <a:pt x="491" y="16022"/>
                  </a:lnTo>
                  <a:cubicBezTo>
                    <a:pt x="-775" y="18051"/>
                    <a:pt x="491" y="20375"/>
                    <a:pt x="3327" y="21262"/>
                  </a:cubicBezTo>
                  <a:cubicBezTo>
                    <a:pt x="4112" y="21474"/>
                    <a:pt x="4896" y="21600"/>
                    <a:pt x="5681" y="21600"/>
                  </a:cubicBezTo>
                  <a:cubicBezTo>
                    <a:pt x="7792" y="21600"/>
                    <a:pt x="9843" y="20713"/>
                    <a:pt x="10808" y="19276"/>
                  </a:cubicBezTo>
                  <a:lnTo>
                    <a:pt x="19557" y="5585"/>
                  </a:lnTo>
                  <a:cubicBezTo>
                    <a:pt x="20825" y="3557"/>
                    <a:pt x="19557" y="1232"/>
                    <a:pt x="16721" y="344"/>
                  </a:cubicBezTo>
                  <a:cubicBezTo>
                    <a:pt x="15975" y="111"/>
                    <a:pt x="15192" y="0"/>
                    <a:pt x="1441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54" name="Google Shape;3819;p31"/>
            <p:cNvSpPr/>
            <p:nvPr/>
          </p:nvSpPr>
          <p:spPr>
            <a:xfrm>
              <a:off x="416844" y="131554"/>
              <a:ext cx="31784" cy="22106"/>
            </a:xfrm>
            <a:custGeom>
              <a:avLst/>
              <a:gdLst/>
              <a:ahLst/>
              <a:cxnLst>
                <a:cxn ang="0">
                  <a:pos x="wd2" y="hd2"/>
                </a:cxn>
                <a:cxn ang="5400000">
                  <a:pos x="wd2" y="hd2"/>
                </a:cxn>
                <a:cxn ang="10800000">
                  <a:pos x="wd2" y="hd2"/>
                </a:cxn>
                <a:cxn ang="16200000">
                  <a:pos x="wd2" y="hd2"/>
                </a:cxn>
              </a:cxnLst>
              <a:rect l="0" t="0" r="r" b="b"/>
              <a:pathLst>
                <a:path w="20362" h="21600" extrusionOk="0">
                  <a:moveTo>
                    <a:pt x="15959" y="0"/>
                  </a:moveTo>
                  <a:cubicBezTo>
                    <a:pt x="15334" y="0"/>
                    <a:pt x="14702" y="206"/>
                    <a:pt x="14107" y="642"/>
                  </a:cubicBezTo>
                  <a:lnTo>
                    <a:pt x="2531" y="8824"/>
                  </a:lnTo>
                  <a:cubicBezTo>
                    <a:pt x="366" y="10401"/>
                    <a:pt x="-623" y="14421"/>
                    <a:pt x="413" y="17795"/>
                  </a:cubicBezTo>
                  <a:cubicBezTo>
                    <a:pt x="1166" y="20163"/>
                    <a:pt x="2765" y="21600"/>
                    <a:pt x="4412" y="21600"/>
                  </a:cubicBezTo>
                  <a:cubicBezTo>
                    <a:pt x="5024" y="21600"/>
                    <a:pt x="5683" y="21455"/>
                    <a:pt x="6294" y="21026"/>
                  </a:cubicBezTo>
                  <a:lnTo>
                    <a:pt x="17825" y="12770"/>
                  </a:lnTo>
                  <a:cubicBezTo>
                    <a:pt x="20035" y="11192"/>
                    <a:pt x="20977" y="7173"/>
                    <a:pt x="19941" y="3870"/>
                  </a:cubicBezTo>
                  <a:cubicBezTo>
                    <a:pt x="19191" y="1426"/>
                    <a:pt x="17601" y="0"/>
                    <a:pt x="1595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55" name="Google Shape;3820;p31"/>
            <p:cNvSpPr/>
            <p:nvPr/>
          </p:nvSpPr>
          <p:spPr>
            <a:xfrm>
              <a:off x="374787"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18485" y="0"/>
                  </a:moveTo>
                  <a:cubicBezTo>
                    <a:pt x="17817" y="0"/>
                    <a:pt x="17148" y="261"/>
                    <a:pt x="16632" y="786"/>
                  </a:cubicBezTo>
                  <a:lnTo>
                    <a:pt x="758" y="17093"/>
                  </a:lnTo>
                  <a:cubicBezTo>
                    <a:pt x="-266" y="18135"/>
                    <a:pt x="-238" y="19797"/>
                    <a:pt x="758" y="20839"/>
                  </a:cubicBezTo>
                  <a:cubicBezTo>
                    <a:pt x="1283" y="21346"/>
                    <a:pt x="1919" y="21600"/>
                    <a:pt x="2583" y="21600"/>
                  </a:cubicBezTo>
                  <a:cubicBezTo>
                    <a:pt x="3247" y="21600"/>
                    <a:pt x="3911" y="21318"/>
                    <a:pt x="4436" y="20811"/>
                  </a:cubicBezTo>
                  <a:lnTo>
                    <a:pt x="20311" y="4475"/>
                  </a:lnTo>
                  <a:cubicBezTo>
                    <a:pt x="21334" y="3461"/>
                    <a:pt x="21306" y="1771"/>
                    <a:pt x="20311" y="757"/>
                  </a:cubicBezTo>
                  <a:cubicBezTo>
                    <a:pt x="19803" y="253"/>
                    <a:pt x="19145" y="0"/>
                    <a:pt x="1848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56" name="Google Shape;3821;p31"/>
            <p:cNvSpPr/>
            <p:nvPr/>
          </p:nvSpPr>
          <p:spPr>
            <a:xfrm>
              <a:off x="173442" y="210067"/>
              <a:ext cx="122262" cy="146683"/>
            </a:xfrm>
            <a:custGeom>
              <a:avLst/>
              <a:gdLst/>
              <a:ahLst/>
              <a:cxnLst>
                <a:cxn ang="0">
                  <a:pos x="wd2" y="hd2"/>
                </a:cxn>
                <a:cxn ang="5400000">
                  <a:pos x="wd2" y="hd2"/>
                </a:cxn>
                <a:cxn ang="10800000">
                  <a:pos x="wd2" y="hd2"/>
                </a:cxn>
                <a:cxn ang="16200000">
                  <a:pos x="wd2" y="hd2"/>
                </a:cxn>
              </a:cxnLst>
              <a:rect l="0" t="0" r="r" b="b"/>
              <a:pathLst>
                <a:path w="21262" h="21600" extrusionOk="0">
                  <a:moveTo>
                    <a:pt x="10635" y="0"/>
                  </a:moveTo>
                  <a:cubicBezTo>
                    <a:pt x="10009" y="0"/>
                    <a:pt x="9409" y="227"/>
                    <a:pt x="8988" y="606"/>
                  </a:cubicBezTo>
                  <a:lnTo>
                    <a:pt x="595" y="8307"/>
                  </a:lnTo>
                  <a:cubicBezTo>
                    <a:pt x="-18" y="8869"/>
                    <a:pt x="-171" y="9648"/>
                    <a:pt x="199" y="10351"/>
                  </a:cubicBezTo>
                  <a:cubicBezTo>
                    <a:pt x="557" y="11054"/>
                    <a:pt x="1336" y="11487"/>
                    <a:pt x="2243" y="11487"/>
                  </a:cubicBezTo>
                  <a:lnTo>
                    <a:pt x="5551" y="11487"/>
                  </a:lnTo>
                  <a:lnTo>
                    <a:pt x="5551" y="19794"/>
                  </a:lnTo>
                  <a:cubicBezTo>
                    <a:pt x="5551" y="20789"/>
                    <a:pt x="6509" y="21600"/>
                    <a:pt x="7698" y="21600"/>
                  </a:cubicBezTo>
                  <a:lnTo>
                    <a:pt x="13727" y="21600"/>
                  </a:lnTo>
                  <a:cubicBezTo>
                    <a:pt x="14914" y="21600"/>
                    <a:pt x="15872" y="20789"/>
                    <a:pt x="15872" y="19794"/>
                  </a:cubicBezTo>
                  <a:lnTo>
                    <a:pt x="15872" y="11487"/>
                  </a:lnTo>
                  <a:lnTo>
                    <a:pt x="19028" y="11487"/>
                  </a:lnTo>
                  <a:cubicBezTo>
                    <a:pt x="19922" y="11487"/>
                    <a:pt x="20714" y="11054"/>
                    <a:pt x="21071" y="10351"/>
                  </a:cubicBezTo>
                  <a:cubicBezTo>
                    <a:pt x="21429" y="9648"/>
                    <a:pt x="21276" y="8869"/>
                    <a:pt x="20662" y="8307"/>
                  </a:cubicBezTo>
                  <a:lnTo>
                    <a:pt x="17443" y="5354"/>
                  </a:lnTo>
                  <a:cubicBezTo>
                    <a:pt x="17209" y="5139"/>
                    <a:pt x="16891" y="5030"/>
                    <a:pt x="16571" y="5030"/>
                  </a:cubicBezTo>
                  <a:cubicBezTo>
                    <a:pt x="16280" y="5030"/>
                    <a:pt x="15988" y="5120"/>
                    <a:pt x="15757" y="5300"/>
                  </a:cubicBezTo>
                  <a:cubicBezTo>
                    <a:pt x="15272" y="5679"/>
                    <a:pt x="15246" y="6317"/>
                    <a:pt x="15693" y="6728"/>
                  </a:cubicBezTo>
                  <a:lnTo>
                    <a:pt x="18670" y="9464"/>
                  </a:lnTo>
                  <a:lnTo>
                    <a:pt x="14672" y="9464"/>
                  </a:lnTo>
                  <a:cubicBezTo>
                    <a:pt x="14007" y="9464"/>
                    <a:pt x="13484" y="9918"/>
                    <a:pt x="13484" y="10470"/>
                  </a:cubicBezTo>
                  <a:lnTo>
                    <a:pt x="13484" y="19577"/>
                  </a:lnTo>
                  <a:lnTo>
                    <a:pt x="7940" y="19577"/>
                  </a:lnTo>
                  <a:lnTo>
                    <a:pt x="7940" y="10470"/>
                  </a:lnTo>
                  <a:cubicBezTo>
                    <a:pt x="7940" y="9918"/>
                    <a:pt x="7416" y="9464"/>
                    <a:pt x="6752" y="9464"/>
                  </a:cubicBezTo>
                  <a:lnTo>
                    <a:pt x="2588" y="9464"/>
                  </a:lnTo>
                  <a:lnTo>
                    <a:pt x="10635" y="2088"/>
                  </a:lnTo>
                  <a:lnTo>
                    <a:pt x="12232" y="3559"/>
                  </a:lnTo>
                  <a:cubicBezTo>
                    <a:pt x="12466" y="3774"/>
                    <a:pt x="12788" y="3882"/>
                    <a:pt x="13109" y="3882"/>
                  </a:cubicBezTo>
                  <a:cubicBezTo>
                    <a:pt x="13402" y="3882"/>
                    <a:pt x="13693" y="3793"/>
                    <a:pt x="13918" y="3613"/>
                  </a:cubicBezTo>
                  <a:cubicBezTo>
                    <a:pt x="14403" y="3234"/>
                    <a:pt x="14442" y="2596"/>
                    <a:pt x="13995" y="2185"/>
                  </a:cubicBezTo>
                  <a:lnTo>
                    <a:pt x="12270" y="606"/>
                  </a:lnTo>
                  <a:cubicBezTo>
                    <a:pt x="11849" y="227"/>
                    <a:pt x="11249" y="0"/>
                    <a:pt x="1063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grpSp>
        <p:nvGrpSpPr>
          <p:cNvPr id="2201" name="Google Shape;4527;p36"/>
          <p:cNvGrpSpPr/>
          <p:nvPr/>
        </p:nvGrpSpPr>
        <p:grpSpPr>
          <a:xfrm>
            <a:off x="1352183" y="2268301"/>
            <a:ext cx="1510674" cy="1506101"/>
            <a:chOff x="41" y="-5"/>
            <a:chExt cx="1510672" cy="1506099"/>
          </a:xfrm>
        </p:grpSpPr>
        <p:sp>
          <p:nvSpPr>
            <p:cNvPr id="2158" name="Google Shape;4528;p36"/>
            <p:cNvSpPr/>
            <p:nvPr/>
          </p:nvSpPr>
          <p:spPr>
            <a:xfrm>
              <a:off x="41" y="-6"/>
              <a:ext cx="1510674" cy="1506101"/>
            </a:xfrm>
            <a:custGeom>
              <a:avLst/>
              <a:gdLst/>
              <a:ahLst/>
              <a:cxnLst>
                <a:cxn ang="0">
                  <a:pos x="wd2" y="hd2"/>
                </a:cxn>
                <a:cxn ang="5400000">
                  <a:pos x="wd2" y="hd2"/>
                </a:cxn>
                <a:cxn ang="10800000">
                  <a:pos x="wd2" y="hd2"/>
                </a:cxn>
                <a:cxn ang="16200000">
                  <a:pos x="wd2" y="hd2"/>
                </a:cxn>
              </a:cxnLst>
              <a:rect l="0" t="0" r="r" b="b"/>
              <a:pathLst>
                <a:path w="20903" h="20992" extrusionOk="0">
                  <a:moveTo>
                    <a:pt x="11648" y="8607"/>
                  </a:moveTo>
                  <a:lnTo>
                    <a:pt x="14504" y="3168"/>
                  </a:lnTo>
                  <a:cubicBezTo>
                    <a:pt x="14648" y="3168"/>
                    <a:pt x="14648" y="3023"/>
                    <a:pt x="14648" y="3023"/>
                  </a:cubicBezTo>
                  <a:cubicBezTo>
                    <a:pt x="14805" y="2867"/>
                    <a:pt x="14949" y="2867"/>
                    <a:pt x="14949" y="2867"/>
                  </a:cubicBezTo>
                  <a:lnTo>
                    <a:pt x="15248" y="2867"/>
                  </a:lnTo>
                  <a:cubicBezTo>
                    <a:pt x="15405" y="2867"/>
                    <a:pt x="15405" y="2867"/>
                    <a:pt x="15549" y="3023"/>
                  </a:cubicBezTo>
                  <a:cubicBezTo>
                    <a:pt x="16304" y="3471"/>
                    <a:pt x="16904" y="4075"/>
                    <a:pt x="17504" y="4680"/>
                  </a:cubicBezTo>
                  <a:cubicBezTo>
                    <a:pt x="17949" y="5441"/>
                    <a:pt x="18405" y="6190"/>
                    <a:pt x="18704" y="6952"/>
                  </a:cubicBezTo>
                  <a:cubicBezTo>
                    <a:pt x="18849" y="7097"/>
                    <a:pt x="18849" y="7097"/>
                    <a:pt x="18849" y="7254"/>
                  </a:cubicBezTo>
                  <a:cubicBezTo>
                    <a:pt x="18849" y="7399"/>
                    <a:pt x="18849" y="7399"/>
                    <a:pt x="18704" y="7557"/>
                  </a:cubicBezTo>
                  <a:cubicBezTo>
                    <a:pt x="18704" y="7557"/>
                    <a:pt x="18704" y="7701"/>
                    <a:pt x="18549" y="7701"/>
                  </a:cubicBezTo>
                  <a:cubicBezTo>
                    <a:pt x="18549" y="7858"/>
                    <a:pt x="18405" y="7858"/>
                    <a:pt x="18249" y="7858"/>
                  </a:cubicBezTo>
                  <a:lnTo>
                    <a:pt x="12405" y="9671"/>
                  </a:lnTo>
                  <a:lnTo>
                    <a:pt x="11949" y="9671"/>
                  </a:lnTo>
                  <a:cubicBezTo>
                    <a:pt x="11805" y="9671"/>
                    <a:pt x="11805" y="9515"/>
                    <a:pt x="11648" y="9370"/>
                  </a:cubicBezTo>
                  <a:cubicBezTo>
                    <a:pt x="11504" y="9370"/>
                    <a:pt x="11504" y="9212"/>
                    <a:pt x="11504" y="9067"/>
                  </a:cubicBezTo>
                  <a:cubicBezTo>
                    <a:pt x="11504" y="8910"/>
                    <a:pt x="11504" y="8765"/>
                    <a:pt x="11648" y="8607"/>
                  </a:cubicBezTo>
                  <a:close/>
                  <a:moveTo>
                    <a:pt x="15405" y="1210"/>
                  </a:moveTo>
                  <a:cubicBezTo>
                    <a:pt x="12848" y="-155"/>
                    <a:pt x="10005" y="-300"/>
                    <a:pt x="7449" y="449"/>
                  </a:cubicBezTo>
                  <a:cubicBezTo>
                    <a:pt x="4905" y="1210"/>
                    <a:pt x="2649" y="2867"/>
                    <a:pt x="1305" y="5441"/>
                  </a:cubicBezTo>
                  <a:cubicBezTo>
                    <a:pt x="-50" y="8003"/>
                    <a:pt x="-351" y="10880"/>
                    <a:pt x="406" y="13443"/>
                  </a:cubicBezTo>
                  <a:cubicBezTo>
                    <a:pt x="1150" y="16017"/>
                    <a:pt x="2949" y="18278"/>
                    <a:pt x="5505" y="19644"/>
                  </a:cubicBezTo>
                  <a:cubicBezTo>
                    <a:pt x="8048" y="21155"/>
                    <a:pt x="10904" y="21300"/>
                    <a:pt x="13448" y="20551"/>
                  </a:cubicBezTo>
                  <a:cubicBezTo>
                    <a:pt x="16005" y="19788"/>
                    <a:pt x="18249" y="17975"/>
                    <a:pt x="19605" y="15413"/>
                  </a:cubicBezTo>
                  <a:cubicBezTo>
                    <a:pt x="20948" y="12996"/>
                    <a:pt x="21249" y="10119"/>
                    <a:pt x="20504" y="7557"/>
                  </a:cubicBezTo>
                  <a:cubicBezTo>
                    <a:pt x="19605" y="4836"/>
                    <a:pt x="17949" y="2564"/>
                    <a:pt x="15405" y="1210"/>
                  </a:cubicBezTo>
                  <a:close/>
                  <a:moveTo>
                    <a:pt x="19748" y="7701"/>
                  </a:moveTo>
                  <a:cubicBezTo>
                    <a:pt x="19005" y="5284"/>
                    <a:pt x="17349" y="3168"/>
                    <a:pt x="15104" y="1815"/>
                  </a:cubicBezTo>
                  <a:cubicBezTo>
                    <a:pt x="12704" y="606"/>
                    <a:pt x="10005" y="449"/>
                    <a:pt x="7605" y="1054"/>
                  </a:cubicBezTo>
                  <a:cubicBezTo>
                    <a:pt x="5349" y="1815"/>
                    <a:pt x="3249" y="3471"/>
                    <a:pt x="1905" y="5744"/>
                  </a:cubicBezTo>
                  <a:cubicBezTo>
                    <a:pt x="705" y="8161"/>
                    <a:pt x="406" y="10880"/>
                    <a:pt x="1150" y="13297"/>
                  </a:cubicBezTo>
                  <a:cubicBezTo>
                    <a:pt x="1905" y="15715"/>
                    <a:pt x="3406" y="17831"/>
                    <a:pt x="5805" y="19039"/>
                  </a:cubicBezTo>
                  <a:cubicBezTo>
                    <a:pt x="8205" y="20393"/>
                    <a:pt x="10749" y="20551"/>
                    <a:pt x="13149" y="19788"/>
                  </a:cubicBezTo>
                  <a:cubicBezTo>
                    <a:pt x="15549" y="19184"/>
                    <a:pt x="17649" y="17529"/>
                    <a:pt x="19005" y="15110"/>
                  </a:cubicBezTo>
                  <a:cubicBezTo>
                    <a:pt x="20205" y="12693"/>
                    <a:pt x="20504" y="10119"/>
                    <a:pt x="19748" y="7701"/>
                  </a:cubicBezTo>
                  <a:close/>
                  <a:moveTo>
                    <a:pt x="8349" y="9974"/>
                  </a:moveTo>
                  <a:lnTo>
                    <a:pt x="8505" y="10119"/>
                  </a:lnTo>
                  <a:lnTo>
                    <a:pt x="8505" y="10275"/>
                  </a:lnTo>
                  <a:cubicBezTo>
                    <a:pt x="8505" y="10275"/>
                    <a:pt x="8505" y="10420"/>
                    <a:pt x="8349" y="10420"/>
                  </a:cubicBezTo>
                  <a:cubicBezTo>
                    <a:pt x="8349" y="10420"/>
                    <a:pt x="8349" y="10578"/>
                    <a:pt x="8205" y="10578"/>
                  </a:cubicBezTo>
                  <a:lnTo>
                    <a:pt x="2505" y="12235"/>
                  </a:lnTo>
                  <a:lnTo>
                    <a:pt x="2206" y="12235"/>
                  </a:lnTo>
                  <a:lnTo>
                    <a:pt x="2049" y="12089"/>
                  </a:lnTo>
                  <a:cubicBezTo>
                    <a:pt x="1905" y="11183"/>
                    <a:pt x="1905" y="10420"/>
                    <a:pt x="1905" y="9515"/>
                  </a:cubicBezTo>
                  <a:cubicBezTo>
                    <a:pt x="2049" y="8765"/>
                    <a:pt x="2206" y="8003"/>
                    <a:pt x="2505" y="7254"/>
                  </a:cubicBezTo>
                  <a:lnTo>
                    <a:pt x="2649" y="7097"/>
                  </a:lnTo>
                  <a:lnTo>
                    <a:pt x="2806" y="7097"/>
                  </a:lnTo>
                  <a:cubicBezTo>
                    <a:pt x="2806" y="6952"/>
                    <a:pt x="2806" y="6952"/>
                    <a:pt x="2949" y="6952"/>
                  </a:cubicBezTo>
                  <a:lnTo>
                    <a:pt x="2949" y="7097"/>
                  </a:lnTo>
                  <a:close/>
                  <a:moveTo>
                    <a:pt x="3249" y="6794"/>
                  </a:moveTo>
                  <a:lnTo>
                    <a:pt x="8505" y="9671"/>
                  </a:lnTo>
                  <a:cubicBezTo>
                    <a:pt x="8648" y="9671"/>
                    <a:pt x="8648" y="9816"/>
                    <a:pt x="8805" y="9974"/>
                  </a:cubicBezTo>
                  <a:lnTo>
                    <a:pt x="8805" y="10275"/>
                  </a:lnTo>
                  <a:cubicBezTo>
                    <a:pt x="8805" y="10420"/>
                    <a:pt x="8805" y="10578"/>
                    <a:pt x="8648" y="10723"/>
                  </a:cubicBezTo>
                  <a:cubicBezTo>
                    <a:pt x="8648" y="10723"/>
                    <a:pt x="8505" y="10880"/>
                    <a:pt x="8349" y="10880"/>
                  </a:cubicBezTo>
                  <a:lnTo>
                    <a:pt x="2505" y="12536"/>
                  </a:lnTo>
                  <a:cubicBezTo>
                    <a:pt x="2505" y="12693"/>
                    <a:pt x="2349" y="12693"/>
                    <a:pt x="2349" y="12693"/>
                  </a:cubicBezTo>
                  <a:cubicBezTo>
                    <a:pt x="2206" y="12693"/>
                    <a:pt x="2049" y="12536"/>
                    <a:pt x="2049" y="12536"/>
                  </a:cubicBezTo>
                  <a:cubicBezTo>
                    <a:pt x="1905" y="12536"/>
                    <a:pt x="1905" y="12391"/>
                    <a:pt x="1750" y="12391"/>
                  </a:cubicBezTo>
                  <a:lnTo>
                    <a:pt x="1750" y="12089"/>
                  </a:lnTo>
                  <a:cubicBezTo>
                    <a:pt x="1606" y="11183"/>
                    <a:pt x="1449" y="10420"/>
                    <a:pt x="1606" y="9515"/>
                  </a:cubicBezTo>
                  <a:cubicBezTo>
                    <a:pt x="1750" y="8765"/>
                    <a:pt x="1905" y="7858"/>
                    <a:pt x="2206" y="7097"/>
                  </a:cubicBezTo>
                  <a:cubicBezTo>
                    <a:pt x="2206" y="6952"/>
                    <a:pt x="2349" y="6952"/>
                    <a:pt x="2349" y="6794"/>
                  </a:cubicBezTo>
                  <a:cubicBezTo>
                    <a:pt x="2505" y="6794"/>
                    <a:pt x="2505" y="6794"/>
                    <a:pt x="2649" y="6649"/>
                  </a:cubicBezTo>
                  <a:lnTo>
                    <a:pt x="2949" y="6649"/>
                  </a:lnTo>
                  <a:cubicBezTo>
                    <a:pt x="2949" y="6649"/>
                    <a:pt x="3105" y="6649"/>
                    <a:pt x="3249" y="6794"/>
                  </a:cubicBezTo>
                  <a:close/>
                  <a:moveTo>
                    <a:pt x="9848" y="12536"/>
                  </a:moveTo>
                  <a:lnTo>
                    <a:pt x="10005" y="12536"/>
                  </a:lnTo>
                  <a:lnTo>
                    <a:pt x="10149" y="12391"/>
                  </a:lnTo>
                  <a:cubicBezTo>
                    <a:pt x="10305" y="12391"/>
                    <a:pt x="10305" y="12536"/>
                    <a:pt x="10448" y="12536"/>
                  </a:cubicBezTo>
                  <a:lnTo>
                    <a:pt x="10448" y="12693"/>
                  </a:lnTo>
                  <a:lnTo>
                    <a:pt x="12248" y="18435"/>
                  </a:lnTo>
                  <a:lnTo>
                    <a:pt x="12248" y="18580"/>
                  </a:lnTo>
                  <a:cubicBezTo>
                    <a:pt x="12248" y="18738"/>
                    <a:pt x="12248" y="18738"/>
                    <a:pt x="12104" y="18738"/>
                  </a:cubicBezTo>
                  <a:lnTo>
                    <a:pt x="12104" y="18883"/>
                  </a:lnTo>
                  <a:lnTo>
                    <a:pt x="11949" y="18883"/>
                  </a:lnTo>
                  <a:cubicBezTo>
                    <a:pt x="11205" y="19039"/>
                    <a:pt x="10305" y="19039"/>
                    <a:pt x="9549" y="19039"/>
                  </a:cubicBezTo>
                  <a:cubicBezTo>
                    <a:pt x="8805" y="18883"/>
                    <a:pt x="7905" y="18738"/>
                    <a:pt x="7149" y="18435"/>
                  </a:cubicBezTo>
                  <a:lnTo>
                    <a:pt x="7149" y="18278"/>
                  </a:lnTo>
                  <a:cubicBezTo>
                    <a:pt x="7005" y="18278"/>
                    <a:pt x="7005" y="18278"/>
                    <a:pt x="7005" y="18133"/>
                  </a:cubicBezTo>
                  <a:lnTo>
                    <a:pt x="7005" y="17975"/>
                  </a:lnTo>
                  <a:close/>
                  <a:moveTo>
                    <a:pt x="6705" y="17831"/>
                  </a:moveTo>
                  <a:lnTo>
                    <a:pt x="9549" y="12391"/>
                  </a:lnTo>
                  <a:cubicBezTo>
                    <a:pt x="9705" y="12391"/>
                    <a:pt x="9705" y="12235"/>
                    <a:pt x="9848" y="12089"/>
                  </a:cubicBezTo>
                  <a:lnTo>
                    <a:pt x="10305" y="12089"/>
                  </a:lnTo>
                  <a:cubicBezTo>
                    <a:pt x="10448" y="12089"/>
                    <a:pt x="10448" y="12089"/>
                    <a:pt x="10605" y="12235"/>
                  </a:cubicBezTo>
                  <a:lnTo>
                    <a:pt x="10904" y="12536"/>
                  </a:lnTo>
                  <a:lnTo>
                    <a:pt x="12549" y="18435"/>
                  </a:lnTo>
                  <a:lnTo>
                    <a:pt x="12549" y="18883"/>
                  </a:lnTo>
                  <a:lnTo>
                    <a:pt x="12248" y="19184"/>
                  </a:lnTo>
                  <a:lnTo>
                    <a:pt x="11949" y="19184"/>
                  </a:lnTo>
                  <a:cubicBezTo>
                    <a:pt x="11205" y="19342"/>
                    <a:pt x="10305" y="19487"/>
                    <a:pt x="9549" y="19342"/>
                  </a:cubicBezTo>
                  <a:cubicBezTo>
                    <a:pt x="8648" y="19184"/>
                    <a:pt x="7905" y="19039"/>
                    <a:pt x="7005" y="18738"/>
                  </a:cubicBezTo>
                  <a:lnTo>
                    <a:pt x="6849" y="18580"/>
                  </a:lnTo>
                  <a:cubicBezTo>
                    <a:pt x="6705" y="18435"/>
                    <a:pt x="6705" y="18435"/>
                    <a:pt x="6705" y="18278"/>
                  </a:cubicBezTo>
                  <a:lnTo>
                    <a:pt x="6705" y="17975"/>
                  </a:lnTo>
                  <a:close/>
                  <a:moveTo>
                    <a:pt x="8648" y="9212"/>
                  </a:moveTo>
                  <a:lnTo>
                    <a:pt x="3406" y="6348"/>
                  </a:lnTo>
                  <a:cubicBezTo>
                    <a:pt x="3249" y="6348"/>
                    <a:pt x="3249" y="6348"/>
                    <a:pt x="3105" y="6190"/>
                  </a:cubicBezTo>
                  <a:lnTo>
                    <a:pt x="3105" y="5888"/>
                  </a:lnTo>
                  <a:cubicBezTo>
                    <a:pt x="2949" y="5888"/>
                    <a:pt x="2949" y="5744"/>
                    <a:pt x="2949" y="5586"/>
                  </a:cubicBezTo>
                  <a:cubicBezTo>
                    <a:pt x="3105" y="5586"/>
                    <a:pt x="3105" y="5441"/>
                    <a:pt x="3105" y="5441"/>
                  </a:cubicBezTo>
                  <a:cubicBezTo>
                    <a:pt x="3549" y="4680"/>
                    <a:pt x="4149" y="4075"/>
                    <a:pt x="4905" y="3471"/>
                  </a:cubicBezTo>
                  <a:cubicBezTo>
                    <a:pt x="5505" y="3023"/>
                    <a:pt x="6249" y="2564"/>
                    <a:pt x="7005" y="2262"/>
                  </a:cubicBezTo>
                  <a:cubicBezTo>
                    <a:pt x="7149" y="2262"/>
                    <a:pt x="7149" y="2117"/>
                    <a:pt x="7305" y="2117"/>
                  </a:cubicBezTo>
                  <a:cubicBezTo>
                    <a:pt x="7449" y="2117"/>
                    <a:pt x="7449" y="2262"/>
                    <a:pt x="7605" y="2262"/>
                  </a:cubicBezTo>
                  <a:lnTo>
                    <a:pt x="7749" y="2419"/>
                  </a:lnTo>
                  <a:cubicBezTo>
                    <a:pt x="7905" y="2419"/>
                    <a:pt x="7905" y="2564"/>
                    <a:pt x="7905" y="2722"/>
                  </a:cubicBezTo>
                  <a:lnTo>
                    <a:pt x="9705" y="8462"/>
                  </a:lnTo>
                  <a:lnTo>
                    <a:pt x="9705" y="8910"/>
                  </a:lnTo>
                  <a:lnTo>
                    <a:pt x="9405" y="9212"/>
                  </a:lnTo>
                  <a:cubicBezTo>
                    <a:pt x="9248" y="9370"/>
                    <a:pt x="9248" y="9370"/>
                    <a:pt x="9105" y="9370"/>
                  </a:cubicBezTo>
                  <a:cubicBezTo>
                    <a:pt x="8949" y="9370"/>
                    <a:pt x="8805" y="9370"/>
                    <a:pt x="8648" y="9212"/>
                  </a:cubicBezTo>
                  <a:close/>
                  <a:moveTo>
                    <a:pt x="3549" y="6045"/>
                  </a:moveTo>
                  <a:lnTo>
                    <a:pt x="3406" y="6045"/>
                  </a:lnTo>
                  <a:lnTo>
                    <a:pt x="3406" y="5586"/>
                  </a:lnTo>
                  <a:cubicBezTo>
                    <a:pt x="3849" y="4981"/>
                    <a:pt x="4449" y="4377"/>
                    <a:pt x="5049" y="3773"/>
                  </a:cubicBezTo>
                  <a:cubicBezTo>
                    <a:pt x="5649" y="3326"/>
                    <a:pt x="6405" y="2867"/>
                    <a:pt x="7149" y="2564"/>
                  </a:cubicBezTo>
                  <a:lnTo>
                    <a:pt x="7449" y="2564"/>
                  </a:lnTo>
                  <a:lnTo>
                    <a:pt x="7449" y="2722"/>
                  </a:lnTo>
                  <a:lnTo>
                    <a:pt x="7605" y="2722"/>
                  </a:lnTo>
                  <a:lnTo>
                    <a:pt x="9248" y="8607"/>
                  </a:lnTo>
                  <a:lnTo>
                    <a:pt x="9248" y="8910"/>
                  </a:lnTo>
                  <a:cubicBezTo>
                    <a:pt x="9105" y="8910"/>
                    <a:pt x="9105" y="9067"/>
                    <a:pt x="8949" y="9067"/>
                  </a:cubicBezTo>
                  <a:lnTo>
                    <a:pt x="8805" y="8910"/>
                  </a:lnTo>
                  <a:close/>
                  <a:moveTo>
                    <a:pt x="9248" y="12235"/>
                  </a:moveTo>
                  <a:lnTo>
                    <a:pt x="6405" y="17529"/>
                  </a:lnTo>
                  <a:cubicBezTo>
                    <a:pt x="6405" y="17674"/>
                    <a:pt x="6249" y="17674"/>
                    <a:pt x="6249" y="17831"/>
                  </a:cubicBezTo>
                  <a:cubicBezTo>
                    <a:pt x="6105" y="17831"/>
                    <a:pt x="6105" y="17831"/>
                    <a:pt x="5949" y="17975"/>
                  </a:cubicBezTo>
                  <a:lnTo>
                    <a:pt x="5649" y="17975"/>
                  </a:lnTo>
                  <a:cubicBezTo>
                    <a:pt x="5505" y="17975"/>
                    <a:pt x="5505" y="17831"/>
                    <a:pt x="5349" y="17831"/>
                  </a:cubicBezTo>
                  <a:cubicBezTo>
                    <a:pt x="4749" y="17371"/>
                    <a:pt x="4006" y="16767"/>
                    <a:pt x="3549" y="16162"/>
                  </a:cubicBezTo>
                  <a:cubicBezTo>
                    <a:pt x="2949" y="15413"/>
                    <a:pt x="2649" y="14652"/>
                    <a:pt x="2206" y="13902"/>
                  </a:cubicBezTo>
                  <a:lnTo>
                    <a:pt x="2206" y="13297"/>
                  </a:lnTo>
                  <a:cubicBezTo>
                    <a:pt x="2349" y="13297"/>
                    <a:pt x="2349" y="13141"/>
                    <a:pt x="2505" y="13141"/>
                  </a:cubicBezTo>
                  <a:cubicBezTo>
                    <a:pt x="2505" y="12996"/>
                    <a:pt x="2649" y="12996"/>
                    <a:pt x="2649" y="12996"/>
                  </a:cubicBezTo>
                  <a:lnTo>
                    <a:pt x="8505" y="11328"/>
                  </a:lnTo>
                  <a:cubicBezTo>
                    <a:pt x="8648" y="11183"/>
                    <a:pt x="8648" y="11183"/>
                    <a:pt x="8805" y="11328"/>
                  </a:cubicBezTo>
                  <a:cubicBezTo>
                    <a:pt x="8949" y="11328"/>
                    <a:pt x="9105" y="11328"/>
                    <a:pt x="9105" y="11484"/>
                  </a:cubicBezTo>
                  <a:cubicBezTo>
                    <a:pt x="9248" y="11630"/>
                    <a:pt x="9248" y="11787"/>
                    <a:pt x="9405" y="11932"/>
                  </a:cubicBezTo>
                  <a:cubicBezTo>
                    <a:pt x="9405" y="11932"/>
                    <a:pt x="9248" y="12089"/>
                    <a:pt x="9248" y="12235"/>
                  </a:cubicBezTo>
                  <a:close/>
                  <a:moveTo>
                    <a:pt x="6105" y="17371"/>
                  </a:moveTo>
                  <a:lnTo>
                    <a:pt x="5949" y="17529"/>
                  </a:lnTo>
                  <a:lnTo>
                    <a:pt x="5649" y="17529"/>
                  </a:lnTo>
                  <a:cubicBezTo>
                    <a:pt x="4905" y="17070"/>
                    <a:pt x="4305" y="16465"/>
                    <a:pt x="3849" y="15861"/>
                  </a:cubicBezTo>
                  <a:cubicBezTo>
                    <a:pt x="3249" y="15256"/>
                    <a:pt x="2949" y="14506"/>
                    <a:pt x="2649" y="13745"/>
                  </a:cubicBezTo>
                  <a:cubicBezTo>
                    <a:pt x="2505" y="13745"/>
                    <a:pt x="2505" y="13745"/>
                    <a:pt x="2505" y="13600"/>
                  </a:cubicBezTo>
                  <a:lnTo>
                    <a:pt x="2649" y="13443"/>
                  </a:lnTo>
                  <a:lnTo>
                    <a:pt x="2806" y="13297"/>
                  </a:lnTo>
                  <a:lnTo>
                    <a:pt x="8505" y="11630"/>
                  </a:lnTo>
                  <a:lnTo>
                    <a:pt x="8805" y="11630"/>
                  </a:lnTo>
                  <a:lnTo>
                    <a:pt x="8949" y="11787"/>
                  </a:lnTo>
                  <a:lnTo>
                    <a:pt x="8949" y="12089"/>
                  </a:lnTo>
                  <a:close/>
                  <a:moveTo>
                    <a:pt x="12549" y="11026"/>
                  </a:moveTo>
                  <a:lnTo>
                    <a:pt x="17949" y="14048"/>
                  </a:lnTo>
                  <a:lnTo>
                    <a:pt x="18249" y="14048"/>
                  </a:lnTo>
                  <a:lnTo>
                    <a:pt x="18405" y="13902"/>
                  </a:lnTo>
                  <a:lnTo>
                    <a:pt x="18405" y="13745"/>
                  </a:lnTo>
                  <a:cubicBezTo>
                    <a:pt x="18704" y="12996"/>
                    <a:pt x="19005" y="12235"/>
                    <a:pt x="19005" y="11328"/>
                  </a:cubicBezTo>
                  <a:cubicBezTo>
                    <a:pt x="19148" y="10578"/>
                    <a:pt x="19148" y="9671"/>
                    <a:pt x="19005" y="8910"/>
                  </a:cubicBezTo>
                  <a:cubicBezTo>
                    <a:pt x="19005" y="8910"/>
                    <a:pt x="19005" y="8765"/>
                    <a:pt x="18849" y="8765"/>
                  </a:cubicBezTo>
                  <a:lnTo>
                    <a:pt x="18849" y="8607"/>
                  </a:lnTo>
                  <a:lnTo>
                    <a:pt x="18549" y="8607"/>
                  </a:lnTo>
                  <a:lnTo>
                    <a:pt x="12549" y="10420"/>
                  </a:lnTo>
                  <a:lnTo>
                    <a:pt x="12405" y="10578"/>
                  </a:lnTo>
                  <a:lnTo>
                    <a:pt x="12405" y="10880"/>
                  </a:lnTo>
                  <a:close/>
                  <a:moveTo>
                    <a:pt x="17805" y="14349"/>
                  </a:moveTo>
                  <a:lnTo>
                    <a:pt x="18405" y="14349"/>
                  </a:lnTo>
                  <a:lnTo>
                    <a:pt x="18549" y="14204"/>
                  </a:lnTo>
                  <a:cubicBezTo>
                    <a:pt x="18704" y="14204"/>
                    <a:pt x="18704" y="14048"/>
                    <a:pt x="18849" y="13902"/>
                  </a:cubicBezTo>
                  <a:cubicBezTo>
                    <a:pt x="19148" y="13141"/>
                    <a:pt x="19304" y="12235"/>
                    <a:pt x="19449" y="11484"/>
                  </a:cubicBezTo>
                  <a:cubicBezTo>
                    <a:pt x="19449" y="10578"/>
                    <a:pt x="19449" y="9671"/>
                    <a:pt x="19304" y="8765"/>
                  </a:cubicBezTo>
                  <a:cubicBezTo>
                    <a:pt x="19304" y="8765"/>
                    <a:pt x="19304" y="8607"/>
                    <a:pt x="19148" y="8607"/>
                  </a:cubicBezTo>
                  <a:cubicBezTo>
                    <a:pt x="19148" y="8462"/>
                    <a:pt x="19148" y="8462"/>
                    <a:pt x="19005" y="8306"/>
                  </a:cubicBezTo>
                  <a:lnTo>
                    <a:pt x="18405" y="8306"/>
                  </a:lnTo>
                  <a:lnTo>
                    <a:pt x="12549" y="10119"/>
                  </a:lnTo>
                  <a:cubicBezTo>
                    <a:pt x="12405" y="10119"/>
                    <a:pt x="12248" y="10119"/>
                    <a:pt x="12248" y="10275"/>
                  </a:cubicBezTo>
                  <a:cubicBezTo>
                    <a:pt x="12104" y="10420"/>
                    <a:pt x="12104" y="10578"/>
                    <a:pt x="11949" y="10723"/>
                  </a:cubicBezTo>
                  <a:cubicBezTo>
                    <a:pt x="11949" y="10880"/>
                    <a:pt x="12104" y="10880"/>
                    <a:pt x="12104" y="11026"/>
                  </a:cubicBezTo>
                  <a:cubicBezTo>
                    <a:pt x="12104" y="11183"/>
                    <a:pt x="12248" y="11328"/>
                    <a:pt x="12405" y="11328"/>
                  </a:cubicBezTo>
                  <a:close/>
                  <a:moveTo>
                    <a:pt x="10904" y="8306"/>
                  </a:moveTo>
                  <a:lnTo>
                    <a:pt x="13904" y="2867"/>
                  </a:lnTo>
                  <a:lnTo>
                    <a:pt x="13904" y="2564"/>
                  </a:lnTo>
                  <a:cubicBezTo>
                    <a:pt x="13904" y="2564"/>
                    <a:pt x="13904" y="2419"/>
                    <a:pt x="13749" y="2419"/>
                  </a:cubicBezTo>
                  <a:cubicBezTo>
                    <a:pt x="12848" y="1959"/>
                    <a:pt x="12104" y="1815"/>
                    <a:pt x="11349" y="1815"/>
                  </a:cubicBezTo>
                  <a:cubicBezTo>
                    <a:pt x="10448" y="1658"/>
                    <a:pt x="9549" y="1658"/>
                    <a:pt x="8805" y="1815"/>
                  </a:cubicBezTo>
                  <a:cubicBezTo>
                    <a:pt x="8805" y="1815"/>
                    <a:pt x="8648" y="1815"/>
                    <a:pt x="8648" y="1959"/>
                  </a:cubicBezTo>
                  <a:cubicBezTo>
                    <a:pt x="8505" y="1959"/>
                    <a:pt x="8505" y="2117"/>
                    <a:pt x="8505" y="2117"/>
                  </a:cubicBezTo>
                  <a:lnTo>
                    <a:pt x="8505" y="2262"/>
                  </a:lnTo>
                  <a:lnTo>
                    <a:pt x="10305" y="8161"/>
                  </a:lnTo>
                  <a:cubicBezTo>
                    <a:pt x="10305" y="8306"/>
                    <a:pt x="10305" y="8306"/>
                    <a:pt x="10448" y="8462"/>
                  </a:cubicBezTo>
                  <a:lnTo>
                    <a:pt x="10749" y="8462"/>
                  </a:lnTo>
                  <a:cubicBezTo>
                    <a:pt x="10904" y="8462"/>
                    <a:pt x="10904" y="8306"/>
                    <a:pt x="10904" y="8306"/>
                  </a:cubicBezTo>
                  <a:close/>
                  <a:moveTo>
                    <a:pt x="14205" y="3023"/>
                  </a:moveTo>
                  <a:lnTo>
                    <a:pt x="14205" y="2419"/>
                  </a:lnTo>
                  <a:cubicBezTo>
                    <a:pt x="14205" y="2262"/>
                    <a:pt x="14205" y="2262"/>
                    <a:pt x="14048" y="2117"/>
                  </a:cubicBezTo>
                  <a:cubicBezTo>
                    <a:pt x="14048" y="2117"/>
                    <a:pt x="13904" y="2117"/>
                    <a:pt x="13749" y="1959"/>
                  </a:cubicBezTo>
                  <a:cubicBezTo>
                    <a:pt x="13005" y="1658"/>
                    <a:pt x="12248" y="1513"/>
                    <a:pt x="11349" y="1355"/>
                  </a:cubicBezTo>
                  <a:cubicBezTo>
                    <a:pt x="10448" y="1355"/>
                    <a:pt x="9549" y="1355"/>
                    <a:pt x="8805" y="1513"/>
                  </a:cubicBezTo>
                  <a:cubicBezTo>
                    <a:pt x="8648" y="1513"/>
                    <a:pt x="8505" y="1513"/>
                    <a:pt x="8505" y="1658"/>
                  </a:cubicBezTo>
                  <a:cubicBezTo>
                    <a:pt x="8349" y="1658"/>
                    <a:pt x="8349" y="1658"/>
                    <a:pt x="8205" y="1815"/>
                  </a:cubicBezTo>
                  <a:lnTo>
                    <a:pt x="8205" y="2419"/>
                  </a:lnTo>
                  <a:lnTo>
                    <a:pt x="10005" y="8306"/>
                  </a:lnTo>
                  <a:cubicBezTo>
                    <a:pt x="10005" y="8462"/>
                    <a:pt x="10005" y="8607"/>
                    <a:pt x="10149" y="8607"/>
                  </a:cubicBezTo>
                  <a:cubicBezTo>
                    <a:pt x="10305" y="8765"/>
                    <a:pt x="10448" y="8765"/>
                    <a:pt x="10605" y="8765"/>
                  </a:cubicBezTo>
                  <a:cubicBezTo>
                    <a:pt x="10749" y="8910"/>
                    <a:pt x="10749" y="8765"/>
                    <a:pt x="10904" y="8765"/>
                  </a:cubicBezTo>
                  <a:cubicBezTo>
                    <a:pt x="11048" y="8607"/>
                    <a:pt x="11205" y="8607"/>
                    <a:pt x="11205" y="8462"/>
                  </a:cubicBezTo>
                  <a:close/>
                  <a:moveTo>
                    <a:pt x="12248" y="11787"/>
                  </a:moveTo>
                  <a:lnTo>
                    <a:pt x="17649" y="14652"/>
                  </a:lnTo>
                  <a:lnTo>
                    <a:pt x="17805" y="14809"/>
                  </a:lnTo>
                  <a:cubicBezTo>
                    <a:pt x="17949" y="14954"/>
                    <a:pt x="17949" y="14954"/>
                    <a:pt x="17949" y="15110"/>
                  </a:cubicBezTo>
                  <a:lnTo>
                    <a:pt x="17949" y="15413"/>
                  </a:lnTo>
                  <a:cubicBezTo>
                    <a:pt x="17949" y="15558"/>
                    <a:pt x="17949" y="15558"/>
                    <a:pt x="17805" y="15715"/>
                  </a:cubicBezTo>
                  <a:cubicBezTo>
                    <a:pt x="17349" y="16465"/>
                    <a:pt x="16749" y="17070"/>
                    <a:pt x="16149" y="17529"/>
                  </a:cubicBezTo>
                  <a:cubicBezTo>
                    <a:pt x="15405" y="18133"/>
                    <a:pt x="14648" y="18580"/>
                    <a:pt x="13904" y="18883"/>
                  </a:cubicBezTo>
                  <a:cubicBezTo>
                    <a:pt x="13749" y="19039"/>
                    <a:pt x="13749" y="19039"/>
                    <a:pt x="13605" y="19039"/>
                  </a:cubicBezTo>
                  <a:cubicBezTo>
                    <a:pt x="13448" y="19039"/>
                    <a:pt x="13448" y="19039"/>
                    <a:pt x="13304" y="18883"/>
                  </a:cubicBezTo>
                  <a:cubicBezTo>
                    <a:pt x="13149" y="18883"/>
                    <a:pt x="13149" y="18883"/>
                    <a:pt x="13149" y="18738"/>
                  </a:cubicBezTo>
                  <a:cubicBezTo>
                    <a:pt x="13005" y="18738"/>
                    <a:pt x="13005" y="18580"/>
                    <a:pt x="13005" y="18435"/>
                  </a:cubicBezTo>
                  <a:lnTo>
                    <a:pt x="11205" y="12536"/>
                  </a:lnTo>
                  <a:lnTo>
                    <a:pt x="11205" y="12089"/>
                  </a:lnTo>
                  <a:cubicBezTo>
                    <a:pt x="11205" y="11932"/>
                    <a:pt x="11349" y="11932"/>
                    <a:pt x="11349" y="11787"/>
                  </a:cubicBezTo>
                  <a:cubicBezTo>
                    <a:pt x="11504" y="11630"/>
                    <a:pt x="11648" y="11630"/>
                    <a:pt x="11805" y="11630"/>
                  </a:cubicBezTo>
                  <a:cubicBezTo>
                    <a:pt x="11949" y="11630"/>
                    <a:pt x="12104" y="11630"/>
                    <a:pt x="12248" y="11787"/>
                  </a:cubicBezTo>
                  <a:close/>
                  <a:moveTo>
                    <a:pt x="17504" y="14954"/>
                  </a:moveTo>
                  <a:lnTo>
                    <a:pt x="17504" y="15110"/>
                  </a:lnTo>
                  <a:cubicBezTo>
                    <a:pt x="17504" y="15110"/>
                    <a:pt x="17649" y="15110"/>
                    <a:pt x="17649" y="15256"/>
                  </a:cubicBezTo>
                  <a:lnTo>
                    <a:pt x="17649" y="15413"/>
                  </a:lnTo>
                  <a:lnTo>
                    <a:pt x="17504" y="15413"/>
                  </a:lnTo>
                  <a:cubicBezTo>
                    <a:pt x="17049" y="16162"/>
                    <a:pt x="16449" y="16767"/>
                    <a:pt x="15848" y="17371"/>
                  </a:cubicBezTo>
                  <a:cubicBezTo>
                    <a:pt x="15248" y="17831"/>
                    <a:pt x="14504" y="18278"/>
                    <a:pt x="13749" y="18580"/>
                  </a:cubicBezTo>
                  <a:lnTo>
                    <a:pt x="13448" y="18580"/>
                  </a:lnTo>
                  <a:lnTo>
                    <a:pt x="13304" y="18435"/>
                  </a:lnTo>
                  <a:lnTo>
                    <a:pt x="11504" y="12391"/>
                  </a:lnTo>
                  <a:lnTo>
                    <a:pt x="11504" y="12235"/>
                  </a:lnTo>
                  <a:lnTo>
                    <a:pt x="11648" y="12089"/>
                  </a:lnTo>
                  <a:lnTo>
                    <a:pt x="11805" y="11932"/>
                  </a:lnTo>
                  <a:cubicBezTo>
                    <a:pt x="11949" y="11932"/>
                    <a:pt x="11949" y="11932"/>
                    <a:pt x="11949" y="12089"/>
                  </a:cubicBezTo>
                  <a:close/>
                  <a:moveTo>
                    <a:pt x="14805" y="3326"/>
                  </a:moveTo>
                  <a:lnTo>
                    <a:pt x="11949" y="8765"/>
                  </a:lnTo>
                  <a:cubicBezTo>
                    <a:pt x="11805" y="8910"/>
                    <a:pt x="11805" y="8910"/>
                    <a:pt x="11805" y="9067"/>
                  </a:cubicBezTo>
                  <a:lnTo>
                    <a:pt x="11949" y="9212"/>
                  </a:lnTo>
                  <a:lnTo>
                    <a:pt x="12104" y="9370"/>
                  </a:lnTo>
                  <a:lnTo>
                    <a:pt x="12248" y="9370"/>
                  </a:lnTo>
                  <a:lnTo>
                    <a:pt x="18249" y="7557"/>
                  </a:lnTo>
                  <a:lnTo>
                    <a:pt x="18405" y="7557"/>
                  </a:lnTo>
                  <a:lnTo>
                    <a:pt x="18405" y="7097"/>
                  </a:lnTo>
                  <a:cubicBezTo>
                    <a:pt x="18104" y="6348"/>
                    <a:pt x="17649" y="5586"/>
                    <a:pt x="17205" y="4981"/>
                  </a:cubicBezTo>
                  <a:cubicBezTo>
                    <a:pt x="16605" y="4232"/>
                    <a:pt x="16005" y="3773"/>
                    <a:pt x="15405" y="3326"/>
                  </a:cubicBezTo>
                  <a:lnTo>
                    <a:pt x="15248" y="3168"/>
                  </a:lnTo>
                  <a:lnTo>
                    <a:pt x="15104" y="3168"/>
                  </a:lnTo>
                  <a:cubicBezTo>
                    <a:pt x="14949" y="3168"/>
                    <a:pt x="14949" y="3168"/>
                    <a:pt x="14949" y="332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59" name="Google Shape;4529;p36"/>
            <p:cNvSpPr/>
            <p:nvPr/>
          </p:nvSpPr>
          <p:spPr>
            <a:xfrm>
              <a:off x="150942" y="845725"/>
              <a:ext cx="517515" cy="248930"/>
            </a:xfrm>
            <a:custGeom>
              <a:avLst/>
              <a:gdLst/>
              <a:ahLst/>
              <a:cxnLst>
                <a:cxn ang="0">
                  <a:pos x="wd2" y="hd2"/>
                </a:cxn>
                <a:cxn ang="5400000">
                  <a:pos x="wd2" y="hd2"/>
                </a:cxn>
                <a:cxn ang="10800000">
                  <a:pos x="wd2" y="hd2"/>
                </a:cxn>
                <a:cxn ang="16200000">
                  <a:pos x="wd2" y="hd2"/>
                </a:cxn>
              </a:cxnLst>
              <a:rect l="0" t="0" r="r" b="b"/>
              <a:pathLst>
                <a:path w="21483" h="21600" extrusionOk="0">
                  <a:moveTo>
                    <a:pt x="7553" y="10312"/>
                  </a:moveTo>
                  <a:cubicBezTo>
                    <a:pt x="7985" y="10312"/>
                    <a:pt x="7985" y="9402"/>
                    <a:pt x="8451" y="9402"/>
                  </a:cubicBezTo>
                  <a:cubicBezTo>
                    <a:pt x="9353" y="7525"/>
                    <a:pt x="8883" y="8427"/>
                    <a:pt x="9785" y="8427"/>
                  </a:cubicBezTo>
                  <a:cubicBezTo>
                    <a:pt x="10683" y="7525"/>
                    <a:pt x="12483" y="6550"/>
                    <a:pt x="13385" y="7525"/>
                  </a:cubicBezTo>
                  <a:cubicBezTo>
                    <a:pt x="12953" y="7525"/>
                    <a:pt x="12953" y="7525"/>
                    <a:pt x="12483" y="8427"/>
                  </a:cubicBezTo>
                  <a:cubicBezTo>
                    <a:pt x="11585" y="9402"/>
                    <a:pt x="10683" y="9402"/>
                    <a:pt x="9785" y="10312"/>
                  </a:cubicBezTo>
                  <a:close/>
                  <a:moveTo>
                    <a:pt x="7553" y="17837"/>
                  </a:moveTo>
                  <a:cubicBezTo>
                    <a:pt x="7553" y="17837"/>
                    <a:pt x="7553" y="16927"/>
                    <a:pt x="7985" y="16927"/>
                  </a:cubicBezTo>
                  <a:cubicBezTo>
                    <a:pt x="8883" y="15952"/>
                    <a:pt x="9353" y="15952"/>
                    <a:pt x="10251" y="15050"/>
                  </a:cubicBezTo>
                  <a:cubicBezTo>
                    <a:pt x="11153" y="14075"/>
                    <a:pt x="12051" y="12190"/>
                    <a:pt x="12483" y="11288"/>
                  </a:cubicBezTo>
                  <a:lnTo>
                    <a:pt x="13385" y="9402"/>
                  </a:lnTo>
                  <a:cubicBezTo>
                    <a:pt x="13851" y="9402"/>
                    <a:pt x="13851" y="8427"/>
                    <a:pt x="13851" y="8427"/>
                  </a:cubicBezTo>
                  <a:lnTo>
                    <a:pt x="14283" y="8427"/>
                  </a:lnTo>
                  <a:cubicBezTo>
                    <a:pt x="13851" y="7525"/>
                    <a:pt x="14283" y="7525"/>
                    <a:pt x="13851" y="8427"/>
                  </a:cubicBezTo>
                  <a:cubicBezTo>
                    <a:pt x="13385" y="8427"/>
                    <a:pt x="12483" y="9402"/>
                    <a:pt x="12051" y="10312"/>
                  </a:cubicBezTo>
                  <a:cubicBezTo>
                    <a:pt x="11585" y="10312"/>
                    <a:pt x="11153" y="12190"/>
                    <a:pt x="10683" y="12190"/>
                  </a:cubicBezTo>
                  <a:cubicBezTo>
                    <a:pt x="10683" y="13165"/>
                    <a:pt x="10251" y="13165"/>
                    <a:pt x="9785" y="13165"/>
                  </a:cubicBezTo>
                  <a:lnTo>
                    <a:pt x="8883" y="14075"/>
                  </a:lnTo>
                  <a:close/>
                  <a:moveTo>
                    <a:pt x="11153" y="5640"/>
                  </a:moveTo>
                  <a:cubicBezTo>
                    <a:pt x="11153" y="4665"/>
                    <a:pt x="11585" y="4665"/>
                    <a:pt x="11585" y="3763"/>
                  </a:cubicBezTo>
                  <a:lnTo>
                    <a:pt x="14753" y="3763"/>
                  </a:lnTo>
                  <a:cubicBezTo>
                    <a:pt x="15185" y="2787"/>
                    <a:pt x="16553" y="2787"/>
                    <a:pt x="17451" y="4665"/>
                  </a:cubicBezTo>
                  <a:cubicBezTo>
                    <a:pt x="16985" y="4665"/>
                    <a:pt x="15651" y="5640"/>
                    <a:pt x="14753" y="5640"/>
                  </a:cubicBezTo>
                  <a:lnTo>
                    <a:pt x="12953" y="5640"/>
                  </a:lnTo>
                  <a:cubicBezTo>
                    <a:pt x="12953" y="6550"/>
                    <a:pt x="12051" y="5640"/>
                    <a:pt x="11585" y="6550"/>
                  </a:cubicBezTo>
                  <a:lnTo>
                    <a:pt x="10251" y="6550"/>
                  </a:lnTo>
                  <a:close/>
                  <a:moveTo>
                    <a:pt x="14753" y="6550"/>
                  </a:moveTo>
                  <a:cubicBezTo>
                    <a:pt x="15651" y="6550"/>
                    <a:pt x="16985" y="5640"/>
                    <a:pt x="17883" y="5640"/>
                  </a:cubicBezTo>
                  <a:cubicBezTo>
                    <a:pt x="18785" y="4665"/>
                    <a:pt x="19251" y="3763"/>
                    <a:pt x="19683" y="2787"/>
                  </a:cubicBezTo>
                  <a:cubicBezTo>
                    <a:pt x="20153" y="2787"/>
                    <a:pt x="21051" y="902"/>
                    <a:pt x="21483" y="0"/>
                  </a:cubicBezTo>
                  <a:cubicBezTo>
                    <a:pt x="21051" y="0"/>
                    <a:pt x="20585" y="902"/>
                    <a:pt x="20585" y="902"/>
                  </a:cubicBezTo>
                  <a:cubicBezTo>
                    <a:pt x="20153" y="902"/>
                    <a:pt x="20153" y="1877"/>
                    <a:pt x="19683" y="1877"/>
                  </a:cubicBezTo>
                  <a:cubicBezTo>
                    <a:pt x="19251" y="2787"/>
                    <a:pt x="18785" y="2787"/>
                    <a:pt x="18353" y="3763"/>
                  </a:cubicBezTo>
                  <a:cubicBezTo>
                    <a:pt x="17883" y="3763"/>
                    <a:pt x="17451" y="2787"/>
                    <a:pt x="17451" y="2787"/>
                  </a:cubicBezTo>
                  <a:cubicBezTo>
                    <a:pt x="16553" y="1877"/>
                    <a:pt x="15651" y="1877"/>
                    <a:pt x="15185" y="1877"/>
                  </a:cubicBezTo>
                  <a:lnTo>
                    <a:pt x="13385" y="1877"/>
                  </a:lnTo>
                  <a:lnTo>
                    <a:pt x="12051" y="2787"/>
                  </a:lnTo>
                  <a:cubicBezTo>
                    <a:pt x="12051" y="2787"/>
                    <a:pt x="11585" y="2787"/>
                    <a:pt x="11153" y="3763"/>
                  </a:cubicBezTo>
                  <a:cubicBezTo>
                    <a:pt x="11153" y="3763"/>
                    <a:pt x="10251" y="3763"/>
                    <a:pt x="10251" y="4665"/>
                  </a:cubicBezTo>
                  <a:lnTo>
                    <a:pt x="10683" y="4665"/>
                  </a:lnTo>
                  <a:lnTo>
                    <a:pt x="10251" y="5640"/>
                  </a:lnTo>
                  <a:cubicBezTo>
                    <a:pt x="9785" y="5640"/>
                    <a:pt x="9785" y="5640"/>
                    <a:pt x="9785" y="6550"/>
                  </a:cubicBezTo>
                  <a:cubicBezTo>
                    <a:pt x="9353" y="6550"/>
                    <a:pt x="8883" y="6550"/>
                    <a:pt x="8451" y="7525"/>
                  </a:cubicBezTo>
                  <a:lnTo>
                    <a:pt x="7985" y="8427"/>
                  </a:lnTo>
                  <a:lnTo>
                    <a:pt x="2585" y="8427"/>
                  </a:lnTo>
                  <a:cubicBezTo>
                    <a:pt x="2153" y="9402"/>
                    <a:pt x="1683" y="9402"/>
                    <a:pt x="1683" y="9402"/>
                  </a:cubicBezTo>
                  <a:cubicBezTo>
                    <a:pt x="1683" y="10312"/>
                    <a:pt x="2153" y="10312"/>
                    <a:pt x="2153" y="10312"/>
                  </a:cubicBezTo>
                  <a:cubicBezTo>
                    <a:pt x="3051" y="9402"/>
                    <a:pt x="3953" y="9402"/>
                    <a:pt x="4851" y="9402"/>
                  </a:cubicBezTo>
                  <a:lnTo>
                    <a:pt x="7083" y="9402"/>
                  </a:lnTo>
                  <a:cubicBezTo>
                    <a:pt x="6651" y="10312"/>
                    <a:pt x="6185" y="10312"/>
                    <a:pt x="5753" y="11288"/>
                  </a:cubicBezTo>
                  <a:cubicBezTo>
                    <a:pt x="5283" y="11288"/>
                    <a:pt x="4851" y="11288"/>
                    <a:pt x="4385" y="12190"/>
                  </a:cubicBezTo>
                  <a:lnTo>
                    <a:pt x="353" y="12190"/>
                  </a:lnTo>
                  <a:cubicBezTo>
                    <a:pt x="-117" y="13165"/>
                    <a:pt x="-117" y="13165"/>
                    <a:pt x="353" y="13165"/>
                  </a:cubicBezTo>
                  <a:lnTo>
                    <a:pt x="4385" y="13165"/>
                  </a:lnTo>
                  <a:lnTo>
                    <a:pt x="5283" y="12190"/>
                  </a:lnTo>
                  <a:lnTo>
                    <a:pt x="6185" y="12190"/>
                  </a:lnTo>
                  <a:cubicBezTo>
                    <a:pt x="6651" y="11288"/>
                    <a:pt x="8451" y="11288"/>
                    <a:pt x="8883" y="11288"/>
                  </a:cubicBezTo>
                  <a:cubicBezTo>
                    <a:pt x="9785" y="11288"/>
                    <a:pt x="9785" y="11288"/>
                    <a:pt x="11153" y="10312"/>
                  </a:cubicBezTo>
                  <a:cubicBezTo>
                    <a:pt x="10251" y="12190"/>
                    <a:pt x="9353" y="13165"/>
                    <a:pt x="8883" y="13165"/>
                  </a:cubicBezTo>
                  <a:cubicBezTo>
                    <a:pt x="7553" y="14075"/>
                    <a:pt x="6185" y="15050"/>
                    <a:pt x="4851" y="15050"/>
                  </a:cubicBezTo>
                  <a:lnTo>
                    <a:pt x="3483" y="15952"/>
                  </a:lnTo>
                  <a:cubicBezTo>
                    <a:pt x="3051" y="15952"/>
                    <a:pt x="2585" y="15952"/>
                    <a:pt x="2153" y="15050"/>
                  </a:cubicBezTo>
                  <a:lnTo>
                    <a:pt x="785" y="15050"/>
                  </a:lnTo>
                  <a:cubicBezTo>
                    <a:pt x="785" y="15050"/>
                    <a:pt x="1251" y="15952"/>
                    <a:pt x="1683" y="15952"/>
                  </a:cubicBezTo>
                  <a:cubicBezTo>
                    <a:pt x="2585" y="16927"/>
                    <a:pt x="3483" y="16927"/>
                    <a:pt x="4385" y="16927"/>
                  </a:cubicBezTo>
                  <a:lnTo>
                    <a:pt x="5283" y="16927"/>
                  </a:lnTo>
                  <a:cubicBezTo>
                    <a:pt x="5753" y="15952"/>
                    <a:pt x="6185" y="15952"/>
                    <a:pt x="7083" y="15952"/>
                  </a:cubicBezTo>
                  <a:lnTo>
                    <a:pt x="7553" y="15050"/>
                  </a:lnTo>
                  <a:cubicBezTo>
                    <a:pt x="7083" y="15952"/>
                    <a:pt x="6185" y="18813"/>
                    <a:pt x="5753" y="18813"/>
                  </a:cubicBezTo>
                  <a:cubicBezTo>
                    <a:pt x="4385" y="20690"/>
                    <a:pt x="4385" y="20690"/>
                    <a:pt x="3051" y="20690"/>
                  </a:cubicBezTo>
                  <a:lnTo>
                    <a:pt x="2585" y="20690"/>
                  </a:lnTo>
                  <a:cubicBezTo>
                    <a:pt x="2585" y="21600"/>
                    <a:pt x="3483" y="21600"/>
                    <a:pt x="3483" y="21600"/>
                  </a:cubicBezTo>
                  <a:cubicBezTo>
                    <a:pt x="3953" y="21600"/>
                    <a:pt x="4851" y="21600"/>
                    <a:pt x="5283" y="20690"/>
                  </a:cubicBezTo>
                  <a:cubicBezTo>
                    <a:pt x="5753" y="20690"/>
                    <a:pt x="6185" y="19715"/>
                    <a:pt x="6651" y="18813"/>
                  </a:cubicBezTo>
                  <a:lnTo>
                    <a:pt x="7083" y="18813"/>
                  </a:lnTo>
                  <a:cubicBezTo>
                    <a:pt x="7083" y="18813"/>
                    <a:pt x="7553" y="17837"/>
                    <a:pt x="7985" y="17837"/>
                  </a:cubicBezTo>
                  <a:lnTo>
                    <a:pt x="8451" y="17837"/>
                  </a:lnTo>
                  <a:lnTo>
                    <a:pt x="11153" y="15050"/>
                  </a:lnTo>
                  <a:cubicBezTo>
                    <a:pt x="12953" y="13165"/>
                    <a:pt x="12953" y="11288"/>
                    <a:pt x="14283" y="9402"/>
                  </a:cubicBezTo>
                  <a:lnTo>
                    <a:pt x="14753" y="8427"/>
                  </a:lnTo>
                  <a:lnTo>
                    <a:pt x="15185" y="8427"/>
                  </a:lnTo>
                  <a:cubicBezTo>
                    <a:pt x="16083" y="9402"/>
                    <a:pt x="17451" y="10312"/>
                    <a:pt x="18353" y="9402"/>
                  </a:cubicBezTo>
                  <a:cubicBezTo>
                    <a:pt x="18785" y="9402"/>
                    <a:pt x="19683" y="8427"/>
                    <a:pt x="19683" y="7525"/>
                  </a:cubicBezTo>
                  <a:lnTo>
                    <a:pt x="18785" y="8427"/>
                  </a:lnTo>
                  <a:lnTo>
                    <a:pt x="17883" y="8427"/>
                  </a:lnTo>
                  <a:cubicBezTo>
                    <a:pt x="17451" y="9402"/>
                    <a:pt x="16553" y="8427"/>
                    <a:pt x="16083" y="8427"/>
                  </a:cubicBezTo>
                  <a:cubicBezTo>
                    <a:pt x="15651" y="7525"/>
                    <a:pt x="15651" y="7525"/>
                    <a:pt x="15185" y="7525"/>
                  </a:cubicBezTo>
                  <a:cubicBezTo>
                    <a:pt x="15185" y="7525"/>
                    <a:pt x="14753" y="7525"/>
                    <a:pt x="14753" y="655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0" name="Google Shape;4530;p36"/>
            <p:cNvSpPr/>
            <p:nvPr/>
          </p:nvSpPr>
          <p:spPr>
            <a:xfrm>
              <a:off x="408294" y="151926"/>
              <a:ext cx="249774" cy="509004"/>
            </a:xfrm>
            <a:custGeom>
              <a:avLst/>
              <a:gdLst/>
              <a:ahLst/>
              <a:cxnLst>
                <a:cxn ang="0">
                  <a:pos x="wd2" y="hd2"/>
                </a:cxn>
                <a:cxn ang="5400000">
                  <a:pos x="wd2" y="hd2"/>
                </a:cxn>
                <a:cxn ang="10800000">
                  <a:pos x="wd2" y="hd2"/>
                </a:cxn>
                <a:cxn ang="16200000">
                  <a:pos x="wd2" y="hd2"/>
                </a:cxn>
              </a:cxnLst>
              <a:rect l="0" t="0" r="r" b="b"/>
              <a:pathLst>
                <a:path w="21600" h="21600" extrusionOk="0">
                  <a:moveTo>
                    <a:pt x="17850" y="17920"/>
                  </a:moveTo>
                  <a:cubicBezTo>
                    <a:pt x="16878" y="17479"/>
                    <a:pt x="16878" y="16561"/>
                    <a:pt x="16878" y="16080"/>
                  </a:cubicBezTo>
                  <a:lnTo>
                    <a:pt x="15979" y="15639"/>
                  </a:lnTo>
                  <a:lnTo>
                    <a:pt x="15979" y="12400"/>
                  </a:lnTo>
                  <a:cubicBezTo>
                    <a:pt x="15979" y="11482"/>
                    <a:pt x="14999" y="10560"/>
                    <a:pt x="14999" y="10560"/>
                  </a:cubicBezTo>
                  <a:lnTo>
                    <a:pt x="15979" y="10560"/>
                  </a:lnTo>
                  <a:cubicBezTo>
                    <a:pt x="15979" y="11040"/>
                    <a:pt x="15979" y="11040"/>
                    <a:pt x="16878" y="11040"/>
                  </a:cubicBezTo>
                  <a:cubicBezTo>
                    <a:pt x="17850" y="11482"/>
                    <a:pt x="17850" y="11482"/>
                    <a:pt x="17850" y="11958"/>
                  </a:cubicBezTo>
                  <a:lnTo>
                    <a:pt x="18749" y="14240"/>
                  </a:lnTo>
                  <a:lnTo>
                    <a:pt x="18749" y="15639"/>
                  </a:lnTo>
                  <a:cubicBezTo>
                    <a:pt x="18749" y="16561"/>
                    <a:pt x="17850" y="17002"/>
                    <a:pt x="17850" y="17920"/>
                  </a:cubicBezTo>
                  <a:close/>
                  <a:moveTo>
                    <a:pt x="14100" y="14721"/>
                  </a:moveTo>
                  <a:cubicBezTo>
                    <a:pt x="13128" y="13799"/>
                    <a:pt x="12229" y="13322"/>
                    <a:pt x="11249" y="12881"/>
                  </a:cubicBezTo>
                  <a:cubicBezTo>
                    <a:pt x="9379" y="11958"/>
                    <a:pt x="8480" y="11958"/>
                    <a:pt x="7500" y="11040"/>
                  </a:cubicBezTo>
                  <a:cubicBezTo>
                    <a:pt x="6601" y="10560"/>
                    <a:pt x="5629" y="9642"/>
                    <a:pt x="5629" y="9200"/>
                  </a:cubicBezTo>
                  <a:cubicBezTo>
                    <a:pt x="5629" y="8719"/>
                    <a:pt x="5629" y="8719"/>
                    <a:pt x="4730" y="8278"/>
                  </a:cubicBezTo>
                  <a:lnTo>
                    <a:pt x="4730" y="7801"/>
                  </a:lnTo>
                  <a:lnTo>
                    <a:pt x="3750" y="7360"/>
                  </a:lnTo>
                  <a:lnTo>
                    <a:pt x="6601" y="8719"/>
                  </a:lnTo>
                  <a:cubicBezTo>
                    <a:pt x="7500" y="9200"/>
                    <a:pt x="7500" y="9200"/>
                    <a:pt x="8480" y="10118"/>
                  </a:cubicBezTo>
                  <a:cubicBezTo>
                    <a:pt x="8480" y="10118"/>
                    <a:pt x="8480" y="10560"/>
                    <a:pt x="9379" y="11040"/>
                  </a:cubicBezTo>
                  <a:lnTo>
                    <a:pt x="11249" y="11958"/>
                  </a:lnTo>
                  <a:cubicBezTo>
                    <a:pt x="12229" y="12400"/>
                    <a:pt x="13128" y="13322"/>
                    <a:pt x="13128" y="13322"/>
                  </a:cubicBezTo>
                  <a:cubicBezTo>
                    <a:pt x="14100" y="14240"/>
                    <a:pt x="14100" y="14240"/>
                    <a:pt x="14100" y="14721"/>
                  </a:cubicBezTo>
                  <a:close/>
                  <a:moveTo>
                    <a:pt x="14100" y="13322"/>
                  </a:moveTo>
                  <a:cubicBezTo>
                    <a:pt x="14999" y="12400"/>
                    <a:pt x="14100" y="10560"/>
                    <a:pt x="13128" y="9642"/>
                  </a:cubicBezTo>
                  <a:cubicBezTo>
                    <a:pt x="13128" y="8719"/>
                    <a:pt x="13128" y="9200"/>
                    <a:pt x="12229" y="8278"/>
                  </a:cubicBezTo>
                  <a:lnTo>
                    <a:pt x="11249" y="7801"/>
                  </a:lnTo>
                  <a:lnTo>
                    <a:pt x="11249" y="8278"/>
                  </a:lnTo>
                  <a:cubicBezTo>
                    <a:pt x="11249" y="9200"/>
                    <a:pt x="11249" y="9642"/>
                    <a:pt x="12229" y="10560"/>
                  </a:cubicBezTo>
                  <a:cubicBezTo>
                    <a:pt x="12229" y="11040"/>
                    <a:pt x="12229" y="11482"/>
                    <a:pt x="13128" y="11958"/>
                  </a:cubicBezTo>
                  <a:cubicBezTo>
                    <a:pt x="13128" y="12400"/>
                    <a:pt x="14100" y="13322"/>
                    <a:pt x="14100" y="13322"/>
                  </a:cubicBezTo>
                  <a:close/>
                  <a:moveTo>
                    <a:pt x="9379" y="441"/>
                  </a:moveTo>
                  <a:cubicBezTo>
                    <a:pt x="9379" y="441"/>
                    <a:pt x="9379" y="0"/>
                    <a:pt x="8480" y="0"/>
                  </a:cubicBezTo>
                  <a:lnTo>
                    <a:pt x="8480" y="3199"/>
                  </a:lnTo>
                  <a:lnTo>
                    <a:pt x="9379" y="4598"/>
                  </a:lnTo>
                  <a:lnTo>
                    <a:pt x="9379" y="5520"/>
                  </a:lnTo>
                  <a:cubicBezTo>
                    <a:pt x="9379" y="5520"/>
                    <a:pt x="9379" y="5961"/>
                    <a:pt x="10351" y="5961"/>
                  </a:cubicBezTo>
                  <a:lnTo>
                    <a:pt x="10351" y="10560"/>
                  </a:lnTo>
                  <a:lnTo>
                    <a:pt x="11249" y="11040"/>
                  </a:lnTo>
                  <a:cubicBezTo>
                    <a:pt x="10351" y="11040"/>
                    <a:pt x="9379" y="10118"/>
                    <a:pt x="9379" y="10118"/>
                  </a:cubicBezTo>
                  <a:cubicBezTo>
                    <a:pt x="7500" y="7801"/>
                    <a:pt x="5629" y="4598"/>
                    <a:pt x="6601" y="2281"/>
                  </a:cubicBezTo>
                  <a:cubicBezTo>
                    <a:pt x="6601" y="1840"/>
                    <a:pt x="7500" y="918"/>
                    <a:pt x="6601" y="918"/>
                  </a:cubicBezTo>
                  <a:cubicBezTo>
                    <a:pt x="5629" y="918"/>
                    <a:pt x="5629" y="2281"/>
                    <a:pt x="4730" y="2281"/>
                  </a:cubicBezTo>
                  <a:lnTo>
                    <a:pt x="4730" y="4121"/>
                  </a:lnTo>
                  <a:lnTo>
                    <a:pt x="5629" y="5961"/>
                  </a:lnTo>
                  <a:cubicBezTo>
                    <a:pt x="5629" y="6438"/>
                    <a:pt x="6601" y="7360"/>
                    <a:pt x="6601" y="7801"/>
                  </a:cubicBezTo>
                  <a:lnTo>
                    <a:pt x="4730" y="6879"/>
                  </a:lnTo>
                  <a:cubicBezTo>
                    <a:pt x="4730" y="6879"/>
                    <a:pt x="4730" y="6438"/>
                    <a:pt x="3750" y="6438"/>
                  </a:cubicBezTo>
                  <a:lnTo>
                    <a:pt x="980" y="3680"/>
                  </a:lnTo>
                  <a:lnTo>
                    <a:pt x="980" y="2281"/>
                  </a:lnTo>
                  <a:cubicBezTo>
                    <a:pt x="0" y="2281"/>
                    <a:pt x="0" y="3199"/>
                    <a:pt x="0" y="3680"/>
                  </a:cubicBezTo>
                  <a:cubicBezTo>
                    <a:pt x="0" y="3680"/>
                    <a:pt x="0" y="4598"/>
                    <a:pt x="980" y="4598"/>
                  </a:cubicBezTo>
                  <a:cubicBezTo>
                    <a:pt x="980" y="5520"/>
                    <a:pt x="980" y="5520"/>
                    <a:pt x="2851" y="6438"/>
                  </a:cubicBezTo>
                  <a:lnTo>
                    <a:pt x="2851" y="6879"/>
                  </a:lnTo>
                  <a:cubicBezTo>
                    <a:pt x="3750" y="7801"/>
                    <a:pt x="4730" y="9642"/>
                    <a:pt x="5629" y="10118"/>
                  </a:cubicBezTo>
                  <a:cubicBezTo>
                    <a:pt x="5629" y="10560"/>
                    <a:pt x="5629" y="11040"/>
                    <a:pt x="6601" y="11482"/>
                  </a:cubicBezTo>
                  <a:lnTo>
                    <a:pt x="9379" y="12881"/>
                  </a:lnTo>
                  <a:cubicBezTo>
                    <a:pt x="10351" y="13322"/>
                    <a:pt x="11249" y="13322"/>
                    <a:pt x="12229" y="13799"/>
                  </a:cubicBezTo>
                  <a:cubicBezTo>
                    <a:pt x="12229" y="14240"/>
                    <a:pt x="12229" y="14240"/>
                    <a:pt x="13128" y="14721"/>
                  </a:cubicBezTo>
                  <a:lnTo>
                    <a:pt x="13128" y="15639"/>
                  </a:lnTo>
                  <a:cubicBezTo>
                    <a:pt x="12229" y="16561"/>
                    <a:pt x="11249" y="17920"/>
                    <a:pt x="12229" y="18842"/>
                  </a:cubicBezTo>
                  <a:cubicBezTo>
                    <a:pt x="12229" y="18842"/>
                    <a:pt x="13128" y="20241"/>
                    <a:pt x="14100" y="20241"/>
                  </a:cubicBezTo>
                  <a:lnTo>
                    <a:pt x="13128" y="19319"/>
                  </a:lnTo>
                  <a:lnTo>
                    <a:pt x="13128" y="18842"/>
                  </a:lnTo>
                  <a:cubicBezTo>
                    <a:pt x="12229" y="17479"/>
                    <a:pt x="13128" y="16561"/>
                    <a:pt x="14100" y="15162"/>
                  </a:cubicBezTo>
                  <a:lnTo>
                    <a:pt x="14999" y="14721"/>
                  </a:lnTo>
                  <a:lnTo>
                    <a:pt x="14999" y="16561"/>
                  </a:lnTo>
                  <a:cubicBezTo>
                    <a:pt x="15979" y="17002"/>
                    <a:pt x="15979" y="17002"/>
                    <a:pt x="15979" y="17479"/>
                  </a:cubicBezTo>
                  <a:cubicBezTo>
                    <a:pt x="16878" y="18401"/>
                    <a:pt x="16878" y="19319"/>
                    <a:pt x="17850" y="19760"/>
                  </a:cubicBezTo>
                  <a:cubicBezTo>
                    <a:pt x="18749" y="20241"/>
                    <a:pt x="20628" y="21600"/>
                    <a:pt x="21600" y="21600"/>
                  </a:cubicBezTo>
                  <a:lnTo>
                    <a:pt x="21600" y="21159"/>
                  </a:lnTo>
                  <a:lnTo>
                    <a:pt x="20628" y="20682"/>
                  </a:lnTo>
                  <a:lnTo>
                    <a:pt x="19729" y="19760"/>
                  </a:lnTo>
                  <a:cubicBezTo>
                    <a:pt x="18749" y="19319"/>
                    <a:pt x="18749" y="18842"/>
                    <a:pt x="17850" y="18401"/>
                  </a:cubicBezTo>
                  <a:cubicBezTo>
                    <a:pt x="17850" y="17920"/>
                    <a:pt x="18749" y="17920"/>
                    <a:pt x="18749" y="17479"/>
                  </a:cubicBezTo>
                  <a:cubicBezTo>
                    <a:pt x="19729" y="16561"/>
                    <a:pt x="19729" y="14721"/>
                    <a:pt x="19729" y="13799"/>
                  </a:cubicBezTo>
                  <a:cubicBezTo>
                    <a:pt x="19729" y="13322"/>
                    <a:pt x="18749" y="12400"/>
                    <a:pt x="18749" y="12400"/>
                  </a:cubicBezTo>
                  <a:cubicBezTo>
                    <a:pt x="19729" y="12400"/>
                    <a:pt x="18749" y="11958"/>
                    <a:pt x="18749" y="11958"/>
                  </a:cubicBezTo>
                  <a:lnTo>
                    <a:pt x="18749" y="11482"/>
                  </a:lnTo>
                  <a:cubicBezTo>
                    <a:pt x="17850" y="11040"/>
                    <a:pt x="17850" y="11040"/>
                    <a:pt x="17850" y="10560"/>
                  </a:cubicBezTo>
                  <a:cubicBezTo>
                    <a:pt x="16878" y="10118"/>
                    <a:pt x="16878" y="10560"/>
                    <a:pt x="16878" y="10560"/>
                  </a:cubicBezTo>
                  <a:cubicBezTo>
                    <a:pt x="15979" y="10118"/>
                    <a:pt x="14999" y="9200"/>
                    <a:pt x="14100" y="8719"/>
                  </a:cubicBezTo>
                  <a:cubicBezTo>
                    <a:pt x="14100" y="8278"/>
                    <a:pt x="14100" y="8278"/>
                    <a:pt x="13128" y="8278"/>
                  </a:cubicBezTo>
                  <a:lnTo>
                    <a:pt x="13128" y="7360"/>
                  </a:lnTo>
                  <a:cubicBezTo>
                    <a:pt x="13128" y="5961"/>
                    <a:pt x="14100" y="4598"/>
                    <a:pt x="13128" y="3199"/>
                  </a:cubicBezTo>
                  <a:lnTo>
                    <a:pt x="13128" y="2758"/>
                  </a:lnTo>
                  <a:cubicBezTo>
                    <a:pt x="13128" y="2281"/>
                    <a:pt x="13128" y="1840"/>
                    <a:pt x="12229" y="1359"/>
                  </a:cubicBezTo>
                  <a:cubicBezTo>
                    <a:pt x="11249" y="1840"/>
                    <a:pt x="12229" y="3680"/>
                    <a:pt x="12229" y="4121"/>
                  </a:cubicBezTo>
                  <a:lnTo>
                    <a:pt x="12229" y="6879"/>
                  </a:lnTo>
                  <a:lnTo>
                    <a:pt x="11249" y="5961"/>
                  </a:lnTo>
                  <a:cubicBezTo>
                    <a:pt x="10351" y="5520"/>
                    <a:pt x="10351" y="5039"/>
                    <a:pt x="10351" y="4121"/>
                  </a:cubicBezTo>
                  <a:lnTo>
                    <a:pt x="10351" y="3680"/>
                  </a:lnTo>
                  <a:cubicBezTo>
                    <a:pt x="9379" y="3199"/>
                    <a:pt x="9379" y="2281"/>
                    <a:pt x="9379" y="135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1" name="Google Shape;4531;p36"/>
            <p:cNvSpPr/>
            <p:nvPr/>
          </p:nvSpPr>
          <p:spPr>
            <a:xfrm>
              <a:off x="841917" y="408829"/>
              <a:ext cx="520429" cy="252108"/>
            </a:xfrm>
            <a:custGeom>
              <a:avLst/>
              <a:gdLst/>
              <a:ahLst/>
              <a:cxnLst>
                <a:cxn ang="0">
                  <a:pos x="wd2" y="hd2"/>
                </a:cxn>
                <a:cxn ang="5400000">
                  <a:pos x="wd2" y="hd2"/>
                </a:cxn>
                <a:cxn ang="10800000">
                  <a:pos x="wd2" y="hd2"/>
                </a:cxn>
                <a:cxn ang="16200000">
                  <a:pos x="wd2" y="hd2"/>
                </a:cxn>
              </a:cxnLst>
              <a:rect l="0" t="0" r="r" b="b"/>
              <a:pathLst>
                <a:path w="21600" h="20931" extrusionOk="0">
                  <a:moveTo>
                    <a:pt x="4070" y="16468"/>
                  </a:moveTo>
                  <a:lnTo>
                    <a:pt x="5399" y="15535"/>
                  </a:lnTo>
                  <a:cubicBezTo>
                    <a:pt x="6301" y="15535"/>
                    <a:pt x="7199" y="14672"/>
                    <a:pt x="8100" y="14672"/>
                  </a:cubicBezTo>
                  <a:lnTo>
                    <a:pt x="11268" y="14672"/>
                  </a:lnTo>
                  <a:cubicBezTo>
                    <a:pt x="10798" y="14672"/>
                    <a:pt x="10367" y="15535"/>
                    <a:pt x="9900" y="16468"/>
                  </a:cubicBezTo>
                  <a:lnTo>
                    <a:pt x="9469" y="16468"/>
                  </a:lnTo>
                  <a:cubicBezTo>
                    <a:pt x="9469" y="16468"/>
                    <a:pt x="8998" y="16468"/>
                    <a:pt x="8567" y="17331"/>
                  </a:cubicBezTo>
                  <a:lnTo>
                    <a:pt x="4968" y="17331"/>
                  </a:lnTo>
                  <a:cubicBezTo>
                    <a:pt x="4501" y="17331"/>
                    <a:pt x="4070" y="16468"/>
                    <a:pt x="4070" y="16468"/>
                  </a:cubicBezTo>
                  <a:close/>
                  <a:moveTo>
                    <a:pt x="8100" y="13731"/>
                  </a:moveTo>
                  <a:cubicBezTo>
                    <a:pt x="8100" y="12868"/>
                    <a:pt x="8567" y="12868"/>
                    <a:pt x="8998" y="12868"/>
                  </a:cubicBezTo>
                  <a:cubicBezTo>
                    <a:pt x="9469" y="11935"/>
                    <a:pt x="9900" y="11935"/>
                    <a:pt x="10798" y="11072"/>
                  </a:cubicBezTo>
                  <a:lnTo>
                    <a:pt x="13068" y="11072"/>
                  </a:lnTo>
                  <a:cubicBezTo>
                    <a:pt x="13068" y="11072"/>
                    <a:pt x="13500" y="10131"/>
                    <a:pt x="13500" y="11072"/>
                  </a:cubicBezTo>
                  <a:lnTo>
                    <a:pt x="13068" y="11072"/>
                  </a:lnTo>
                  <a:cubicBezTo>
                    <a:pt x="13068" y="11935"/>
                    <a:pt x="12598" y="11935"/>
                    <a:pt x="12598" y="11935"/>
                  </a:cubicBezTo>
                  <a:cubicBezTo>
                    <a:pt x="11700" y="12868"/>
                    <a:pt x="10367" y="13731"/>
                    <a:pt x="9469" y="13731"/>
                  </a:cubicBezTo>
                  <a:close/>
                  <a:moveTo>
                    <a:pt x="7199" y="12868"/>
                  </a:moveTo>
                  <a:cubicBezTo>
                    <a:pt x="7199" y="13731"/>
                    <a:pt x="7199" y="12868"/>
                    <a:pt x="8100" y="11935"/>
                  </a:cubicBezTo>
                  <a:cubicBezTo>
                    <a:pt x="8567" y="11935"/>
                    <a:pt x="8998" y="11072"/>
                    <a:pt x="9469" y="11072"/>
                  </a:cubicBezTo>
                  <a:cubicBezTo>
                    <a:pt x="9900" y="9268"/>
                    <a:pt x="10367" y="8335"/>
                    <a:pt x="11268" y="7472"/>
                  </a:cubicBezTo>
                  <a:lnTo>
                    <a:pt x="12598" y="6531"/>
                  </a:lnTo>
                  <a:lnTo>
                    <a:pt x="12598" y="5668"/>
                  </a:lnTo>
                  <a:lnTo>
                    <a:pt x="13966" y="3872"/>
                  </a:lnTo>
                  <a:lnTo>
                    <a:pt x="13068" y="4735"/>
                  </a:lnTo>
                  <a:lnTo>
                    <a:pt x="12166" y="4735"/>
                  </a:lnTo>
                  <a:cubicBezTo>
                    <a:pt x="10798" y="6531"/>
                    <a:pt x="9900" y="7472"/>
                    <a:pt x="8567" y="10131"/>
                  </a:cubicBezTo>
                  <a:cubicBezTo>
                    <a:pt x="7669" y="12868"/>
                    <a:pt x="7669" y="11935"/>
                    <a:pt x="7199" y="12868"/>
                  </a:cubicBezTo>
                  <a:close/>
                  <a:moveTo>
                    <a:pt x="13966" y="5668"/>
                  </a:moveTo>
                  <a:lnTo>
                    <a:pt x="15766" y="2068"/>
                  </a:lnTo>
                  <a:cubicBezTo>
                    <a:pt x="16667" y="1135"/>
                    <a:pt x="17099" y="1135"/>
                    <a:pt x="18001" y="1135"/>
                  </a:cubicBezTo>
                  <a:lnTo>
                    <a:pt x="18899" y="1135"/>
                  </a:lnTo>
                  <a:cubicBezTo>
                    <a:pt x="19365" y="1135"/>
                    <a:pt x="18899" y="-669"/>
                    <a:pt x="17565" y="272"/>
                  </a:cubicBezTo>
                  <a:lnTo>
                    <a:pt x="16201" y="272"/>
                  </a:lnTo>
                  <a:cubicBezTo>
                    <a:pt x="16201" y="1135"/>
                    <a:pt x="15766" y="1135"/>
                    <a:pt x="15766" y="1135"/>
                  </a:cubicBezTo>
                  <a:lnTo>
                    <a:pt x="15299" y="1135"/>
                  </a:lnTo>
                  <a:lnTo>
                    <a:pt x="14868" y="2068"/>
                  </a:lnTo>
                  <a:lnTo>
                    <a:pt x="14401" y="2931"/>
                  </a:lnTo>
                  <a:cubicBezTo>
                    <a:pt x="13966" y="2931"/>
                    <a:pt x="13500" y="2931"/>
                    <a:pt x="13068" y="3872"/>
                  </a:cubicBezTo>
                  <a:lnTo>
                    <a:pt x="12598" y="3872"/>
                  </a:lnTo>
                  <a:cubicBezTo>
                    <a:pt x="12166" y="3872"/>
                    <a:pt x="11700" y="4735"/>
                    <a:pt x="11268" y="4735"/>
                  </a:cubicBezTo>
                  <a:cubicBezTo>
                    <a:pt x="10798" y="5668"/>
                    <a:pt x="10798" y="5668"/>
                    <a:pt x="10367" y="5668"/>
                  </a:cubicBezTo>
                  <a:cubicBezTo>
                    <a:pt x="9900" y="6531"/>
                    <a:pt x="8998" y="7472"/>
                    <a:pt x="8567" y="9268"/>
                  </a:cubicBezTo>
                  <a:cubicBezTo>
                    <a:pt x="7669" y="11072"/>
                    <a:pt x="7669" y="11072"/>
                    <a:pt x="6301" y="12868"/>
                  </a:cubicBezTo>
                  <a:cubicBezTo>
                    <a:pt x="5869" y="11935"/>
                    <a:pt x="4501" y="11072"/>
                    <a:pt x="3599" y="11072"/>
                  </a:cubicBezTo>
                  <a:cubicBezTo>
                    <a:pt x="3168" y="11072"/>
                    <a:pt x="3168" y="11072"/>
                    <a:pt x="2701" y="11935"/>
                  </a:cubicBezTo>
                  <a:lnTo>
                    <a:pt x="2270" y="11935"/>
                  </a:lnTo>
                  <a:cubicBezTo>
                    <a:pt x="2270" y="11935"/>
                    <a:pt x="1800" y="11935"/>
                    <a:pt x="1368" y="12868"/>
                  </a:cubicBezTo>
                  <a:lnTo>
                    <a:pt x="2701" y="12868"/>
                  </a:lnTo>
                  <a:cubicBezTo>
                    <a:pt x="3168" y="11935"/>
                    <a:pt x="3168" y="11935"/>
                    <a:pt x="4070" y="11935"/>
                  </a:cubicBezTo>
                  <a:cubicBezTo>
                    <a:pt x="4968" y="11935"/>
                    <a:pt x="5869" y="12868"/>
                    <a:pt x="6767" y="13731"/>
                  </a:cubicBezTo>
                  <a:lnTo>
                    <a:pt x="6301" y="13731"/>
                  </a:lnTo>
                  <a:cubicBezTo>
                    <a:pt x="6301" y="13731"/>
                    <a:pt x="5869" y="14672"/>
                    <a:pt x="5399" y="14672"/>
                  </a:cubicBezTo>
                  <a:cubicBezTo>
                    <a:pt x="4968" y="14672"/>
                    <a:pt x="3599" y="15535"/>
                    <a:pt x="3168" y="15535"/>
                  </a:cubicBezTo>
                  <a:cubicBezTo>
                    <a:pt x="2701" y="16468"/>
                    <a:pt x="1800" y="16468"/>
                    <a:pt x="1368" y="17331"/>
                  </a:cubicBezTo>
                  <a:cubicBezTo>
                    <a:pt x="1368" y="18272"/>
                    <a:pt x="0" y="20068"/>
                    <a:pt x="0" y="20931"/>
                  </a:cubicBezTo>
                  <a:cubicBezTo>
                    <a:pt x="470" y="20931"/>
                    <a:pt x="902" y="20068"/>
                    <a:pt x="902" y="20068"/>
                  </a:cubicBezTo>
                  <a:cubicBezTo>
                    <a:pt x="1800" y="18272"/>
                    <a:pt x="1800" y="18272"/>
                    <a:pt x="2701" y="17331"/>
                  </a:cubicBezTo>
                  <a:cubicBezTo>
                    <a:pt x="3168" y="16468"/>
                    <a:pt x="3168" y="16468"/>
                    <a:pt x="3599" y="17331"/>
                  </a:cubicBezTo>
                  <a:cubicBezTo>
                    <a:pt x="4968" y="19135"/>
                    <a:pt x="6301" y="19135"/>
                    <a:pt x="8100" y="18272"/>
                  </a:cubicBezTo>
                  <a:lnTo>
                    <a:pt x="9469" y="18272"/>
                  </a:lnTo>
                  <a:lnTo>
                    <a:pt x="9900" y="17331"/>
                  </a:lnTo>
                  <a:cubicBezTo>
                    <a:pt x="10367" y="17331"/>
                    <a:pt x="10798" y="16468"/>
                    <a:pt x="10798" y="16468"/>
                  </a:cubicBezTo>
                  <a:cubicBezTo>
                    <a:pt x="10798" y="15535"/>
                    <a:pt x="11700" y="14672"/>
                    <a:pt x="12166" y="13731"/>
                  </a:cubicBezTo>
                  <a:cubicBezTo>
                    <a:pt x="12598" y="13731"/>
                    <a:pt x="13068" y="12868"/>
                    <a:pt x="13068" y="12868"/>
                  </a:cubicBezTo>
                  <a:cubicBezTo>
                    <a:pt x="13500" y="11935"/>
                    <a:pt x="13500" y="11935"/>
                    <a:pt x="13966" y="11935"/>
                  </a:cubicBezTo>
                  <a:lnTo>
                    <a:pt x="14868" y="11935"/>
                  </a:lnTo>
                  <a:cubicBezTo>
                    <a:pt x="15299" y="12868"/>
                    <a:pt x="15299" y="12868"/>
                    <a:pt x="15766" y="12868"/>
                  </a:cubicBezTo>
                  <a:lnTo>
                    <a:pt x="18001" y="12868"/>
                  </a:lnTo>
                  <a:lnTo>
                    <a:pt x="18001" y="11935"/>
                  </a:lnTo>
                  <a:lnTo>
                    <a:pt x="19365" y="11935"/>
                  </a:lnTo>
                  <a:cubicBezTo>
                    <a:pt x="19800" y="11935"/>
                    <a:pt x="19800" y="11935"/>
                    <a:pt x="19800" y="11072"/>
                  </a:cubicBezTo>
                  <a:lnTo>
                    <a:pt x="14401" y="11072"/>
                  </a:lnTo>
                  <a:cubicBezTo>
                    <a:pt x="14868" y="11072"/>
                    <a:pt x="14868" y="11072"/>
                    <a:pt x="15299" y="10131"/>
                  </a:cubicBezTo>
                  <a:cubicBezTo>
                    <a:pt x="17099" y="9268"/>
                    <a:pt x="18467" y="9268"/>
                    <a:pt x="20698" y="8335"/>
                  </a:cubicBezTo>
                  <a:lnTo>
                    <a:pt x="21600" y="8335"/>
                  </a:lnTo>
                  <a:cubicBezTo>
                    <a:pt x="21165" y="7472"/>
                    <a:pt x="21165" y="7472"/>
                    <a:pt x="20698" y="7472"/>
                  </a:cubicBezTo>
                  <a:lnTo>
                    <a:pt x="18467" y="7472"/>
                  </a:lnTo>
                  <a:lnTo>
                    <a:pt x="18001" y="8335"/>
                  </a:lnTo>
                  <a:lnTo>
                    <a:pt x="15766" y="8335"/>
                  </a:lnTo>
                  <a:cubicBezTo>
                    <a:pt x="15299" y="9268"/>
                    <a:pt x="14868" y="9268"/>
                    <a:pt x="14401" y="9268"/>
                  </a:cubicBezTo>
                  <a:lnTo>
                    <a:pt x="13068" y="9268"/>
                  </a:lnTo>
                  <a:cubicBezTo>
                    <a:pt x="12598" y="9268"/>
                    <a:pt x="11700" y="9268"/>
                    <a:pt x="11268" y="10131"/>
                  </a:cubicBezTo>
                  <a:lnTo>
                    <a:pt x="10367" y="10131"/>
                  </a:lnTo>
                  <a:cubicBezTo>
                    <a:pt x="10798" y="9268"/>
                    <a:pt x="12166" y="8335"/>
                    <a:pt x="12598" y="7472"/>
                  </a:cubicBezTo>
                  <a:lnTo>
                    <a:pt x="13500" y="7472"/>
                  </a:lnTo>
                  <a:lnTo>
                    <a:pt x="14868" y="6531"/>
                  </a:lnTo>
                  <a:cubicBezTo>
                    <a:pt x="15299" y="6531"/>
                    <a:pt x="15766" y="5668"/>
                    <a:pt x="16667" y="5668"/>
                  </a:cubicBezTo>
                  <a:lnTo>
                    <a:pt x="19800" y="5668"/>
                  </a:lnTo>
                  <a:cubicBezTo>
                    <a:pt x="19800" y="6531"/>
                    <a:pt x="20267" y="6531"/>
                    <a:pt x="20698" y="6531"/>
                  </a:cubicBezTo>
                  <a:cubicBezTo>
                    <a:pt x="20698" y="5668"/>
                    <a:pt x="20267" y="5668"/>
                    <a:pt x="20267" y="5668"/>
                  </a:cubicBezTo>
                  <a:cubicBezTo>
                    <a:pt x="18899" y="3872"/>
                    <a:pt x="16667" y="4735"/>
                    <a:pt x="15299" y="4735"/>
                  </a:cubicBezTo>
                  <a:cubicBezTo>
                    <a:pt x="14868" y="4735"/>
                    <a:pt x="13966" y="5668"/>
                    <a:pt x="13966" y="5668"/>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2" name="Google Shape;4532;p36"/>
            <p:cNvSpPr/>
            <p:nvPr/>
          </p:nvSpPr>
          <p:spPr>
            <a:xfrm>
              <a:off x="848210" y="845725"/>
              <a:ext cx="253876" cy="509097"/>
            </a:xfrm>
            <a:custGeom>
              <a:avLst/>
              <a:gdLst/>
              <a:ahLst/>
              <a:cxnLst>
                <a:cxn ang="0">
                  <a:pos x="wd2" y="hd2"/>
                </a:cxn>
                <a:cxn ang="5400000">
                  <a:pos x="wd2" y="hd2"/>
                </a:cxn>
                <a:cxn ang="10800000">
                  <a:pos x="wd2" y="hd2"/>
                </a:cxn>
                <a:cxn ang="16200000">
                  <a:pos x="wd2" y="hd2"/>
                </a:cxn>
              </a:cxnLst>
              <a:rect l="0" t="0" r="r" b="b"/>
              <a:pathLst>
                <a:path w="21077" h="21600" extrusionOk="0">
                  <a:moveTo>
                    <a:pt x="8481" y="12401"/>
                  </a:moveTo>
                  <a:lnTo>
                    <a:pt x="7618" y="11956"/>
                  </a:lnTo>
                  <a:cubicBezTo>
                    <a:pt x="7618" y="11038"/>
                    <a:pt x="6677" y="9640"/>
                    <a:pt x="7618" y="7800"/>
                  </a:cubicBezTo>
                  <a:lnTo>
                    <a:pt x="7618" y="8722"/>
                  </a:lnTo>
                  <a:cubicBezTo>
                    <a:pt x="8481" y="8722"/>
                    <a:pt x="8481" y="9199"/>
                    <a:pt x="8481" y="9199"/>
                  </a:cubicBezTo>
                  <a:cubicBezTo>
                    <a:pt x="9414" y="10117"/>
                    <a:pt x="9414" y="10562"/>
                    <a:pt x="9414" y="11479"/>
                  </a:cubicBezTo>
                  <a:lnTo>
                    <a:pt x="10277" y="13796"/>
                  </a:lnTo>
                  <a:close/>
                  <a:moveTo>
                    <a:pt x="16614" y="14241"/>
                  </a:moveTo>
                  <a:lnTo>
                    <a:pt x="16614" y="13796"/>
                  </a:lnTo>
                  <a:cubicBezTo>
                    <a:pt x="16614" y="13319"/>
                    <a:pt x="16614" y="13319"/>
                    <a:pt x="15681" y="13319"/>
                  </a:cubicBezTo>
                  <a:cubicBezTo>
                    <a:pt x="15681" y="12401"/>
                    <a:pt x="14818" y="11956"/>
                    <a:pt x="14818" y="11038"/>
                  </a:cubicBezTo>
                  <a:cubicBezTo>
                    <a:pt x="13014" y="10117"/>
                    <a:pt x="13014" y="9640"/>
                    <a:pt x="10277" y="8722"/>
                  </a:cubicBezTo>
                  <a:cubicBezTo>
                    <a:pt x="8481" y="7359"/>
                    <a:pt x="7618" y="6882"/>
                    <a:pt x="7618" y="6882"/>
                  </a:cubicBezTo>
                  <a:lnTo>
                    <a:pt x="7618" y="7359"/>
                  </a:lnTo>
                  <a:cubicBezTo>
                    <a:pt x="8481" y="7800"/>
                    <a:pt x="9414" y="9199"/>
                    <a:pt x="9414" y="9199"/>
                  </a:cubicBezTo>
                  <a:cubicBezTo>
                    <a:pt x="10277" y="9199"/>
                    <a:pt x="10277" y="9640"/>
                    <a:pt x="10277" y="9640"/>
                  </a:cubicBezTo>
                  <a:cubicBezTo>
                    <a:pt x="11218" y="10117"/>
                    <a:pt x="12081" y="10562"/>
                    <a:pt x="13014" y="11479"/>
                  </a:cubicBezTo>
                  <a:cubicBezTo>
                    <a:pt x="13877" y="12401"/>
                    <a:pt x="13014" y="11956"/>
                    <a:pt x="15681" y="13319"/>
                  </a:cubicBezTo>
                  <a:cubicBezTo>
                    <a:pt x="15681" y="13319"/>
                    <a:pt x="16614" y="13796"/>
                    <a:pt x="16614" y="14241"/>
                  </a:cubicBezTo>
                  <a:close/>
                  <a:moveTo>
                    <a:pt x="5814" y="9199"/>
                  </a:moveTo>
                  <a:lnTo>
                    <a:pt x="5814" y="10117"/>
                  </a:lnTo>
                  <a:lnTo>
                    <a:pt x="6677" y="11038"/>
                  </a:lnTo>
                  <a:cubicBezTo>
                    <a:pt x="5814" y="11038"/>
                    <a:pt x="5814" y="10562"/>
                    <a:pt x="5814" y="10562"/>
                  </a:cubicBezTo>
                  <a:cubicBezTo>
                    <a:pt x="4018" y="9640"/>
                    <a:pt x="4018" y="10117"/>
                    <a:pt x="4018" y="8722"/>
                  </a:cubicBezTo>
                  <a:cubicBezTo>
                    <a:pt x="3077" y="6882"/>
                    <a:pt x="3077" y="5042"/>
                    <a:pt x="4018" y="3679"/>
                  </a:cubicBezTo>
                  <a:cubicBezTo>
                    <a:pt x="4018" y="4121"/>
                    <a:pt x="4881" y="5042"/>
                    <a:pt x="4881" y="5519"/>
                  </a:cubicBezTo>
                  <a:lnTo>
                    <a:pt x="4881" y="5960"/>
                  </a:lnTo>
                  <a:cubicBezTo>
                    <a:pt x="5814" y="6882"/>
                    <a:pt x="5814" y="7800"/>
                    <a:pt x="5814" y="8277"/>
                  </a:cubicBezTo>
                  <a:close/>
                  <a:moveTo>
                    <a:pt x="7618" y="1363"/>
                  </a:moveTo>
                  <a:cubicBezTo>
                    <a:pt x="7618" y="1363"/>
                    <a:pt x="7618" y="2281"/>
                    <a:pt x="8481" y="2281"/>
                  </a:cubicBezTo>
                  <a:lnTo>
                    <a:pt x="8481" y="3679"/>
                  </a:lnTo>
                  <a:cubicBezTo>
                    <a:pt x="8481" y="4121"/>
                    <a:pt x="8481" y="4597"/>
                    <a:pt x="7618" y="5042"/>
                  </a:cubicBezTo>
                  <a:cubicBezTo>
                    <a:pt x="7618" y="5519"/>
                    <a:pt x="6677" y="6437"/>
                    <a:pt x="6677" y="6882"/>
                  </a:cubicBezTo>
                  <a:lnTo>
                    <a:pt x="6677" y="5960"/>
                  </a:lnTo>
                  <a:lnTo>
                    <a:pt x="5814" y="4121"/>
                  </a:lnTo>
                  <a:lnTo>
                    <a:pt x="4881" y="3203"/>
                  </a:lnTo>
                  <a:cubicBezTo>
                    <a:pt x="4018" y="1840"/>
                    <a:pt x="2214" y="0"/>
                    <a:pt x="418" y="0"/>
                  </a:cubicBezTo>
                  <a:cubicBezTo>
                    <a:pt x="-523" y="0"/>
                    <a:pt x="418" y="0"/>
                    <a:pt x="418" y="441"/>
                  </a:cubicBezTo>
                  <a:cubicBezTo>
                    <a:pt x="1281" y="918"/>
                    <a:pt x="2214" y="918"/>
                    <a:pt x="3077" y="2281"/>
                  </a:cubicBezTo>
                  <a:cubicBezTo>
                    <a:pt x="3077" y="2281"/>
                    <a:pt x="3077" y="2758"/>
                    <a:pt x="4018" y="3203"/>
                  </a:cubicBezTo>
                  <a:cubicBezTo>
                    <a:pt x="3077" y="3203"/>
                    <a:pt x="3077" y="3679"/>
                    <a:pt x="3077" y="3679"/>
                  </a:cubicBezTo>
                  <a:cubicBezTo>
                    <a:pt x="2214" y="5042"/>
                    <a:pt x="2214" y="6437"/>
                    <a:pt x="2214" y="7800"/>
                  </a:cubicBezTo>
                  <a:cubicBezTo>
                    <a:pt x="2214" y="8277"/>
                    <a:pt x="2214" y="8722"/>
                    <a:pt x="3077" y="9199"/>
                  </a:cubicBezTo>
                  <a:lnTo>
                    <a:pt x="2214" y="9199"/>
                  </a:lnTo>
                  <a:cubicBezTo>
                    <a:pt x="2214" y="9199"/>
                    <a:pt x="2214" y="9640"/>
                    <a:pt x="3077" y="9640"/>
                  </a:cubicBezTo>
                  <a:cubicBezTo>
                    <a:pt x="3077" y="10117"/>
                    <a:pt x="3077" y="11038"/>
                    <a:pt x="4018" y="11038"/>
                  </a:cubicBezTo>
                  <a:lnTo>
                    <a:pt x="4018" y="10562"/>
                  </a:lnTo>
                  <a:lnTo>
                    <a:pt x="5814" y="11479"/>
                  </a:lnTo>
                  <a:cubicBezTo>
                    <a:pt x="6677" y="12401"/>
                    <a:pt x="6677" y="12878"/>
                    <a:pt x="7618" y="13319"/>
                  </a:cubicBezTo>
                  <a:cubicBezTo>
                    <a:pt x="8481" y="13319"/>
                    <a:pt x="8481" y="13796"/>
                    <a:pt x="8481" y="13796"/>
                  </a:cubicBezTo>
                  <a:lnTo>
                    <a:pt x="8481" y="15159"/>
                  </a:lnTo>
                  <a:cubicBezTo>
                    <a:pt x="8481" y="15636"/>
                    <a:pt x="7618" y="16558"/>
                    <a:pt x="7618" y="16999"/>
                  </a:cubicBezTo>
                  <a:cubicBezTo>
                    <a:pt x="7618" y="17479"/>
                    <a:pt x="8481" y="17921"/>
                    <a:pt x="8481" y="18397"/>
                  </a:cubicBezTo>
                  <a:lnTo>
                    <a:pt x="8481" y="18838"/>
                  </a:lnTo>
                  <a:cubicBezTo>
                    <a:pt x="8481" y="19319"/>
                    <a:pt x="8481" y="19760"/>
                    <a:pt x="9414" y="19760"/>
                  </a:cubicBezTo>
                  <a:lnTo>
                    <a:pt x="9414" y="14718"/>
                  </a:lnTo>
                  <a:cubicBezTo>
                    <a:pt x="9414" y="14718"/>
                    <a:pt x="9414" y="15159"/>
                    <a:pt x="10277" y="15159"/>
                  </a:cubicBezTo>
                  <a:cubicBezTo>
                    <a:pt x="10277" y="15636"/>
                    <a:pt x="10277" y="16081"/>
                    <a:pt x="11218" y="16081"/>
                  </a:cubicBezTo>
                  <a:cubicBezTo>
                    <a:pt x="11218" y="16999"/>
                    <a:pt x="12081" y="18838"/>
                    <a:pt x="12081" y="19760"/>
                  </a:cubicBezTo>
                  <a:lnTo>
                    <a:pt x="12081" y="21600"/>
                  </a:lnTo>
                  <a:cubicBezTo>
                    <a:pt x="13014" y="21159"/>
                    <a:pt x="13014" y="20678"/>
                    <a:pt x="13014" y="20237"/>
                  </a:cubicBezTo>
                  <a:lnTo>
                    <a:pt x="13014" y="19319"/>
                  </a:lnTo>
                  <a:cubicBezTo>
                    <a:pt x="13014" y="18838"/>
                    <a:pt x="13014" y="17921"/>
                    <a:pt x="12081" y="17479"/>
                  </a:cubicBezTo>
                  <a:lnTo>
                    <a:pt x="12081" y="16081"/>
                  </a:lnTo>
                  <a:cubicBezTo>
                    <a:pt x="12081" y="15636"/>
                    <a:pt x="11218" y="15636"/>
                    <a:pt x="11218" y="15159"/>
                  </a:cubicBezTo>
                  <a:lnTo>
                    <a:pt x="11218" y="11479"/>
                  </a:lnTo>
                  <a:lnTo>
                    <a:pt x="10277" y="10117"/>
                  </a:lnTo>
                  <a:cubicBezTo>
                    <a:pt x="10277" y="10562"/>
                    <a:pt x="11218" y="10562"/>
                    <a:pt x="11218" y="11038"/>
                  </a:cubicBezTo>
                  <a:cubicBezTo>
                    <a:pt x="11218" y="11038"/>
                    <a:pt x="11218" y="11479"/>
                    <a:pt x="12081" y="11479"/>
                  </a:cubicBezTo>
                  <a:lnTo>
                    <a:pt x="12081" y="11956"/>
                  </a:lnTo>
                  <a:cubicBezTo>
                    <a:pt x="13014" y="12878"/>
                    <a:pt x="13014" y="13319"/>
                    <a:pt x="13877" y="13796"/>
                  </a:cubicBezTo>
                  <a:lnTo>
                    <a:pt x="13877" y="15159"/>
                  </a:lnTo>
                  <a:cubicBezTo>
                    <a:pt x="14818" y="16081"/>
                    <a:pt x="14818" y="16558"/>
                    <a:pt x="14818" y="16999"/>
                  </a:cubicBezTo>
                  <a:lnTo>
                    <a:pt x="14818" y="18397"/>
                  </a:lnTo>
                  <a:cubicBezTo>
                    <a:pt x="14818" y="19319"/>
                    <a:pt x="14818" y="19760"/>
                    <a:pt x="13877" y="20237"/>
                  </a:cubicBezTo>
                  <a:cubicBezTo>
                    <a:pt x="13877" y="20678"/>
                    <a:pt x="13877" y="20678"/>
                    <a:pt x="14818" y="20678"/>
                  </a:cubicBezTo>
                  <a:cubicBezTo>
                    <a:pt x="15681" y="20678"/>
                    <a:pt x="15681" y="19319"/>
                    <a:pt x="15681" y="18838"/>
                  </a:cubicBezTo>
                  <a:lnTo>
                    <a:pt x="15681" y="15159"/>
                  </a:lnTo>
                  <a:cubicBezTo>
                    <a:pt x="14818" y="14718"/>
                    <a:pt x="14818" y="14241"/>
                    <a:pt x="14818" y="13796"/>
                  </a:cubicBezTo>
                  <a:cubicBezTo>
                    <a:pt x="15681" y="14241"/>
                    <a:pt x="16614" y="14718"/>
                    <a:pt x="16614" y="15159"/>
                  </a:cubicBezTo>
                  <a:cubicBezTo>
                    <a:pt x="17477" y="15636"/>
                    <a:pt x="18418" y="15636"/>
                    <a:pt x="18418" y="16081"/>
                  </a:cubicBezTo>
                  <a:cubicBezTo>
                    <a:pt x="19281" y="16999"/>
                    <a:pt x="19281" y="17479"/>
                    <a:pt x="19281" y="18397"/>
                  </a:cubicBezTo>
                  <a:cubicBezTo>
                    <a:pt x="19281" y="18397"/>
                    <a:pt x="19281" y="18838"/>
                    <a:pt x="20214" y="18838"/>
                  </a:cubicBezTo>
                  <a:lnTo>
                    <a:pt x="20214" y="18397"/>
                  </a:lnTo>
                  <a:lnTo>
                    <a:pt x="21077" y="17921"/>
                  </a:lnTo>
                  <a:cubicBezTo>
                    <a:pt x="21077" y="16999"/>
                    <a:pt x="20214" y="16081"/>
                    <a:pt x="19281" y="15636"/>
                  </a:cubicBezTo>
                  <a:cubicBezTo>
                    <a:pt x="19281" y="15159"/>
                    <a:pt x="18418" y="15159"/>
                    <a:pt x="18418" y="15159"/>
                  </a:cubicBezTo>
                  <a:cubicBezTo>
                    <a:pt x="18418" y="14718"/>
                    <a:pt x="17477" y="14718"/>
                    <a:pt x="17477" y="14718"/>
                  </a:cubicBezTo>
                  <a:lnTo>
                    <a:pt x="17477" y="13319"/>
                  </a:lnTo>
                  <a:cubicBezTo>
                    <a:pt x="16614" y="11956"/>
                    <a:pt x="15681" y="11038"/>
                    <a:pt x="14818" y="10117"/>
                  </a:cubicBezTo>
                  <a:cubicBezTo>
                    <a:pt x="13014" y="8722"/>
                    <a:pt x="11218" y="8277"/>
                    <a:pt x="9414" y="7359"/>
                  </a:cubicBezTo>
                  <a:cubicBezTo>
                    <a:pt x="7618" y="6437"/>
                    <a:pt x="7618" y="6437"/>
                    <a:pt x="8481" y="5960"/>
                  </a:cubicBezTo>
                  <a:cubicBezTo>
                    <a:pt x="8481" y="5042"/>
                    <a:pt x="9414" y="4121"/>
                    <a:pt x="9414" y="3203"/>
                  </a:cubicBezTo>
                  <a:lnTo>
                    <a:pt x="9414" y="2758"/>
                  </a:lnTo>
                  <a:cubicBezTo>
                    <a:pt x="8481" y="2281"/>
                    <a:pt x="8481" y="1363"/>
                    <a:pt x="7618" y="1363"/>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3" name="Google Shape;4533;p36"/>
            <p:cNvSpPr/>
            <p:nvPr/>
          </p:nvSpPr>
          <p:spPr>
            <a:xfrm>
              <a:off x="498807" y="877849"/>
              <a:ext cx="299742" cy="498608"/>
            </a:xfrm>
            <a:custGeom>
              <a:avLst/>
              <a:gdLst/>
              <a:ahLst/>
              <a:cxnLst>
                <a:cxn ang="0">
                  <a:pos x="wd2" y="hd2"/>
                </a:cxn>
                <a:cxn ang="5400000">
                  <a:pos x="wd2" y="hd2"/>
                </a:cxn>
                <a:cxn ang="10800000">
                  <a:pos x="wd2" y="hd2"/>
                </a:cxn>
                <a:cxn ang="16200000">
                  <a:pos x="wd2" y="hd2"/>
                </a:cxn>
              </a:cxnLst>
              <a:rect l="0" t="0" r="r" b="b"/>
              <a:pathLst>
                <a:path w="20624" h="21600" extrusionOk="0">
                  <a:moveTo>
                    <a:pt x="7975" y="14086"/>
                  </a:moveTo>
                  <a:lnTo>
                    <a:pt x="7975" y="12695"/>
                  </a:lnTo>
                  <a:cubicBezTo>
                    <a:pt x="7975" y="12208"/>
                    <a:pt x="8690" y="11271"/>
                    <a:pt x="9470" y="10816"/>
                  </a:cubicBezTo>
                  <a:cubicBezTo>
                    <a:pt x="10185" y="9879"/>
                    <a:pt x="10958" y="9392"/>
                    <a:pt x="12453" y="8938"/>
                  </a:cubicBezTo>
                  <a:cubicBezTo>
                    <a:pt x="11673" y="10816"/>
                    <a:pt x="10958" y="11757"/>
                    <a:pt x="8690" y="13149"/>
                  </a:cubicBezTo>
                  <a:cubicBezTo>
                    <a:pt x="7975" y="13636"/>
                    <a:pt x="7975" y="13636"/>
                    <a:pt x="7975" y="14086"/>
                  </a:cubicBezTo>
                  <a:close/>
                  <a:moveTo>
                    <a:pt x="13168" y="8938"/>
                  </a:moveTo>
                  <a:cubicBezTo>
                    <a:pt x="13168" y="9392"/>
                    <a:pt x="13168" y="9879"/>
                    <a:pt x="12453" y="10329"/>
                  </a:cubicBezTo>
                  <a:lnTo>
                    <a:pt x="12453" y="11757"/>
                  </a:lnTo>
                  <a:cubicBezTo>
                    <a:pt x="12453" y="12695"/>
                    <a:pt x="11673" y="13149"/>
                    <a:pt x="11673" y="14086"/>
                  </a:cubicBezTo>
                  <a:lnTo>
                    <a:pt x="11673" y="14573"/>
                  </a:lnTo>
                  <a:cubicBezTo>
                    <a:pt x="11673" y="15027"/>
                    <a:pt x="10958" y="16456"/>
                    <a:pt x="10958" y="16456"/>
                  </a:cubicBezTo>
                  <a:lnTo>
                    <a:pt x="13168" y="14573"/>
                  </a:lnTo>
                  <a:cubicBezTo>
                    <a:pt x="13942" y="12695"/>
                    <a:pt x="13942" y="11757"/>
                    <a:pt x="13942" y="10329"/>
                  </a:cubicBezTo>
                  <a:lnTo>
                    <a:pt x="13942" y="8001"/>
                  </a:lnTo>
                  <a:cubicBezTo>
                    <a:pt x="13168" y="8451"/>
                    <a:pt x="13942" y="8451"/>
                    <a:pt x="13168" y="8938"/>
                  </a:cubicBezTo>
                  <a:close/>
                  <a:moveTo>
                    <a:pt x="8690" y="9879"/>
                  </a:moveTo>
                  <a:lnTo>
                    <a:pt x="8690" y="10816"/>
                  </a:lnTo>
                  <a:cubicBezTo>
                    <a:pt x="8690" y="10329"/>
                    <a:pt x="9470" y="9879"/>
                    <a:pt x="10185" y="9392"/>
                  </a:cubicBezTo>
                  <a:cubicBezTo>
                    <a:pt x="10185" y="8938"/>
                    <a:pt x="10958" y="8938"/>
                    <a:pt x="10958" y="8938"/>
                  </a:cubicBezTo>
                  <a:lnTo>
                    <a:pt x="10958" y="8451"/>
                  </a:lnTo>
                  <a:lnTo>
                    <a:pt x="13942" y="6573"/>
                  </a:lnTo>
                  <a:cubicBezTo>
                    <a:pt x="14657" y="5635"/>
                    <a:pt x="15437" y="5181"/>
                    <a:pt x="15437" y="4244"/>
                  </a:cubicBezTo>
                  <a:lnTo>
                    <a:pt x="14657" y="4694"/>
                  </a:lnTo>
                  <a:cubicBezTo>
                    <a:pt x="13942" y="5181"/>
                    <a:pt x="13942" y="5181"/>
                    <a:pt x="13168" y="5181"/>
                  </a:cubicBezTo>
                  <a:cubicBezTo>
                    <a:pt x="10958" y="6573"/>
                    <a:pt x="10185" y="7514"/>
                    <a:pt x="8690" y="8938"/>
                  </a:cubicBezTo>
                  <a:close/>
                  <a:moveTo>
                    <a:pt x="17640" y="2365"/>
                  </a:moveTo>
                  <a:cubicBezTo>
                    <a:pt x="17640" y="1878"/>
                    <a:pt x="18420" y="1424"/>
                    <a:pt x="18420" y="1424"/>
                  </a:cubicBezTo>
                  <a:cubicBezTo>
                    <a:pt x="18420" y="937"/>
                    <a:pt x="18420" y="937"/>
                    <a:pt x="17640" y="487"/>
                  </a:cubicBezTo>
                  <a:lnTo>
                    <a:pt x="17640" y="0"/>
                  </a:lnTo>
                  <a:cubicBezTo>
                    <a:pt x="17640" y="487"/>
                    <a:pt x="16925" y="1424"/>
                    <a:pt x="16925" y="1878"/>
                  </a:cubicBezTo>
                  <a:cubicBezTo>
                    <a:pt x="16925" y="2365"/>
                    <a:pt x="16925" y="3302"/>
                    <a:pt x="16152" y="3757"/>
                  </a:cubicBezTo>
                  <a:cubicBezTo>
                    <a:pt x="15437" y="3757"/>
                    <a:pt x="14657" y="4244"/>
                    <a:pt x="14657" y="4244"/>
                  </a:cubicBezTo>
                  <a:cubicBezTo>
                    <a:pt x="12453" y="4694"/>
                    <a:pt x="10185" y="6573"/>
                    <a:pt x="8690" y="8001"/>
                  </a:cubicBezTo>
                  <a:cubicBezTo>
                    <a:pt x="7975" y="7514"/>
                    <a:pt x="7975" y="8451"/>
                    <a:pt x="7975" y="8938"/>
                  </a:cubicBezTo>
                  <a:cubicBezTo>
                    <a:pt x="7975" y="8938"/>
                    <a:pt x="7201" y="9392"/>
                    <a:pt x="7201" y="9879"/>
                  </a:cubicBezTo>
                  <a:cubicBezTo>
                    <a:pt x="7975" y="9879"/>
                    <a:pt x="7975" y="9879"/>
                    <a:pt x="7975" y="9392"/>
                  </a:cubicBezTo>
                  <a:cubicBezTo>
                    <a:pt x="7975" y="10816"/>
                    <a:pt x="7975" y="10816"/>
                    <a:pt x="7201" y="11757"/>
                  </a:cubicBezTo>
                  <a:cubicBezTo>
                    <a:pt x="6486" y="13149"/>
                    <a:pt x="7201" y="13149"/>
                    <a:pt x="6486" y="13636"/>
                  </a:cubicBezTo>
                  <a:cubicBezTo>
                    <a:pt x="5706" y="14086"/>
                    <a:pt x="4218" y="14573"/>
                    <a:pt x="2723" y="15514"/>
                  </a:cubicBezTo>
                  <a:cubicBezTo>
                    <a:pt x="2723" y="15514"/>
                    <a:pt x="2008" y="15965"/>
                    <a:pt x="2008" y="16456"/>
                  </a:cubicBezTo>
                  <a:cubicBezTo>
                    <a:pt x="2008" y="16456"/>
                    <a:pt x="-261" y="17843"/>
                    <a:pt x="519" y="18334"/>
                  </a:cubicBezTo>
                  <a:cubicBezTo>
                    <a:pt x="519" y="18334"/>
                    <a:pt x="1234" y="17393"/>
                    <a:pt x="2008" y="16906"/>
                  </a:cubicBezTo>
                  <a:lnTo>
                    <a:pt x="6486" y="14086"/>
                  </a:lnTo>
                  <a:cubicBezTo>
                    <a:pt x="4991" y="16456"/>
                    <a:pt x="3503" y="17393"/>
                    <a:pt x="1234" y="19271"/>
                  </a:cubicBezTo>
                  <a:cubicBezTo>
                    <a:pt x="1234" y="19271"/>
                    <a:pt x="-976" y="20663"/>
                    <a:pt x="519" y="20663"/>
                  </a:cubicBezTo>
                  <a:cubicBezTo>
                    <a:pt x="519" y="20663"/>
                    <a:pt x="1234" y="20212"/>
                    <a:pt x="1234" y="19722"/>
                  </a:cubicBezTo>
                  <a:cubicBezTo>
                    <a:pt x="2008" y="19722"/>
                    <a:pt x="2723" y="19271"/>
                    <a:pt x="2723" y="18784"/>
                  </a:cubicBezTo>
                  <a:cubicBezTo>
                    <a:pt x="4991" y="17393"/>
                    <a:pt x="4991" y="16906"/>
                    <a:pt x="6486" y="15514"/>
                  </a:cubicBezTo>
                  <a:cubicBezTo>
                    <a:pt x="7201" y="14573"/>
                    <a:pt x="10185" y="13149"/>
                    <a:pt x="11673" y="11757"/>
                  </a:cubicBezTo>
                  <a:cubicBezTo>
                    <a:pt x="11673" y="12208"/>
                    <a:pt x="10958" y="14086"/>
                    <a:pt x="10185" y="14573"/>
                  </a:cubicBezTo>
                  <a:lnTo>
                    <a:pt x="9470" y="15027"/>
                  </a:lnTo>
                  <a:cubicBezTo>
                    <a:pt x="9470" y="15514"/>
                    <a:pt x="7975" y="16906"/>
                    <a:pt x="7975" y="17393"/>
                  </a:cubicBezTo>
                  <a:lnTo>
                    <a:pt x="4218" y="19722"/>
                  </a:lnTo>
                  <a:cubicBezTo>
                    <a:pt x="3503" y="20212"/>
                    <a:pt x="2723" y="20212"/>
                    <a:pt x="2008" y="20663"/>
                  </a:cubicBezTo>
                  <a:lnTo>
                    <a:pt x="2723" y="20663"/>
                  </a:lnTo>
                  <a:cubicBezTo>
                    <a:pt x="3503" y="20663"/>
                    <a:pt x="4218" y="20212"/>
                    <a:pt x="4991" y="20212"/>
                  </a:cubicBezTo>
                  <a:cubicBezTo>
                    <a:pt x="6486" y="19271"/>
                    <a:pt x="7201" y="18334"/>
                    <a:pt x="8690" y="17393"/>
                  </a:cubicBezTo>
                  <a:cubicBezTo>
                    <a:pt x="8690" y="16906"/>
                    <a:pt x="10185" y="15965"/>
                    <a:pt x="10185" y="15514"/>
                  </a:cubicBezTo>
                  <a:lnTo>
                    <a:pt x="10185" y="18784"/>
                  </a:lnTo>
                  <a:cubicBezTo>
                    <a:pt x="9470" y="20663"/>
                    <a:pt x="7201" y="21150"/>
                    <a:pt x="7201" y="21600"/>
                  </a:cubicBezTo>
                  <a:cubicBezTo>
                    <a:pt x="7975" y="21600"/>
                    <a:pt x="8690" y="21150"/>
                    <a:pt x="8690" y="21150"/>
                  </a:cubicBezTo>
                  <a:cubicBezTo>
                    <a:pt x="10185" y="20212"/>
                    <a:pt x="10958" y="18784"/>
                    <a:pt x="10958" y="17843"/>
                  </a:cubicBezTo>
                  <a:cubicBezTo>
                    <a:pt x="10958" y="17393"/>
                    <a:pt x="10958" y="17393"/>
                    <a:pt x="11673" y="16906"/>
                  </a:cubicBezTo>
                  <a:cubicBezTo>
                    <a:pt x="13168" y="15514"/>
                    <a:pt x="14657" y="14086"/>
                    <a:pt x="14657" y="12208"/>
                  </a:cubicBezTo>
                  <a:lnTo>
                    <a:pt x="14657" y="8001"/>
                  </a:lnTo>
                  <a:cubicBezTo>
                    <a:pt x="14657" y="7514"/>
                    <a:pt x="15437" y="8001"/>
                    <a:pt x="15437" y="7514"/>
                  </a:cubicBezTo>
                  <a:cubicBezTo>
                    <a:pt x="16152" y="7514"/>
                    <a:pt x="16925" y="7059"/>
                    <a:pt x="17640" y="7059"/>
                  </a:cubicBezTo>
                  <a:lnTo>
                    <a:pt x="19909" y="5635"/>
                  </a:lnTo>
                  <a:cubicBezTo>
                    <a:pt x="19909" y="5181"/>
                    <a:pt x="20624" y="4694"/>
                    <a:pt x="20624" y="4244"/>
                  </a:cubicBezTo>
                  <a:lnTo>
                    <a:pt x="20624" y="3757"/>
                  </a:lnTo>
                  <a:lnTo>
                    <a:pt x="19909" y="4694"/>
                  </a:lnTo>
                  <a:cubicBezTo>
                    <a:pt x="18420" y="5635"/>
                    <a:pt x="19135" y="6122"/>
                    <a:pt x="16152" y="6573"/>
                  </a:cubicBezTo>
                  <a:lnTo>
                    <a:pt x="13942" y="7514"/>
                  </a:lnTo>
                  <a:lnTo>
                    <a:pt x="14657" y="6573"/>
                  </a:lnTo>
                  <a:cubicBezTo>
                    <a:pt x="16152" y="5635"/>
                    <a:pt x="17640" y="3757"/>
                    <a:pt x="17640" y="2365"/>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4" name="Google Shape;4534;p36"/>
            <p:cNvSpPr/>
            <p:nvPr/>
          </p:nvSpPr>
          <p:spPr>
            <a:xfrm>
              <a:off x="709019" y="130198"/>
              <a:ext cx="295945" cy="487370"/>
            </a:xfrm>
            <a:custGeom>
              <a:avLst/>
              <a:gdLst/>
              <a:ahLst/>
              <a:cxnLst>
                <a:cxn ang="0">
                  <a:pos x="wd2" y="hd2"/>
                </a:cxn>
                <a:cxn ang="5400000">
                  <a:pos x="wd2" y="hd2"/>
                </a:cxn>
                <a:cxn ang="10800000">
                  <a:pos x="wd2" y="hd2"/>
                </a:cxn>
                <a:cxn ang="16200000">
                  <a:pos x="wd2" y="hd2"/>
                </a:cxn>
              </a:cxnLst>
              <a:rect l="0" t="0" r="r" b="b"/>
              <a:pathLst>
                <a:path w="21061" h="21600" extrusionOk="0">
                  <a:moveTo>
                    <a:pt x="4833" y="17296"/>
                  </a:moveTo>
                  <a:cubicBezTo>
                    <a:pt x="5632" y="17296"/>
                    <a:pt x="5632" y="16798"/>
                    <a:pt x="5632" y="16337"/>
                  </a:cubicBezTo>
                  <a:cubicBezTo>
                    <a:pt x="7179" y="15374"/>
                    <a:pt x="7179" y="14876"/>
                    <a:pt x="8718" y="13913"/>
                  </a:cubicBezTo>
                  <a:lnTo>
                    <a:pt x="10264" y="12954"/>
                  </a:lnTo>
                  <a:lnTo>
                    <a:pt x="10264" y="12493"/>
                  </a:lnTo>
                  <a:lnTo>
                    <a:pt x="12544" y="11032"/>
                  </a:lnTo>
                  <a:lnTo>
                    <a:pt x="12544" y="11991"/>
                  </a:lnTo>
                  <a:cubicBezTo>
                    <a:pt x="12544" y="12954"/>
                    <a:pt x="12544" y="12493"/>
                    <a:pt x="11004" y="13913"/>
                  </a:cubicBezTo>
                  <a:cubicBezTo>
                    <a:pt x="10264" y="14876"/>
                    <a:pt x="8718" y="15835"/>
                    <a:pt x="7918" y="16337"/>
                  </a:cubicBezTo>
                  <a:cubicBezTo>
                    <a:pt x="7179" y="16798"/>
                    <a:pt x="5632" y="17296"/>
                    <a:pt x="4833" y="17296"/>
                  </a:cubicBezTo>
                  <a:close/>
                  <a:moveTo>
                    <a:pt x="8718" y="12954"/>
                  </a:moveTo>
                  <a:lnTo>
                    <a:pt x="11804" y="11032"/>
                  </a:lnTo>
                  <a:lnTo>
                    <a:pt x="11804" y="10572"/>
                  </a:lnTo>
                  <a:cubicBezTo>
                    <a:pt x="14090" y="8148"/>
                    <a:pt x="12544" y="9609"/>
                    <a:pt x="13350" y="7687"/>
                  </a:cubicBezTo>
                  <a:cubicBezTo>
                    <a:pt x="13350" y="8148"/>
                    <a:pt x="12544" y="8650"/>
                    <a:pt x="11804" y="8650"/>
                  </a:cubicBezTo>
                  <a:cubicBezTo>
                    <a:pt x="11004" y="9609"/>
                    <a:pt x="9458" y="10572"/>
                    <a:pt x="9458" y="11531"/>
                  </a:cubicBezTo>
                  <a:cubicBezTo>
                    <a:pt x="8718" y="11531"/>
                    <a:pt x="8718" y="12954"/>
                    <a:pt x="8718" y="12954"/>
                  </a:cubicBezTo>
                  <a:close/>
                  <a:moveTo>
                    <a:pt x="9458" y="4806"/>
                  </a:moveTo>
                  <a:cubicBezTo>
                    <a:pt x="9458" y="5765"/>
                    <a:pt x="8718" y="6226"/>
                    <a:pt x="7918" y="7189"/>
                  </a:cubicBezTo>
                  <a:cubicBezTo>
                    <a:pt x="5632" y="10572"/>
                    <a:pt x="7918" y="11531"/>
                    <a:pt x="6372" y="13452"/>
                  </a:cubicBezTo>
                  <a:lnTo>
                    <a:pt x="7179" y="13452"/>
                  </a:lnTo>
                  <a:cubicBezTo>
                    <a:pt x="7179" y="12954"/>
                    <a:pt x="7918" y="11991"/>
                    <a:pt x="7918" y="11531"/>
                  </a:cubicBezTo>
                  <a:cubicBezTo>
                    <a:pt x="8718" y="11032"/>
                    <a:pt x="7918" y="10069"/>
                    <a:pt x="9458" y="7687"/>
                  </a:cubicBezTo>
                  <a:lnTo>
                    <a:pt x="9458" y="5765"/>
                  </a:lnTo>
                  <a:close/>
                  <a:moveTo>
                    <a:pt x="15629" y="4806"/>
                  </a:moveTo>
                  <a:cubicBezTo>
                    <a:pt x="14890" y="5267"/>
                    <a:pt x="14890" y="5267"/>
                    <a:pt x="14890" y="5765"/>
                  </a:cubicBezTo>
                  <a:lnTo>
                    <a:pt x="14090" y="6226"/>
                  </a:lnTo>
                  <a:cubicBezTo>
                    <a:pt x="12544" y="7687"/>
                    <a:pt x="10264" y="8650"/>
                    <a:pt x="9458" y="10069"/>
                  </a:cubicBezTo>
                  <a:lnTo>
                    <a:pt x="9458" y="8650"/>
                  </a:lnTo>
                  <a:cubicBezTo>
                    <a:pt x="10264" y="7189"/>
                    <a:pt x="11004" y="6728"/>
                    <a:pt x="11804" y="5267"/>
                  </a:cubicBezTo>
                  <a:cubicBezTo>
                    <a:pt x="12544" y="4806"/>
                    <a:pt x="14090" y="3345"/>
                    <a:pt x="15629" y="2885"/>
                  </a:cubicBezTo>
                  <a:cubicBezTo>
                    <a:pt x="16436" y="1922"/>
                    <a:pt x="17176" y="1922"/>
                    <a:pt x="17975" y="1424"/>
                  </a:cubicBezTo>
                  <a:cubicBezTo>
                    <a:pt x="18715" y="1424"/>
                    <a:pt x="18715" y="963"/>
                    <a:pt x="18715" y="963"/>
                  </a:cubicBezTo>
                  <a:cubicBezTo>
                    <a:pt x="18715" y="461"/>
                    <a:pt x="17176" y="963"/>
                    <a:pt x="16436" y="1424"/>
                  </a:cubicBezTo>
                  <a:cubicBezTo>
                    <a:pt x="15629" y="1424"/>
                    <a:pt x="15629" y="1922"/>
                    <a:pt x="14890" y="2382"/>
                  </a:cubicBezTo>
                  <a:cubicBezTo>
                    <a:pt x="13350" y="3345"/>
                    <a:pt x="11804" y="4304"/>
                    <a:pt x="10264" y="5765"/>
                  </a:cubicBezTo>
                  <a:lnTo>
                    <a:pt x="10264" y="5267"/>
                  </a:lnTo>
                  <a:cubicBezTo>
                    <a:pt x="11004" y="3844"/>
                    <a:pt x="11004" y="1922"/>
                    <a:pt x="12544" y="963"/>
                  </a:cubicBezTo>
                  <a:lnTo>
                    <a:pt x="14090" y="0"/>
                  </a:lnTo>
                  <a:lnTo>
                    <a:pt x="13350" y="0"/>
                  </a:lnTo>
                  <a:cubicBezTo>
                    <a:pt x="11004" y="963"/>
                    <a:pt x="10264" y="1922"/>
                    <a:pt x="10264" y="3345"/>
                  </a:cubicBezTo>
                  <a:lnTo>
                    <a:pt x="9458" y="3844"/>
                  </a:lnTo>
                  <a:cubicBezTo>
                    <a:pt x="9458" y="4304"/>
                    <a:pt x="9458" y="4806"/>
                    <a:pt x="8718" y="4806"/>
                  </a:cubicBezTo>
                  <a:cubicBezTo>
                    <a:pt x="7179" y="6226"/>
                    <a:pt x="5632" y="8650"/>
                    <a:pt x="6372" y="10572"/>
                  </a:cubicBezTo>
                  <a:lnTo>
                    <a:pt x="6372" y="11991"/>
                  </a:lnTo>
                  <a:cubicBezTo>
                    <a:pt x="6372" y="12493"/>
                    <a:pt x="6372" y="12954"/>
                    <a:pt x="5632" y="13452"/>
                  </a:cubicBezTo>
                  <a:lnTo>
                    <a:pt x="5632" y="13913"/>
                  </a:lnTo>
                  <a:cubicBezTo>
                    <a:pt x="4833" y="13913"/>
                    <a:pt x="4093" y="14415"/>
                    <a:pt x="3286" y="14876"/>
                  </a:cubicBezTo>
                  <a:cubicBezTo>
                    <a:pt x="2547" y="14876"/>
                    <a:pt x="1747" y="15374"/>
                    <a:pt x="1007" y="15835"/>
                  </a:cubicBezTo>
                  <a:cubicBezTo>
                    <a:pt x="1007" y="16337"/>
                    <a:pt x="-539" y="17756"/>
                    <a:pt x="201" y="17756"/>
                  </a:cubicBezTo>
                  <a:cubicBezTo>
                    <a:pt x="1007" y="17756"/>
                    <a:pt x="1007" y="15835"/>
                    <a:pt x="3286" y="15374"/>
                  </a:cubicBezTo>
                  <a:cubicBezTo>
                    <a:pt x="4093" y="15374"/>
                    <a:pt x="7179" y="13913"/>
                    <a:pt x="7179" y="14415"/>
                  </a:cubicBezTo>
                  <a:cubicBezTo>
                    <a:pt x="5632" y="15374"/>
                    <a:pt x="4833" y="16337"/>
                    <a:pt x="4093" y="17296"/>
                  </a:cubicBezTo>
                  <a:cubicBezTo>
                    <a:pt x="4093" y="17756"/>
                    <a:pt x="3286" y="17756"/>
                    <a:pt x="3286" y="18259"/>
                  </a:cubicBezTo>
                  <a:cubicBezTo>
                    <a:pt x="3286" y="18259"/>
                    <a:pt x="3286" y="18719"/>
                    <a:pt x="2547" y="19218"/>
                  </a:cubicBezTo>
                  <a:lnTo>
                    <a:pt x="2547" y="21139"/>
                  </a:lnTo>
                  <a:cubicBezTo>
                    <a:pt x="2547" y="21600"/>
                    <a:pt x="2547" y="21600"/>
                    <a:pt x="3286" y="21600"/>
                  </a:cubicBezTo>
                  <a:lnTo>
                    <a:pt x="3286" y="20641"/>
                  </a:lnTo>
                  <a:cubicBezTo>
                    <a:pt x="3286" y="20180"/>
                    <a:pt x="4093" y="19678"/>
                    <a:pt x="4093" y="19218"/>
                  </a:cubicBezTo>
                  <a:lnTo>
                    <a:pt x="4093" y="18719"/>
                  </a:lnTo>
                  <a:cubicBezTo>
                    <a:pt x="4833" y="17756"/>
                    <a:pt x="4093" y="18259"/>
                    <a:pt x="6372" y="17756"/>
                  </a:cubicBezTo>
                  <a:cubicBezTo>
                    <a:pt x="7918" y="17296"/>
                    <a:pt x="9458" y="16337"/>
                    <a:pt x="11004" y="14876"/>
                  </a:cubicBezTo>
                  <a:cubicBezTo>
                    <a:pt x="11804" y="14876"/>
                    <a:pt x="11804" y="13913"/>
                    <a:pt x="12544" y="13913"/>
                  </a:cubicBezTo>
                  <a:cubicBezTo>
                    <a:pt x="13350" y="13452"/>
                    <a:pt x="12544" y="13452"/>
                    <a:pt x="13350" y="12954"/>
                  </a:cubicBezTo>
                  <a:cubicBezTo>
                    <a:pt x="13350" y="12493"/>
                    <a:pt x="13350" y="12493"/>
                    <a:pt x="14090" y="11991"/>
                  </a:cubicBezTo>
                  <a:lnTo>
                    <a:pt x="13350" y="11991"/>
                  </a:lnTo>
                  <a:lnTo>
                    <a:pt x="13350" y="11032"/>
                  </a:lnTo>
                  <a:cubicBezTo>
                    <a:pt x="14090" y="9609"/>
                    <a:pt x="14090" y="10069"/>
                    <a:pt x="14090" y="9111"/>
                  </a:cubicBezTo>
                  <a:lnTo>
                    <a:pt x="14090" y="8148"/>
                  </a:lnTo>
                  <a:lnTo>
                    <a:pt x="15629" y="7687"/>
                  </a:lnTo>
                  <a:lnTo>
                    <a:pt x="18715" y="5765"/>
                  </a:lnTo>
                  <a:cubicBezTo>
                    <a:pt x="19521" y="5267"/>
                    <a:pt x="21061" y="3844"/>
                    <a:pt x="21061" y="3345"/>
                  </a:cubicBezTo>
                  <a:cubicBezTo>
                    <a:pt x="21061" y="3345"/>
                    <a:pt x="20261" y="3345"/>
                    <a:pt x="20261" y="3844"/>
                  </a:cubicBezTo>
                  <a:lnTo>
                    <a:pt x="17975" y="5267"/>
                  </a:lnTo>
                  <a:cubicBezTo>
                    <a:pt x="17176" y="6226"/>
                    <a:pt x="16436" y="6226"/>
                    <a:pt x="15629" y="6728"/>
                  </a:cubicBezTo>
                  <a:lnTo>
                    <a:pt x="14890" y="7189"/>
                  </a:lnTo>
                  <a:cubicBezTo>
                    <a:pt x="15629" y="5765"/>
                    <a:pt x="17176" y="4304"/>
                    <a:pt x="18715" y="2885"/>
                  </a:cubicBezTo>
                  <a:cubicBezTo>
                    <a:pt x="19521" y="2885"/>
                    <a:pt x="19521" y="2382"/>
                    <a:pt x="20261" y="1922"/>
                  </a:cubicBezTo>
                  <a:cubicBezTo>
                    <a:pt x="20261" y="1922"/>
                    <a:pt x="21061" y="1424"/>
                    <a:pt x="21061" y="963"/>
                  </a:cubicBezTo>
                  <a:cubicBezTo>
                    <a:pt x="21061" y="963"/>
                    <a:pt x="20261" y="1424"/>
                    <a:pt x="19521" y="1424"/>
                  </a:cubicBezTo>
                  <a:cubicBezTo>
                    <a:pt x="18715" y="2382"/>
                    <a:pt x="17975" y="2885"/>
                    <a:pt x="17176" y="3345"/>
                  </a:cubicBezTo>
                  <a:cubicBezTo>
                    <a:pt x="16436" y="3844"/>
                    <a:pt x="15629" y="4304"/>
                    <a:pt x="15629" y="480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5" name="Google Shape;4535;p36"/>
            <p:cNvSpPr/>
            <p:nvPr/>
          </p:nvSpPr>
          <p:spPr>
            <a:xfrm>
              <a:off x="126487" y="498825"/>
              <a:ext cx="499194" cy="295515"/>
            </a:xfrm>
            <a:custGeom>
              <a:avLst/>
              <a:gdLst/>
              <a:ahLst/>
              <a:cxnLst>
                <a:cxn ang="0">
                  <a:pos x="wd2" y="hd2"/>
                </a:cxn>
                <a:cxn ang="5400000">
                  <a:pos x="wd2" y="hd2"/>
                </a:cxn>
                <a:cxn ang="10800000">
                  <a:pos x="wd2" y="hd2"/>
                </a:cxn>
                <a:cxn ang="16200000">
                  <a:pos x="wd2" y="hd2"/>
                </a:cxn>
              </a:cxnLst>
              <a:rect l="0" t="0" r="r" b="b"/>
              <a:pathLst>
                <a:path w="20723" h="21030" extrusionOk="0">
                  <a:moveTo>
                    <a:pt x="4968" y="11536"/>
                  </a:moveTo>
                  <a:lnTo>
                    <a:pt x="6768" y="11536"/>
                  </a:lnTo>
                  <a:cubicBezTo>
                    <a:pt x="7200" y="11536"/>
                    <a:pt x="8568" y="13083"/>
                    <a:pt x="9898" y="13083"/>
                  </a:cubicBezTo>
                  <a:cubicBezTo>
                    <a:pt x="11698" y="13083"/>
                    <a:pt x="11698" y="13083"/>
                    <a:pt x="12600" y="13882"/>
                  </a:cubicBezTo>
                  <a:cubicBezTo>
                    <a:pt x="13067" y="13882"/>
                    <a:pt x="13067" y="13882"/>
                    <a:pt x="13067" y="14622"/>
                  </a:cubicBezTo>
                  <a:cubicBezTo>
                    <a:pt x="12600" y="14622"/>
                    <a:pt x="12168" y="13882"/>
                    <a:pt x="10800" y="13882"/>
                  </a:cubicBezTo>
                  <a:cubicBezTo>
                    <a:pt x="9467" y="13882"/>
                    <a:pt x="8568" y="13882"/>
                    <a:pt x="7200" y="13083"/>
                  </a:cubicBezTo>
                  <a:cubicBezTo>
                    <a:pt x="6768" y="13083"/>
                    <a:pt x="6298" y="12343"/>
                    <a:pt x="5867" y="12343"/>
                  </a:cubicBezTo>
                  <a:close/>
                  <a:moveTo>
                    <a:pt x="7667" y="7711"/>
                  </a:moveTo>
                  <a:lnTo>
                    <a:pt x="8568" y="9257"/>
                  </a:lnTo>
                  <a:cubicBezTo>
                    <a:pt x="9000" y="9997"/>
                    <a:pt x="9898" y="10797"/>
                    <a:pt x="10368" y="11536"/>
                  </a:cubicBezTo>
                  <a:cubicBezTo>
                    <a:pt x="10800" y="11536"/>
                    <a:pt x="11698" y="12343"/>
                    <a:pt x="12168" y="13083"/>
                  </a:cubicBezTo>
                  <a:cubicBezTo>
                    <a:pt x="12168" y="12343"/>
                    <a:pt x="11698" y="11536"/>
                    <a:pt x="11698" y="10797"/>
                  </a:cubicBezTo>
                  <a:cubicBezTo>
                    <a:pt x="11267" y="9997"/>
                    <a:pt x="9467" y="8451"/>
                    <a:pt x="9000" y="7711"/>
                  </a:cubicBezTo>
                  <a:lnTo>
                    <a:pt x="8098" y="7711"/>
                  </a:lnTo>
                  <a:close/>
                  <a:moveTo>
                    <a:pt x="10800" y="8451"/>
                  </a:moveTo>
                  <a:cubicBezTo>
                    <a:pt x="10800" y="9257"/>
                    <a:pt x="11267" y="9997"/>
                    <a:pt x="12168" y="10797"/>
                  </a:cubicBezTo>
                  <a:lnTo>
                    <a:pt x="12600" y="11536"/>
                  </a:lnTo>
                  <a:cubicBezTo>
                    <a:pt x="12600" y="11536"/>
                    <a:pt x="13067" y="12343"/>
                    <a:pt x="13498" y="12343"/>
                  </a:cubicBezTo>
                  <a:cubicBezTo>
                    <a:pt x="14400" y="13882"/>
                    <a:pt x="15298" y="14622"/>
                    <a:pt x="16667" y="16168"/>
                  </a:cubicBezTo>
                  <a:cubicBezTo>
                    <a:pt x="16667" y="15429"/>
                    <a:pt x="15768" y="13882"/>
                    <a:pt x="15768" y="13882"/>
                  </a:cubicBezTo>
                  <a:cubicBezTo>
                    <a:pt x="14867" y="11536"/>
                    <a:pt x="13498" y="9997"/>
                    <a:pt x="12600" y="9257"/>
                  </a:cubicBezTo>
                  <a:lnTo>
                    <a:pt x="12168" y="8451"/>
                  </a:lnTo>
                  <a:close/>
                  <a:moveTo>
                    <a:pt x="13067" y="8451"/>
                  </a:moveTo>
                  <a:cubicBezTo>
                    <a:pt x="13498" y="8451"/>
                    <a:pt x="12600" y="8451"/>
                    <a:pt x="12600" y="7711"/>
                  </a:cubicBezTo>
                  <a:cubicBezTo>
                    <a:pt x="12168" y="7711"/>
                    <a:pt x="11698" y="6911"/>
                    <a:pt x="11267" y="7711"/>
                  </a:cubicBezTo>
                  <a:lnTo>
                    <a:pt x="11698" y="7711"/>
                  </a:lnTo>
                  <a:lnTo>
                    <a:pt x="10368" y="7711"/>
                  </a:lnTo>
                  <a:cubicBezTo>
                    <a:pt x="9898" y="7711"/>
                    <a:pt x="9467" y="6911"/>
                    <a:pt x="9000" y="6911"/>
                  </a:cubicBezTo>
                  <a:lnTo>
                    <a:pt x="8098" y="6911"/>
                  </a:lnTo>
                  <a:cubicBezTo>
                    <a:pt x="7667" y="6171"/>
                    <a:pt x="6768" y="3825"/>
                    <a:pt x="5867" y="2279"/>
                  </a:cubicBezTo>
                  <a:cubicBezTo>
                    <a:pt x="5400" y="1540"/>
                    <a:pt x="4067" y="0"/>
                    <a:pt x="3600" y="0"/>
                  </a:cubicBezTo>
                  <a:cubicBezTo>
                    <a:pt x="3600" y="740"/>
                    <a:pt x="4067" y="1540"/>
                    <a:pt x="4498" y="1540"/>
                  </a:cubicBezTo>
                  <a:lnTo>
                    <a:pt x="7200" y="6171"/>
                  </a:lnTo>
                  <a:lnTo>
                    <a:pt x="6298" y="6171"/>
                  </a:lnTo>
                  <a:cubicBezTo>
                    <a:pt x="4968" y="5365"/>
                    <a:pt x="4067" y="3825"/>
                    <a:pt x="3168" y="2279"/>
                  </a:cubicBezTo>
                  <a:cubicBezTo>
                    <a:pt x="2698" y="1540"/>
                    <a:pt x="1368" y="0"/>
                    <a:pt x="898" y="0"/>
                  </a:cubicBezTo>
                  <a:lnTo>
                    <a:pt x="1368" y="0"/>
                  </a:lnTo>
                  <a:cubicBezTo>
                    <a:pt x="1368" y="740"/>
                    <a:pt x="2267" y="2279"/>
                    <a:pt x="2698" y="3086"/>
                  </a:cubicBezTo>
                  <a:cubicBezTo>
                    <a:pt x="3600" y="3825"/>
                    <a:pt x="4498" y="5365"/>
                    <a:pt x="4968" y="6171"/>
                  </a:cubicBezTo>
                  <a:cubicBezTo>
                    <a:pt x="5400" y="6171"/>
                    <a:pt x="5867" y="6171"/>
                    <a:pt x="5867" y="6911"/>
                  </a:cubicBezTo>
                  <a:cubicBezTo>
                    <a:pt x="6298" y="6911"/>
                    <a:pt x="7200" y="8451"/>
                    <a:pt x="7667" y="9257"/>
                  </a:cubicBezTo>
                  <a:cubicBezTo>
                    <a:pt x="8568" y="10797"/>
                    <a:pt x="8568" y="10797"/>
                    <a:pt x="9898" y="12343"/>
                  </a:cubicBezTo>
                  <a:cubicBezTo>
                    <a:pt x="9000" y="11536"/>
                    <a:pt x="8098" y="11536"/>
                    <a:pt x="7200" y="10797"/>
                  </a:cubicBezTo>
                  <a:cubicBezTo>
                    <a:pt x="5400" y="9257"/>
                    <a:pt x="2698" y="6171"/>
                    <a:pt x="1800" y="3825"/>
                  </a:cubicBezTo>
                  <a:cubicBezTo>
                    <a:pt x="1800" y="3086"/>
                    <a:pt x="1368" y="2279"/>
                    <a:pt x="898" y="2279"/>
                  </a:cubicBezTo>
                  <a:lnTo>
                    <a:pt x="1368" y="3086"/>
                  </a:lnTo>
                  <a:cubicBezTo>
                    <a:pt x="1800" y="6171"/>
                    <a:pt x="4067" y="9257"/>
                    <a:pt x="5867" y="10797"/>
                  </a:cubicBezTo>
                  <a:lnTo>
                    <a:pt x="5400" y="10797"/>
                  </a:lnTo>
                  <a:lnTo>
                    <a:pt x="4067" y="9997"/>
                  </a:lnTo>
                  <a:cubicBezTo>
                    <a:pt x="2698" y="9997"/>
                    <a:pt x="2267" y="9997"/>
                    <a:pt x="1368" y="9257"/>
                  </a:cubicBezTo>
                  <a:cubicBezTo>
                    <a:pt x="898" y="8451"/>
                    <a:pt x="467" y="7711"/>
                    <a:pt x="0" y="7711"/>
                  </a:cubicBezTo>
                  <a:lnTo>
                    <a:pt x="467" y="8451"/>
                  </a:lnTo>
                  <a:lnTo>
                    <a:pt x="467" y="9257"/>
                  </a:lnTo>
                  <a:cubicBezTo>
                    <a:pt x="1368" y="9997"/>
                    <a:pt x="2267" y="10797"/>
                    <a:pt x="2698" y="10797"/>
                  </a:cubicBezTo>
                  <a:cubicBezTo>
                    <a:pt x="3168" y="10797"/>
                    <a:pt x="3168" y="11536"/>
                    <a:pt x="3600" y="11536"/>
                  </a:cubicBezTo>
                  <a:cubicBezTo>
                    <a:pt x="4498" y="11536"/>
                    <a:pt x="4067" y="11536"/>
                    <a:pt x="4498" y="12343"/>
                  </a:cubicBezTo>
                  <a:cubicBezTo>
                    <a:pt x="5400" y="12343"/>
                    <a:pt x="5867" y="13083"/>
                    <a:pt x="6768" y="13882"/>
                  </a:cubicBezTo>
                  <a:cubicBezTo>
                    <a:pt x="7667" y="14622"/>
                    <a:pt x="9000" y="15429"/>
                    <a:pt x="10368" y="14622"/>
                  </a:cubicBezTo>
                  <a:lnTo>
                    <a:pt x="12168" y="14622"/>
                  </a:lnTo>
                  <a:cubicBezTo>
                    <a:pt x="12600" y="14622"/>
                    <a:pt x="13067" y="15429"/>
                    <a:pt x="13067" y="15429"/>
                  </a:cubicBezTo>
                  <a:cubicBezTo>
                    <a:pt x="13498" y="15429"/>
                    <a:pt x="13498" y="16168"/>
                    <a:pt x="13498" y="16168"/>
                  </a:cubicBezTo>
                  <a:cubicBezTo>
                    <a:pt x="13968" y="17708"/>
                    <a:pt x="14400" y="19254"/>
                    <a:pt x="14867" y="20054"/>
                  </a:cubicBezTo>
                  <a:cubicBezTo>
                    <a:pt x="15298" y="20054"/>
                    <a:pt x="16667" y="21600"/>
                    <a:pt x="17098" y="20800"/>
                  </a:cubicBezTo>
                  <a:lnTo>
                    <a:pt x="16667" y="20800"/>
                  </a:lnTo>
                  <a:cubicBezTo>
                    <a:pt x="16200" y="20054"/>
                    <a:pt x="16200" y="20054"/>
                    <a:pt x="15768" y="20054"/>
                  </a:cubicBezTo>
                  <a:cubicBezTo>
                    <a:pt x="14867" y="19254"/>
                    <a:pt x="14867" y="18514"/>
                    <a:pt x="14400" y="16968"/>
                  </a:cubicBezTo>
                  <a:cubicBezTo>
                    <a:pt x="14400" y="16968"/>
                    <a:pt x="13968" y="14622"/>
                    <a:pt x="13498" y="13882"/>
                  </a:cubicBezTo>
                  <a:cubicBezTo>
                    <a:pt x="13968" y="13882"/>
                    <a:pt x="15298" y="16968"/>
                    <a:pt x="17568" y="17708"/>
                  </a:cubicBezTo>
                  <a:cubicBezTo>
                    <a:pt x="19800" y="19254"/>
                    <a:pt x="21600" y="17708"/>
                    <a:pt x="20267" y="17708"/>
                  </a:cubicBezTo>
                  <a:lnTo>
                    <a:pt x="19368" y="17708"/>
                  </a:lnTo>
                  <a:cubicBezTo>
                    <a:pt x="18898" y="17708"/>
                    <a:pt x="17568" y="16968"/>
                    <a:pt x="17098" y="16968"/>
                  </a:cubicBezTo>
                  <a:lnTo>
                    <a:pt x="17098" y="15429"/>
                  </a:lnTo>
                  <a:lnTo>
                    <a:pt x="16667" y="14622"/>
                  </a:lnTo>
                  <a:cubicBezTo>
                    <a:pt x="15768" y="11536"/>
                    <a:pt x="14400" y="10797"/>
                    <a:pt x="13067" y="8451"/>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6" name="Google Shape;4536;p36"/>
            <p:cNvSpPr/>
            <p:nvPr/>
          </p:nvSpPr>
          <p:spPr>
            <a:xfrm>
              <a:off x="885279" y="704305"/>
              <a:ext cx="492602" cy="303624"/>
            </a:xfrm>
            <a:custGeom>
              <a:avLst/>
              <a:gdLst/>
              <a:ahLst/>
              <a:cxnLst>
                <a:cxn ang="0">
                  <a:pos x="wd2" y="hd2"/>
                </a:cxn>
                <a:cxn ang="5400000">
                  <a:pos x="wd2" y="hd2"/>
                </a:cxn>
                <a:cxn ang="10800000">
                  <a:pos x="wd2" y="hd2"/>
                </a:cxn>
                <a:cxn ang="16200000">
                  <a:pos x="wd2" y="hd2"/>
                </a:cxn>
              </a:cxnLst>
              <a:rect l="0" t="0" r="r" b="b"/>
              <a:pathLst>
                <a:path w="21335" h="21600" extrusionOk="0">
                  <a:moveTo>
                    <a:pt x="10331" y="12346"/>
                  </a:moveTo>
                  <a:lnTo>
                    <a:pt x="8453" y="12346"/>
                  </a:lnTo>
                  <a:cubicBezTo>
                    <a:pt x="7512" y="10800"/>
                    <a:pt x="6125" y="9261"/>
                    <a:pt x="5184" y="7715"/>
                  </a:cubicBezTo>
                  <a:lnTo>
                    <a:pt x="4247" y="5430"/>
                  </a:lnTo>
                  <a:cubicBezTo>
                    <a:pt x="4697" y="5430"/>
                    <a:pt x="5634" y="6176"/>
                    <a:pt x="6125" y="6976"/>
                  </a:cubicBezTo>
                  <a:lnTo>
                    <a:pt x="8453" y="10060"/>
                  </a:lnTo>
                  <a:lnTo>
                    <a:pt x="9390" y="11600"/>
                  </a:lnTo>
                  <a:cubicBezTo>
                    <a:pt x="9881" y="11600"/>
                    <a:pt x="10331" y="12346"/>
                    <a:pt x="10331" y="12346"/>
                  </a:cubicBezTo>
                  <a:close/>
                  <a:moveTo>
                    <a:pt x="8453" y="8515"/>
                  </a:moveTo>
                  <a:cubicBezTo>
                    <a:pt x="8453" y="9261"/>
                    <a:pt x="9390" y="10060"/>
                    <a:pt x="9390" y="10060"/>
                  </a:cubicBezTo>
                  <a:cubicBezTo>
                    <a:pt x="9881" y="10800"/>
                    <a:pt x="11759" y="13145"/>
                    <a:pt x="12210" y="13145"/>
                  </a:cubicBezTo>
                  <a:lnTo>
                    <a:pt x="13637" y="13885"/>
                  </a:lnTo>
                  <a:cubicBezTo>
                    <a:pt x="13637" y="13145"/>
                    <a:pt x="13151" y="13145"/>
                    <a:pt x="13151" y="13145"/>
                  </a:cubicBezTo>
                  <a:cubicBezTo>
                    <a:pt x="12210" y="11600"/>
                    <a:pt x="11759" y="10800"/>
                    <a:pt x="10818" y="10060"/>
                  </a:cubicBezTo>
                  <a:cubicBezTo>
                    <a:pt x="10331" y="9261"/>
                    <a:pt x="8940" y="8515"/>
                    <a:pt x="8453" y="8515"/>
                  </a:cubicBezTo>
                  <a:close/>
                  <a:moveTo>
                    <a:pt x="8003" y="6976"/>
                  </a:moveTo>
                  <a:cubicBezTo>
                    <a:pt x="8003" y="6976"/>
                    <a:pt x="8003" y="7715"/>
                    <a:pt x="8453" y="7715"/>
                  </a:cubicBezTo>
                  <a:cubicBezTo>
                    <a:pt x="8940" y="7715"/>
                    <a:pt x="9881" y="8515"/>
                    <a:pt x="10331" y="8515"/>
                  </a:cubicBezTo>
                  <a:lnTo>
                    <a:pt x="10818" y="8515"/>
                  </a:lnTo>
                  <a:cubicBezTo>
                    <a:pt x="12696" y="8515"/>
                    <a:pt x="14088" y="10060"/>
                    <a:pt x="14088" y="10060"/>
                  </a:cubicBezTo>
                  <a:lnTo>
                    <a:pt x="16453" y="10060"/>
                  </a:lnTo>
                  <a:lnTo>
                    <a:pt x="14088" y="8515"/>
                  </a:lnTo>
                  <a:cubicBezTo>
                    <a:pt x="13151" y="7715"/>
                    <a:pt x="12696" y="7715"/>
                    <a:pt x="12210" y="6976"/>
                  </a:cubicBezTo>
                  <a:cubicBezTo>
                    <a:pt x="10818" y="6976"/>
                    <a:pt x="9881" y="7715"/>
                    <a:pt x="8940" y="6976"/>
                  </a:cubicBezTo>
                  <a:close/>
                  <a:moveTo>
                    <a:pt x="15515" y="10800"/>
                  </a:moveTo>
                  <a:lnTo>
                    <a:pt x="16453" y="10800"/>
                  </a:lnTo>
                  <a:cubicBezTo>
                    <a:pt x="16907" y="10800"/>
                    <a:pt x="17394" y="10800"/>
                    <a:pt x="18331" y="11600"/>
                  </a:cubicBezTo>
                  <a:cubicBezTo>
                    <a:pt x="19722" y="11600"/>
                    <a:pt x="20209" y="12346"/>
                    <a:pt x="20663" y="13145"/>
                  </a:cubicBezTo>
                  <a:lnTo>
                    <a:pt x="21150" y="13885"/>
                  </a:lnTo>
                  <a:cubicBezTo>
                    <a:pt x="21600" y="13145"/>
                    <a:pt x="21150" y="13145"/>
                    <a:pt x="20663" y="12346"/>
                  </a:cubicBezTo>
                  <a:cubicBezTo>
                    <a:pt x="20209" y="10800"/>
                    <a:pt x="19272" y="10800"/>
                    <a:pt x="18331" y="10060"/>
                  </a:cubicBezTo>
                  <a:lnTo>
                    <a:pt x="17394" y="10060"/>
                  </a:lnTo>
                  <a:lnTo>
                    <a:pt x="16907" y="9261"/>
                  </a:lnTo>
                  <a:cubicBezTo>
                    <a:pt x="15966" y="8515"/>
                    <a:pt x="15515" y="8515"/>
                    <a:pt x="14574" y="7715"/>
                  </a:cubicBezTo>
                  <a:cubicBezTo>
                    <a:pt x="13637" y="6976"/>
                    <a:pt x="12696" y="6176"/>
                    <a:pt x="11759" y="6176"/>
                  </a:cubicBezTo>
                  <a:lnTo>
                    <a:pt x="8003" y="6176"/>
                  </a:lnTo>
                  <a:cubicBezTo>
                    <a:pt x="7512" y="6176"/>
                    <a:pt x="7512" y="6176"/>
                    <a:pt x="7512" y="5430"/>
                  </a:cubicBezTo>
                  <a:lnTo>
                    <a:pt x="7062" y="3891"/>
                  </a:lnTo>
                  <a:cubicBezTo>
                    <a:pt x="6575" y="3085"/>
                    <a:pt x="6125" y="1546"/>
                    <a:pt x="5634" y="806"/>
                  </a:cubicBezTo>
                  <a:cubicBezTo>
                    <a:pt x="5184" y="806"/>
                    <a:pt x="3756" y="0"/>
                    <a:pt x="3756" y="0"/>
                  </a:cubicBezTo>
                  <a:cubicBezTo>
                    <a:pt x="3756" y="806"/>
                    <a:pt x="4247" y="806"/>
                    <a:pt x="4697" y="806"/>
                  </a:cubicBezTo>
                  <a:cubicBezTo>
                    <a:pt x="5634" y="2345"/>
                    <a:pt x="6125" y="2345"/>
                    <a:pt x="6575" y="4630"/>
                  </a:cubicBezTo>
                  <a:lnTo>
                    <a:pt x="7512" y="6976"/>
                  </a:lnTo>
                  <a:cubicBezTo>
                    <a:pt x="7062" y="6976"/>
                    <a:pt x="6575" y="6176"/>
                    <a:pt x="6575" y="6176"/>
                  </a:cubicBezTo>
                  <a:cubicBezTo>
                    <a:pt x="5634" y="5430"/>
                    <a:pt x="5634" y="5430"/>
                    <a:pt x="4247" y="3891"/>
                  </a:cubicBezTo>
                  <a:cubicBezTo>
                    <a:pt x="3306" y="3085"/>
                    <a:pt x="1428" y="2345"/>
                    <a:pt x="491" y="3085"/>
                  </a:cubicBezTo>
                  <a:lnTo>
                    <a:pt x="0" y="3085"/>
                  </a:lnTo>
                  <a:cubicBezTo>
                    <a:pt x="0" y="3891"/>
                    <a:pt x="1428" y="3891"/>
                    <a:pt x="1428" y="3891"/>
                  </a:cubicBezTo>
                  <a:cubicBezTo>
                    <a:pt x="1878" y="3891"/>
                    <a:pt x="3306" y="4630"/>
                    <a:pt x="3756" y="4630"/>
                  </a:cubicBezTo>
                  <a:lnTo>
                    <a:pt x="3756" y="6176"/>
                  </a:lnTo>
                  <a:cubicBezTo>
                    <a:pt x="3756" y="6176"/>
                    <a:pt x="3756" y="6976"/>
                    <a:pt x="4247" y="6976"/>
                  </a:cubicBezTo>
                  <a:cubicBezTo>
                    <a:pt x="4247" y="7715"/>
                    <a:pt x="4697" y="8515"/>
                    <a:pt x="5184" y="9261"/>
                  </a:cubicBezTo>
                  <a:cubicBezTo>
                    <a:pt x="5634" y="10060"/>
                    <a:pt x="6575" y="11600"/>
                    <a:pt x="7512" y="12346"/>
                  </a:cubicBezTo>
                  <a:lnTo>
                    <a:pt x="7512" y="13145"/>
                  </a:lnTo>
                  <a:lnTo>
                    <a:pt x="8453" y="13145"/>
                  </a:lnTo>
                  <a:cubicBezTo>
                    <a:pt x="8940" y="13145"/>
                    <a:pt x="9390" y="13885"/>
                    <a:pt x="9390" y="13885"/>
                  </a:cubicBezTo>
                  <a:lnTo>
                    <a:pt x="9390" y="13145"/>
                  </a:lnTo>
                  <a:cubicBezTo>
                    <a:pt x="9881" y="13145"/>
                    <a:pt x="10331" y="13145"/>
                    <a:pt x="10331" y="13885"/>
                  </a:cubicBezTo>
                  <a:lnTo>
                    <a:pt x="11759" y="13885"/>
                  </a:lnTo>
                  <a:cubicBezTo>
                    <a:pt x="12210" y="13885"/>
                    <a:pt x="12696" y="13885"/>
                    <a:pt x="12696" y="14684"/>
                  </a:cubicBezTo>
                  <a:lnTo>
                    <a:pt x="13151" y="14684"/>
                  </a:lnTo>
                  <a:cubicBezTo>
                    <a:pt x="14088" y="16970"/>
                    <a:pt x="15029" y="18515"/>
                    <a:pt x="15966" y="20054"/>
                  </a:cubicBezTo>
                  <a:cubicBezTo>
                    <a:pt x="16453" y="20054"/>
                    <a:pt x="17394" y="21600"/>
                    <a:pt x="17844" y="21600"/>
                  </a:cubicBezTo>
                  <a:lnTo>
                    <a:pt x="17844" y="20854"/>
                  </a:lnTo>
                  <a:lnTo>
                    <a:pt x="16907" y="19315"/>
                  </a:lnTo>
                  <a:cubicBezTo>
                    <a:pt x="15515" y="17769"/>
                    <a:pt x="14574" y="15430"/>
                    <a:pt x="14088" y="14684"/>
                  </a:cubicBezTo>
                  <a:cubicBezTo>
                    <a:pt x="14088" y="14684"/>
                    <a:pt x="15029" y="15430"/>
                    <a:pt x="15515" y="15430"/>
                  </a:cubicBezTo>
                  <a:cubicBezTo>
                    <a:pt x="15966" y="16230"/>
                    <a:pt x="16453" y="16970"/>
                    <a:pt x="17394" y="17769"/>
                  </a:cubicBezTo>
                  <a:lnTo>
                    <a:pt x="18331" y="19315"/>
                  </a:lnTo>
                  <a:cubicBezTo>
                    <a:pt x="18785" y="19315"/>
                    <a:pt x="19722" y="21600"/>
                    <a:pt x="20209" y="21600"/>
                  </a:cubicBezTo>
                  <a:lnTo>
                    <a:pt x="20209" y="20854"/>
                  </a:lnTo>
                  <a:cubicBezTo>
                    <a:pt x="19272" y="19315"/>
                    <a:pt x="17394" y="16230"/>
                    <a:pt x="15966" y="15430"/>
                  </a:cubicBezTo>
                  <a:cubicBezTo>
                    <a:pt x="15966" y="14684"/>
                    <a:pt x="15515" y="14684"/>
                    <a:pt x="15515" y="14684"/>
                  </a:cubicBezTo>
                  <a:cubicBezTo>
                    <a:pt x="15029" y="13885"/>
                    <a:pt x="14088" y="13145"/>
                    <a:pt x="13637" y="12346"/>
                  </a:cubicBezTo>
                  <a:cubicBezTo>
                    <a:pt x="12696" y="10800"/>
                    <a:pt x="12696" y="10800"/>
                    <a:pt x="11269" y="9261"/>
                  </a:cubicBezTo>
                  <a:cubicBezTo>
                    <a:pt x="11759" y="9261"/>
                    <a:pt x="12210" y="9261"/>
                    <a:pt x="12696" y="10060"/>
                  </a:cubicBezTo>
                  <a:cubicBezTo>
                    <a:pt x="13151" y="10060"/>
                    <a:pt x="13637" y="10060"/>
                    <a:pt x="14088" y="10800"/>
                  </a:cubicBezTo>
                  <a:cubicBezTo>
                    <a:pt x="15515" y="11600"/>
                    <a:pt x="17844" y="13885"/>
                    <a:pt x="18785" y="16230"/>
                  </a:cubicBezTo>
                  <a:cubicBezTo>
                    <a:pt x="19722" y="16970"/>
                    <a:pt x="19722" y="16970"/>
                    <a:pt x="20209" y="18515"/>
                  </a:cubicBezTo>
                  <a:cubicBezTo>
                    <a:pt x="20209" y="20054"/>
                    <a:pt x="20663" y="18515"/>
                    <a:pt x="20209" y="17769"/>
                  </a:cubicBezTo>
                  <a:cubicBezTo>
                    <a:pt x="19722" y="16230"/>
                    <a:pt x="19272" y="15430"/>
                    <a:pt x="18785" y="14684"/>
                  </a:cubicBezTo>
                  <a:cubicBezTo>
                    <a:pt x="17844" y="13145"/>
                    <a:pt x="16907" y="11600"/>
                    <a:pt x="15515" y="108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7" name="Google Shape;4537;p36"/>
            <p:cNvSpPr/>
            <p:nvPr/>
          </p:nvSpPr>
          <p:spPr>
            <a:xfrm>
              <a:off x="896611" y="238651"/>
              <a:ext cx="379013" cy="303529"/>
            </a:xfrm>
            <a:custGeom>
              <a:avLst/>
              <a:gdLst/>
              <a:ahLst/>
              <a:cxnLst>
                <a:cxn ang="0">
                  <a:pos x="wd2" y="hd2"/>
                </a:cxn>
                <a:cxn ang="5400000">
                  <a:pos x="wd2" y="hd2"/>
                </a:cxn>
                <a:cxn ang="10800000">
                  <a:pos x="wd2" y="hd2"/>
                </a:cxn>
                <a:cxn ang="16200000">
                  <a:pos x="wd2" y="hd2"/>
                </a:cxn>
              </a:cxnLst>
              <a:rect l="0" t="0" r="r" b="b"/>
              <a:pathLst>
                <a:path w="21600" h="21600" extrusionOk="0">
                  <a:moveTo>
                    <a:pt x="4942" y="17708"/>
                  </a:moveTo>
                  <a:cubicBezTo>
                    <a:pt x="5535" y="17708"/>
                    <a:pt x="5535" y="16968"/>
                    <a:pt x="6175" y="16168"/>
                  </a:cubicBezTo>
                  <a:cubicBezTo>
                    <a:pt x="8646" y="13882"/>
                    <a:pt x="9885" y="11536"/>
                    <a:pt x="12356" y="9257"/>
                  </a:cubicBezTo>
                  <a:cubicBezTo>
                    <a:pt x="12948" y="8451"/>
                    <a:pt x="13589" y="8451"/>
                    <a:pt x="14827" y="8451"/>
                  </a:cubicBezTo>
                  <a:cubicBezTo>
                    <a:pt x="14181" y="9257"/>
                    <a:pt x="14181" y="9257"/>
                    <a:pt x="12948" y="9997"/>
                  </a:cubicBezTo>
                  <a:cubicBezTo>
                    <a:pt x="11710" y="12343"/>
                    <a:pt x="11118" y="14622"/>
                    <a:pt x="9885" y="16968"/>
                  </a:cubicBezTo>
                  <a:cubicBezTo>
                    <a:pt x="8646" y="17708"/>
                    <a:pt x="8006" y="18514"/>
                    <a:pt x="6768" y="19254"/>
                  </a:cubicBezTo>
                  <a:lnTo>
                    <a:pt x="3704" y="19254"/>
                  </a:lnTo>
                  <a:close/>
                  <a:moveTo>
                    <a:pt x="7413" y="10797"/>
                  </a:moveTo>
                  <a:cubicBezTo>
                    <a:pt x="7413" y="9997"/>
                    <a:pt x="7413" y="9997"/>
                    <a:pt x="8006" y="9997"/>
                  </a:cubicBezTo>
                  <a:lnTo>
                    <a:pt x="8006" y="9257"/>
                  </a:lnTo>
                  <a:cubicBezTo>
                    <a:pt x="9239" y="5365"/>
                    <a:pt x="9239" y="3825"/>
                    <a:pt x="12356" y="1540"/>
                  </a:cubicBezTo>
                  <a:cubicBezTo>
                    <a:pt x="12356" y="1540"/>
                    <a:pt x="12948" y="1540"/>
                    <a:pt x="12948" y="740"/>
                  </a:cubicBezTo>
                  <a:cubicBezTo>
                    <a:pt x="13589" y="740"/>
                    <a:pt x="14181" y="740"/>
                    <a:pt x="14181" y="0"/>
                  </a:cubicBezTo>
                  <a:lnTo>
                    <a:pt x="13589" y="0"/>
                  </a:lnTo>
                  <a:cubicBezTo>
                    <a:pt x="12948" y="0"/>
                    <a:pt x="12356" y="740"/>
                    <a:pt x="11710" y="740"/>
                  </a:cubicBezTo>
                  <a:cubicBezTo>
                    <a:pt x="10477" y="1540"/>
                    <a:pt x="9885" y="2279"/>
                    <a:pt x="9239" y="3086"/>
                  </a:cubicBezTo>
                  <a:cubicBezTo>
                    <a:pt x="8646" y="4625"/>
                    <a:pt x="8006" y="6171"/>
                    <a:pt x="8006" y="7711"/>
                  </a:cubicBezTo>
                  <a:cubicBezTo>
                    <a:pt x="7413" y="9257"/>
                    <a:pt x="6768" y="9997"/>
                    <a:pt x="6175" y="11536"/>
                  </a:cubicBezTo>
                  <a:lnTo>
                    <a:pt x="4942" y="13083"/>
                  </a:lnTo>
                  <a:cubicBezTo>
                    <a:pt x="4297" y="13882"/>
                    <a:pt x="3064" y="13882"/>
                    <a:pt x="2471" y="13882"/>
                  </a:cubicBezTo>
                  <a:cubicBezTo>
                    <a:pt x="2471" y="14622"/>
                    <a:pt x="3064" y="14622"/>
                    <a:pt x="3064" y="14622"/>
                  </a:cubicBezTo>
                  <a:cubicBezTo>
                    <a:pt x="4297" y="14622"/>
                    <a:pt x="5535" y="13882"/>
                    <a:pt x="6175" y="13083"/>
                  </a:cubicBezTo>
                  <a:cubicBezTo>
                    <a:pt x="7413" y="12343"/>
                    <a:pt x="8006" y="11536"/>
                    <a:pt x="8646" y="10797"/>
                  </a:cubicBezTo>
                  <a:cubicBezTo>
                    <a:pt x="8646" y="10797"/>
                    <a:pt x="8006" y="11536"/>
                    <a:pt x="8006" y="12343"/>
                  </a:cubicBezTo>
                  <a:lnTo>
                    <a:pt x="6175" y="14622"/>
                  </a:lnTo>
                  <a:cubicBezTo>
                    <a:pt x="5535" y="16168"/>
                    <a:pt x="4297" y="16968"/>
                    <a:pt x="3704" y="18514"/>
                  </a:cubicBezTo>
                  <a:cubicBezTo>
                    <a:pt x="3064" y="18514"/>
                    <a:pt x="2471" y="19254"/>
                    <a:pt x="1825" y="20054"/>
                  </a:cubicBezTo>
                  <a:lnTo>
                    <a:pt x="0" y="20794"/>
                  </a:lnTo>
                  <a:lnTo>
                    <a:pt x="0" y="21600"/>
                  </a:lnTo>
                  <a:lnTo>
                    <a:pt x="592" y="21600"/>
                  </a:lnTo>
                  <a:cubicBezTo>
                    <a:pt x="1233" y="21600"/>
                    <a:pt x="1825" y="20794"/>
                    <a:pt x="2471" y="20054"/>
                  </a:cubicBezTo>
                  <a:lnTo>
                    <a:pt x="3064" y="20054"/>
                  </a:lnTo>
                  <a:lnTo>
                    <a:pt x="4297" y="20794"/>
                  </a:lnTo>
                  <a:cubicBezTo>
                    <a:pt x="7413" y="20794"/>
                    <a:pt x="9885" y="19254"/>
                    <a:pt x="11710" y="15429"/>
                  </a:cubicBezTo>
                  <a:lnTo>
                    <a:pt x="11710" y="14622"/>
                  </a:lnTo>
                  <a:cubicBezTo>
                    <a:pt x="12356" y="14622"/>
                    <a:pt x="12948" y="13882"/>
                    <a:pt x="13589" y="13083"/>
                  </a:cubicBezTo>
                  <a:cubicBezTo>
                    <a:pt x="14181" y="13083"/>
                    <a:pt x="14827" y="12343"/>
                    <a:pt x="15419" y="12343"/>
                  </a:cubicBezTo>
                  <a:lnTo>
                    <a:pt x="16658" y="11536"/>
                  </a:lnTo>
                  <a:lnTo>
                    <a:pt x="17298" y="11536"/>
                  </a:lnTo>
                  <a:cubicBezTo>
                    <a:pt x="17891" y="11536"/>
                    <a:pt x="18531" y="11536"/>
                    <a:pt x="19129" y="10797"/>
                  </a:cubicBezTo>
                  <a:cubicBezTo>
                    <a:pt x="19769" y="10797"/>
                    <a:pt x="21002" y="9997"/>
                    <a:pt x="21600" y="9257"/>
                  </a:cubicBezTo>
                  <a:lnTo>
                    <a:pt x="20362" y="9257"/>
                  </a:lnTo>
                  <a:lnTo>
                    <a:pt x="19129" y="9997"/>
                  </a:lnTo>
                  <a:lnTo>
                    <a:pt x="17891" y="9997"/>
                  </a:lnTo>
                  <a:cubicBezTo>
                    <a:pt x="16060" y="10797"/>
                    <a:pt x="14181" y="11536"/>
                    <a:pt x="12948" y="13083"/>
                  </a:cubicBezTo>
                  <a:lnTo>
                    <a:pt x="12356" y="13083"/>
                  </a:lnTo>
                  <a:cubicBezTo>
                    <a:pt x="13589" y="11536"/>
                    <a:pt x="13589" y="9997"/>
                    <a:pt x="14827" y="9257"/>
                  </a:cubicBezTo>
                  <a:cubicBezTo>
                    <a:pt x="15419" y="9257"/>
                    <a:pt x="15419" y="8451"/>
                    <a:pt x="15419" y="9257"/>
                  </a:cubicBezTo>
                  <a:cubicBezTo>
                    <a:pt x="16658" y="9257"/>
                    <a:pt x="17891" y="8451"/>
                    <a:pt x="18531" y="7711"/>
                  </a:cubicBezTo>
                  <a:cubicBezTo>
                    <a:pt x="19129" y="7711"/>
                    <a:pt x="19769" y="6911"/>
                    <a:pt x="20362" y="6911"/>
                  </a:cubicBezTo>
                  <a:lnTo>
                    <a:pt x="18531" y="6911"/>
                  </a:lnTo>
                  <a:cubicBezTo>
                    <a:pt x="17891" y="7711"/>
                    <a:pt x="17298" y="7711"/>
                    <a:pt x="16060" y="7711"/>
                  </a:cubicBezTo>
                  <a:lnTo>
                    <a:pt x="13589" y="7711"/>
                  </a:lnTo>
                  <a:cubicBezTo>
                    <a:pt x="14181" y="6911"/>
                    <a:pt x="16060" y="6171"/>
                    <a:pt x="16658" y="6171"/>
                  </a:cubicBezTo>
                  <a:lnTo>
                    <a:pt x="18531" y="6171"/>
                  </a:lnTo>
                  <a:cubicBezTo>
                    <a:pt x="19129" y="6171"/>
                    <a:pt x="19129" y="6171"/>
                    <a:pt x="19129" y="5365"/>
                  </a:cubicBezTo>
                  <a:lnTo>
                    <a:pt x="15419" y="5365"/>
                  </a:lnTo>
                  <a:cubicBezTo>
                    <a:pt x="15419" y="5365"/>
                    <a:pt x="14181" y="6171"/>
                    <a:pt x="13589" y="6911"/>
                  </a:cubicBezTo>
                  <a:cubicBezTo>
                    <a:pt x="12948" y="6911"/>
                    <a:pt x="12356" y="7711"/>
                    <a:pt x="11710" y="8451"/>
                  </a:cubicBezTo>
                  <a:lnTo>
                    <a:pt x="9239" y="11536"/>
                  </a:lnTo>
                  <a:cubicBezTo>
                    <a:pt x="9885" y="9997"/>
                    <a:pt x="11118" y="7711"/>
                    <a:pt x="11710" y="6911"/>
                  </a:cubicBezTo>
                  <a:cubicBezTo>
                    <a:pt x="14181" y="2279"/>
                    <a:pt x="16060" y="3086"/>
                    <a:pt x="16060" y="2279"/>
                  </a:cubicBezTo>
                  <a:lnTo>
                    <a:pt x="15419" y="2279"/>
                  </a:lnTo>
                  <a:cubicBezTo>
                    <a:pt x="14827" y="2279"/>
                    <a:pt x="14181" y="2279"/>
                    <a:pt x="12948" y="3086"/>
                  </a:cubicBezTo>
                  <a:cubicBezTo>
                    <a:pt x="12948" y="3086"/>
                    <a:pt x="12948" y="3825"/>
                    <a:pt x="12356" y="3825"/>
                  </a:cubicBezTo>
                  <a:cubicBezTo>
                    <a:pt x="12356" y="3825"/>
                    <a:pt x="11710" y="4625"/>
                    <a:pt x="11710" y="5365"/>
                  </a:cubicBezTo>
                  <a:cubicBezTo>
                    <a:pt x="11118" y="5365"/>
                    <a:pt x="11118" y="6171"/>
                    <a:pt x="10477" y="6911"/>
                  </a:cubicBezTo>
                  <a:cubicBezTo>
                    <a:pt x="10477" y="6911"/>
                    <a:pt x="7413" y="9997"/>
                    <a:pt x="7413" y="10797"/>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8" name="Google Shape;4538;p36"/>
            <p:cNvSpPr/>
            <p:nvPr/>
          </p:nvSpPr>
          <p:spPr>
            <a:xfrm>
              <a:off x="104758" y="656329"/>
              <a:ext cx="397484" cy="208217"/>
            </a:xfrm>
            <a:custGeom>
              <a:avLst/>
              <a:gdLst/>
              <a:ahLst/>
              <a:cxnLst>
                <a:cxn ang="0">
                  <a:pos x="wd2" y="hd2"/>
                </a:cxn>
                <a:cxn ang="5400000">
                  <a:pos x="wd2" y="hd2"/>
                </a:cxn>
                <a:cxn ang="10800000">
                  <a:pos x="wd2" y="hd2"/>
                </a:cxn>
                <a:cxn ang="16200000">
                  <a:pos x="wd2" y="hd2"/>
                </a:cxn>
              </a:cxnLst>
              <a:rect l="0" t="0" r="r" b="b"/>
              <a:pathLst>
                <a:path w="20840" h="20744" extrusionOk="0">
                  <a:moveTo>
                    <a:pt x="5141" y="9100"/>
                  </a:moveTo>
                  <a:lnTo>
                    <a:pt x="6820" y="9100"/>
                  </a:lnTo>
                  <a:cubicBezTo>
                    <a:pt x="7959" y="9100"/>
                    <a:pt x="9094" y="8064"/>
                    <a:pt x="9688" y="8064"/>
                  </a:cubicBezTo>
                  <a:lnTo>
                    <a:pt x="10233" y="8064"/>
                  </a:lnTo>
                  <a:lnTo>
                    <a:pt x="10822" y="6944"/>
                  </a:lnTo>
                  <a:lnTo>
                    <a:pt x="12506" y="6944"/>
                  </a:lnTo>
                  <a:cubicBezTo>
                    <a:pt x="13641" y="6944"/>
                    <a:pt x="14780" y="6944"/>
                    <a:pt x="15914" y="8064"/>
                  </a:cubicBezTo>
                  <a:cubicBezTo>
                    <a:pt x="15914" y="9100"/>
                    <a:pt x="17642" y="11264"/>
                    <a:pt x="17642" y="11264"/>
                  </a:cubicBezTo>
                  <a:lnTo>
                    <a:pt x="6275" y="11264"/>
                  </a:lnTo>
                  <a:cubicBezTo>
                    <a:pt x="5686" y="11264"/>
                    <a:pt x="5141" y="10229"/>
                    <a:pt x="5141" y="9100"/>
                  </a:cubicBezTo>
                  <a:close/>
                  <a:moveTo>
                    <a:pt x="18782" y="13429"/>
                  </a:moveTo>
                  <a:lnTo>
                    <a:pt x="19916" y="13429"/>
                  </a:lnTo>
                  <a:lnTo>
                    <a:pt x="20461" y="14549"/>
                  </a:lnTo>
                  <a:cubicBezTo>
                    <a:pt x="21600" y="14549"/>
                    <a:pt x="19916" y="12384"/>
                    <a:pt x="18782" y="12384"/>
                  </a:cubicBezTo>
                  <a:cubicBezTo>
                    <a:pt x="18187" y="12384"/>
                    <a:pt x="18187" y="11264"/>
                    <a:pt x="17642" y="10229"/>
                  </a:cubicBezTo>
                  <a:lnTo>
                    <a:pt x="17053" y="9100"/>
                  </a:lnTo>
                  <a:cubicBezTo>
                    <a:pt x="16508" y="8064"/>
                    <a:pt x="15914" y="6944"/>
                    <a:pt x="15369" y="6944"/>
                  </a:cubicBezTo>
                  <a:cubicBezTo>
                    <a:pt x="14235" y="5909"/>
                    <a:pt x="13096" y="5909"/>
                    <a:pt x="11961" y="5909"/>
                  </a:cubicBezTo>
                  <a:lnTo>
                    <a:pt x="9094" y="5909"/>
                  </a:lnTo>
                  <a:cubicBezTo>
                    <a:pt x="7414" y="5909"/>
                    <a:pt x="6275" y="4780"/>
                    <a:pt x="5141" y="2624"/>
                  </a:cubicBezTo>
                  <a:cubicBezTo>
                    <a:pt x="4547" y="2624"/>
                    <a:pt x="4002" y="2624"/>
                    <a:pt x="4002" y="1589"/>
                  </a:cubicBezTo>
                  <a:cubicBezTo>
                    <a:pt x="3413" y="1589"/>
                    <a:pt x="2868" y="1589"/>
                    <a:pt x="2868" y="460"/>
                  </a:cubicBezTo>
                  <a:lnTo>
                    <a:pt x="1728" y="460"/>
                  </a:lnTo>
                  <a:cubicBezTo>
                    <a:pt x="1139" y="460"/>
                    <a:pt x="594" y="-576"/>
                    <a:pt x="594" y="460"/>
                  </a:cubicBezTo>
                  <a:lnTo>
                    <a:pt x="2273" y="1589"/>
                  </a:lnTo>
                  <a:cubicBezTo>
                    <a:pt x="2868" y="2624"/>
                    <a:pt x="3413" y="2624"/>
                    <a:pt x="3413" y="2624"/>
                  </a:cubicBezTo>
                  <a:cubicBezTo>
                    <a:pt x="3413" y="3744"/>
                    <a:pt x="3413" y="3744"/>
                    <a:pt x="4002" y="3744"/>
                  </a:cubicBezTo>
                  <a:lnTo>
                    <a:pt x="5686" y="5909"/>
                  </a:lnTo>
                  <a:cubicBezTo>
                    <a:pt x="6820" y="6944"/>
                    <a:pt x="7414" y="6944"/>
                    <a:pt x="8549" y="6944"/>
                  </a:cubicBezTo>
                  <a:lnTo>
                    <a:pt x="7414" y="6944"/>
                  </a:lnTo>
                  <a:cubicBezTo>
                    <a:pt x="7414" y="8064"/>
                    <a:pt x="6820" y="8064"/>
                    <a:pt x="6275" y="8064"/>
                  </a:cubicBezTo>
                  <a:lnTo>
                    <a:pt x="4547" y="8064"/>
                  </a:lnTo>
                  <a:cubicBezTo>
                    <a:pt x="4002" y="6944"/>
                    <a:pt x="3413" y="5909"/>
                    <a:pt x="2868" y="5909"/>
                  </a:cubicBezTo>
                  <a:cubicBezTo>
                    <a:pt x="2273" y="4780"/>
                    <a:pt x="1728" y="4780"/>
                    <a:pt x="1139" y="3744"/>
                  </a:cubicBezTo>
                  <a:lnTo>
                    <a:pt x="0" y="3744"/>
                  </a:lnTo>
                  <a:cubicBezTo>
                    <a:pt x="594" y="4780"/>
                    <a:pt x="1139" y="4780"/>
                    <a:pt x="1728" y="5909"/>
                  </a:cubicBezTo>
                  <a:cubicBezTo>
                    <a:pt x="2868" y="6944"/>
                    <a:pt x="3413" y="8064"/>
                    <a:pt x="4002" y="9100"/>
                  </a:cubicBezTo>
                  <a:lnTo>
                    <a:pt x="4547" y="10229"/>
                  </a:lnTo>
                  <a:cubicBezTo>
                    <a:pt x="3413" y="10229"/>
                    <a:pt x="3413" y="10229"/>
                    <a:pt x="2273" y="9100"/>
                  </a:cubicBezTo>
                  <a:cubicBezTo>
                    <a:pt x="1139" y="8064"/>
                    <a:pt x="1139" y="6944"/>
                    <a:pt x="0" y="5909"/>
                  </a:cubicBezTo>
                  <a:lnTo>
                    <a:pt x="0" y="6944"/>
                  </a:lnTo>
                  <a:cubicBezTo>
                    <a:pt x="594" y="6944"/>
                    <a:pt x="594" y="8064"/>
                    <a:pt x="1139" y="8064"/>
                  </a:cubicBezTo>
                  <a:cubicBezTo>
                    <a:pt x="1728" y="10229"/>
                    <a:pt x="2868" y="11264"/>
                    <a:pt x="4547" y="12384"/>
                  </a:cubicBezTo>
                  <a:lnTo>
                    <a:pt x="6275" y="12384"/>
                  </a:lnTo>
                  <a:cubicBezTo>
                    <a:pt x="6820" y="12384"/>
                    <a:pt x="9094" y="12384"/>
                    <a:pt x="9688" y="13429"/>
                  </a:cubicBezTo>
                  <a:lnTo>
                    <a:pt x="8549" y="13429"/>
                  </a:lnTo>
                  <a:cubicBezTo>
                    <a:pt x="7959" y="13429"/>
                    <a:pt x="7959" y="13429"/>
                    <a:pt x="7414" y="14549"/>
                  </a:cubicBezTo>
                  <a:lnTo>
                    <a:pt x="2868" y="14549"/>
                  </a:lnTo>
                  <a:cubicBezTo>
                    <a:pt x="2273" y="14549"/>
                    <a:pt x="1728" y="14549"/>
                    <a:pt x="1139" y="13429"/>
                  </a:cubicBezTo>
                  <a:lnTo>
                    <a:pt x="594" y="13429"/>
                  </a:lnTo>
                  <a:cubicBezTo>
                    <a:pt x="594" y="12384"/>
                    <a:pt x="594" y="12384"/>
                    <a:pt x="594" y="13429"/>
                  </a:cubicBezTo>
                  <a:lnTo>
                    <a:pt x="1139" y="14549"/>
                  </a:lnTo>
                  <a:cubicBezTo>
                    <a:pt x="2868" y="16704"/>
                    <a:pt x="5141" y="16704"/>
                    <a:pt x="6820" y="15584"/>
                  </a:cubicBezTo>
                  <a:lnTo>
                    <a:pt x="10233" y="15584"/>
                  </a:lnTo>
                  <a:lnTo>
                    <a:pt x="9688" y="16704"/>
                  </a:lnTo>
                  <a:cubicBezTo>
                    <a:pt x="9094" y="16704"/>
                    <a:pt x="7414" y="17749"/>
                    <a:pt x="6820" y="18869"/>
                  </a:cubicBezTo>
                  <a:lnTo>
                    <a:pt x="5686" y="18869"/>
                  </a:lnTo>
                  <a:cubicBezTo>
                    <a:pt x="3413" y="19904"/>
                    <a:pt x="1139" y="17749"/>
                    <a:pt x="594" y="17749"/>
                  </a:cubicBezTo>
                  <a:lnTo>
                    <a:pt x="1139" y="18869"/>
                  </a:lnTo>
                  <a:cubicBezTo>
                    <a:pt x="1728" y="18869"/>
                    <a:pt x="2273" y="19904"/>
                    <a:pt x="3413" y="19904"/>
                  </a:cubicBezTo>
                  <a:cubicBezTo>
                    <a:pt x="4547" y="21024"/>
                    <a:pt x="5141" y="21024"/>
                    <a:pt x="5686" y="19904"/>
                  </a:cubicBezTo>
                  <a:lnTo>
                    <a:pt x="7414" y="19904"/>
                  </a:lnTo>
                  <a:lnTo>
                    <a:pt x="10822" y="16704"/>
                  </a:lnTo>
                  <a:lnTo>
                    <a:pt x="14235" y="16704"/>
                  </a:lnTo>
                  <a:cubicBezTo>
                    <a:pt x="14235" y="17749"/>
                    <a:pt x="14780" y="18869"/>
                    <a:pt x="15369" y="18869"/>
                  </a:cubicBezTo>
                  <a:lnTo>
                    <a:pt x="15369" y="17749"/>
                  </a:lnTo>
                  <a:cubicBezTo>
                    <a:pt x="14235" y="15584"/>
                    <a:pt x="13096" y="14549"/>
                    <a:pt x="11367" y="14549"/>
                  </a:cubicBezTo>
                  <a:lnTo>
                    <a:pt x="9688" y="14549"/>
                  </a:lnTo>
                  <a:lnTo>
                    <a:pt x="11367" y="13429"/>
                  </a:lnTo>
                  <a:cubicBezTo>
                    <a:pt x="12506" y="13429"/>
                    <a:pt x="13096" y="12384"/>
                    <a:pt x="13641" y="12384"/>
                  </a:cubicBezTo>
                  <a:cubicBezTo>
                    <a:pt x="14235" y="12384"/>
                    <a:pt x="18187" y="12384"/>
                    <a:pt x="18187" y="1342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69" name="Google Shape;4539;p36"/>
            <p:cNvSpPr/>
            <p:nvPr/>
          </p:nvSpPr>
          <p:spPr>
            <a:xfrm>
              <a:off x="967386" y="889088"/>
              <a:ext cx="297752" cy="379013"/>
            </a:xfrm>
            <a:custGeom>
              <a:avLst/>
              <a:gdLst/>
              <a:ahLst/>
              <a:cxnLst>
                <a:cxn ang="0">
                  <a:pos x="wd2" y="hd2"/>
                </a:cxn>
                <a:cxn ang="5400000">
                  <a:pos x="wd2" y="hd2"/>
                </a:cxn>
                <a:cxn ang="10800000">
                  <a:pos x="wd2" y="hd2"/>
                </a:cxn>
                <a:cxn ang="16200000">
                  <a:pos x="wd2" y="hd2"/>
                </a:cxn>
              </a:cxnLst>
              <a:rect l="0" t="0" r="r" b="b"/>
              <a:pathLst>
                <a:path w="21189" h="21600" extrusionOk="0">
                  <a:moveTo>
                    <a:pt x="12672" y="14827"/>
                  </a:moveTo>
                  <a:lnTo>
                    <a:pt x="11132" y="13589"/>
                  </a:lnTo>
                  <a:cubicBezTo>
                    <a:pt x="8846" y="12356"/>
                    <a:pt x="6500" y="11715"/>
                    <a:pt x="4221" y="9885"/>
                  </a:cubicBezTo>
                  <a:cubicBezTo>
                    <a:pt x="3414" y="9244"/>
                    <a:pt x="1875" y="7413"/>
                    <a:pt x="1875" y="6175"/>
                  </a:cubicBezTo>
                  <a:cubicBezTo>
                    <a:pt x="1875" y="5535"/>
                    <a:pt x="1135" y="4302"/>
                    <a:pt x="1875" y="3704"/>
                  </a:cubicBezTo>
                  <a:cubicBezTo>
                    <a:pt x="1875" y="4302"/>
                    <a:pt x="1875" y="4302"/>
                    <a:pt x="2675" y="4302"/>
                  </a:cubicBezTo>
                  <a:cubicBezTo>
                    <a:pt x="2675" y="4942"/>
                    <a:pt x="2675" y="4942"/>
                    <a:pt x="3414" y="4942"/>
                  </a:cubicBezTo>
                  <a:cubicBezTo>
                    <a:pt x="4961" y="6773"/>
                    <a:pt x="10392" y="10477"/>
                    <a:pt x="11932" y="12356"/>
                  </a:cubicBezTo>
                  <a:lnTo>
                    <a:pt x="12672" y="12948"/>
                  </a:lnTo>
                  <a:close/>
                  <a:moveTo>
                    <a:pt x="13478" y="8006"/>
                  </a:moveTo>
                  <a:cubicBezTo>
                    <a:pt x="11932" y="7413"/>
                    <a:pt x="11132" y="7413"/>
                    <a:pt x="9586" y="6175"/>
                  </a:cubicBezTo>
                  <a:cubicBezTo>
                    <a:pt x="9586" y="6175"/>
                    <a:pt x="8046" y="5535"/>
                    <a:pt x="8046" y="4942"/>
                  </a:cubicBezTo>
                  <a:cubicBezTo>
                    <a:pt x="7307" y="4302"/>
                    <a:pt x="7307" y="3064"/>
                    <a:pt x="7307" y="2471"/>
                  </a:cubicBezTo>
                  <a:cubicBezTo>
                    <a:pt x="6500" y="3064"/>
                    <a:pt x="7307" y="4302"/>
                    <a:pt x="7307" y="4302"/>
                  </a:cubicBezTo>
                  <a:cubicBezTo>
                    <a:pt x="7307" y="5535"/>
                    <a:pt x="8046" y="6175"/>
                    <a:pt x="8846" y="6773"/>
                  </a:cubicBezTo>
                  <a:cubicBezTo>
                    <a:pt x="8846" y="7413"/>
                    <a:pt x="9586" y="8006"/>
                    <a:pt x="10392" y="8006"/>
                  </a:cubicBezTo>
                  <a:cubicBezTo>
                    <a:pt x="10392" y="8646"/>
                    <a:pt x="10392" y="8646"/>
                    <a:pt x="11132" y="9244"/>
                  </a:cubicBezTo>
                  <a:lnTo>
                    <a:pt x="8846" y="8006"/>
                  </a:lnTo>
                  <a:cubicBezTo>
                    <a:pt x="8046" y="8006"/>
                    <a:pt x="8046" y="7413"/>
                    <a:pt x="7307" y="6773"/>
                  </a:cubicBezTo>
                  <a:cubicBezTo>
                    <a:pt x="6500" y="6773"/>
                    <a:pt x="6500" y="6773"/>
                    <a:pt x="5760" y="6175"/>
                  </a:cubicBezTo>
                  <a:lnTo>
                    <a:pt x="1875" y="3064"/>
                  </a:lnTo>
                  <a:lnTo>
                    <a:pt x="1875" y="2471"/>
                  </a:lnTo>
                  <a:cubicBezTo>
                    <a:pt x="1135" y="2471"/>
                    <a:pt x="1875" y="2471"/>
                    <a:pt x="1135" y="1831"/>
                  </a:cubicBezTo>
                  <a:cubicBezTo>
                    <a:pt x="1135" y="1831"/>
                    <a:pt x="329" y="1233"/>
                    <a:pt x="329" y="592"/>
                  </a:cubicBezTo>
                  <a:lnTo>
                    <a:pt x="329" y="0"/>
                  </a:lnTo>
                  <a:cubicBezTo>
                    <a:pt x="329" y="0"/>
                    <a:pt x="-411" y="0"/>
                    <a:pt x="329" y="1233"/>
                  </a:cubicBezTo>
                  <a:cubicBezTo>
                    <a:pt x="329" y="2471"/>
                    <a:pt x="1135" y="3064"/>
                    <a:pt x="1135" y="3064"/>
                  </a:cubicBezTo>
                  <a:lnTo>
                    <a:pt x="1135" y="7413"/>
                  </a:lnTo>
                  <a:cubicBezTo>
                    <a:pt x="1875" y="9244"/>
                    <a:pt x="3414" y="9885"/>
                    <a:pt x="4961" y="11118"/>
                  </a:cubicBezTo>
                  <a:lnTo>
                    <a:pt x="5760" y="11715"/>
                  </a:lnTo>
                  <a:cubicBezTo>
                    <a:pt x="6500" y="11715"/>
                    <a:pt x="6500" y="12356"/>
                    <a:pt x="6500" y="12356"/>
                  </a:cubicBezTo>
                  <a:lnTo>
                    <a:pt x="8046" y="13589"/>
                  </a:lnTo>
                  <a:cubicBezTo>
                    <a:pt x="8046" y="14187"/>
                    <a:pt x="8046" y="14187"/>
                    <a:pt x="8846" y="14827"/>
                  </a:cubicBezTo>
                  <a:cubicBezTo>
                    <a:pt x="9586" y="16060"/>
                    <a:pt x="9586" y="17891"/>
                    <a:pt x="10392" y="19129"/>
                  </a:cubicBezTo>
                  <a:lnTo>
                    <a:pt x="10392" y="19769"/>
                  </a:lnTo>
                  <a:cubicBezTo>
                    <a:pt x="11132" y="20362"/>
                    <a:pt x="11132" y="21600"/>
                    <a:pt x="11932" y="21600"/>
                  </a:cubicBezTo>
                  <a:cubicBezTo>
                    <a:pt x="12672" y="21600"/>
                    <a:pt x="11932" y="20362"/>
                    <a:pt x="11932" y="20362"/>
                  </a:cubicBezTo>
                  <a:cubicBezTo>
                    <a:pt x="11132" y="19129"/>
                    <a:pt x="11132" y="17891"/>
                    <a:pt x="10392" y="17298"/>
                  </a:cubicBezTo>
                  <a:cubicBezTo>
                    <a:pt x="10392" y="15419"/>
                    <a:pt x="9586" y="14187"/>
                    <a:pt x="8046" y="12948"/>
                  </a:cubicBezTo>
                  <a:cubicBezTo>
                    <a:pt x="9586" y="12948"/>
                    <a:pt x="11132" y="14187"/>
                    <a:pt x="11932" y="14827"/>
                  </a:cubicBezTo>
                  <a:cubicBezTo>
                    <a:pt x="12672" y="16060"/>
                    <a:pt x="12672" y="15419"/>
                    <a:pt x="12672" y="16060"/>
                  </a:cubicBezTo>
                  <a:lnTo>
                    <a:pt x="12672" y="17891"/>
                  </a:lnTo>
                  <a:cubicBezTo>
                    <a:pt x="12672" y="18531"/>
                    <a:pt x="13478" y="19769"/>
                    <a:pt x="14218" y="20362"/>
                  </a:cubicBezTo>
                  <a:cubicBezTo>
                    <a:pt x="15018" y="21008"/>
                    <a:pt x="14218" y="19129"/>
                    <a:pt x="14218" y="19129"/>
                  </a:cubicBezTo>
                  <a:cubicBezTo>
                    <a:pt x="13478" y="17891"/>
                    <a:pt x="13478" y="16658"/>
                    <a:pt x="13478" y="16060"/>
                  </a:cubicBezTo>
                  <a:lnTo>
                    <a:pt x="13478" y="14187"/>
                  </a:lnTo>
                  <a:cubicBezTo>
                    <a:pt x="14218" y="14827"/>
                    <a:pt x="15018" y="16060"/>
                    <a:pt x="15018" y="16658"/>
                  </a:cubicBezTo>
                  <a:lnTo>
                    <a:pt x="15018" y="17891"/>
                  </a:lnTo>
                  <a:lnTo>
                    <a:pt x="15764" y="19129"/>
                  </a:lnTo>
                  <a:lnTo>
                    <a:pt x="15764" y="19769"/>
                  </a:lnTo>
                  <a:lnTo>
                    <a:pt x="15764" y="19129"/>
                  </a:lnTo>
                  <a:cubicBezTo>
                    <a:pt x="16564" y="18531"/>
                    <a:pt x="15764" y="17298"/>
                    <a:pt x="15764" y="16658"/>
                  </a:cubicBezTo>
                  <a:cubicBezTo>
                    <a:pt x="15018" y="14187"/>
                    <a:pt x="12672" y="11715"/>
                    <a:pt x="10392" y="9885"/>
                  </a:cubicBezTo>
                  <a:lnTo>
                    <a:pt x="10392" y="9244"/>
                  </a:lnTo>
                  <a:cubicBezTo>
                    <a:pt x="11132" y="9885"/>
                    <a:pt x="12672" y="10477"/>
                    <a:pt x="14218" y="11118"/>
                  </a:cubicBezTo>
                  <a:lnTo>
                    <a:pt x="16564" y="12948"/>
                  </a:lnTo>
                  <a:cubicBezTo>
                    <a:pt x="17304" y="14187"/>
                    <a:pt x="18103" y="14187"/>
                    <a:pt x="18103" y="15419"/>
                  </a:cubicBezTo>
                  <a:cubicBezTo>
                    <a:pt x="18103" y="16060"/>
                    <a:pt x="18850" y="16658"/>
                    <a:pt x="18850" y="16658"/>
                  </a:cubicBezTo>
                  <a:lnTo>
                    <a:pt x="18850" y="15419"/>
                  </a:lnTo>
                  <a:cubicBezTo>
                    <a:pt x="18850" y="14187"/>
                    <a:pt x="18103" y="13589"/>
                    <a:pt x="17304" y="12948"/>
                  </a:cubicBezTo>
                  <a:cubicBezTo>
                    <a:pt x="16564" y="12356"/>
                    <a:pt x="15764" y="11118"/>
                    <a:pt x="15018" y="11118"/>
                  </a:cubicBezTo>
                  <a:lnTo>
                    <a:pt x="13478" y="9885"/>
                  </a:lnTo>
                  <a:cubicBezTo>
                    <a:pt x="13478" y="9885"/>
                    <a:pt x="10392" y="8006"/>
                    <a:pt x="10392" y="7413"/>
                  </a:cubicBezTo>
                  <a:cubicBezTo>
                    <a:pt x="13478" y="9244"/>
                    <a:pt x="16564" y="9244"/>
                    <a:pt x="18103" y="11118"/>
                  </a:cubicBezTo>
                  <a:cubicBezTo>
                    <a:pt x="18850" y="11715"/>
                    <a:pt x="19649" y="12356"/>
                    <a:pt x="19649" y="12948"/>
                  </a:cubicBezTo>
                  <a:lnTo>
                    <a:pt x="20389" y="13589"/>
                  </a:lnTo>
                  <a:lnTo>
                    <a:pt x="20389" y="14187"/>
                  </a:lnTo>
                  <a:cubicBezTo>
                    <a:pt x="20389" y="14187"/>
                    <a:pt x="21189" y="14187"/>
                    <a:pt x="21189" y="14827"/>
                  </a:cubicBezTo>
                  <a:lnTo>
                    <a:pt x="21189" y="14187"/>
                  </a:lnTo>
                  <a:cubicBezTo>
                    <a:pt x="21189" y="13589"/>
                    <a:pt x="20389" y="12948"/>
                    <a:pt x="20389" y="12356"/>
                  </a:cubicBezTo>
                  <a:lnTo>
                    <a:pt x="19649" y="11118"/>
                  </a:lnTo>
                  <a:cubicBezTo>
                    <a:pt x="18103" y="9244"/>
                    <a:pt x="15764" y="8646"/>
                    <a:pt x="13478" y="800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0" name="Google Shape;4540;p36"/>
            <p:cNvSpPr/>
            <p:nvPr/>
          </p:nvSpPr>
          <p:spPr>
            <a:xfrm>
              <a:off x="1004970" y="639308"/>
              <a:ext cx="394917" cy="206413"/>
            </a:xfrm>
            <a:custGeom>
              <a:avLst/>
              <a:gdLst/>
              <a:ahLst/>
              <a:cxnLst>
                <a:cxn ang="0">
                  <a:pos x="wd2" y="hd2"/>
                </a:cxn>
                <a:cxn ang="5400000">
                  <a:pos x="wd2" y="hd2"/>
                </a:cxn>
                <a:cxn ang="10800000">
                  <a:pos x="wd2" y="hd2"/>
                </a:cxn>
                <a:cxn ang="16200000">
                  <a:pos x="wd2" y="hd2"/>
                </a:cxn>
              </a:cxnLst>
              <a:rect l="0" t="0" r="r" b="b"/>
              <a:pathLst>
                <a:path w="21286" h="21600" extrusionOk="0">
                  <a:moveTo>
                    <a:pt x="3508" y="9075"/>
                  </a:moveTo>
                  <a:lnTo>
                    <a:pt x="11080" y="9075"/>
                  </a:lnTo>
                  <a:cubicBezTo>
                    <a:pt x="12251" y="9075"/>
                    <a:pt x="14588" y="9075"/>
                    <a:pt x="15194" y="10251"/>
                  </a:cubicBezTo>
                  <a:cubicBezTo>
                    <a:pt x="15755" y="10251"/>
                    <a:pt x="16360" y="11339"/>
                    <a:pt x="16360" y="12525"/>
                  </a:cubicBezTo>
                  <a:lnTo>
                    <a:pt x="15755" y="12525"/>
                  </a:lnTo>
                  <a:cubicBezTo>
                    <a:pt x="14023" y="11339"/>
                    <a:pt x="12857" y="12525"/>
                    <a:pt x="12251" y="12525"/>
                  </a:cubicBezTo>
                  <a:lnTo>
                    <a:pt x="11080" y="13613"/>
                  </a:lnTo>
                  <a:lnTo>
                    <a:pt x="9914" y="13613"/>
                  </a:lnTo>
                  <a:cubicBezTo>
                    <a:pt x="7572" y="14789"/>
                    <a:pt x="5845" y="13613"/>
                    <a:pt x="4069" y="11339"/>
                  </a:cubicBezTo>
                  <a:close/>
                  <a:moveTo>
                    <a:pt x="10520" y="4538"/>
                  </a:moveTo>
                  <a:lnTo>
                    <a:pt x="11080" y="4538"/>
                  </a:lnTo>
                  <a:cubicBezTo>
                    <a:pt x="11686" y="4538"/>
                    <a:pt x="12857" y="3450"/>
                    <a:pt x="14023" y="2264"/>
                  </a:cubicBezTo>
                  <a:cubicBezTo>
                    <a:pt x="15194" y="1176"/>
                    <a:pt x="16360" y="1176"/>
                    <a:pt x="18092" y="1176"/>
                  </a:cubicBezTo>
                  <a:cubicBezTo>
                    <a:pt x="18697" y="2264"/>
                    <a:pt x="19263" y="2264"/>
                    <a:pt x="19263" y="2264"/>
                  </a:cubicBezTo>
                  <a:cubicBezTo>
                    <a:pt x="19869" y="2264"/>
                    <a:pt x="20429" y="3450"/>
                    <a:pt x="21035" y="3450"/>
                  </a:cubicBezTo>
                  <a:cubicBezTo>
                    <a:pt x="21035" y="2264"/>
                    <a:pt x="20429" y="2264"/>
                    <a:pt x="19869" y="2264"/>
                  </a:cubicBezTo>
                  <a:cubicBezTo>
                    <a:pt x="19869" y="1176"/>
                    <a:pt x="19263" y="1176"/>
                    <a:pt x="19263" y="1176"/>
                  </a:cubicBezTo>
                  <a:cubicBezTo>
                    <a:pt x="18092" y="0"/>
                    <a:pt x="18092" y="0"/>
                    <a:pt x="16926" y="0"/>
                  </a:cubicBezTo>
                  <a:lnTo>
                    <a:pt x="14588" y="0"/>
                  </a:lnTo>
                  <a:cubicBezTo>
                    <a:pt x="14588" y="1176"/>
                    <a:pt x="14588" y="1176"/>
                    <a:pt x="14023" y="1176"/>
                  </a:cubicBezTo>
                  <a:cubicBezTo>
                    <a:pt x="12857" y="2264"/>
                    <a:pt x="11080" y="3450"/>
                    <a:pt x="9914" y="3450"/>
                  </a:cubicBezTo>
                  <a:cubicBezTo>
                    <a:pt x="9349" y="3450"/>
                    <a:pt x="8743" y="3450"/>
                    <a:pt x="8183" y="4538"/>
                  </a:cubicBezTo>
                  <a:cubicBezTo>
                    <a:pt x="7572" y="4538"/>
                    <a:pt x="7012" y="3450"/>
                    <a:pt x="7012" y="3450"/>
                  </a:cubicBezTo>
                  <a:cubicBezTo>
                    <a:pt x="6406" y="3450"/>
                    <a:pt x="5845" y="2264"/>
                    <a:pt x="5235" y="2264"/>
                  </a:cubicBezTo>
                  <a:lnTo>
                    <a:pt x="5845" y="3450"/>
                  </a:lnTo>
                  <a:cubicBezTo>
                    <a:pt x="7012" y="5714"/>
                    <a:pt x="8183" y="5714"/>
                    <a:pt x="9349" y="5714"/>
                  </a:cubicBezTo>
                  <a:cubicBezTo>
                    <a:pt x="9914" y="6801"/>
                    <a:pt x="11080" y="6801"/>
                    <a:pt x="11686" y="6801"/>
                  </a:cubicBezTo>
                  <a:cubicBezTo>
                    <a:pt x="11686" y="6801"/>
                    <a:pt x="9349" y="7987"/>
                    <a:pt x="8743" y="7987"/>
                  </a:cubicBezTo>
                  <a:lnTo>
                    <a:pt x="2337" y="7987"/>
                  </a:lnTo>
                  <a:lnTo>
                    <a:pt x="2337" y="6801"/>
                  </a:lnTo>
                  <a:cubicBezTo>
                    <a:pt x="2337" y="7987"/>
                    <a:pt x="2337" y="7987"/>
                    <a:pt x="1731" y="7987"/>
                  </a:cubicBezTo>
                  <a:cubicBezTo>
                    <a:pt x="1171" y="6801"/>
                    <a:pt x="1171" y="6801"/>
                    <a:pt x="560" y="6801"/>
                  </a:cubicBezTo>
                  <a:cubicBezTo>
                    <a:pt x="0" y="5714"/>
                    <a:pt x="560" y="6801"/>
                    <a:pt x="560" y="5714"/>
                  </a:cubicBezTo>
                  <a:cubicBezTo>
                    <a:pt x="0" y="5714"/>
                    <a:pt x="0" y="5714"/>
                    <a:pt x="0" y="6801"/>
                  </a:cubicBezTo>
                  <a:cubicBezTo>
                    <a:pt x="560" y="7987"/>
                    <a:pt x="1171" y="7987"/>
                    <a:pt x="1731" y="9075"/>
                  </a:cubicBezTo>
                  <a:cubicBezTo>
                    <a:pt x="2897" y="9075"/>
                    <a:pt x="2337" y="7987"/>
                    <a:pt x="2897" y="10251"/>
                  </a:cubicBezTo>
                  <a:cubicBezTo>
                    <a:pt x="4069" y="12525"/>
                    <a:pt x="4069" y="13613"/>
                    <a:pt x="5845" y="14789"/>
                  </a:cubicBezTo>
                  <a:cubicBezTo>
                    <a:pt x="7012" y="15886"/>
                    <a:pt x="8743" y="15886"/>
                    <a:pt x="9914" y="15886"/>
                  </a:cubicBezTo>
                  <a:cubicBezTo>
                    <a:pt x="10520" y="15886"/>
                    <a:pt x="11080" y="14789"/>
                    <a:pt x="11080" y="14789"/>
                  </a:cubicBezTo>
                  <a:lnTo>
                    <a:pt x="11686" y="14789"/>
                  </a:lnTo>
                  <a:cubicBezTo>
                    <a:pt x="12251" y="15886"/>
                    <a:pt x="12251" y="14789"/>
                    <a:pt x="12251" y="15886"/>
                  </a:cubicBezTo>
                  <a:cubicBezTo>
                    <a:pt x="12857" y="15886"/>
                    <a:pt x="14023" y="15886"/>
                    <a:pt x="14588" y="17062"/>
                  </a:cubicBezTo>
                  <a:lnTo>
                    <a:pt x="16360" y="18150"/>
                  </a:lnTo>
                  <a:cubicBezTo>
                    <a:pt x="17531" y="19326"/>
                    <a:pt x="17531" y="20424"/>
                    <a:pt x="18697" y="20424"/>
                  </a:cubicBezTo>
                  <a:lnTo>
                    <a:pt x="19263" y="21600"/>
                  </a:lnTo>
                  <a:lnTo>
                    <a:pt x="21035" y="21600"/>
                  </a:lnTo>
                  <a:cubicBezTo>
                    <a:pt x="20429" y="20424"/>
                    <a:pt x="19263" y="20424"/>
                    <a:pt x="18697" y="19326"/>
                  </a:cubicBezTo>
                  <a:lnTo>
                    <a:pt x="15194" y="15886"/>
                  </a:lnTo>
                  <a:cubicBezTo>
                    <a:pt x="14588" y="14789"/>
                    <a:pt x="13417" y="14789"/>
                    <a:pt x="12857" y="13613"/>
                  </a:cubicBezTo>
                  <a:lnTo>
                    <a:pt x="16926" y="13613"/>
                  </a:lnTo>
                  <a:cubicBezTo>
                    <a:pt x="18092" y="15886"/>
                    <a:pt x="19263" y="17062"/>
                    <a:pt x="20429" y="18150"/>
                  </a:cubicBezTo>
                  <a:cubicBezTo>
                    <a:pt x="21035" y="18150"/>
                    <a:pt x="21035" y="18150"/>
                    <a:pt x="21035" y="17062"/>
                  </a:cubicBezTo>
                  <a:cubicBezTo>
                    <a:pt x="21035" y="15886"/>
                    <a:pt x="19263" y="15886"/>
                    <a:pt x="17531" y="12525"/>
                  </a:cubicBezTo>
                  <a:lnTo>
                    <a:pt x="16926" y="10251"/>
                  </a:lnTo>
                  <a:cubicBezTo>
                    <a:pt x="17531" y="11339"/>
                    <a:pt x="18092" y="11339"/>
                    <a:pt x="19263" y="12525"/>
                  </a:cubicBezTo>
                  <a:cubicBezTo>
                    <a:pt x="19869" y="12525"/>
                    <a:pt x="21035" y="14789"/>
                    <a:pt x="21035" y="15886"/>
                  </a:cubicBezTo>
                  <a:cubicBezTo>
                    <a:pt x="21600" y="14789"/>
                    <a:pt x="21035" y="14789"/>
                    <a:pt x="21035" y="13613"/>
                  </a:cubicBezTo>
                  <a:cubicBezTo>
                    <a:pt x="19869" y="11339"/>
                    <a:pt x="18697" y="10251"/>
                    <a:pt x="16926" y="9075"/>
                  </a:cubicBezTo>
                  <a:cubicBezTo>
                    <a:pt x="15755" y="7987"/>
                    <a:pt x="14023" y="7987"/>
                    <a:pt x="12857" y="7987"/>
                  </a:cubicBezTo>
                  <a:lnTo>
                    <a:pt x="11686" y="7987"/>
                  </a:lnTo>
                  <a:cubicBezTo>
                    <a:pt x="12251" y="7987"/>
                    <a:pt x="14023" y="6801"/>
                    <a:pt x="14588" y="6801"/>
                  </a:cubicBezTo>
                  <a:cubicBezTo>
                    <a:pt x="19263" y="4538"/>
                    <a:pt x="19869" y="7987"/>
                    <a:pt x="21035" y="7987"/>
                  </a:cubicBezTo>
                  <a:cubicBezTo>
                    <a:pt x="21035" y="6801"/>
                    <a:pt x="20429" y="6801"/>
                    <a:pt x="19869" y="5714"/>
                  </a:cubicBezTo>
                  <a:cubicBezTo>
                    <a:pt x="18697" y="4538"/>
                    <a:pt x="18092" y="4538"/>
                    <a:pt x="16926" y="4538"/>
                  </a:cubicBezTo>
                  <a:lnTo>
                    <a:pt x="12857" y="4538"/>
                  </a:ln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1" name="Google Shape;4541;p36"/>
            <p:cNvSpPr/>
            <p:nvPr/>
          </p:nvSpPr>
          <p:spPr>
            <a:xfrm>
              <a:off x="642219" y="103527"/>
              <a:ext cx="211026" cy="399912"/>
            </a:xfrm>
            <a:custGeom>
              <a:avLst/>
              <a:gdLst/>
              <a:ahLst/>
              <a:cxnLst>
                <a:cxn ang="0">
                  <a:pos x="wd2" y="hd2"/>
                </a:cxn>
                <a:cxn ang="5400000">
                  <a:pos x="wd2" y="hd2"/>
                </a:cxn>
                <a:cxn ang="10800000">
                  <a:pos x="wd2" y="hd2"/>
                </a:cxn>
                <a:cxn ang="16200000">
                  <a:pos x="wd2" y="hd2"/>
                </a:cxn>
              </a:cxnLst>
              <a:rect l="0" t="0" r="r" b="b"/>
              <a:pathLst>
                <a:path w="21024" h="20967" extrusionOk="0">
                  <a:moveTo>
                    <a:pt x="9100" y="17312"/>
                  </a:moveTo>
                  <a:lnTo>
                    <a:pt x="9100" y="5945"/>
                  </a:lnTo>
                  <a:cubicBezTo>
                    <a:pt x="10219" y="5945"/>
                    <a:pt x="11255" y="4811"/>
                    <a:pt x="11255" y="4811"/>
                  </a:cubicBezTo>
                  <a:lnTo>
                    <a:pt x="11255" y="6490"/>
                  </a:lnTo>
                  <a:cubicBezTo>
                    <a:pt x="11255" y="7629"/>
                    <a:pt x="12384" y="7629"/>
                    <a:pt x="12384" y="8764"/>
                  </a:cubicBezTo>
                  <a:lnTo>
                    <a:pt x="12384" y="9358"/>
                  </a:lnTo>
                  <a:lnTo>
                    <a:pt x="13420" y="10492"/>
                  </a:lnTo>
                  <a:cubicBezTo>
                    <a:pt x="13420" y="11631"/>
                    <a:pt x="14539" y="12766"/>
                    <a:pt x="13420" y="14450"/>
                  </a:cubicBezTo>
                  <a:cubicBezTo>
                    <a:pt x="12384" y="16178"/>
                    <a:pt x="10219" y="16723"/>
                    <a:pt x="9100" y="17312"/>
                  </a:cubicBezTo>
                  <a:close/>
                  <a:moveTo>
                    <a:pt x="13420" y="15584"/>
                  </a:moveTo>
                  <a:cubicBezTo>
                    <a:pt x="15575" y="13905"/>
                    <a:pt x="15575" y="12176"/>
                    <a:pt x="14539" y="11037"/>
                  </a:cubicBezTo>
                  <a:lnTo>
                    <a:pt x="14539" y="8219"/>
                  </a:lnTo>
                  <a:cubicBezTo>
                    <a:pt x="15575" y="5945"/>
                    <a:pt x="17740" y="5356"/>
                    <a:pt x="18859" y="3672"/>
                  </a:cubicBezTo>
                  <a:cubicBezTo>
                    <a:pt x="18859" y="3083"/>
                    <a:pt x="21024" y="809"/>
                    <a:pt x="21024" y="264"/>
                  </a:cubicBezTo>
                  <a:cubicBezTo>
                    <a:pt x="19895" y="809"/>
                    <a:pt x="19895" y="809"/>
                    <a:pt x="19895" y="1398"/>
                  </a:cubicBezTo>
                  <a:cubicBezTo>
                    <a:pt x="17740" y="3083"/>
                    <a:pt x="17740" y="3083"/>
                    <a:pt x="16704" y="4217"/>
                  </a:cubicBezTo>
                  <a:cubicBezTo>
                    <a:pt x="15575" y="5356"/>
                    <a:pt x="14539" y="5945"/>
                    <a:pt x="14539" y="6490"/>
                  </a:cubicBezTo>
                  <a:cubicBezTo>
                    <a:pt x="13420" y="7084"/>
                    <a:pt x="13420" y="7629"/>
                    <a:pt x="13420" y="8219"/>
                  </a:cubicBezTo>
                  <a:lnTo>
                    <a:pt x="13420" y="7629"/>
                  </a:lnTo>
                  <a:cubicBezTo>
                    <a:pt x="13420" y="7084"/>
                    <a:pt x="12384" y="7084"/>
                    <a:pt x="12384" y="7084"/>
                  </a:cubicBezTo>
                  <a:lnTo>
                    <a:pt x="12384" y="4217"/>
                  </a:lnTo>
                  <a:lnTo>
                    <a:pt x="14539" y="3672"/>
                  </a:lnTo>
                  <a:cubicBezTo>
                    <a:pt x="14539" y="3083"/>
                    <a:pt x="15575" y="2538"/>
                    <a:pt x="15575" y="2538"/>
                  </a:cubicBezTo>
                  <a:cubicBezTo>
                    <a:pt x="15575" y="1943"/>
                    <a:pt x="17740" y="264"/>
                    <a:pt x="16704" y="264"/>
                  </a:cubicBezTo>
                  <a:cubicBezTo>
                    <a:pt x="15575" y="264"/>
                    <a:pt x="15575" y="1398"/>
                    <a:pt x="15575" y="1398"/>
                  </a:cubicBezTo>
                  <a:cubicBezTo>
                    <a:pt x="14539" y="1943"/>
                    <a:pt x="14539" y="2538"/>
                    <a:pt x="13420" y="3083"/>
                  </a:cubicBezTo>
                  <a:lnTo>
                    <a:pt x="10219" y="4811"/>
                  </a:lnTo>
                  <a:cubicBezTo>
                    <a:pt x="10219" y="4217"/>
                    <a:pt x="11255" y="2538"/>
                    <a:pt x="11255" y="1943"/>
                  </a:cubicBezTo>
                  <a:lnTo>
                    <a:pt x="14539" y="264"/>
                  </a:lnTo>
                  <a:cubicBezTo>
                    <a:pt x="14539" y="-330"/>
                    <a:pt x="13420" y="264"/>
                    <a:pt x="13420" y="264"/>
                  </a:cubicBezTo>
                  <a:cubicBezTo>
                    <a:pt x="12384" y="809"/>
                    <a:pt x="11255" y="1398"/>
                    <a:pt x="11255" y="1943"/>
                  </a:cubicBezTo>
                  <a:cubicBezTo>
                    <a:pt x="9100" y="3083"/>
                    <a:pt x="8064" y="5356"/>
                    <a:pt x="8064" y="7084"/>
                  </a:cubicBezTo>
                  <a:lnTo>
                    <a:pt x="8064" y="9358"/>
                  </a:lnTo>
                  <a:lnTo>
                    <a:pt x="6935" y="7629"/>
                  </a:lnTo>
                  <a:cubicBezTo>
                    <a:pt x="6935" y="7084"/>
                    <a:pt x="5899" y="6490"/>
                    <a:pt x="5899" y="6490"/>
                  </a:cubicBezTo>
                  <a:cubicBezTo>
                    <a:pt x="5899" y="4811"/>
                    <a:pt x="4780" y="3083"/>
                    <a:pt x="6935" y="1398"/>
                  </a:cubicBezTo>
                  <a:lnTo>
                    <a:pt x="8064" y="264"/>
                  </a:lnTo>
                  <a:lnTo>
                    <a:pt x="6935" y="264"/>
                  </a:lnTo>
                  <a:lnTo>
                    <a:pt x="6935" y="809"/>
                  </a:lnTo>
                  <a:cubicBezTo>
                    <a:pt x="4780" y="1398"/>
                    <a:pt x="4780" y="2538"/>
                    <a:pt x="4780" y="4217"/>
                  </a:cubicBezTo>
                  <a:lnTo>
                    <a:pt x="4780" y="9903"/>
                  </a:lnTo>
                  <a:cubicBezTo>
                    <a:pt x="3744" y="9358"/>
                    <a:pt x="1579" y="7084"/>
                    <a:pt x="1579" y="5945"/>
                  </a:cubicBezTo>
                  <a:cubicBezTo>
                    <a:pt x="460" y="3672"/>
                    <a:pt x="1579" y="2538"/>
                    <a:pt x="2615" y="1398"/>
                  </a:cubicBezTo>
                  <a:lnTo>
                    <a:pt x="2615" y="264"/>
                  </a:lnTo>
                  <a:cubicBezTo>
                    <a:pt x="1579" y="809"/>
                    <a:pt x="460" y="2538"/>
                    <a:pt x="460" y="3083"/>
                  </a:cubicBezTo>
                  <a:cubicBezTo>
                    <a:pt x="-576" y="4217"/>
                    <a:pt x="460" y="5356"/>
                    <a:pt x="460" y="6490"/>
                  </a:cubicBezTo>
                  <a:lnTo>
                    <a:pt x="460" y="7084"/>
                  </a:lnTo>
                  <a:cubicBezTo>
                    <a:pt x="1579" y="8219"/>
                    <a:pt x="2615" y="9358"/>
                    <a:pt x="3744" y="11037"/>
                  </a:cubicBezTo>
                  <a:lnTo>
                    <a:pt x="3744" y="13311"/>
                  </a:lnTo>
                  <a:cubicBezTo>
                    <a:pt x="3744" y="13905"/>
                    <a:pt x="2615" y="14450"/>
                    <a:pt x="2615" y="15039"/>
                  </a:cubicBezTo>
                  <a:cubicBezTo>
                    <a:pt x="2615" y="15039"/>
                    <a:pt x="1579" y="15584"/>
                    <a:pt x="2615" y="15584"/>
                  </a:cubicBezTo>
                  <a:cubicBezTo>
                    <a:pt x="2615" y="15584"/>
                    <a:pt x="2615" y="15039"/>
                    <a:pt x="3744" y="15039"/>
                  </a:cubicBezTo>
                  <a:cubicBezTo>
                    <a:pt x="4780" y="13905"/>
                    <a:pt x="5899" y="13311"/>
                    <a:pt x="5899" y="12176"/>
                  </a:cubicBezTo>
                  <a:lnTo>
                    <a:pt x="5899" y="9358"/>
                  </a:lnTo>
                  <a:cubicBezTo>
                    <a:pt x="5899" y="9903"/>
                    <a:pt x="6935" y="11037"/>
                    <a:pt x="6935" y="11631"/>
                  </a:cubicBezTo>
                  <a:cubicBezTo>
                    <a:pt x="6935" y="12176"/>
                    <a:pt x="8064" y="13311"/>
                    <a:pt x="8064" y="13905"/>
                  </a:cubicBezTo>
                  <a:lnTo>
                    <a:pt x="8064" y="17312"/>
                  </a:lnTo>
                  <a:lnTo>
                    <a:pt x="6935" y="18452"/>
                  </a:lnTo>
                  <a:lnTo>
                    <a:pt x="6935" y="20131"/>
                  </a:lnTo>
                  <a:cubicBezTo>
                    <a:pt x="5899" y="20725"/>
                    <a:pt x="5899" y="20131"/>
                    <a:pt x="5899" y="20131"/>
                  </a:cubicBezTo>
                  <a:lnTo>
                    <a:pt x="5899" y="20725"/>
                  </a:lnTo>
                  <a:cubicBezTo>
                    <a:pt x="5899" y="21270"/>
                    <a:pt x="6935" y="20725"/>
                    <a:pt x="6935" y="20725"/>
                  </a:cubicBezTo>
                  <a:cubicBezTo>
                    <a:pt x="8064" y="19586"/>
                    <a:pt x="8064" y="18452"/>
                    <a:pt x="9100" y="18452"/>
                  </a:cubicBezTo>
                  <a:cubicBezTo>
                    <a:pt x="11255" y="17312"/>
                    <a:pt x="12384" y="17312"/>
                    <a:pt x="13420" y="15584"/>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2" name="Google Shape;4542;p36"/>
            <p:cNvSpPr/>
            <p:nvPr/>
          </p:nvSpPr>
          <p:spPr>
            <a:xfrm>
              <a:off x="237673" y="964574"/>
              <a:ext cx="379527" cy="297753"/>
            </a:xfrm>
            <a:custGeom>
              <a:avLst/>
              <a:gdLst/>
              <a:ahLst/>
              <a:cxnLst>
                <a:cxn ang="0">
                  <a:pos x="wd2" y="hd2"/>
                </a:cxn>
                <a:cxn ang="5400000">
                  <a:pos x="wd2" y="hd2"/>
                </a:cxn>
                <a:cxn ang="10800000">
                  <a:pos x="wd2" y="hd2"/>
                </a:cxn>
                <a:cxn ang="16200000">
                  <a:pos x="wd2" y="hd2"/>
                </a:cxn>
              </a:cxnLst>
              <a:rect l="0" t="0" r="r" b="b"/>
              <a:pathLst>
                <a:path w="21006" h="21189" extrusionOk="0">
                  <a:moveTo>
                    <a:pt x="6468" y="12343"/>
                  </a:moveTo>
                  <a:cubicBezTo>
                    <a:pt x="7043" y="12343"/>
                    <a:pt x="7043" y="12343"/>
                    <a:pt x="7043" y="11596"/>
                  </a:cubicBezTo>
                  <a:cubicBezTo>
                    <a:pt x="8868" y="10057"/>
                    <a:pt x="10070" y="5425"/>
                    <a:pt x="11843" y="3885"/>
                  </a:cubicBezTo>
                  <a:cubicBezTo>
                    <a:pt x="12470" y="3086"/>
                    <a:pt x="13046" y="3086"/>
                    <a:pt x="13046" y="2339"/>
                  </a:cubicBezTo>
                  <a:lnTo>
                    <a:pt x="14243" y="1540"/>
                  </a:lnTo>
                  <a:lnTo>
                    <a:pt x="17270" y="1540"/>
                  </a:lnTo>
                  <a:lnTo>
                    <a:pt x="16643" y="2339"/>
                  </a:lnTo>
                  <a:cubicBezTo>
                    <a:pt x="14870" y="3885"/>
                    <a:pt x="13668" y="6171"/>
                    <a:pt x="11843" y="7711"/>
                  </a:cubicBezTo>
                  <a:cubicBezTo>
                    <a:pt x="11843" y="8511"/>
                    <a:pt x="11268" y="9257"/>
                    <a:pt x="10646" y="10057"/>
                  </a:cubicBezTo>
                  <a:lnTo>
                    <a:pt x="9443" y="11596"/>
                  </a:lnTo>
                  <a:cubicBezTo>
                    <a:pt x="9443" y="11596"/>
                    <a:pt x="8868" y="12343"/>
                    <a:pt x="8246" y="12343"/>
                  </a:cubicBezTo>
                  <a:cubicBezTo>
                    <a:pt x="7670" y="12343"/>
                    <a:pt x="7043" y="13143"/>
                    <a:pt x="6468" y="12343"/>
                  </a:cubicBezTo>
                  <a:close/>
                  <a:moveTo>
                    <a:pt x="18468" y="1540"/>
                  </a:moveTo>
                  <a:cubicBezTo>
                    <a:pt x="19043" y="1540"/>
                    <a:pt x="18468" y="1540"/>
                    <a:pt x="19670" y="800"/>
                  </a:cubicBezTo>
                  <a:lnTo>
                    <a:pt x="20868" y="800"/>
                  </a:lnTo>
                  <a:cubicBezTo>
                    <a:pt x="20868" y="800"/>
                    <a:pt x="21443" y="0"/>
                    <a:pt x="20246" y="0"/>
                  </a:cubicBezTo>
                  <a:cubicBezTo>
                    <a:pt x="19670" y="0"/>
                    <a:pt x="19043" y="800"/>
                    <a:pt x="17846" y="800"/>
                  </a:cubicBezTo>
                  <a:lnTo>
                    <a:pt x="17270" y="800"/>
                  </a:lnTo>
                  <a:cubicBezTo>
                    <a:pt x="14243" y="800"/>
                    <a:pt x="11843" y="1540"/>
                    <a:pt x="10070" y="4625"/>
                  </a:cubicBezTo>
                  <a:cubicBezTo>
                    <a:pt x="10070" y="5425"/>
                    <a:pt x="9443" y="6171"/>
                    <a:pt x="9443" y="6171"/>
                  </a:cubicBezTo>
                  <a:cubicBezTo>
                    <a:pt x="8868" y="6171"/>
                    <a:pt x="8868" y="6971"/>
                    <a:pt x="8246" y="6971"/>
                  </a:cubicBezTo>
                  <a:cubicBezTo>
                    <a:pt x="8246" y="7711"/>
                    <a:pt x="7670" y="7711"/>
                    <a:pt x="7670" y="7711"/>
                  </a:cubicBezTo>
                  <a:lnTo>
                    <a:pt x="5846" y="9257"/>
                  </a:lnTo>
                  <a:lnTo>
                    <a:pt x="4643" y="9257"/>
                  </a:lnTo>
                  <a:lnTo>
                    <a:pt x="3446" y="10057"/>
                  </a:lnTo>
                  <a:cubicBezTo>
                    <a:pt x="2243" y="10057"/>
                    <a:pt x="1046" y="10797"/>
                    <a:pt x="470" y="11596"/>
                  </a:cubicBezTo>
                  <a:cubicBezTo>
                    <a:pt x="-157" y="12343"/>
                    <a:pt x="-157" y="12343"/>
                    <a:pt x="470" y="12343"/>
                  </a:cubicBezTo>
                  <a:lnTo>
                    <a:pt x="1668" y="11596"/>
                  </a:lnTo>
                  <a:cubicBezTo>
                    <a:pt x="3446" y="10797"/>
                    <a:pt x="5270" y="10057"/>
                    <a:pt x="6468" y="9257"/>
                  </a:cubicBezTo>
                  <a:lnTo>
                    <a:pt x="7670" y="9257"/>
                  </a:lnTo>
                  <a:lnTo>
                    <a:pt x="8246" y="8511"/>
                  </a:lnTo>
                  <a:cubicBezTo>
                    <a:pt x="7670" y="10057"/>
                    <a:pt x="7043" y="10797"/>
                    <a:pt x="5846" y="12343"/>
                  </a:cubicBezTo>
                  <a:lnTo>
                    <a:pt x="5270" y="12343"/>
                  </a:lnTo>
                  <a:cubicBezTo>
                    <a:pt x="4068" y="12343"/>
                    <a:pt x="1046" y="13882"/>
                    <a:pt x="1046" y="14682"/>
                  </a:cubicBezTo>
                  <a:cubicBezTo>
                    <a:pt x="1668" y="14682"/>
                    <a:pt x="2243" y="13882"/>
                    <a:pt x="2870" y="13882"/>
                  </a:cubicBezTo>
                  <a:cubicBezTo>
                    <a:pt x="4068" y="13143"/>
                    <a:pt x="4643" y="13143"/>
                    <a:pt x="5846" y="13143"/>
                  </a:cubicBezTo>
                  <a:lnTo>
                    <a:pt x="6468" y="13143"/>
                  </a:lnTo>
                  <a:cubicBezTo>
                    <a:pt x="6468" y="13882"/>
                    <a:pt x="7043" y="13882"/>
                    <a:pt x="7043" y="13882"/>
                  </a:cubicBezTo>
                  <a:cubicBezTo>
                    <a:pt x="7043" y="13882"/>
                    <a:pt x="6468" y="14682"/>
                    <a:pt x="5846" y="14682"/>
                  </a:cubicBezTo>
                  <a:cubicBezTo>
                    <a:pt x="4643" y="15429"/>
                    <a:pt x="4643" y="15429"/>
                    <a:pt x="3446" y="15429"/>
                  </a:cubicBezTo>
                  <a:lnTo>
                    <a:pt x="1668" y="15429"/>
                  </a:lnTo>
                  <a:cubicBezTo>
                    <a:pt x="2243" y="16228"/>
                    <a:pt x="3446" y="16228"/>
                    <a:pt x="4068" y="16228"/>
                  </a:cubicBezTo>
                  <a:lnTo>
                    <a:pt x="4643" y="16228"/>
                  </a:lnTo>
                  <a:cubicBezTo>
                    <a:pt x="5846" y="16228"/>
                    <a:pt x="7043" y="14682"/>
                    <a:pt x="7670" y="13882"/>
                  </a:cubicBezTo>
                  <a:cubicBezTo>
                    <a:pt x="8868" y="13143"/>
                    <a:pt x="9443" y="12343"/>
                    <a:pt x="10646" y="11596"/>
                  </a:cubicBezTo>
                  <a:cubicBezTo>
                    <a:pt x="11268" y="10797"/>
                    <a:pt x="11268" y="10057"/>
                    <a:pt x="11843" y="10057"/>
                  </a:cubicBezTo>
                  <a:cubicBezTo>
                    <a:pt x="11268" y="10797"/>
                    <a:pt x="10646" y="12343"/>
                    <a:pt x="10070" y="13143"/>
                  </a:cubicBezTo>
                  <a:cubicBezTo>
                    <a:pt x="9443" y="14682"/>
                    <a:pt x="8246" y="16968"/>
                    <a:pt x="7043" y="17768"/>
                  </a:cubicBezTo>
                  <a:cubicBezTo>
                    <a:pt x="5846" y="18514"/>
                    <a:pt x="4643" y="18514"/>
                    <a:pt x="4643" y="18514"/>
                  </a:cubicBezTo>
                  <a:cubicBezTo>
                    <a:pt x="5270" y="19314"/>
                    <a:pt x="5270" y="19314"/>
                    <a:pt x="5846" y="19314"/>
                  </a:cubicBezTo>
                  <a:cubicBezTo>
                    <a:pt x="7670" y="18514"/>
                    <a:pt x="9443" y="16968"/>
                    <a:pt x="10646" y="14682"/>
                  </a:cubicBezTo>
                  <a:cubicBezTo>
                    <a:pt x="10646" y="13882"/>
                    <a:pt x="13046" y="11596"/>
                    <a:pt x="13668" y="10797"/>
                  </a:cubicBezTo>
                  <a:lnTo>
                    <a:pt x="13046" y="11596"/>
                  </a:lnTo>
                  <a:cubicBezTo>
                    <a:pt x="12470" y="13882"/>
                    <a:pt x="11843" y="16228"/>
                    <a:pt x="10646" y="17768"/>
                  </a:cubicBezTo>
                  <a:cubicBezTo>
                    <a:pt x="10070" y="19314"/>
                    <a:pt x="8868" y="19314"/>
                    <a:pt x="7670" y="20054"/>
                  </a:cubicBezTo>
                  <a:lnTo>
                    <a:pt x="7043" y="20860"/>
                  </a:lnTo>
                  <a:cubicBezTo>
                    <a:pt x="7043" y="21600"/>
                    <a:pt x="7670" y="20860"/>
                    <a:pt x="7670" y="20860"/>
                  </a:cubicBezTo>
                  <a:cubicBezTo>
                    <a:pt x="10070" y="20054"/>
                    <a:pt x="11843" y="18514"/>
                    <a:pt x="13046" y="14682"/>
                  </a:cubicBezTo>
                  <a:cubicBezTo>
                    <a:pt x="14243" y="11596"/>
                    <a:pt x="13668" y="12343"/>
                    <a:pt x="15446" y="9257"/>
                  </a:cubicBezTo>
                  <a:cubicBezTo>
                    <a:pt x="15446" y="9257"/>
                    <a:pt x="15446" y="8511"/>
                    <a:pt x="16068" y="8511"/>
                  </a:cubicBezTo>
                  <a:cubicBezTo>
                    <a:pt x="16068" y="7711"/>
                    <a:pt x="17270" y="7711"/>
                    <a:pt x="17270" y="7711"/>
                  </a:cubicBezTo>
                  <a:lnTo>
                    <a:pt x="17846" y="7711"/>
                  </a:lnTo>
                  <a:lnTo>
                    <a:pt x="18468" y="6971"/>
                  </a:lnTo>
                  <a:lnTo>
                    <a:pt x="17270" y="6971"/>
                  </a:lnTo>
                  <a:cubicBezTo>
                    <a:pt x="16068" y="6971"/>
                    <a:pt x="14870" y="7711"/>
                    <a:pt x="13668" y="9257"/>
                  </a:cubicBezTo>
                  <a:cubicBezTo>
                    <a:pt x="13668" y="9257"/>
                    <a:pt x="13046" y="9257"/>
                    <a:pt x="13046" y="10057"/>
                  </a:cubicBezTo>
                  <a:cubicBezTo>
                    <a:pt x="12470" y="10057"/>
                    <a:pt x="12470" y="10797"/>
                    <a:pt x="12470" y="10797"/>
                  </a:cubicBezTo>
                  <a:cubicBezTo>
                    <a:pt x="13668" y="6971"/>
                    <a:pt x="14870" y="5425"/>
                    <a:pt x="17270" y="3086"/>
                  </a:cubicBezTo>
                  <a:cubicBezTo>
                    <a:pt x="17270" y="3086"/>
                    <a:pt x="17270" y="2339"/>
                    <a:pt x="17846" y="233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3" name="Google Shape;4543;p36"/>
            <p:cNvSpPr/>
            <p:nvPr/>
          </p:nvSpPr>
          <p:spPr>
            <a:xfrm>
              <a:off x="658072" y="997447"/>
              <a:ext cx="210247" cy="400741"/>
            </a:xfrm>
            <a:custGeom>
              <a:avLst/>
              <a:gdLst/>
              <a:ahLst/>
              <a:cxnLst>
                <a:cxn ang="0">
                  <a:pos x="wd2" y="hd2"/>
                </a:cxn>
                <a:cxn ang="5400000">
                  <a:pos x="wd2" y="hd2"/>
                </a:cxn>
                <a:cxn ang="10800000">
                  <a:pos x="wd2" y="hd2"/>
                </a:cxn>
                <a:cxn ang="16200000">
                  <a:pos x="wd2" y="hd2"/>
                </a:cxn>
              </a:cxnLst>
              <a:rect l="0" t="0" r="r" b="b"/>
              <a:pathLst>
                <a:path w="20946" h="21600" extrusionOk="0">
                  <a:moveTo>
                    <a:pt x="8640" y="5240"/>
                  </a:moveTo>
                  <a:lnTo>
                    <a:pt x="11840" y="3508"/>
                  </a:lnTo>
                  <a:lnTo>
                    <a:pt x="11840" y="8743"/>
                  </a:lnTo>
                  <a:cubicBezTo>
                    <a:pt x="11840" y="9914"/>
                    <a:pt x="11840" y="14588"/>
                    <a:pt x="10805" y="15194"/>
                  </a:cubicBezTo>
                  <a:cubicBezTo>
                    <a:pt x="10805" y="15755"/>
                    <a:pt x="9676" y="16365"/>
                    <a:pt x="8640" y="16926"/>
                  </a:cubicBezTo>
                  <a:cubicBezTo>
                    <a:pt x="8640" y="16365"/>
                    <a:pt x="9676" y="16365"/>
                    <a:pt x="9676" y="15755"/>
                  </a:cubicBezTo>
                  <a:cubicBezTo>
                    <a:pt x="9676" y="15194"/>
                    <a:pt x="9676" y="14588"/>
                    <a:pt x="8640" y="14028"/>
                  </a:cubicBezTo>
                  <a:cubicBezTo>
                    <a:pt x="8640" y="14028"/>
                    <a:pt x="7520" y="11686"/>
                    <a:pt x="7520" y="11080"/>
                  </a:cubicBezTo>
                  <a:lnTo>
                    <a:pt x="7520" y="8743"/>
                  </a:lnTo>
                  <a:cubicBezTo>
                    <a:pt x="6485" y="7577"/>
                    <a:pt x="7520" y="6406"/>
                    <a:pt x="8640" y="5240"/>
                  </a:cubicBezTo>
                  <a:close/>
                  <a:moveTo>
                    <a:pt x="13996" y="565"/>
                  </a:moveTo>
                  <a:lnTo>
                    <a:pt x="15125" y="565"/>
                  </a:lnTo>
                  <a:lnTo>
                    <a:pt x="15125" y="0"/>
                  </a:lnTo>
                  <a:cubicBezTo>
                    <a:pt x="13996" y="0"/>
                    <a:pt x="13996" y="565"/>
                    <a:pt x="12960" y="565"/>
                  </a:cubicBezTo>
                  <a:cubicBezTo>
                    <a:pt x="12960" y="1171"/>
                    <a:pt x="11840" y="2337"/>
                    <a:pt x="11840" y="2903"/>
                  </a:cubicBezTo>
                  <a:lnTo>
                    <a:pt x="9676" y="4069"/>
                  </a:lnTo>
                  <a:cubicBezTo>
                    <a:pt x="8640" y="4069"/>
                    <a:pt x="7520" y="5240"/>
                    <a:pt x="7520" y="5845"/>
                  </a:cubicBezTo>
                  <a:cubicBezTo>
                    <a:pt x="5356" y="7012"/>
                    <a:pt x="5356" y="8743"/>
                    <a:pt x="5356" y="10520"/>
                  </a:cubicBezTo>
                  <a:cubicBezTo>
                    <a:pt x="6485" y="11686"/>
                    <a:pt x="6485" y="11080"/>
                    <a:pt x="6485" y="11686"/>
                  </a:cubicBezTo>
                  <a:cubicBezTo>
                    <a:pt x="6485" y="12251"/>
                    <a:pt x="6485" y="12857"/>
                    <a:pt x="5356" y="13417"/>
                  </a:cubicBezTo>
                  <a:cubicBezTo>
                    <a:pt x="5356" y="14588"/>
                    <a:pt x="4320" y="15755"/>
                    <a:pt x="3200" y="16365"/>
                  </a:cubicBezTo>
                  <a:cubicBezTo>
                    <a:pt x="2165" y="17531"/>
                    <a:pt x="1036" y="18092"/>
                    <a:pt x="1036" y="18703"/>
                  </a:cubicBezTo>
                  <a:cubicBezTo>
                    <a:pt x="1036" y="19263"/>
                    <a:pt x="0" y="21040"/>
                    <a:pt x="0" y="21040"/>
                  </a:cubicBezTo>
                  <a:lnTo>
                    <a:pt x="1036" y="21040"/>
                  </a:lnTo>
                  <a:cubicBezTo>
                    <a:pt x="1036" y="20429"/>
                    <a:pt x="1036" y="19869"/>
                    <a:pt x="2165" y="19263"/>
                  </a:cubicBezTo>
                  <a:cubicBezTo>
                    <a:pt x="3200" y="17531"/>
                    <a:pt x="5356" y="16365"/>
                    <a:pt x="6485" y="14588"/>
                  </a:cubicBezTo>
                  <a:cubicBezTo>
                    <a:pt x="6485" y="14028"/>
                    <a:pt x="7520" y="13417"/>
                    <a:pt x="7520" y="12857"/>
                  </a:cubicBezTo>
                  <a:lnTo>
                    <a:pt x="7520" y="15194"/>
                  </a:lnTo>
                  <a:cubicBezTo>
                    <a:pt x="8640" y="15755"/>
                    <a:pt x="8640" y="16926"/>
                    <a:pt x="7520" y="16926"/>
                  </a:cubicBezTo>
                  <a:cubicBezTo>
                    <a:pt x="7520" y="17531"/>
                    <a:pt x="4320" y="18703"/>
                    <a:pt x="4320" y="21040"/>
                  </a:cubicBezTo>
                  <a:lnTo>
                    <a:pt x="4320" y="21600"/>
                  </a:lnTo>
                  <a:cubicBezTo>
                    <a:pt x="4320" y="21040"/>
                    <a:pt x="6485" y="19869"/>
                    <a:pt x="6485" y="19263"/>
                  </a:cubicBezTo>
                  <a:cubicBezTo>
                    <a:pt x="7520" y="18092"/>
                    <a:pt x="9676" y="17531"/>
                    <a:pt x="10805" y="16926"/>
                  </a:cubicBezTo>
                  <a:cubicBezTo>
                    <a:pt x="10805" y="18092"/>
                    <a:pt x="9676" y="18703"/>
                    <a:pt x="8640" y="19869"/>
                  </a:cubicBezTo>
                  <a:cubicBezTo>
                    <a:pt x="8640" y="20429"/>
                    <a:pt x="6485" y="21040"/>
                    <a:pt x="6485" y="21600"/>
                  </a:cubicBezTo>
                  <a:cubicBezTo>
                    <a:pt x="6485" y="21600"/>
                    <a:pt x="7520" y="21040"/>
                    <a:pt x="8640" y="21040"/>
                  </a:cubicBezTo>
                  <a:cubicBezTo>
                    <a:pt x="11840" y="19263"/>
                    <a:pt x="11840" y="17531"/>
                    <a:pt x="12960" y="15194"/>
                  </a:cubicBezTo>
                  <a:lnTo>
                    <a:pt x="12960" y="11686"/>
                  </a:lnTo>
                  <a:lnTo>
                    <a:pt x="13996" y="12857"/>
                  </a:lnTo>
                  <a:lnTo>
                    <a:pt x="13996" y="14588"/>
                  </a:lnTo>
                  <a:cubicBezTo>
                    <a:pt x="15125" y="15194"/>
                    <a:pt x="15125" y="16365"/>
                    <a:pt x="15125" y="16926"/>
                  </a:cubicBezTo>
                  <a:lnTo>
                    <a:pt x="15125" y="18092"/>
                  </a:lnTo>
                  <a:cubicBezTo>
                    <a:pt x="15125" y="19869"/>
                    <a:pt x="13996" y="19869"/>
                    <a:pt x="12960" y="21040"/>
                  </a:cubicBezTo>
                  <a:cubicBezTo>
                    <a:pt x="12960" y="21600"/>
                    <a:pt x="13996" y="21040"/>
                    <a:pt x="13996" y="21040"/>
                  </a:cubicBezTo>
                  <a:cubicBezTo>
                    <a:pt x="16160" y="19869"/>
                    <a:pt x="16160" y="18703"/>
                    <a:pt x="16160" y="17531"/>
                  </a:cubicBezTo>
                  <a:lnTo>
                    <a:pt x="16160" y="11686"/>
                  </a:lnTo>
                  <a:lnTo>
                    <a:pt x="17280" y="12857"/>
                  </a:lnTo>
                  <a:cubicBezTo>
                    <a:pt x="17280" y="13417"/>
                    <a:pt x="19445" y="15194"/>
                    <a:pt x="19445" y="15755"/>
                  </a:cubicBezTo>
                  <a:cubicBezTo>
                    <a:pt x="19445" y="17531"/>
                    <a:pt x="19445" y="18092"/>
                    <a:pt x="18316" y="19869"/>
                  </a:cubicBezTo>
                  <a:lnTo>
                    <a:pt x="17280" y="21040"/>
                  </a:lnTo>
                  <a:lnTo>
                    <a:pt x="18316" y="21040"/>
                  </a:lnTo>
                  <a:cubicBezTo>
                    <a:pt x="18316" y="20429"/>
                    <a:pt x="18316" y="20429"/>
                    <a:pt x="19445" y="20429"/>
                  </a:cubicBezTo>
                  <a:cubicBezTo>
                    <a:pt x="20480" y="18703"/>
                    <a:pt x="21600" y="16926"/>
                    <a:pt x="20480" y="15194"/>
                  </a:cubicBezTo>
                  <a:cubicBezTo>
                    <a:pt x="19445" y="14028"/>
                    <a:pt x="18316" y="13417"/>
                    <a:pt x="18316" y="11686"/>
                  </a:cubicBezTo>
                  <a:cubicBezTo>
                    <a:pt x="17280" y="11080"/>
                    <a:pt x="17280" y="10520"/>
                    <a:pt x="17280" y="9914"/>
                  </a:cubicBezTo>
                  <a:lnTo>
                    <a:pt x="17280" y="9349"/>
                  </a:lnTo>
                  <a:cubicBezTo>
                    <a:pt x="17280" y="8183"/>
                    <a:pt x="16160" y="8183"/>
                    <a:pt x="17280" y="7012"/>
                  </a:cubicBezTo>
                  <a:cubicBezTo>
                    <a:pt x="17280" y="7012"/>
                    <a:pt x="18316" y="6406"/>
                    <a:pt x="18316" y="5845"/>
                  </a:cubicBezTo>
                  <a:lnTo>
                    <a:pt x="17280" y="5845"/>
                  </a:lnTo>
                  <a:cubicBezTo>
                    <a:pt x="16160" y="7012"/>
                    <a:pt x="15125" y="8183"/>
                    <a:pt x="15125" y="9914"/>
                  </a:cubicBezTo>
                  <a:lnTo>
                    <a:pt x="13996" y="11686"/>
                  </a:lnTo>
                  <a:lnTo>
                    <a:pt x="13996" y="10520"/>
                  </a:lnTo>
                  <a:cubicBezTo>
                    <a:pt x="13996" y="10520"/>
                    <a:pt x="13996" y="9914"/>
                    <a:pt x="12960" y="9349"/>
                  </a:cubicBezTo>
                  <a:lnTo>
                    <a:pt x="12960" y="3508"/>
                  </a:lnTo>
                  <a:cubicBezTo>
                    <a:pt x="12960" y="2337"/>
                    <a:pt x="12960" y="2903"/>
                    <a:pt x="13996" y="2337"/>
                  </a:cubicBezTo>
                  <a:cubicBezTo>
                    <a:pt x="13996" y="2337"/>
                    <a:pt x="12960" y="2337"/>
                    <a:pt x="13996" y="1731"/>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4" name="Google Shape;4544;p36"/>
            <p:cNvSpPr/>
            <p:nvPr/>
          </p:nvSpPr>
          <p:spPr>
            <a:xfrm>
              <a:off x="246178" y="238651"/>
              <a:ext cx="297237" cy="368525"/>
            </a:xfrm>
            <a:custGeom>
              <a:avLst/>
              <a:gdLst/>
              <a:ahLst/>
              <a:cxnLst>
                <a:cxn ang="0">
                  <a:pos x="wd2" y="hd2"/>
                </a:cxn>
                <a:cxn ang="5400000">
                  <a:pos x="wd2" y="hd2"/>
                </a:cxn>
                <a:cxn ang="10800000">
                  <a:pos x="wd2" y="hd2"/>
                </a:cxn>
                <a:cxn ang="16200000">
                  <a:pos x="wd2" y="hd2"/>
                </a:cxn>
              </a:cxnLst>
              <a:rect l="0" t="0" r="r" b="b"/>
              <a:pathLst>
                <a:path w="21152" h="21600" extrusionOk="0">
                  <a:moveTo>
                    <a:pt x="19254" y="15249"/>
                  </a:moveTo>
                  <a:lnTo>
                    <a:pt x="19254" y="17790"/>
                  </a:lnTo>
                  <a:cubicBezTo>
                    <a:pt x="19254" y="17790"/>
                    <a:pt x="18514" y="17790"/>
                    <a:pt x="18514" y="17126"/>
                  </a:cubicBezTo>
                  <a:cubicBezTo>
                    <a:pt x="16168" y="15249"/>
                    <a:pt x="12343" y="12707"/>
                    <a:pt x="9997" y="10166"/>
                  </a:cubicBezTo>
                  <a:cubicBezTo>
                    <a:pt x="9257" y="9502"/>
                    <a:pt x="9257" y="9502"/>
                    <a:pt x="9257" y="8893"/>
                  </a:cubicBezTo>
                  <a:cubicBezTo>
                    <a:pt x="8451" y="8893"/>
                    <a:pt x="8451" y="8893"/>
                    <a:pt x="8451" y="8234"/>
                  </a:cubicBezTo>
                  <a:lnTo>
                    <a:pt x="8451" y="6960"/>
                  </a:lnTo>
                  <a:lnTo>
                    <a:pt x="9257" y="7624"/>
                  </a:lnTo>
                  <a:cubicBezTo>
                    <a:pt x="9997" y="8234"/>
                    <a:pt x="10797" y="8893"/>
                    <a:pt x="12343" y="9502"/>
                  </a:cubicBezTo>
                  <a:cubicBezTo>
                    <a:pt x="13882" y="10166"/>
                    <a:pt x="15429" y="10775"/>
                    <a:pt x="16168" y="12043"/>
                  </a:cubicBezTo>
                  <a:cubicBezTo>
                    <a:pt x="16968" y="12043"/>
                    <a:pt x="17708" y="12707"/>
                    <a:pt x="17708" y="13317"/>
                  </a:cubicBezTo>
                  <a:cubicBezTo>
                    <a:pt x="18514" y="13317"/>
                    <a:pt x="18514" y="13317"/>
                    <a:pt x="18514" y="13976"/>
                  </a:cubicBezTo>
                  <a:close/>
                  <a:moveTo>
                    <a:pt x="9997" y="609"/>
                  </a:moveTo>
                  <a:cubicBezTo>
                    <a:pt x="9997" y="609"/>
                    <a:pt x="9257" y="0"/>
                    <a:pt x="8451" y="0"/>
                  </a:cubicBezTo>
                  <a:lnTo>
                    <a:pt x="9257" y="609"/>
                  </a:lnTo>
                  <a:cubicBezTo>
                    <a:pt x="9997" y="2541"/>
                    <a:pt x="9997" y="2541"/>
                    <a:pt x="9997" y="3810"/>
                  </a:cubicBezTo>
                  <a:lnTo>
                    <a:pt x="10797" y="5083"/>
                  </a:lnTo>
                  <a:cubicBezTo>
                    <a:pt x="10797" y="6351"/>
                    <a:pt x="11536" y="7624"/>
                    <a:pt x="12343" y="8893"/>
                  </a:cubicBezTo>
                  <a:cubicBezTo>
                    <a:pt x="12343" y="8893"/>
                    <a:pt x="9997" y="7624"/>
                    <a:pt x="9997" y="6960"/>
                  </a:cubicBezTo>
                  <a:cubicBezTo>
                    <a:pt x="9257" y="6960"/>
                    <a:pt x="9257" y="6351"/>
                    <a:pt x="8451" y="6351"/>
                  </a:cubicBezTo>
                  <a:lnTo>
                    <a:pt x="8451" y="5083"/>
                  </a:lnTo>
                  <a:cubicBezTo>
                    <a:pt x="8451" y="4419"/>
                    <a:pt x="8451" y="3810"/>
                    <a:pt x="7711" y="3151"/>
                  </a:cubicBezTo>
                  <a:cubicBezTo>
                    <a:pt x="7711" y="2541"/>
                    <a:pt x="6911" y="1268"/>
                    <a:pt x="6171" y="1268"/>
                  </a:cubicBezTo>
                  <a:cubicBezTo>
                    <a:pt x="6171" y="1877"/>
                    <a:pt x="8451" y="3810"/>
                    <a:pt x="7711" y="7624"/>
                  </a:cubicBezTo>
                  <a:cubicBezTo>
                    <a:pt x="6911" y="6960"/>
                    <a:pt x="6171" y="5692"/>
                    <a:pt x="6171" y="5083"/>
                  </a:cubicBezTo>
                  <a:cubicBezTo>
                    <a:pt x="5365" y="4419"/>
                    <a:pt x="5365" y="3151"/>
                    <a:pt x="5365" y="2541"/>
                  </a:cubicBezTo>
                  <a:lnTo>
                    <a:pt x="5365" y="1877"/>
                  </a:lnTo>
                  <a:cubicBezTo>
                    <a:pt x="4625" y="2541"/>
                    <a:pt x="4625" y="4419"/>
                    <a:pt x="5365" y="5083"/>
                  </a:cubicBezTo>
                  <a:lnTo>
                    <a:pt x="5365" y="6351"/>
                  </a:lnTo>
                  <a:cubicBezTo>
                    <a:pt x="6171" y="7624"/>
                    <a:pt x="9257" y="10775"/>
                    <a:pt x="10797" y="12043"/>
                  </a:cubicBezTo>
                  <a:cubicBezTo>
                    <a:pt x="9997" y="11434"/>
                    <a:pt x="8451" y="10775"/>
                    <a:pt x="7711" y="10775"/>
                  </a:cubicBezTo>
                  <a:cubicBezTo>
                    <a:pt x="6171" y="10166"/>
                    <a:pt x="4625" y="8893"/>
                    <a:pt x="3825" y="8234"/>
                  </a:cubicBezTo>
                  <a:lnTo>
                    <a:pt x="2279" y="5692"/>
                  </a:lnTo>
                  <a:lnTo>
                    <a:pt x="2279" y="5083"/>
                  </a:lnTo>
                  <a:cubicBezTo>
                    <a:pt x="1540" y="5692"/>
                    <a:pt x="2279" y="6960"/>
                    <a:pt x="2279" y="7624"/>
                  </a:cubicBezTo>
                  <a:cubicBezTo>
                    <a:pt x="3825" y="8893"/>
                    <a:pt x="4625" y="10166"/>
                    <a:pt x="6171" y="10775"/>
                  </a:cubicBezTo>
                  <a:lnTo>
                    <a:pt x="7711" y="12043"/>
                  </a:lnTo>
                  <a:lnTo>
                    <a:pt x="9997" y="13976"/>
                  </a:lnTo>
                  <a:cubicBezTo>
                    <a:pt x="7711" y="12707"/>
                    <a:pt x="5365" y="12707"/>
                    <a:pt x="3086" y="11434"/>
                  </a:cubicBezTo>
                  <a:cubicBezTo>
                    <a:pt x="1540" y="10166"/>
                    <a:pt x="1540" y="9502"/>
                    <a:pt x="740" y="8234"/>
                  </a:cubicBezTo>
                  <a:cubicBezTo>
                    <a:pt x="740" y="7624"/>
                    <a:pt x="0" y="6960"/>
                    <a:pt x="0" y="6960"/>
                  </a:cubicBezTo>
                  <a:lnTo>
                    <a:pt x="0" y="8234"/>
                  </a:lnTo>
                  <a:cubicBezTo>
                    <a:pt x="0" y="8893"/>
                    <a:pt x="740" y="9502"/>
                    <a:pt x="1540" y="10775"/>
                  </a:cubicBezTo>
                  <a:cubicBezTo>
                    <a:pt x="3086" y="12707"/>
                    <a:pt x="6171" y="13317"/>
                    <a:pt x="9257" y="14585"/>
                  </a:cubicBezTo>
                  <a:cubicBezTo>
                    <a:pt x="9997" y="14585"/>
                    <a:pt x="10797" y="15249"/>
                    <a:pt x="11536" y="15858"/>
                  </a:cubicBezTo>
                  <a:cubicBezTo>
                    <a:pt x="12343" y="15858"/>
                    <a:pt x="12343" y="16517"/>
                    <a:pt x="12343" y="16517"/>
                  </a:cubicBezTo>
                  <a:cubicBezTo>
                    <a:pt x="13083" y="17126"/>
                    <a:pt x="13083" y="19058"/>
                    <a:pt x="13882" y="19058"/>
                  </a:cubicBezTo>
                  <a:lnTo>
                    <a:pt x="13882" y="18400"/>
                  </a:lnTo>
                  <a:cubicBezTo>
                    <a:pt x="13882" y="17126"/>
                    <a:pt x="13882" y="17126"/>
                    <a:pt x="13083" y="15858"/>
                  </a:cubicBezTo>
                  <a:cubicBezTo>
                    <a:pt x="12343" y="13976"/>
                    <a:pt x="10797" y="13317"/>
                    <a:pt x="9997" y="12707"/>
                  </a:cubicBezTo>
                  <a:cubicBezTo>
                    <a:pt x="10797" y="13317"/>
                    <a:pt x="12343" y="13976"/>
                    <a:pt x="13083" y="13976"/>
                  </a:cubicBezTo>
                  <a:cubicBezTo>
                    <a:pt x="14622" y="15249"/>
                    <a:pt x="17708" y="17126"/>
                    <a:pt x="18514" y="18400"/>
                  </a:cubicBezTo>
                  <a:cubicBezTo>
                    <a:pt x="19254" y="19058"/>
                    <a:pt x="19254" y="19058"/>
                    <a:pt x="19254" y="19668"/>
                  </a:cubicBezTo>
                  <a:lnTo>
                    <a:pt x="20054" y="19668"/>
                  </a:lnTo>
                  <a:lnTo>
                    <a:pt x="20054" y="20941"/>
                  </a:lnTo>
                  <a:cubicBezTo>
                    <a:pt x="20794" y="20941"/>
                    <a:pt x="20794" y="20941"/>
                    <a:pt x="20794" y="21600"/>
                  </a:cubicBezTo>
                  <a:cubicBezTo>
                    <a:pt x="20054" y="21600"/>
                    <a:pt x="20794" y="21600"/>
                    <a:pt x="20794" y="21600"/>
                  </a:cubicBezTo>
                  <a:cubicBezTo>
                    <a:pt x="21600" y="21600"/>
                    <a:pt x="20794" y="20941"/>
                    <a:pt x="20794" y="20332"/>
                  </a:cubicBezTo>
                  <a:cubicBezTo>
                    <a:pt x="20794" y="19668"/>
                    <a:pt x="20794" y="19668"/>
                    <a:pt x="20054" y="19058"/>
                  </a:cubicBezTo>
                  <a:lnTo>
                    <a:pt x="20054" y="15858"/>
                  </a:lnTo>
                  <a:cubicBezTo>
                    <a:pt x="20054" y="14585"/>
                    <a:pt x="20054" y="13976"/>
                    <a:pt x="19254" y="12707"/>
                  </a:cubicBezTo>
                  <a:cubicBezTo>
                    <a:pt x="17708" y="11434"/>
                    <a:pt x="16968" y="10775"/>
                    <a:pt x="15429" y="10166"/>
                  </a:cubicBezTo>
                  <a:lnTo>
                    <a:pt x="12343" y="7624"/>
                  </a:lnTo>
                  <a:cubicBezTo>
                    <a:pt x="11536" y="5692"/>
                    <a:pt x="11536" y="5083"/>
                    <a:pt x="11536" y="381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5" name="Google Shape;4545;p36"/>
            <p:cNvSpPr/>
            <p:nvPr/>
          </p:nvSpPr>
          <p:spPr>
            <a:xfrm>
              <a:off x="408294" y="97231"/>
              <a:ext cx="184778" cy="867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325" y="19011"/>
                    <a:pt x="2540" y="19011"/>
                  </a:cubicBezTo>
                  <a:cubicBezTo>
                    <a:pt x="3854" y="19011"/>
                    <a:pt x="3854" y="16212"/>
                    <a:pt x="5069" y="16212"/>
                  </a:cubicBezTo>
                  <a:cubicBezTo>
                    <a:pt x="7609" y="13622"/>
                    <a:pt x="8922" y="10800"/>
                    <a:pt x="11462" y="10800"/>
                  </a:cubicBezTo>
                  <a:lnTo>
                    <a:pt x="11462" y="8211"/>
                  </a:lnTo>
                  <a:cubicBezTo>
                    <a:pt x="13991" y="8211"/>
                    <a:pt x="21600" y="2822"/>
                    <a:pt x="21600" y="0"/>
                  </a:cubicBezTo>
                  <a:lnTo>
                    <a:pt x="19060" y="0"/>
                  </a:lnTo>
                  <a:cubicBezTo>
                    <a:pt x="16531" y="2822"/>
                    <a:pt x="13991" y="2822"/>
                    <a:pt x="12678" y="5412"/>
                  </a:cubicBezTo>
                  <a:lnTo>
                    <a:pt x="11462" y="5412"/>
                  </a:lnTo>
                  <a:cubicBezTo>
                    <a:pt x="8922" y="8211"/>
                    <a:pt x="7609" y="8211"/>
                    <a:pt x="6394" y="10800"/>
                  </a:cubicBezTo>
                  <a:cubicBezTo>
                    <a:pt x="3854" y="13622"/>
                    <a:pt x="0" y="19011"/>
                    <a:pt x="0"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6" name="Google Shape;4546;p36"/>
            <p:cNvSpPr/>
            <p:nvPr/>
          </p:nvSpPr>
          <p:spPr>
            <a:xfrm>
              <a:off x="1395230" y="791124"/>
              <a:ext cx="32125" cy="162958"/>
            </a:xfrm>
            <a:custGeom>
              <a:avLst/>
              <a:gdLst/>
              <a:ahLst/>
              <a:cxnLst>
                <a:cxn ang="0">
                  <a:pos x="wd2" y="hd2"/>
                </a:cxn>
                <a:cxn ang="5400000">
                  <a:pos x="wd2" y="hd2"/>
                </a:cxn>
                <a:cxn ang="10800000">
                  <a:pos x="wd2" y="hd2"/>
                </a:cxn>
                <a:cxn ang="16200000">
                  <a:pos x="wd2" y="hd2"/>
                </a:cxn>
              </a:cxnLst>
              <a:rect l="0" t="0" r="r" b="b"/>
              <a:pathLst>
                <a:path w="21600" h="21600" extrusionOk="0">
                  <a:moveTo>
                    <a:pt x="21600" y="4357"/>
                  </a:moveTo>
                  <a:lnTo>
                    <a:pt x="21600" y="0"/>
                  </a:lnTo>
                  <a:cubicBezTo>
                    <a:pt x="14610" y="0"/>
                    <a:pt x="14610" y="1490"/>
                    <a:pt x="14610" y="2868"/>
                  </a:cubicBezTo>
                  <a:lnTo>
                    <a:pt x="14610" y="5748"/>
                  </a:lnTo>
                  <a:cubicBezTo>
                    <a:pt x="14610" y="8615"/>
                    <a:pt x="7053" y="12985"/>
                    <a:pt x="7053" y="15852"/>
                  </a:cubicBezTo>
                  <a:lnTo>
                    <a:pt x="0" y="20110"/>
                  </a:lnTo>
                  <a:lnTo>
                    <a:pt x="0" y="21600"/>
                  </a:lnTo>
                  <a:cubicBezTo>
                    <a:pt x="14610" y="20110"/>
                    <a:pt x="21600" y="8615"/>
                    <a:pt x="21600" y="4357"/>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7" name="Google Shape;4547;p36"/>
            <p:cNvSpPr/>
            <p:nvPr/>
          </p:nvSpPr>
          <p:spPr>
            <a:xfrm>
              <a:off x="338675" y="1285460"/>
              <a:ext cx="134707" cy="91009"/>
            </a:xfrm>
            <a:custGeom>
              <a:avLst/>
              <a:gdLst/>
              <a:ahLst/>
              <a:cxnLst>
                <a:cxn ang="0">
                  <a:pos x="wd2" y="hd2"/>
                </a:cxn>
                <a:cxn ang="5400000">
                  <a:pos x="wd2" y="hd2"/>
                </a:cxn>
                <a:cxn ang="10800000">
                  <a:pos x="wd2" y="hd2"/>
                </a:cxn>
                <a:cxn ang="16200000">
                  <a:pos x="wd2" y="hd2"/>
                </a:cxn>
              </a:cxnLst>
              <a:rect l="0" t="0" r="r" b="b"/>
              <a:pathLst>
                <a:path w="20712" h="20241" extrusionOk="0">
                  <a:moveTo>
                    <a:pt x="15773" y="17929"/>
                  </a:moveTo>
                  <a:lnTo>
                    <a:pt x="17371" y="17929"/>
                  </a:lnTo>
                  <a:cubicBezTo>
                    <a:pt x="19114" y="17929"/>
                    <a:pt x="19114" y="17929"/>
                    <a:pt x="19114" y="20241"/>
                  </a:cubicBezTo>
                  <a:cubicBezTo>
                    <a:pt x="20712" y="20241"/>
                    <a:pt x="20712" y="17929"/>
                    <a:pt x="20712" y="17929"/>
                  </a:cubicBezTo>
                  <a:cubicBezTo>
                    <a:pt x="19114" y="15429"/>
                    <a:pt x="5779" y="3473"/>
                    <a:pt x="4037" y="3473"/>
                  </a:cubicBezTo>
                  <a:cubicBezTo>
                    <a:pt x="2438" y="953"/>
                    <a:pt x="2438" y="-1359"/>
                    <a:pt x="710" y="953"/>
                  </a:cubicBezTo>
                  <a:cubicBezTo>
                    <a:pt x="-888" y="953"/>
                    <a:pt x="710" y="953"/>
                    <a:pt x="710" y="3473"/>
                  </a:cubicBezTo>
                  <a:cubicBezTo>
                    <a:pt x="710" y="3473"/>
                    <a:pt x="2438" y="3473"/>
                    <a:pt x="2438" y="5785"/>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8" name="Google Shape;4548;p36"/>
            <p:cNvSpPr/>
            <p:nvPr/>
          </p:nvSpPr>
          <p:spPr>
            <a:xfrm>
              <a:off x="176092" y="314043"/>
              <a:ext cx="80481" cy="122517"/>
            </a:xfrm>
            <a:custGeom>
              <a:avLst/>
              <a:gdLst/>
              <a:ahLst/>
              <a:cxnLst>
                <a:cxn ang="0">
                  <a:pos x="wd2" y="hd2"/>
                </a:cxn>
                <a:cxn ang="5400000">
                  <a:pos x="wd2" y="hd2"/>
                </a:cxn>
                <a:cxn ang="10800000">
                  <a:pos x="wd2" y="hd2"/>
                </a:cxn>
                <a:cxn ang="16200000">
                  <a:pos x="wd2" y="hd2"/>
                </a:cxn>
              </a:cxnLst>
              <a:rect l="0" t="0" r="r" b="b"/>
              <a:pathLst>
                <a:path w="20045" h="20343" extrusionOk="0">
                  <a:moveTo>
                    <a:pt x="3833" y="9082"/>
                  </a:moveTo>
                  <a:lnTo>
                    <a:pt x="1244" y="14400"/>
                  </a:lnTo>
                  <a:lnTo>
                    <a:pt x="1244" y="16282"/>
                  </a:lnTo>
                  <a:cubicBezTo>
                    <a:pt x="-1555" y="18008"/>
                    <a:pt x="1244" y="19874"/>
                    <a:pt x="1244" y="19874"/>
                  </a:cubicBezTo>
                  <a:cubicBezTo>
                    <a:pt x="3833" y="21600"/>
                    <a:pt x="3833" y="18008"/>
                    <a:pt x="3833" y="18008"/>
                  </a:cubicBezTo>
                  <a:cubicBezTo>
                    <a:pt x="3833" y="12674"/>
                    <a:pt x="12044" y="7200"/>
                    <a:pt x="14633" y="3608"/>
                  </a:cubicBezTo>
                  <a:lnTo>
                    <a:pt x="20045" y="0"/>
                  </a:lnTo>
                  <a:lnTo>
                    <a:pt x="17456" y="0"/>
                  </a:lnTo>
                  <a:cubicBezTo>
                    <a:pt x="14633" y="1882"/>
                    <a:pt x="9245" y="5474"/>
                    <a:pt x="9245" y="7200"/>
                  </a:cubicBezTo>
                  <a:cubicBezTo>
                    <a:pt x="6656" y="7200"/>
                    <a:pt x="6656" y="9082"/>
                    <a:pt x="3833" y="9082"/>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79" name="Google Shape;4549;p36"/>
            <p:cNvSpPr/>
            <p:nvPr/>
          </p:nvSpPr>
          <p:spPr>
            <a:xfrm>
              <a:off x="679800" y="780635"/>
              <a:ext cx="53758" cy="91386"/>
            </a:xfrm>
            <a:custGeom>
              <a:avLst/>
              <a:gdLst/>
              <a:ahLst/>
              <a:cxnLst>
                <a:cxn ang="0">
                  <a:pos x="wd2" y="hd2"/>
                </a:cxn>
                <a:cxn ang="5400000">
                  <a:pos x="wd2" y="hd2"/>
                </a:cxn>
                <a:cxn ang="10800000">
                  <a:pos x="wd2" y="hd2"/>
                </a:cxn>
                <a:cxn ang="16200000">
                  <a:pos x="wd2" y="hd2"/>
                </a:cxn>
              </a:cxnLst>
              <a:rect l="0" t="0" r="r" b="b"/>
              <a:pathLst>
                <a:path w="21600" h="20305" extrusionOk="0">
                  <a:moveTo>
                    <a:pt x="8693" y="11965"/>
                  </a:moveTo>
                  <a:cubicBezTo>
                    <a:pt x="4177" y="11965"/>
                    <a:pt x="0" y="16772"/>
                    <a:pt x="0" y="19269"/>
                  </a:cubicBezTo>
                  <a:cubicBezTo>
                    <a:pt x="0" y="21600"/>
                    <a:pt x="4177" y="19269"/>
                    <a:pt x="4177" y="19269"/>
                  </a:cubicBezTo>
                  <a:cubicBezTo>
                    <a:pt x="8693" y="16772"/>
                    <a:pt x="17423" y="7138"/>
                    <a:pt x="21600" y="2331"/>
                  </a:cubicBezTo>
                  <a:lnTo>
                    <a:pt x="21600" y="0"/>
                  </a:lnTo>
                  <a:cubicBezTo>
                    <a:pt x="17423" y="0"/>
                    <a:pt x="17423" y="2331"/>
                    <a:pt x="12870" y="4828"/>
                  </a:cubicBezTo>
                  <a:cubicBezTo>
                    <a:pt x="12870" y="7138"/>
                    <a:pt x="8693" y="9635"/>
                    <a:pt x="8693" y="11965"/>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0" name="Google Shape;4550;p36"/>
            <p:cNvSpPr/>
            <p:nvPr/>
          </p:nvSpPr>
          <p:spPr>
            <a:xfrm>
              <a:off x="958371" y="97231"/>
              <a:ext cx="89961" cy="43364"/>
            </a:xfrm>
            <a:custGeom>
              <a:avLst/>
              <a:gdLst/>
              <a:ahLst/>
              <a:cxnLst>
                <a:cxn ang="0">
                  <a:pos x="wd2" y="hd2"/>
                </a:cxn>
                <a:cxn ang="5400000">
                  <a:pos x="wd2" y="hd2"/>
                </a:cxn>
                <a:cxn ang="10800000">
                  <a:pos x="wd2" y="hd2"/>
                </a:cxn>
                <a:cxn ang="16200000">
                  <a:pos x="wd2" y="hd2"/>
                </a:cxn>
              </a:cxnLst>
              <a:rect l="0" t="0" r="r" b="b"/>
              <a:pathLst>
                <a:path w="19836" h="21600" extrusionOk="0">
                  <a:moveTo>
                    <a:pt x="19836" y="16422"/>
                  </a:moveTo>
                  <a:lnTo>
                    <a:pt x="12567" y="10823"/>
                  </a:lnTo>
                  <a:lnTo>
                    <a:pt x="714" y="0"/>
                  </a:lnTo>
                  <a:cubicBezTo>
                    <a:pt x="-1764" y="5645"/>
                    <a:pt x="3006" y="5645"/>
                    <a:pt x="3006" y="10823"/>
                  </a:cubicBezTo>
                  <a:cubicBezTo>
                    <a:pt x="5505" y="10823"/>
                    <a:pt x="12567" y="16422"/>
                    <a:pt x="15066" y="16422"/>
                  </a:cubicBezTo>
                  <a:cubicBezTo>
                    <a:pt x="17358" y="21600"/>
                    <a:pt x="19836" y="21600"/>
                    <a:pt x="19836" y="21600"/>
                  </a:cubicBezTo>
                  <a:lnTo>
                    <a:pt x="19836" y="16422"/>
                  </a:ln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1" name="Google Shape;4551;p36"/>
            <p:cNvSpPr/>
            <p:nvPr/>
          </p:nvSpPr>
          <p:spPr>
            <a:xfrm>
              <a:off x="1383991" y="509221"/>
              <a:ext cx="37589" cy="86724"/>
            </a:xfrm>
            <a:custGeom>
              <a:avLst/>
              <a:gdLst/>
              <a:ahLst/>
              <a:cxnLst>
                <a:cxn ang="0">
                  <a:pos x="wd2" y="hd2"/>
                </a:cxn>
                <a:cxn ang="5400000">
                  <a:pos x="wd2" y="hd2"/>
                </a:cxn>
                <a:cxn ang="10800000">
                  <a:pos x="wd2" y="hd2"/>
                </a:cxn>
                <a:cxn ang="16200000">
                  <a:pos x="wd2" y="hd2"/>
                </a:cxn>
              </a:cxnLst>
              <a:rect l="0" t="0" r="r" b="b"/>
              <a:pathLst>
                <a:path w="18723" h="21600" extrusionOk="0">
                  <a:moveTo>
                    <a:pt x="0" y="0"/>
                  </a:moveTo>
                  <a:cubicBezTo>
                    <a:pt x="0" y="0"/>
                    <a:pt x="0" y="2799"/>
                    <a:pt x="5598" y="5388"/>
                  </a:cubicBezTo>
                  <a:lnTo>
                    <a:pt x="10823" y="16188"/>
                  </a:lnTo>
                  <a:cubicBezTo>
                    <a:pt x="10823" y="19011"/>
                    <a:pt x="10823" y="21600"/>
                    <a:pt x="16422" y="21600"/>
                  </a:cubicBezTo>
                  <a:cubicBezTo>
                    <a:pt x="21600" y="19011"/>
                    <a:pt x="16422" y="19011"/>
                    <a:pt x="16422" y="16188"/>
                  </a:cubicBezTo>
                  <a:lnTo>
                    <a:pt x="16422" y="13599"/>
                  </a:lnTo>
                  <a:cubicBezTo>
                    <a:pt x="16422" y="10800"/>
                    <a:pt x="10823" y="8211"/>
                    <a:pt x="10823" y="5388"/>
                  </a:cubicBezTo>
                  <a:cubicBezTo>
                    <a:pt x="10823" y="2799"/>
                    <a:pt x="5598" y="0"/>
                    <a:pt x="0"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2" name="Google Shape;4552;p36"/>
            <p:cNvSpPr/>
            <p:nvPr/>
          </p:nvSpPr>
          <p:spPr>
            <a:xfrm>
              <a:off x="853249" y="1366074"/>
              <a:ext cx="75393" cy="537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622" y="0"/>
                    <a:pt x="15402" y="12907"/>
                    <a:pt x="9177" y="12907"/>
                  </a:cubicBezTo>
                  <a:cubicBezTo>
                    <a:pt x="9177" y="12907"/>
                    <a:pt x="2978" y="12907"/>
                    <a:pt x="0" y="17423"/>
                  </a:cubicBezTo>
                  <a:lnTo>
                    <a:pt x="0" y="21600"/>
                  </a:lnTo>
                  <a:cubicBezTo>
                    <a:pt x="2978" y="21600"/>
                    <a:pt x="6198" y="17423"/>
                    <a:pt x="6198" y="17423"/>
                  </a:cubicBezTo>
                  <a:cubicBezTo>
                    <a:pt x="12423" y="17423"/>
                    <a:pt x="15402" y="17423"/>
                    <a:pt x="18622" y="12907"/>
                  </a:cubicBezTo>
                  <a:cubicBezTo>
                    <a:pt x="18622" y="8730"/>
                    <a:pt x="21600" y="8730"/>
                    <a:pt x="21600" y="4177"/>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3" name="Google Shape;4553;p36"/>
            <p:cNvSpPr/>
            <p:nvPr/>
          </p:nvSpPr>
          <p:spPr>
            <a:xfrm>
              <a:off x="766525" y="650547"/>
              <a:ext cx="43363" cy="754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178" y="9192"/>
                  </a:lnTo>
                  <a:cubicBezTo>
                    <a:pt x="5178" y="12408"/>
                    <a:pt x="0" y="15383"/>
                    <a:pt x="0" y="15383"/>
                  </a:cubicBezTo>
                  <a:lnTo>
                    <a:pt x="0" y="21600"/>
                  </a:lnTo>
                  <a:cubicBezTo>
                    <a:pt x="5178" y="21600"/>
                    <a:pt x="5178" y="18625"/>
                    <a:pt x="5178" y="15383"/>
                  </a:cubicBezTo>
                  <a:cubicBezTo>
                    <a:pt x="10777" y="15383"/>
                    <a:pt x="10777" y="12408"/>
                    <a:pt x="10777" y="12408"/>
                  </a:cubicBezTo>
                  <a:cubicBezTo>
                    <a:pt x="15955" y="9192"/>
                    <a:pt x="15955" y="9192"/>
                    <a:pt x="15955" y="6217"/>
                  </a:cubicBezTo>
                  <a:lnTo>
                    <a:pt x="21600" y="2975"/>
                  </a:ln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4" name="Google Shape;4554;p36"/>
            <p:cNvSpPr/>
            <p:nvPr/>
          </p:nvSpPr>
          <p:spPr>
            <a:xfrm>
              <a:off x="1308505" y="1059468"/>
              <a:ext cx="21729" cy="56828"/>
            </a:xfrm>
            <a:custGeom>
              <a:avLst/>
              <a:gdLst/>
              <a:ahLst/>
              <a:cxnLst>
                <a:cxn ang="0">
                  <a:pos x="wd2" y="hd2"/>
                </a:cxn>
                <a:cxn ang="5400000">
                  <a:pos x="wd2" y="hd2"/>
                </a:cxn>
                <a:cxn ang="10800000">
                  <a:pos x="wd2" y="hd2"/>
                </a:cxn>
                <a:cxn ang="16200000">
                  <a:pos x="wd2" y="hd2"/>
                </a:cxn>
              </a:cxnLst>
              <a:rect l="0" t="0" r="r" b="b"/>
              <a:pathLst>
                <a:path w="21600" h="18886" extrusionOk="0">
                  <a:moveTo>
                    <a:pt x="21600" y="11696"/>
                  </a:moveTo>
                  <a:cubicBezTo>
                    <a:pt x="21600" y="4476"/>
                    <a:pt x="0" y="-2714"/>
                    <a:pt x="0" y="1021"/>
                  </a:cubicBezTo>
                  <a:cubicBezTo>
                    <a:pt x="0" y="4476"/>
                    <a:pt x="10428" y="8210"/>
                    <a:pt x="0" y="15431"/>
                  </a:cubicBezTo>
                  <a:lnTo>
                    <a:pt x="0" y="18886"/>
                  </a:lnTo>
                  <a:cubicBezTo>
                    <a:pt x="10428" y="18886"/>
                    <a:pt x="21600" y="15431"/>
                    <a:pt x="21600" y="1169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5" name="Google Shape;4555;p36"/>
            <p:cNvSpPr/>
            <p:nvPr/>
          </p:nvSpPr>
          <p:spPr>
            <a:xfrm>
              <a:off x="82393" y="672275"/>
              <a:ext cx="12702" cy="53758"/>
            </a:xfrm>
            <a:custGeom>
              <a:avLst/>
              <a:gdLst/>
              <a:ahLst/>
              <a:cxnLst>
                <a:cxn ang="0">
                  <a:pos x="wd2" y="hd2"/>
                </a:cxn>
                <a:cxn ang="5400000">
                  <a:pos x="wd2" y="hd2"/>
                </a:cxn>
                <a:cxn ang="10800000">
                  <a:pos x="wd2" y="hd2"/>
                </a:cxn>
                <a:cxn ang="16200000">
                  <a:pos x="wd2" y="hd2"/>
                </a:cxn>
              </a:cxnLst>
              <a:rect l="0" t="0" r="r" b="b"/>
              <a:pathLst>
                <a:path w="21600" h="21600" extrusionOk="0">
                  <a:moveTo>
                    <a:pt x="0" y="12870"/>
                  </a:moveTo>
                  <a:lnTo>
                    <a:pt x="0" y="17423"/>
                  </a:lnTo>
                  <a:cubicBezTo>
                    <a:pt x="0" y="21600"/>
                    <a:pt x="0" y="21600"/>
                    <a:pt x="21600" y="21600"/>
                  </a:cubicBezTo>
                  <a:lnTo>
                    <a:pt x="21600" y="0"/>
                  </a:lnTo>
                  <a:cubicBezTo>
                    <a:pt x="0" y="0"/>
                    <a:pt x="0" y="0"/>
                    <a:pt x="0" y="4177"/>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6" name="Google Shape;4556;p36"/>
            <p:cNvSpPr/>
            <p:nvPr/>
          </p:nvSpPr>
          <p:spPr>
            <a:xfrm>
              <a:off x="698196" y="667810"/>
              <a:ext cx="32763" cy="36496"/>
            </a:xfrm>
            <a:custGeom>
              <a:avLst/>
              <a:gdLst/>
              <a:ahLst/>
              <a:cxnLst>
                <a:cxn ang="0">
                  <a:pos x="wd2" y="hd2"/>
                </a:cxn>
                <a:cxn ang="5400000">
                  <a:pos x="wd2" y="hd2"/>
                </a:cxn>
                <a:cxn ang="10800000">
                  <a:pos x="wd2" y="hd2"/>
                </a:cxn>
                <a:cxn ang="16200000">
                  <a:pos x="wd2" y="hd2"/>
                </a:cxn>
              </a:cxnLst>
              <a:rect l="0" t="0" r="r" b="b"/>
              <a:pathLst>
                <a:path w="16320" h="18180" extrusionOk="0">
                  <a:moveTo>
                    <a:pt x="1612" y="18180"/>
                  </a:moveTo>
                  <a:cubicBezTo>
                    <a:pt x="1612" y="18180"/>
                    <a:pt x="12436" y="18180"/>
                    <a:pt x="12436" y="13002"/>
                  </a:cubicBezTo>
                  <a:cubicBezTo>
                    <a:pt x="17614" y="2225"/>
                    <a:pt x="17614" y="-3420"/>
                    <a:pt x="12436" y="2225"/>
                  </a:cubicBezTo>
                  <a:cubicBezTo>
                    <a:pt x="12436" y="7403"/>
                    <a:pt x="12436" y="7403"/>
                    <a:pt x="6791" y="7403"/>
                  </a:cubicBezTo>
                  <a:cubicBezTo>
                    <a:pt x="6791" y="13002"/>
                    <a:pt x="-3986" y="18180"/>
                    <a:pt x="1612" y="1818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7" name="Google Shape;4557;p36"/>
            <p:cNvSpPr/>
            <p:nvPr/>
          </p:nvSpPr>
          <p:spPr>
            <a:xfrm>
              <a:off x="1339247" y="1036134"/>
              <a:ext cx="27787" cy="29159"/>
            </a:xfrm>
            <a:custGeom>
              <a:avLst/>
              <a:gdLst/>
              <a:ahLst/>
              <a:cxnLst>
                <a:cxn ang="0">
                  <a:pos x="wd2" y="hd2"/>
                </a:cxn>
                <a:cxn ang="5400000">
                  <a:pos x="wd2" y="hd2"/>
                </a:cxn>
                <a:cxn ang="10800000">
                  <a:pos x="wd2" y="hd2"/>
                </a:cxn>
                <a:cxn ang="16200000">
                  <a:pos x="wd2" y="hd2"/>
                </a:cxn>
              </a:cxnLst>
              <a:rect l="0" t="0" r="r" b="b"/>
              <a:pathLst>
                <a:path w="13841" h="14524" extrusionOk="0">
                  <a:moveTo>
                    <a:pt x="11513" y="7553"/>
                  </a:moveTo>
                  <a:cubicBezTo>
                    <a:pt x="17111" y="2328"/>
                    <a:pt x="11513" y="-3270"/>
                    <a:pt x="6288" y="2328"/>
                  </a:cubicBezTo>
                  <a:cubicBezTo>
                    <a:pt x="-4489" y="7553"/>
                    <a:pt x="689" y="18330"/>
                    <a:pt x="6288" y="13152"/>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8" name="Google Shape;4558;p36"/>
            <p:cNvSpPr/>
            <p:nvPr/>
          </p:nvSpPr>
          <p:spPr>
            <a:xfrm>
              <a:off x="793934" y="726033"/>
              <a:ext cx="37589" cy="21637"/>
            </a:xfrm>
            <a:custGeom>
              <a:avLst/>
              <a:gdLst/>
              <a:ahLst/>
              <a:cxnLst>
                <a:cxn ang="0">
                  <a:pos x="wd2" y="hd2"/>
                </a:cxn>
                <a:cxn ang="5400000">
                  <a:pos x="wd2" y="hd2"/>
                </a:cxn>
                <a:cxn ang="10800000">
                  <a:pos x="wd2" y="hd2"/>
                </a:cxn>
                <a:cxn ang="16200000">
                  <a:pos x="wd2" y="hd2"/>
                </a:cxn>
              </a:cxnLst>
              <a:rect l="0" t="0" r="r" b="b"/>
              <a:pathLst>
                <a:path w="18723" h="21600" extrusionOk="0">
                  <a:moveTo>
                    <a:pt x="2301" y="21600"/>
                  </a:moveTo>
                  <a:lnTo>
                    <a:pt x="7946" y="21600"/>
                  </a:lnTo>
                  <a:cubicBezTo>
                    <a:pt x="7946" y="11221"/>
                    <a:pt x="18723" y="11221"/>
                    <a:pt x="18723" y="0"/>
                  </a:cubicBezTo>
                  <a:lnTo>
                    <a:pt x="7946" y="0"/>
                  </a:lnTo>
                  <a:lnTo>
                    <a:pt x="2301" y="11221"/>
                  </a:lnTo>
                  <a:cubicBezTo>
                    <a:pt x="-2877" y="11221"/>
                    <a:pt x="2301" y="11221"/>
                    <a:pt x="2301"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89" name="Google Shape;4559;p36"/>
            <p:cNvSpPr/>
            <p:nvPr/>
          </p:nvSpPr>
          <p:spPr>
            <a:xfrm>
              <a:off x="479946" y="1376469"/>
              <a:ext cx="30690" cy="15954"/>
            </a:xfrm>
            <a:custGeom>
              <a:avLst/>
              <a:gdLst/>
              <a:ahLst/>
              <a:cxnLst>
                <a:cxn ang="0">
                  <a:pos x="wd2" y="hd2"/>
                </a:cxn>
                <a:cxn ang="5400000">
                  <a:pos x="wd2" y="hd2"/>
                </a:cxn>
                <a:cxn ang="10800000">
                  <a:pos x="wd2" y="hd2"/>
                </a:cxn>
                <a:cxn ang="16200000">
                  <a:pos x="wd2" y="hd2"/>
                </a:cxn>
              </a:cxnLst>
              <a:rect l="0" t="0" r="r" b="b"/>
              <a:pathLst>
                <a:path w="15287" h="15859" extrusionOk="0">
                  <a:moveTo>
                    <a:pt x="2329" y="11266"/>
                  </a:moveTo>
                  <a:lnTo>
                    <a:pt x="7508" y="11266"/>
                  </a:lnTo>
                  <a:cubicBezTo>
                    <a:pt x="13153" y="11266"/>
                    <a:pt x="13153" y="21600"/>
                    <a:pt x="13153" y="11266"/>
                  </a:cubicBezTo>
                  <a:cubicBezTo>
                    <a:pt x="18331" y="0"/>
                    <a:pt x="13153" y="0"/>
                    <a:pt x="7508" y="0"/>
                  </a:cubicBezTo>
                  <a:cubicBezTo>
                    <a:pt x="2329" y="0"/>
                    <a:pt x="-3269" y="0"/>
                    <a:pt x="2329" y="1126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0" name="Google Shape;4560;p36"/>
            <p:cNvSpPr/>
            <p:nvPr/>
          </p:nvSpPr>
          <p:spPr>
            <a:xfrm>
              <a:off x="798554" y="1409436"/>
              <a:ext cx="32968" cy="21729"/>
            </a:xfrm>
            <a:custGeom>
              <a:avLst/>
              <a:gdLst/>
              <a:ahLst/>
              <a:cxnLst>
                <a:cxn ang="0">
                  <a:pos x="wd2" y="hd2"/>
                </a:cxn>
                <a:cxn ang="5400000">
                  <a:pos x="wd2" y="hd2"/>
                </a:cxn>
                <a:cxn ang="10800000">
                  <a:pos x="wd2" y="hd2"/>
                </a:cxn>
                <a:cxn ang="16200000">
                  <a:pos x="wd2" y="hd2"/>
                </a:cxn>
              </a:cxnLst>
              <a:rect l="0" t="0" r="r" b="b"/>
              <a:pathLst>
                <a:path w="21600" h="21600" extrusionOk="0">
                  <a:moveTo>
                    <a:pt x="21600" y="10334"/>
                  </a:moveTo>
                  <a:lnTo>
                    <a:pt x="21600" y="0"/>
                  </a:lnTo>
                  <a:cubicBezTo>
                    <a:pt x="14236" y="0"/>
                    <a:pt x="7425" y="0"/>
                    <a:pt x="0" y="10334"/>
                  </a:cubicBezTo>
                  <a:cubicBezTo>
                    <a:pt x="0" y="10334"/>
                    <a:pt x="0" y="21600"/>
                    <a:pt x="7425" y="21600"/>
                  </a:cubicBezTo>
                  <a:cubicBezTo>
                    <a:pt x="7425" y="21600"/>
                    <a:pt x="14236" y="10334"/>
                    <a:pt x="21600" y="10334"/>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1" name="Google Shape;4561;p36"/>
            <p:cNvSpPr/>
            <p:nvPr/>
          </p:nvSpPr>
          <p:spPr>
            <a:xfrm>
              <a:off x="69455" y="761599"/>
              <a:ext cx="13670" cy="30760"/>
            </a:xfrm>
            <a:custGeom>
              <a:avLst/>
              <a:gdLst/>
              <a:ahLst/>
              <a:cxnLst>
                <a:cxn ang="0">
                  <a:pos x="wd2" y="hd2"/>
                </a:cxn>
                <a:cxn ang="5400000">
                  <a:pos x="wd2" y="hd2"/>
                </a:cxn>
                <a:cxn ang="10800000">
                  <a:pos x="wd2" y="hd2"/>
                </a:cxn>
                <a:cxn ang="16200000">
                  <a:pos x="wd2" y="hd2"/>
                </a:cxn>
              </a:cxnLst>
              <a:rect l="0" t="0" r="r" b="b"/>
              <a:pathLst>
                <a:path w="13588" h="15322" extrusionOk="0">
                  <a:moveTo>
                    <a:pt x="3254" y="3884"/>
                  </a:moveTo>
                  <a:cubicBezTo>
                    <a:pt x="-8012" y="14708"/>
                    <a:pt x="13588" y="20306"/>
                    <a:pt x="13588" y="9483"/>
                  </a:cubicBezTo>
                  <a:lnTo>
                    <a:pt x="13588" y="3884"/>
                  </a:lnTo>
                  <a:cubicBezTo>
                    <a:pt x="13588" y="-1294"/>
                    <a:pt x="3254" y="-1294"/>
                    <a:pt x="3254" y="3884"/>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2" name="Google Shape;4562;p36"/>
            <p:cNvSpPr/>
            <p:nvPr/>
          </p:nvSpPr>
          <p:spPr>
            <a:xfrm>
              <a:off x="772300" y="802363"/>
              <a:ext cx="15861" cy="21636"/>
            </a:xfrm>
            <a:custGeom>
              <a:avLst/>
              <a:gdLst/>
              <a:ahLst/>
              <a:cxnLst>
                <a:cxn ang="0">
                  <a:pos x="wd2" y="hd2"/>
                </a:cxn>
                <a:cxn ang="5400000">
                  <a:pos x="wd2" y="hd2"/>
                </a:cxn>
                <a:cxn ang="10800000">
                  <a:pos x="wd2" y="hd2"/>
                </a:cxn>
                <a:cxn ang="16200000">
                  <a:pos x="wd2" y="hd2"/>
                </a:cxn>
              </a:cxnLst>
              <a:rect l="0" t="0" r="r" b="b"/>
              <a:pathLst>
                <a:path w="15834" h="21600" extrusionOk="0">
                  <a:moveTo>
                    <a:pt x="15834" y="21600"/>
                  </a:moveTo>
                  <a:lnTo>
                    <a:pt x="15834" y="10379"/>
                  </a:lnTo>
                  <a:cubicBezTo>
                    <a:pt x="15834" y="0"/>
                    <a:pt x="4613" y="0"/>
                    <a:pt x="4613" y="0"/>
                  </a:cubicBezTo>
                  <a:cubicBezTo>
                    <a:pt x="-5766" y="0"/>
                    <a:pt x="4613" y="10379"/>
                    <a:pt x="4613"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3" name="Google Shape;4563;p36"/>
            <p:cNvSpPr/>
            <p:nvPr/>
          </p:nvSpPr>
          <p:spPr>
            <a:xfrm>
              <a:off x="1415806" y="623876"/>
              <a:ext cx="12702" cy="26672"/>
            </a:xfrm>
            <a:custGeom>
              <a:avLst/>
              <a:gdLst/>
              <a:ahLst/>
              <a:cxnLst>
                <a:cxn ang="0">
                  <a:pos x="wd2" y="hd2"/>
                </a:cxn>
                <a:cxn ang="5400000">
                  <a:pos x="wd2" y="hd2"/>
                </a:cxn>
                <a:cxn ang="10800000">
                  <a:pos x="wd2" y="hd2"/>
                </a:cxn>
                <a:cxn ang="16200000">
                  <a:pos x="wd2" y="hd2"/>
                </a:cxn>
              </a:cxnLst>
              <a:rect l="0" t="0" r="r" b="b"/>
              <a:pathLst>
                <a:path w="21600" h="17475" extrusionOk="0">
                  <a:moveTo>
                    <a:pt x="0" y="3300"/>
                  </a:moveTo>
                  <a:lnTo>
                    <a:pt x="0" y="17475"/>
                  </a:lnTo>
                  <a:lnTo>
                    <a:pt x="21600" y="17475"/>
                  </a:lnTo>
                  <a:lnTo>
                    <a:pt x="21600" y="3300"/>
                  </a:lnTo>
                  <a:cubicBezTo>
                    <a:pt x="21600" y="-4125"/>
                    <a:pt x="0" y="3300"/>
                    <a:pt x="0" y="33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4" name="Google Shape;4564;p36"/>
            <p:cNvSpPr/>
            <p:nvPr/>
          </p:nvSpPr>
          <p:spPr>
            <a:xfrm>
              <a:off x="744796" y="802363"/>
              <a:ext cx="21729" cy="35261"/>
            </a:xfrm>
            <a:custGeom>
              <a:avLst/>
              <a:gdLst/>
              <a:ahLst/>
              <a:cxnLst>
                <a:cxn ang="0">
                  <a:pos x="wd2" y="hd2"/>
                </a:cxn>
                <a:cxn ang="5400000">
                  <a:pos x="wd2" y="hd2"/>
                </a:cxn>
                <a:cxn ang="10800000">
                  <a:pos x="wd2" y="hd2"/>
                </a:cxn>
                <a:cxn ang="16200000">
                  <a:pos x="wd2" y="hd2"/>
                </a:cxn>
              </a:cxnLst>
              <a:rect l="0" t="0" r="r" b="b"/>
              <a:pathLst>
                <a:path w="21600" h="17564" extrusionOk="0">
                  <a:moveTo>
                    <a:pt x="10334" y="0"/>
                  </a:moveTo>
                  <a:cubicBezTo>
                    <a:pt x="10334" y="5178"/>
                    <a:pt x="0" y="5178"/>
                    <a:pt x="0" y="5178"/>
                  </a:cubicBezTo>
                  <a:cubicBezTo>
                    <a:pt x="0" y="10777"/>
                    <a:pt x="10334" y="21600"/>
                    <a:pt x="21600" y="16002"/>
                  </a:cubicBezTo>
                  <a:cubicBezTo>
                    <a:pt x="21600" y="10777"/>
                    <a:pt x="21600" y="5178"/>
                    <a:pt x="10334"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5" name="Google Shape;4565;p36"/>
            <p:cNvSpPr/>
            <p:nvPr/>
          </p:nvSpPr>
          <p:spPr>
            <a:xfrm>
              <a:off x="788159" y="772206"/>
              <a:ext cx="21729" cy="18919"/>
            </a:xfrm>
            <a:custGeom>
              <a:avLst/>
              <a:gdLst/>
              <a:ahLst/>
              <a:cxnLst>
                <a:cxn ang="0">
                  <a:pos x="wd2" y="hd2"/>
                </a:cxn>
                <a:cxn ang="5400000">
                  <a:pos x="wd2" y="hd2"/>
                </a:cxn>
                <a:cxn ang="10800000">
                  <a:pos x="wd2" y="hd2"/>
                </a:cxn>
                <a:cxn ang="16200000">
                  <a:pos x="wd2" y="hd2"/>
                </a:cxn>
              </a:cxnLst>
              <a:rect l="0" t="0" r="r" b="b"/>
              <a:pathLst>
                <a:path w="21600" h="18807" extrusionOk="0">
                  <a:moveTo>
                    <a:pt x="21600" y="8379"/>
                  </a:moveTo>
                  <a:cubicBezTo>
                    <a:pt x="21600" y="-2793"/>
                    <a:pt x="0" y="-2793"/>
                    <a:pt x="0" y="8379"/>
                  </a:cubicBezTo>
                  <a:lnTo>
                    <a:pt x="10334" y="18807"/>
                  </a:lnTo>
                  <a:cubicBezTo>
                    <a:pt x="21600" y="18807"/>
                    <a:pt x="21600" y="18807"/>
                    <a:pt x="21600" y="837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6" name="Google Shape;4566;p36"/>
            <p:cNvSpPr/>
            <p:nvPr/>
          </p:nvSpPr>
          <p:spPr>
            <a:xfrm>
              <a:off x="676527" y="779530"/>
              <a:ext cx="22099" cy="12702"/>
            </a:xfrm>
            <a:custGeom>
              <a:avLst/>
              <a:gdLst/>
              <a:ahLst/>
              <a:cxnLst>
                <a:cxn ang="0">
                  <a:pos x="wd2" y="hd2"/>
                </a:cxn>
                <a:cxn ang="5400000">
                  <a:pos x="wd2" y="hd2"/>
                </a:cxn>
                <a:cxn ang="10800000">
                  <a:pos x="wd2" y="hd2"/>
                </a:cxn>
                <a:cxn ang="16200000">
                  <a:pos x="wd2" y="hd2"/>
                </a:cxn>
              </a:cxnLst>
              <a:rect l="0" t="0" r="r" b="b"/>
              <a:pathLst>
                <a:path w="14479" h="21600" extrusionOk="0">
                  <a:moveTo>
                    <a:pt x="8956" y="21600"/>
                  </a:moveTo>
                  <a:cubicBezTo>
                    <a:pt x="16320" y="0"/>
                    <a:pt x="16320" y="0"/>
                    <a:pt x="8956" y="0"/>
                  </a:cubicBezTo>
                  <a:lnTo>
                    <a:pt x="2145" y="0"/>
                  </a:lnTo>
                  <a:cubicBezTo>
                    <a:pt x="-5280" y="21600"/>
                    <a:pt x="8956" y="21600"/>
                    <a:pt x="8956"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7" name="Google Shape;4567;p36"/>
            <p:cNvSpPr/>
            <p:nvPr/>
          </p:nvSpPr>
          <p:spPr>
            <a:xfrm>
              <a:off x="665651" y="737272"/>
              <a:ext cx="16967" cy="15114"/>
            </a:xfrm>
            <a:custGeom>
              <a:avLst/>
              <a:gdLst/>
              <a:ahLst/>
              <a:cxnLst>
                <a:cxn ang="0">
                  <a:pos x="wd2" y="hd2"/>
                </a:cxn>
                <a:cxn ang="5400000">
                  <a:pos x="wd2" y="hd2"/>
                </a:cxn>
                <a:cxn ang="10800000">
                  <a:pos x="wd2" y="hd2"/>
                </a:cxn>
                <a:cxn ang="16200000">
                  <a:pos x="wd2" y="hd2"/>
                </a:cxn>
              </a:cxnLst>
              <a:rect l="0" t="0" r="r" b="b"/>
              <a:pathLst>
                <a:path w="11408" h="15024" extrusionOk="0">
                  <a:moveTo>
                    <a:pt x="1894" y="0"/>
                  </a:moveTo>
                  <a:cubicBezTo>
                    <a:pt x="-5096" y="10334"/>
                    <a:pt x="9514" y="21600"/>
                    <a:pt x="9514" y="10334"/>
                  </a:cubicBezTo>
                  <a:cubicBezTo>
                    <a:pt x="16504" y="0"/>
                    <a:pt x="1894" y="0"/>
                    <a:pt x="1894"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8" name="Google Shape;4568;p36"/>
            <p:cNvSpPr/>
            <p:nvPr/>
          </p:nvSpPr>
          <p:spPr>
            <a:xfrm>
              <a:off x="278207" y="282014"/>
              <a:ext cx="15954" cy="15392"/>
            </a:xfrm>
            <a:custGeom>
              <a:avLst/>
              <a:gdLst/>
              <a:ahLst/>
              <a:cxnLst>
                <a:cxn ang="0">
                  <a:pos x="wd2" y="hd2"/>
                </a:cxn>
                <a:cxn ang="5400000">
                  <a:pos x="wd2" y="hd2"/>
                </a:cxn>
                <a:cxn ang="10800000">
                  <a:pos x="wd2" y="hd2"/>
                </a:cxn>
                <a:cxn ang="16200000">
                  <a:pos x="wd2" y="hd2"/>
                </a:cxn>
              </a:cxnLst>
              <a:rect l="0" t="0" r="r" b="b"/>
              <a:pathLst>
                <a:path w="15859" h="15366" extrusionOk="0">
                  <a:moveTo>
                    <a:pt x="0" y="10379"/>
                  </a:moveTo>
                  <a:cubicBezTo>
                    <a:pt x="0" y="10379"/>
                    <a:pt x="0" y="21600"/>
                    <a:pt x="11266" y="10379"/>
                  </a:cubicBezTo>
                  <a:cubicBezTo>
                    <a:pt x="21600" y="10379"/>
                    <a:pt x="11266" y="0"/>
                    <a:pt x="11266" y="0"/>
                  </a:cubicBezTo>
                  <a:cubicBezTo>
                    <a:pt x="0" y="0"/>
                    <a:pt x="0" y="0"/>
                    <a:pt x="0" y="1037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199" name="Google Shape;4569;p36"/>
            <p:cNvSpPr/>
            <p:nvPr/>
          </p:nvSpPr>
          <p:spPr>
            <a:xfrm>
              <a:off x="625105" y="78407"/>
              <a:ext cx="21729" cy="16227"/>
            </a:xfrm>
            <a:custGeom>
              <a:avLst/>
              <a:gdLst/>
              <a:ahLst/>
              <a:cxnLst>
                <a:cxn ang="0">
                  <a:pos x="wd2" y="hd2"/>
                </a:cxn>
                <a:cxn ang="5400000">
                  <a:pos x="wd2" y="hd2"/>
                </a:cxn>
                <a:cxn ang="10800000">
                  <a:pos x="wd2" y="hd2"/>
                </a:cxn>
                <a:cxn ang="16200000">
                  <a:pos x="wd2" y="hd2"/>
                </a:cxn>
              </a:cxnLst>
              <a:rect l="0" t="0" r="r" b="b"/>
              <a:pathLst>
                <a:path w="21600" h="16200" extrusionOk="0">
                  <a:moveTo>
                    <a:pt x="21600" y="8416"/>
                  </a:moveTo>
                  <a:cubicBezTo>
                    <a:pt x="21600" y="-2805"/>
                    <a:pt x="11266" y="-2805"/>
                    <a:pt x="11266" y="8416"/>
                  </a:cubicBezTo>
                  <a:lnTo>
                    <a:pt x="0" y="8416"/>
                  </a:lnTo>
                  <a:cubicBezTo>
                    <a:pt x="0" y="18795"/>
                    <a:pt x="11266" y="18795"/>
                    <a:pt x="21600" y="841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00" name="Google Shape;4570;p36"/>
            <p:cNvSpPr/>
            <p:nvPr/>
          </p:nvSpPr>
          <p:spPr>
            <a:xfrm>
              <a:off x="1296537" y="1137292"/>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cubicBezTo>
                    <a:pt x="0" y="21600"/>
                    <a:pt x="21600" y="21600"/>
                    <a:pt x="21600"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3" name="Google Shape;1193;p20"/>
          <p:cNvSpPr txBox="1">
            <a:spLocks noGrp="1"/>
          </p:cNvSpPr>
          <p:nvPr>
            <p:ph type="title"/>
          </p:nvPr>
        </p:nvSpPr>
        <p:spPr>
          <a:xfrm>
            <a:off x="1272904" y="221665"/>
            <a:ext cx="7302966" cy="834620"/>
          </a:xfrm>
          <a:prstGeom prst="rect">
            <a:avLst/>
          </a:prstGeom>
        </p:spPr>
        <p:txBody>
          <a:bodyPr/>
          <a:lstStyle>
            <a:lvl1pPr>
              <a:defRPr sz="3200" b="1" u="sng">
                <a:latin typeface="Times New Roman"/>
                <a:ea typeface="Times New Roman"/>
                <a:cs typeface="Times New Roman"/>
                <a:sym typeface="Times New Roman"/>
              </a:defRPr>
            </a:lvl1pPr>
          </a:lstStyle>
          <a:p>
            <a:r>
              <a:t>LIMITATIONS</a:t>
            </a:r>
          </a:p>
        </p:txBody>
      </p:sp>
      <p:grpSp>
        <p:nvGrpSpPr>
          <p:cNvPr id="2209" name="Google Shape;3699;p29"/>
          <p:cNvGrpSpPr/>
          <p:nvPr/>
        </p:nvGrpSpPr>
        <p:grpSpPr>
          <a:xfrm>
            <a:off x="1027624" y="1941495"/>
            <a:ext cx="2159740" cy="2159741"/>
            <a:chOff x="0" y="0"/>
            <a:chExt cx="2159739" cy="2159739"/>
          </a:xfrm>
        </p:grpSpPr>
        <p:sp>
          <p:nvSpPr>
            <p:cNvPr id="2204" name="Google Shape;3700;p29"/>
            <p:cNvSpPr/>
            <p:nvPr/>
          </p:nvSpPr>
          <p:spPr>
            <a:xfrm>
              <a:off x="0" y="0"/>
              <a:ext cx="2159740" cy="2159740"/>
            </a:xfrm>
            <a:prstGeom prst="ellipse">
              <a:avLst/>
            </a:prstGeom>
            <a:solidFill>
              <a:srgbClr val="D9D9D9"/>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05" name="Google Shape;3701;p29"/>
            <p:cNvSpPr/>
            <p:nvPr/>
          </p:nvSpPr>
          <p:spPr>
            <a:xfrm>
              <a:off x="28332" y="28332"/>
              <a:ext cx="2103116" cy="2103116"/>
            </a:xfrm>
            <a:prstGeom prst="ellipse">
              <a:avLst/>
            </a:prstGeom>
            <a:solidFill>
              <a:srgbClr val="F3F3F3"/>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06" name="Google Shape;3702;p29"/>
            <p:cNvSpPr/>
            <p:nvPr/>
          </p:nvSpPr>
          <p:spPr>
            <a:xfrm>
              <a:off x="311563" y="311563"/>
              <a:ext cx="1536615" cy="1536615"/>
            </a:xfrm>
            <a:prstGeom prst="ellipse">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07" name="Google Shape;3703;p29"/>
            <p:cNvSpPr/>
            <p:nvPr/>
          </p:nvSpPr>
          <p:spPr>
            <a:xfrm>
              <a:off x="342661" y="342681"/>
              <a:ext cx="1474501" cy="1474501"/>
            </a:xfrm>
            <a:prstGeom prst="ellipse">
              <a:avLst/>
            </a:prstGeom>
            <a:solidFill>
              <a:srgbClr val="F3F3F3"/>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08" name="Google Shape;3704;p29"/>
            <p:cNvSpPr/>
            <p:nvPr/>
          </p:nvSpPr>
          <p:spPr>
            <a:xfrm>
              <a:off x="371056" y="371077"/>
              <a:ext cx="1417627" cy="1417627"/>
            </a:xfrm>
            <a:prstGeom prst="ellipse">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210" name="Google Shape;3705;p29"/>
          <p:cNvSpPr/>
          <p:nvPr/>
        </p:nvSpPr>
        <p:spPr>
          <a:xfrm>
            <a:off x="3866296" y="1910844"/>
            <a:ext cx="373560" cy="2554237"/>
          </a:xfrm>
          <a:custGeom>
            <a:avLst/>
            <a:gdLst/>
            <a:ahLst/>
            <a:cxnLst>
              <a:cxn ang="0">
                <a:pos x="wd2" y="hd2"/>
              </a:cxn>
              <a:cxn ang="5400000">
                <a:pos x="wd2" y="hd2"/>
              </a:cxn>
              <a:cxn ang="10800000">
                <a:pos x="wd2" y="hd2"/>
              </a:cxn>
              <a:cxn ang="16200000">
                <a:pos x="wd2" y="hd2"/>
              </a:cxn>
            </a:cxnLst>
            <a:rect l="0" t="0" r="r" b="b"/>
            <a:pathLst>
              <a:path w="16169" h="21600" extrusionOk="0">
                <a:moveTo>
                  <a:pt x="0" y="0"/>
                </a:moveTo>
                <a:cubicBezTo>
                  <a:pt x="20861" y="6392"/>
                  <a:pt x="21600" y="15033"/>
                  <a:pt x="1847" y="21600"/>
                </a:cubicBezTo>
              </a:path>
            </a:pathLst>
          </a:custGeom>
          <a:ln w="28575">
            <a:solidFill>
              <a:srgbClr val="D9D9D9"/>
            </a:solidFill>
          </a:ln>
        </p:spPr>
        <p:txBody>
          <a:bodyPr lIns="0" tIns="0" rIns="0" bIns="0" anchor="ctr"/>
          <a:lstStyle/>
          <a:p>
            <a:pPr>
              <a:defRPr>
                <a:latin typeface="+mj-lt"/>
                <a:ea typeface="+mj-ea"/>
                <a:cs typeface="+mj-cs"/>
                <a:sym typeface="Arial"/>
              </a:defRPr>
            </a:pPr>
            <a:endParaRPr/>
          </a:p>
        </p:txBody>
      </p:sp>
      <p:sp>
        <p:nvSpPr>
          <p:cNvPr id="2211" name="Google Shape;3706;p29"/>
          <p:cNvSpPr/>
          <p:nvPr/>
        </p:nvSpPr>
        <p:spPr>
          <a:xfrm>
            <a:off x="3428519" y="1241366"/>
            <a:ext cx="654303" cy="654303"/>
          </a:xfrm>
          <a:prstGeom prst="ellipse">
            <a:avLst/>
          </a:prstGeom>
          <a:solidFill>
            <a:srgbClr val="721B65"/>
          </a:solidFill>
          <a:ln w="38100">
            <a:solidFill>
              <a:srgbClr val="FFFFFF"/>
            </a:solidFill>
          </a:ln>
        </p:spPr>
        <p:txBody>
          <a:bodyPr lIns="0" tIns="0" rIns="0" bIns="0" anchor="ctr"/>
          <a:lstStyle/>
          <a:p>
            <a:pPr>
              <a:defRPr>
                <a:latin typeface="+mj-lt"/>
                <a:ea typeface="+mj-ea"/>
                <a:cs typeface="+mj-cs"/>
                <a:sym typeface="Arial"/>
              </a:defRPr>
            </a:pPr>
            <a:endParaRPr/>
          </a:p>
        </p:txBody>
      </p:sp>
      <p:sp>
        <p:nvSpPr>
          <p:cNvPr id="2212" name="Google Shape;3707;p29"/>
          <p:cNvSpPr/>
          <p:nvPr/>
        </p:nvSpPr>
        <p:spPr>
          <a:xfrm>
            <a:off x="3873298" y="2558170"/>
            <a:ext cx="654303" cy="654303"/>
          </a:xfrm>
          <a:prstGeom prst="ellipse">
            <a:avLst/>
          </a:prstGeom>
          <a:solidFill>
            <a:srgbClr val="721B65"/>
          </a:solidFill>
          <a:ln w="38100">
            <a:solidFill>
              <a:srgbClr val="FFFFFF"/>
            </a:solidFill>
          </a:ln>
        </p:spPr>
        <p:txBody>
          <a:bodyPr lIns="0" tIns="0" rIns="0" bIns="0" anchor="ctr"/>
          <a:lstStyle/>
          <a:p>
            <a:pPr>
              <a:defRPr>
                <a:latin typeface="+mj-lt"/>
                <a:ea typeface="+mj-ea"/>
                <a:cs typeface="+mj-cs"/>
                <a:sym typeface="Arial"/>
              </a:defRPr>
            </a:pPr>
            <a:endParaRPr/>
          </a:p>
        </p:txBody>
      </p:sp>
      <p:sp>
        <p:nvSpPr>
          <p:cNvPr id="2213" name="Google Shape;3709;p29"/>
          <p:cNvSpPr/>
          <p:nvPr/>
        </p:nvSpPr>
        <p:spPr>
          <a:xfrm>
            <a:off x="630811" y="1697500"/>
            <a:ext cx="1216503" cy="1216503"/>
          </a:xfrm>
          <a:prstGeom prst="ellipse">
            <a:avLst/>
          </a:prstGeom>
          <a:solidFill>
            <a:srgbClr val="B80D57"/>
          </a:solidFill>
          <a:ln w="38100">
            <a:solidFill>
              <a:srgbClr val="FFFFFF"/>
            </a:solidFill>
          </a:ln>
        </p:spPr>
        <p:txBody>
          <a:bodyPr lIns="0" tIns="0" rIns="0" bIns="0" anchor="ctr"/>
          <a:lstStyle/>
          <a:p>
            <a:pPr>
              <a:defRPr>
                <a:latin typeface="+mj-lt"/>
                <a:ea typeface="+mj-ea"/>
                <a:cs typeface="+mj-cs"/>
                <a:sym typeface="Arial"/>
              </a:defRPr>
            </a:pPr>
            <a:endParaRPr/>
          </a:p>
        </p:txBody>
      </p:sp>
      <p:grpSp>
        <p:nvGrpSpPr>
          <p:cNvPr id="2216" name="Google Shape;3710;p29"/>
          <p:cNvGrpSpPr/>
          <p:nvPr/>
        </p:nvGrpSpPr>
        <p:grpSpPr>
          <a:xfrm>
            <a:off x="4030569" y="2715436"/>
            <a:ext cx="339758" cy="339771"/>
            <a:chOff x="0" y="0"/>
            <a:chExt cx="339757" cy="339769"/>
          </a:xfrm>
        </p:grpSpPr>
        <p:sp>
          <p:nvSpPr>
            <p:cNvPr id="2214" name="Google Shape;3711;p29"/>
            <p:cNvSpPr/>
            <p:nvPr/>
          </p:nvSpPr>
          <p:spPr>
            <a:xfrm>
              <a:off x="-1" y="-1"/>
              <a:ext cx="339759" cy="339771"/>
            </a:xfrm>
            <a:custGeom>
              <a:avLst/>
              <a:gdLst/>
              <a:ahLst/>
              <a:cxnLst>
                <a:cxn ang="0">
                  <a:pos x="wd2" y="hd2"/>
                </a:cxn>
                <a:cxn ang="5400000">
                  <a:pos x="wd2" y="hd2"/>
                </a:cxn>
                <a:cxn ang="10800000">
                  <a:pos x="wd2" y="hd2"/>
                </a:cxn>
                <a:cxn ang="16200000">
                  <a:pos x="wd2" y="hd2"/>
                </a:cxn>
              </a:cxnLst>
              <a:rect l="0" t="0" r="r" b="b"/>
              <a:pathLst>
                <a:path w="21073" h="21600" extrusionOk="0">
                  <a:moveTo>
                    <a:pt x="16915" y="1276"/>
                  </a:moveTo>
                  <a:cubicBezTo>
                    <a:pt x="17787" y="1276"/>
                    <a:pt x="18662" y="1389"/>
                    <a:pt x="19512" y="1600"/>
                  </a:cubicBezTo>
                  <a:cubicBezTo>
                    <a:pt x="20039" y="3821"/>
                    <a:pt x="19901" y="6021"/>
                    <a:pt x="19170" y="7854"/>
                  </a:cubicBezTo>
                  <a:cubicBezTo>
                    <a:pt x="17524" y="7631"/>
                    <a:pt x="16174" y="7023"/>
                    <a:pt x="15153" y="6038"/>
                  </a:cubicBezTo>
                  <a:lnTo>
                    <a:pt x="15150" y="6034"/>
                  </a:lnTo>
                  <a:cubicBezTo>
                    <a:pt x="14129" y="5076"/>
                    <a:pt x="13428" y="3760"/>
                    <a:pt x="13059" y="2116"/>
                  </a:cubicBezTo>
                  <a:cubicBezTo>
                    <a:pt x="14277" y="1537"/>
                    <a:pt x="15593" y="1276"/>
                    <a:pt x="16915" y="1276"/>
                  </a:cubicBezTo>
                  <a:close/>
                  <a:moveTo>
                    <a:pt x="8390" y="5036"/>
                  </a:moveTo>
                  <a:cubicBezTo>
                    <a:pt x="7807" y="6099"/>
                    <a:pt x="7359" y="7249"/>
                    <a:pt x="7010" y="8424"/>
                  </a:cubicBezTo>
                  <a:lnTo>
                    <a:pt x="5226" y="6335"/>
                  </a:lnTo>
                  <a:lnTo>
                    <a:pt x="8390" y="5036"/>
                  </a:lnTo>
                  <a:close/>
                  <a:moveTo>
                    <a:pt x="11936" y="2771"/>
                  </a:moveTo>
                  <a:cubicBezTo>
                    <a:pt x="12384" y="4499"/>
                    <a:pt x="13177" y="5910"/>
                    <a:pt x="14307" y="6969"/>
                  </a:cubicBezTo>
                  <a:cubicBezTo>
                    <a:pt x="15426" y="8049"/>
                    <a:pt x="16862" y="8748"/>
                    <a:pt x="18574" y="9048"/>
                  </a:cubicBezTo>
                  <a:cubicBezTo>
                    <a:pt x="18288" y="9521"/>
                    <a:pt x="17955" y="9953"/>
                    <a:pt x="17576" y="10341"/>
                  </a:cubicBezTo>
                  <a:cubicBezTo>
                    <a:pt x="15551" y="12420"/>
                    <a:pt x="11729" y="13827"/>
                    <a:pt x="7257" y="14162"/>
                  </a:cubicBezTo>
                  <a:cubicBezTo>
                    <a:pt x="7583" y="9578"/>
                    <a:pt x="8956" y="5660"/>
                    <a:pt x="10981" y="3581"/>
                  </a:cubicBezTo>
                  <a:cubicBezTo>
                    <a:pt x="11271" y="3287"/>
                    <a:pt x="11590" y="3017"/>
                    <a:pt x="11936" y="2771"/>
                  </a:cubicBezTo>
                  <a:close/>
                  <a:moveTo>
                    <a:pt x="3079" y="13191"/>
                  </a:moveTo>
                  <a:cubicBezTo>
                    <a:pt x="3708" y="13191"/>
                    <a:pt x="4344" y="13434"/>
                    <a:pt x="4837" y="13939"/>
                  </a:cubicBezTo>
                  <a:lnTo>
                    <a:pt x="5660" y="14783"/>
                  </a:lnTo>
                  <a:cubicBezTo>
                    <a:pt x="5277" y="15015"/>
                    <a:pt x="4838" y="15135"/>
                    <a:pt x="4395" y="15135"/>
                  </a:cubicBezTo>
                  <a:cubicBezTo>
                    <a:pt x="3766" y="15135"/>
                    <a:pt x="3130" y="14893"/>
                    <a:pt x="2637" y="14388"/>
                  </a:cubicBezTo>
                  <a:lnTo>
                    <a:pt x="1814" y="13544"/>
                  </a:lnTo>
                  <a:cubicBezTo>
                    <a:pt x="2198" y="13311"/>
                    <a:pt x="2637" y="13191"/>
                    <a:pt x="3079" y="13191"/>
                  </a:cubicBezTo>
                  <a:close/>
                  <a:moveTo>
                    <a:pt x="16160" y="12997"/>
                  </a:moveTo>
                  <a:lnTo>
                    <a:pt x="14890" y="16244"/>
                  </a:lnTo>
                  <a:lnTo>
                    <a:pt x="12855" y="14415"/>
                  </a:lnTo>
                  <a:cubicBezTo>
                    <a:pt x="13997" y="14057"/>
                    <a:pt x="15123" y="13598"/>
                    <a:pt x="16160" y="12997"/>
                  </a:cubicBezTo>
                  <a:close/>
                  <a:moveTo>
                    <a:pt x="6648" y="15798"/>
                  </a:moveTo>
                  <a:lnTo>
                    <a:pt x="7474" y="16642"/>
                  </a:lnTo>
                  <a:cubicBezTo>
                    <a:pt x="8291" y="17479"/>
                    <a:pt x="8419" y="18762"/>
                    <a:pt x="7856" y="19740"/>
                  </a:cubicBezTo>
                  <a:lnTo>
                    <a:pt x="7033" y="18897"/>
                  </a:lnTo>
                  <a:cubicBezTo>
                    <a:pt x="6197" y="18036"/>
                    <a:pt x="6098" y="16750"/>
                    <a:pt x="6648" y="15798"/>
                  </a:cubicBezTo>
                  <a:close/>
                  <a:moveTo>
                    <a:pt x="16918" y="0"/>
                  </a:moveTo>
                  <a:cubicBezTo>
                    <a:pt x="14247" y="0"/>
                    <a:pt x="11765" y="979"/>
                    <a:pt x="10102" y="2680"/>
                  </a:cubicBezTo>
                  <a:cubicBezTo>
                    <a:pt x="9964" y="2821"/>
                    <a:pt x="9832" y="2970"/>
                    <a:pt x="9700" y="3125"/>
                  </a:cubicBezTo>
                  <a:lnTo>
                    <a:pt x="3131" y="5825"/>
                  </a:lnTo>
                  <a:lnTo>
                    <a:pt x="6625" y="9906"/>
                  </a:lnTo>
                  <a:cubicBezTo>
                    <a:pt x="6338" y="11168"/>
                    <a:pt x="6171" y="12373"/>
                    <a:pt x="6072" y="13405"/>
                  </a:cubicBezTo>
                  <a:lnTo>
                    <a:pt x="5716" y="13038"/>
                  </a:lnTo>
                  <a:cubicBezTo>
                    <a:pt x="4987" y="12290"/>
                    <a:pt x="4032" y="11916"/>
                    <a:pt x="3077" y="11916"/>
                  </a:cubicBezTo>
                  <a:cubicBezTo>
                    <a:pt x="2123" y="11916"/>
                    <a:pt x="1169" y="12290"/>
                    <a:pt x="441" y="13038"/>
                  </a:cubicBezTo>
                  <a:lnTo>
                    <a:pt x="0" y="13487"/>
                  </a:lnTo>
                  <a:lnTo>
                    <a:pt x="1758" y="15292"/>
                  </a:lnTo>
                  <a:cubicBezTo>
                    <a:pt x="2477" y="16026"/>
                    <a:pt x="3423" y="16411"/>
                    <a:pt x="4391" y="16411"/>
                  </a:cubicBezTo>
                  <a:cubicBezTo>
                    <a:pt x="4638" y="16411"/>
                    <a:pt x="4887" y="16386"/>
                    <a:pt x="5133" y="16335"/>
                  </a:cubicBezTo>
                  <a:cubicBezTo>
                    <a:pt x="4893" y="17577"/>
                    <a:pt x="5252" y="18870"/>
                    <a:pt x="6154" y="19798"/>
                  </a:cubicBezTo>
                  <a:lnTo>
                    <a:pt x="7912" y="21600"/>
                  </a:lnTo>
                  <a:lnTo>
                    <a:pt x="8354" y="21148"/>
                  </a:lnTo>
                  <a:cubicBezTo>
                    <a:pt x="9809" y="19656"/>
                    <a:pt x="9809" y="17233"/>
                    <a:pt x="8354" y="15741"/>
                  </a:cubicBezTo>
                  <a:lnTo>
                    <a:pt x="7995" y="15373"/>
                  </a:lnTo>
                  <a:cubicBezTo>
                    <a:pt x="9002" y="15275"/>
                    <a:pt x="10174" y="15103"/>
                    <a:pt x="11409" y="14810"/>
                  </a:cubicBezTo>
                  <a:lnTo>
                    <a:pt x="15390" y="18387"/>
                  </a:lnTo>
                  <a:lnTo>
                    <a:pt x="18024" y="11657"/>
                  </a:lnTo>
                  <a:cubicBezTo>
                    <a:pt x="18176" y="11522"/>
                    <a:pt x="18317" y="11384"/>
                    <a:pt x="18455" y="11242"/>
                  </a:cubicBezTo>
                  <a:cubicBezTo>
                    <a:pt x="21034" y="8603"/>
                    <a:pt x="21600" y="4550"/>
                    <a:pt x="20622" y="904"/>
                  </a:cubicBezTo>
                  <a:lnTo>
                    <a:pt x="20530" y="557"/>
                  </a:lnTo>
                  <a:cubicBezTo>
                    <a:pt x="20309" y="510"/>
                    <a:pt x="18857" y="0"/>
                    <a:pt x="16918"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FFFFFF"/>
                  </a:solidFill>
                  <a:latin typeface="+mj-lt"/>
                  <a:ea typeface="+mj-ea"/>
                  <a:cs typeface="+mj-cs"/>
                  <a:sym typeface="Arial"/>
                </a:defRPr>
              </a:pPr>
              <a:endParaRPr/>
            </a:p>
          </p:txBody>
        </p:sp>
        <p:sp>
          <p:nvSpPr>
            <p:cNvPr id="2215" name="Google Shape;3712;p29"/>
            <p:cNvSpPr/>
            <p:nvPr/>
          </p:nvSpPr>
          <p:spPr>
            <a:xfrm>
              <a:off x="244156" y="37958"/>
              <a:ext cx="28351" cy="28351"/>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801"/>
                  </a:lnTo>
                  <a:lnTo>
                    <a:pt x="10799" y="21600"/>
                  </a:lnTo>
                  <a:lnTo>
                    <a:pt x="21600" y="10801"/>
                  </a:lnTo>
                  <a:lnTo>
                    <a:pt x="10799"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FFFFFF"/>
                  </a:solidFill>
                  <a:latin typeface="+mj-lt"/>
                  <a:ea typeface="+mj-ea"/>
                  <a:cs typeface="+mj-cs"/>
                  <a:sym typeface="Arial"/>
                </a:defRPr>
              </a:pPr>
              <a:endParaRPr/>
            </a:p>
          </p:txBody>
        </p:sp>
      </p:grpSp>
      <p:sp>
        <p:nvSpPr>
          <p:cNvPr id="2217" name="Google Shape;3716;p29"/>
          <p:cNvSpPr/>
          <p:nvPr/>
        </p:nvSpPr>
        <p:spPr>
          <a:xfrm>
            <a:off x="3554891" y="1442601"/>
            <a:ext cx="401384" cy="251725"/>
          </a:xfrm>
          <a:custGeom>
            <a:avLst/>
            <a:gdLst/>
            <a:ahLst/>
            <a:cxnLst>
              <a:cxn ang="0">
                <a:pos x="wd2" y="hd2"/>
              </a:cxn>
              <a:cxn ang="5400000">
                <a:pos x="wd2" y="hd2"/>
              </a:cxn>
              <a:cxn ang="10800000">
                <a:pos x="wd2" y="hd2"/>
              </a:cxn>
              <a:cxn ang="16200000">
                <a:pos x="wd2" y="hd2"/>
              </a:cxn>
            </a:cxnLst>
            <a:rect l="0" t="0" r="r" b="b"/>
            <a:pathLst>
              <a:path w="21175" h="21600" extrusionOk="0">
                <a:moveTo>
                  <a:pt x="6608" y="3154"/>
                </a:moveTo>
                <a:cubicBezTo>
                  <a:pt x="6621" y="3396"/>
                  <a:pt x="6531" y="2443"/>
                  <a:pt x="8060" y="17367"/>
                </a:cubicBezTo>
                <a:cubicBezTo>
                  <a:pt x="8059" y="17365"/>
                  <a:pt x="8059" y="17364"/>
                  <a:pt x="8059" y="17364"/>
                </a:cubicBezTo>
                <a:cubicBezTo>
                  <a:pt x="8058" y="17364"/>
                  <a:pt x="8060" y="17368"/>
                  <a:pt x="8060" y="17368"/>
                </a:cubicBezTo>
                <a:cubicBezTo>
                  <a:pt x="8060" y="17368"/>
                  <a:pt x="7856" y="16978"/>
                  <a:pt x="2928" y="7691"/>
                </a:cubicBezTo>
                <a:lnTo>
                  <a:pt x="2928" y="7696"/>
                </a:lnTo>
                <a:cubicBezTo>
                  <a:pt x="2925" y="7685"/>
                  <a:pt x="2782" y="7475"/>
                  <a:pt x="2819" y="7109"/>
                </a:cubicBezTo>
                <a:cubicBezTo>
                  <a:pt x="2829" y="6991"/>
                  <a:pt x="2872" y="6770"/>
                  <a:pt x="3017" y="6625"/>
                </a:cubicBezTo>
                <a:lnTo>
                  <a:pt x="6429" y="3251"/>
                </a:lnTo>
                <a:cubicBezTo>
                  <a:pt x="6485" y="3197"/>
                  <a:pt x="6545" y="3164"/>
                  <a:pt x="6608" y="3154"/>
                </a:cubicBezTo>
                <a:close/>
                <a:moveTo>
                  <a:pt x="14585" y="3154"/>
                </a:moveTo>
                <a:cubicBezTo>
                  <a:pt x="14648" y="3164"/>
                  <a:pt x="14711" y="3197"/>
                  <a:pt x="14767" y="3251"/>
                </a:cubicBezTo>
                <a:lnTo>
                  <a:pt x="18178" y="6625"/>
                </a:lnTo>
                <a:cubicBezTo>
                  <a:pt x="18403" y="6851"/>
                  <a:pt x="18453" y="7346"/>
                  <a:pt x="18281" y="7669"/>
                </a:cubicBezTo>
                <a:lnTo>
                  <a:pt x="18255" y="7717"/>
                </a:lnTo>
                <a:lnTo>
                  <a:pt x="18248" y="7691"/>
                </a:lnTo>
                <a:lnTo>
                  <a:pt x="13129" y="17383"/>
                </a:lnTo>
                <a:cubicBezTo>
                  <a:pt x="14552" y="3466"/>
                  <a:pt x="14569" y="3412"/>
                  <a:pt x="14585" y="3154"/>
                </a:cubicBezTo>
                <a:close/>
                <a:moveTo>
                  <a:pt x="12808" y="2024"/>
                </a:moveTo>
                <a:cubicBezTo>
                  <a:pt x="13119" y="2024"/>
                  <a:pt x="13364" y="2449"/>
                  <a:pt x="13348" y="2949"/>
                </a:cubicBezTo>
                <a:cubicBezTo>
                  <a:pt x="13341" y="3068"/>
                  <a:pt x="13420" y="2244"/>
                  <a:pt x="11802" y="18008"/>
                </a:cubicBezTo>
                <a:cubicBezTo>
                  <a:pt x="11759" y="18427"/>
                  <a:pt x="11541" y="18745"/>
                  <a:pt x="11273" y="18745"/>
                </a:cubicBezTo>
                <a:lnTo>
                  <a:pt x="9920" y="18745"/>
                </a:lnTo>
                <a:cubicBezTo>
                  <a:pt x="9794" y="18745"/>
                  <a:pt x="9678" y="18675"/>
                  <a:pt x="9585" y="18551"/>
                </a:cubicBezTo>
                <a:cubicBezTo>
                  <a:pt x="9566" y="18508"/>
                  <a:pt x="9427" y="18347"/>
                  <a:pt x="9394" y="18008"/>
                </a:cubicBezTo>
                <a:lnTo>
                  <a:pt x="7858" y="3046"/>
                </a:lnTo>
                <a:cubicBezTo>
                  <a:pt x="7832" y="2809"/>
                  <a:pt x="7875" y="2653"/>
                  <a:pt x="7881" y="2572"/>
                </a:cubicBezTo>
                <a:cubicBezTo>
                  <a:pt x="7961" y="2260"/>
                  <a:pt x="8149" y="2024"/>
                  <a:pt x="8384" y="2024"/>
                </a:cubicBezTo>
                <a:close/>
                <a:moveTo>
                  <a:pt x="3133" y="11183"/>
                </a:moveTo>
                <a:lnTo>
                  <a:pt x="6425" y="17410"/>
                </a:lnTo>
                <a:lnTo>
                  <a:pt x="3246" y="19412"/>
                </a:lnTo>
                <a:cubicBezTo>
                  <a:pt x="3077" y="19520"/>
                  <a:pt x="2898" y="19574"/>
                  <a:pt x="2716" y="19574"/>
                </a:cubicBezTo>
                <a:cubicBezTo>
                  <a:pt x="2286" y="19574"/>
                  <a:pt x="1879" y="19272"/>
                  <a:pt x="1598" y="18740"/>
                </a:cubicBezTo>
                <a:cubicBezTo>
                  <a:pt x="1191" y="17975"/>
                  <a:pt x="1128" y="16867"/>
                  <a:pt x="1436" y="15989"/>
                </a:cubicBezTo>
                <a:lnTo>
                  <a:pt x="3133" y="11183"/>
                </a:lnTo>
                <a:close/>
                <a:moveTo>
                  <a:pt x="18049" y="11200"/>
                </a:moveTo>
                <a:lnTo>
                  <a:pt x="19740" y="15989"/>
                </a:lnTo>
                <a:cubicBezTo>
                  <a:pt x="20048" y="16867"/>
                  <a:pt x="19985" y="17975"/>
                  <a:pt x="19578" y="18740"/>
                </a:cubicBezTo>
                <a:cubicBezTo>
                  <a:pt x="19295" y="19280"/>
                  <a:pt x="18884" y="19576"/>
                  <a:pt x="18463" y="19576"/>
                </a:cubicBezTo>
                <a:cubicBezTo>
                  <a:pt x="18284" y="19576"/>
                  <a:pt x="18104" y="19523"/>
                  <a:pt x="17930" y="19412"/>
                </a:cubicBezTo>
                <a:lnTo>
                  <a:pt x="14754" y="17416"/>
                </a:lnTo>
                <a:lnTo>
                  <a:pt x="18049" y="11200"/>
                </a:lnTo>
                <a:close/>
                <a:moveTo>
                  <a:pt x="8384" y="0"/>
                </a:moveTo>
                <a:cubicBezTo>
                  <a:pt x="7828" y="0"/>
                  <a:pt x="7296" y="420"/>
                  <a:pt x="6952" y="1173"/>
                </a:cubicBezTo>
                <a:cubicBezTo>
                  <a:pt x="6850" y="1143"/>
                  <a:pt x="6748" y="1128"/>
                  <a:pt x="6648" y="1128"/>
                </a:cubicBezTo>
                <a:cubicBezTo>
                  <a:pt x="6340" y="1128"/>
                  <a:pt x="6043" y="1267"/>
                  <a:pt x="5784" y="1523"/>
                </a:cubicBezTo>
                <a:lnTo>
                  <a:pt x="2372" y="4897"/>
                </a:lnTo>
                <a:cubicBezTo>
                  <a:pt x="1492" y="5769"/>
                  <a:pt x="1300" y="7723"/>
                  <a:pt x="1975" y="8993"/>
                </a:cubicBezTo>
                <a:lnTo>
                  <a:pt x="2273" y="9553"/>
                </a:lnTo>
                <a:lnTo>
                  <a:pt x="360" y="14983"/>
                </a:lnTo>
                <a:cubicBezTo>
                  <a:pt x="-212" y="16603"/>
                  <a:pt x="-93" y="18643"/>
                  <a:pt x="655" y="20058"/>
                </a:cubicBezTo>
                <a:cubicBezTo>
                  <a:pt x="1184" y="21062"/>
                  <a:pt x="1942" y="21600"/>
                  <a:pt x="2716" y="21600"/>
                </a:cubicBezTo>
                <a:cubicBezTo>
                  <a:pt x="3045" y="21600"/>
                  <a:pt x="3377" y="21502"/>
                  <a:pt x="3696" y="21301"/>
                </a:cubicBezTo>
                <a:lnTo>
                  <a:pt x="7299" y="19030"/>
                </a:lnTo>
                <a:lnTo>
                  <a:pt x="7474" y="19358"/>
                </a:lnTo>
                <a:cubicBezTo>
                  <a:pt x="7788" y="19950"/>
                  <a:pt x="8250" y="20296"/>
                  <a:pt x="8738" y="20296"/>
                </a:cubicBezTo>
                <a:cubicBezTo>
                  <a:pt x="8801" y="20296"/>
                  <a:pt x="8864" y="20290"/>
                  <a:pt x="8927" y="20279"/>
                </a:cubicBezTo>
                <a:cubicBezTo>
                  <a:pt x="9212" y="20585"/>
                  <a:pt x="9556" y="20763"/>
                  <a:pt x="9920" y="20763"/>
                </a:cubicBezTo>
                <a:lnTo>
                  <a:pt x="11273" y="20763"/>
                </a:lnTo>
                <a:cubicBezTo>
                  <a:pt x="11637" y="20763"/>
                  <a:pt x="11978" y="20585"/>
                  <a:pt x="12262" y="20279"/>
                </a:cubicBezTo>
                <a:cubicBezTo>
                  <a:pt x="12328" y="20291"/>
                  <a:pt x="12394" y="20298"/>
                  <a:pt x="12459" y="20298"/>
                </a:cubicBezTo>
                <a:cubicBezTo>
                  <a:pt x="12950" y="20298"/>
                  <a:pt x="13409" y="19948"/>
                  <a:pt x="13725" y="19358"/>
                </a:cubicBezTo>
                <a:lnTo>
                  <a:pt x="13890" y="19041"/>
                </a:lnTo>
                <a:lnTo>
                  <a:pt x="17480" y="21301"/>
                </a:lnTo>
                <a:cubicBezTo>
                  <a:pt x="17799" y="21501"/>
                  <a:pt x="18130" y="21598"/>
                  <a:pt x="18459" y="21598"/>
                </a:cubicBezTo>
                <a:cubicBezTo>
                  <a:pt x="19235" y="21598"/>
                  <a:pt x="19993" y="21057"/>
                  <a:pt x="20521" y="20058"/>
                </a:cubicBezTo>
                <a:cubicBezTo>
                  <a:pt x="21269" y="18643"/>
                  <a:pt x="21388" y="16603"/>
                  <a:pt x="20816" y="14983"/>
                </a:cubicBezTo>
                <a:lnTo>
                  <a:pt x="18910" y="9580"/>
                </a:lnTo>
                <a:lnTo>
                  <a:pt x="19221" y="8993"/>
                </a:lnTo>
                <a:cubicBezTo>
                  <a:pt x="19896" y="7723"/>
                  <a:pt x="19707" y="5769"/>
                  <a:pt x="18827" y="4897"/>
                </a:cubicBezTo>
                <a:lnTo>
                  <a:pt x="15416" y="1523"/>
                </a:lnTo>
                <a:cubicBezTo>
                  <a:pt x="15156" y="1269"/>
                  <a:pt x="14859" y="1130"/>
                  <a:pt x="14553" y="1130"/>
                </a:cubicBezTo>
                <a:cubicBezTo>
                  <a:pt x="14449" y="1130"/>
                  <a:pt x="14345" y="1146"/>
                  <a:pt x="14241" y="1179"/>
                </a:cubicBezTo>
                <a:cubicBezTo>
                  <a:pt x="13890" y="409"/>
                  <a:pt x="13354" y="0"/>
                  <a:pt x="12808" y="0"/>
                </a:cubicBezTo>
                <a:close/>
              </a:path>
            </a:pathLst>
          </a:custGeom>
          <a:solidFill>
            <a:srgbClr val="FFFFFF"/>
          </a:solidFill>
          <a:ln w="12700">
            <a:miter lim="400000"/>
          </a:ln>
        </p:spPr>
        <p:txBody>
          <a:bodyPr lIns="0" tIns="0" rIns="0" bIns="0" anchor="ctr"/>
          <a:lstStyle/>
          <a:p>
            <a:pPr>
              <a:defRPr>
                <a:solidFill>
                  <a:srgbClr val="FFFFFF"/>
                </a:solidFill>
                <a:latin typeface="+mj-lt"/>
                <a:ea typeface="+mj-ea"/>
                <a:cs typeface="+mj-cs"/>
                <a:sym typeface="Arial"/>
              </a:defRPr>
            </a:pPr>
            <a:endParaRPr/>
          </a:p>
        </p:txBody>
      </p:sp>
      <p:sp>
        <p:nvSpPr>
          <p:cNvPr id="2218" name="Google Shape;3717;p29"/>
          <p:cNvSpPr txBox="1"/>
          <p:nvPr/>
        </p:nvSpPr>
        <p:spPr>
          <a:xfrm>
            <a:off x="4142644" y="1344722"/>
            <a:ext cx="3757202" cy="7065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800">
                <a:solidFill>
                  <a:srgbClr val="374151"/>
                </a:solidFill>
                <a:latin typeface="Times New Roman"/>
                <a:ea typeface="Times New Roman"/>
                <a:cs typeface="Times New Roman"/>
                <a:sym typeface="Times New Roman"/>
              </a:defRPr>
            </a:pPr>
            <a:r>
              <a:t>Limited data </a:t>
            </a:r>
            <a:br/>
            <a:endParaRPr/>
          </a:p>
        </p:txBody>
      </p:sp>
      <p:sp>
        <p:nvSpPr>
          <p:cNvPr id="2219" name="Google Shape;3718;p29"/>
          <p:cNvSpPr txBox="1"/>
          <p:nvPr/>
        </p:nvSpPr>
        <p:spPr>
          <a:xfrm>
            <a:off x="4545617" y="2664980"/>
            <a:ext cx="3295209" cy="14939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800">
                <a:solidFill>
                  <a:srgbClr val="374151"/>
                </a:solidFill>
                <a:latin typeface="Times New Roman"/>
                <a:ea typeface="Times New Roman"/>
                <a:cs typeface="Times New Roman"/>
                <a:sym typeface="Times New Roman"/>
              </a:defRPr>
            </a:pPr>
            <a:r>
              <a:rPr dirty="0"/>
              <a:t>Over-reliance on the system </a:t>
            </a:r>
            <a:br>
              <a:rPr dirty="0"/>
            </a:br>
            <a:endParaRPr dirty="0">
              <a:latin typeface="Times Roman"/>
              <a:ea typeface="Times Roman"/>
              <a:cs typeface="Times Roman"/>
              <a:sym typeface="Times Roman"/>
            </a:endParaRPr>
          </a:p>
          <a:p>
            <a:pPr defTabSz="457200">
              <a:spcBef>
                <a:spcPts val="1800"/>
              </a:spcBef>
              <a:defRPr sz="1800">
                <a:solidFill>
                  <a:srgbClr val="374151"/>
                </a:solidFill>
                <a:latin typeface="Times New Roman"/>
                <a:ea typeface="Times New Roman"/>
                <a:cs typeface="Times New Roman"/>
                <a:sym typeface="Times New Roman"/>
              </a:defRPr>
            </a:pPr>
            <a:r>
              <a:rPr dirty="0"/>
              <a:t> </a:t>
            </a:r>
            <a:br>
              <a:rPr dirty="0"/>
            </a:br>
            <a:endParaRPr dirty="0"/>
          </a:p>
        </p:txBody>
      </p:sp>
      <p:sp>
        <p:nvSpPr>
          <p:cNvPr id="2220" name="Google Shape;3719;p29"/>
          <p:cNvSpPr txBox="1"/>
          <p:nvPr/>
        </p:nvSpPr>
        <p:spPr>
          <a:xfrm>
            <a:off x="4468233" y="3862003"/>
            <a:ext cx="3757202" cy="17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600"/>
              </a:spcBef>
              <a:defRPr sz="1800">
                <a:solidFill>
                  <a:srgbClr val="374151"/>
                </a:solidFill>
                <a:latin typeface="Times New Roman"/>
                <a:ea typeface="Times New Roman"/>
                <a:cs typeface="Times New Roman"/>
                <a:sym typeface="Times New Roman"/>
              </a:defRPr>
            </a:pPr>
            <a:r>
              <a:rPr lang="en-IN" dirty="0"/>
              <a:t>Lack of understanding of the recommended dishes </a:t>
            </a:r>
            <a:br>
              <a:rPr dirty="0"/>
            </a:br>
            <a:endParaRPr sz="1600" dirty="0">
              <a:latin typeface="Times Roman"/>
              <a:ea typeface="Times Roman"/>
              <a:cs typeface="Times Roman"/>
              <a:sym typeface="Times Roman"/>
            </a:endParaRPr>
          </a:p>
          <a:p>
            <a:pPr defTabSz="457200">
              <a:spcBef>
                <a:spcPts val="1800"/>
              </a:spcBef>
              <a:defRPr sz="1800">
                <a:solidFill>
                  <a:srgbClr val="374151"/>
                </a:solidFill>
                <a:latin typeface="Times New Roman"/>
                <a:ea typeface="Times New Roman"/>
                <a:cs typeface="Times New Roman"/>
                <a:sym typeface="Times New Roman"/>
              </a:defRPr>
            </a:pPr>
            <a:br>
              <a:rPr sz="1600" dirty="0">
                <a:latin typeface="Times Roman"/>
                <a:ea typeface="Times Roman"/>
                <a:cs typeface="Times Roman"/>
                <a:sym typeface="Times Roman"/>
              </a:rPr>
            </a:br>
            <a:endParaRPr sz="1600" dirty="0">
              <a:latin typeface="Times Roman"/>
              <a:ea typeface="Times Roman"/>
              <a:cs typeface="Times Roman"/>
              <a:sym typeface="Times Roman"/>
            </a:endParaRPr>
          </a:p>
        </p:txBody>
      </p:sp>
      <p:grpSp>
        <p:nvGrpSpPr>
          <p:cNvPr id="2245" name="Google Shape;3822;p31"/>
          <p:cNvGrpSpPr/>
          <p:nvPr/>
        </p:nvGrpSpPr>
        <p:grpSpPr>
          <a:xfrm>
            <a:off x="618214" y="1967687"/>
            <a:ext cx="443495" cy="443625"/>
            <a:chOff x="0" y="0"/>
            <a:chExt cx="443494" cy="443624"/>
          </a:xfrm>
        </p:grpSpPr>
        <p:sp>
          <p:nvSpPr>
            <p:cNvPr id="2221"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22"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23"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24"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25"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26"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27"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28"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29"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0"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1"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2"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3"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4"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5"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6"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7"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8"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39"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40"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41"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42"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43"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44"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246" name="Google Shape;3707;p29"/>
          <p:cNvSpPr/>
          <p:nvPr/>
        </p:nvSpPr>
        <p:spPr>
          <a:xfrm>
            <a:off x="3727043" y="3874975"/>
            <a:ext cx="654303" cy="654303"/>
          </a:xfrm>
          <a:prstGeom prst="ellipse">
            <a:avLst/>
          </a:prstGeom>
          <a:solidFill>
            <a:srgbClr val="721B65"/>
          </a:solidFill>
          <a:ln w="38100">
            <a:solidFill>
              <a:srgbClr val="FFFFFF"/>
            </a:solidFill>
          </a:ln>
        </p:spPr>
        <p:txBody>
          <a:bodyPr lIns="0" tIns="0" rIns="0" bIns="0" anchor="ctr"/>
          <a:lstStyle/>
          <a:p>
            <a:pPr>
              <a:defRPr>
                <a:latin typeface="+mj-lt"/>
                <a:ea typeface="+mj-ea"/>
                <a:cs typeface="+mj-cs"/>
                <a:sym typeface="Arial"/>
              </a:defRPr>
            </a:pPr>
            <a:endParaRPr/>
          </a:p>
        </p:txBody>
      </p:sp>
      <p:grpSp>
        <p:nvGrpSpPr>
          <p:cNvPr id="2249" name="Google Shape;3710;p29"/>
          <p:cNvGrpSpPr/>
          <p:nvPr/>
        </p:nvGrpSpPr>
        <p:grpSpPr>
          <a:xfrm>
            <a:off x="3884312" y="4032239"/>
            <a:ext cx="339759" cy="339772"/>
            <a:chOff x="0" y="0"/>
            <a:chExt cx="339758" cy="339771"/>
          </a:xfrm>
        </p:grpSpPr>
        <p:sp>
          <p:nvSpPr>
            <p:cNvPr id="2247" name="Google Shape;3711;p29"/>
            <p:cNvSpPr/>
            <p:nvPr/>
          </p:nvSpPr>
          <p:spPr>
            <a:xfrm>
              <a:off x="-1" y="-1"/>
              <a:ext cx="339760" cy="339773"/>
            </a:xfrm>
            <a:custGeom>
              <a:avLst/>
              <a:gdLst/>
              <a:ahLst/>
              <a:cxnLst>
                <a:cxn ang="0">
                  <a:pos x="wd2" y="hd2"/>
                </a:cxn>
                <a:cxn ang="5400000">
                  <a:pos x="wd2" y="hd2"/>
                </a:cxn>
                <a:cxn ang="10800000">
                  <a:pos x="wd2" y="hd2"/>
                </a:cxn>
                <a:cxn ang="16200000">
                  <a:pos x="wd2" y="hd2"/>
                </a:cxn>
              </a:cxnLst>
              <a:rect l="0" t="0" r="r" b="b"/>
              <a:pathLst>
                <a:path w="21073" h="21600" extrusionOk="0">
                  <a:moveTo>
                    <a:pt x="16915" y="1276"/>
                  </a:moveTo>
                  <a:cubicBezTo>
                    <a:pt x="17787" y="1276"/>
                    <a:pt x="18662" y="1389"/>
                    <a:pt x="19512" y="1600"/>
                  </a:cubicBezTo>
                  <a:cubicBezTo>
                    <a:pt x="20039" y="3821"/>
                    <a:pt x="19901" y="6021"/>
                    <a:pt x="19170" y="7854"/>
                  </a:cubicBezTo>
                  <a:cubicBezTo>
                    <a:pt x="17524" y="7631"/>
                    <a:pt x="16174" y="7023"/>
                    <a:pt x="15153" y="6038"/>
                  </a:cubicBezTo>
                  <a:lnTo>
                    <a:pt x="15150" y="6034"/>
                  </a:lnTo>
                  <a:cubicBezTo>
                    <a:pt x="14129" y="5076"/>
                    <a:pt x="13428" y="3760"/>
                    <a:pt x="13059" y="2116"/>
                  </a:cubicBezTo>
                  <a:cubicBezTo>
                    <a:pt x="14277" y="1537"/>
                    <a:pt x="15593" y="1276"/>
                    <a:pt x="16915" y="1276"/>
                  </a:cubicBezTo>
                  <a:close/>
                  <a:moveTo>
                    <a:pt x="8390" y="5036"/>
                  </a:moveTo>
                  <a:cubicBezTo>
                    <a:pt x="7807" y="6099"/>
                    <a:pt x="7359" y="7249"/>
                    <a:pt x="7010" y="8424"/>
                  </a:cubicBezTo>
                  <a:lnTo>
                    <a:pt x="5226" y="6335"/>
                  </a:lnTo>
                  <a:lnTo>
                    <a:pt x="8390" y="5036"/>
                  </a:lnTo>
                  <a:close/>
                  <a:moveTo>
                    <a:pt x="11936" y="2771"/>
                  </a:moveTo>
                  <a:cubicBezTo>
                    <a:pt x="12384" y="4499"/>
                    <a:pt x="13177" y="5910"/>
                    <a:pt x="14307" y="6969"/>
                  </a:cubicBezTo>
                  <a:cubicBezTo>
                    <a:pt x="15426" y="8049"/>
                    <a:pt x="16862" y="8748"/>
                    <a:pt x="18574" y="9048"/>
                  </a:cubicBezTo>
                  <a:cubicBezTo>
                    <a:pt x="18288" y="9521"/>
                    <a:pt x="17955" y="9953"/>
                    <a:pt x="17576" y="10341"/>
                  </a:cubicBezTo>
                  <a:cubicBezTo>
                    <a:pt x="15551" y="12420"/>
                    <a:pt x="11729" y="13827"/>
                    <a:pt x="7257" y="14162"/>
                  </a:cubicBezTo>
                  <a:cubicBezTo>
                    <a:pt x="7583" y="9578"/>
                    <a:pt x="8956" y="5660"/>
                    <a:pt x="10981" y="3581"/>
                  </a:cubicBezTo>
                  <a:cubicBezTo>
                    <a:pt x="11271" y="3287"/>
                    <a:pt x="11590" y="3017"/>
                    <a:pt x="11936" y="2771"/>
                  </a:cubicBezTo>
                  <a:close/>
                  <a:moveTo>
                    <a:pt x="3079" y="13191"/>
                  </a:moveTo>
                  <a:cubicBezTo>
                    <a:pt x="3708" y="13191"/>
                    <a:pt x="4344" y="13434"/>
                    <a:pt x="4837" y="13939"/>
                  </a:cubicBezTo>
                  <a:lnTo>
                    <a:pt x="5660" y="14783"/>
                  </a:lnTo>
                  <a:cubicBezTo>
                    <a:pt x="5277" y="15015"/>
                    <a:pt x="4838" y="15135"/>
                    <a:pt x="4395" y="15135"/>
                  </a:cubicBezTo>
                  <a:cubicBezTo>
                    <a:pt x="3766" y="15135"/>
                    <a:pt x="3130" y="14893"/>
                    <a:pt x="2637" y="14388"/>
                  </a:cubicBezTo>
                  <a:lnTo>
                    <a:pt x="1814" y="13544"/>
                  </a:lnTo>
                  <a:cubicBezTo>
                    <a:pt x="2198" y="13311"/>
                    <a:pt x="2637" y="13191"/>
                    <a:pt x="3079" y="13191"/>
                  </a:cubicBezTo>
                  <a:close/>
                  <a:moveTo>
                    <a:pt x="16160" y="12997"/>
                  </a:moveTo>
                  <a:lnTo>
                    <a:pt x="14890" y="16244"/>
                  </a:lnTo>
                  <a:lnTo>
                    <a:pt x="12855" y="14415"/>
                  </a:lnTo>
                  <a:cubicBezTo>
                    <a:pt x="13997" y="14057"/>
                    <a:pt x="15123" y="13598"/>
                    <a:pt x="16160" y="12997"/>
                  </a:cubicBezTo>
                  <a:close/>
                  <a:moveTo>
                    <a:pt x="6648" y="15798"/>
                  </a:moveTo>
                  <a:lnTo>
                    <a:pt x="7474" y="16642"/>
                  </a:lnTo>
                  <a:cubicBezTo>
                    <a:pt x="8291" y="17479"/>
                    <a:pt x="8419" y="18762"/>
                    <a:pt x="7856" y="19740"/>
                  </a:cubicBezTo>
                  <a:lnTo>
                    <a:pt x="7033" y="18897"/>
                  </a:lnTo>
                  <a:cubicBezTo>
                    <a:pt x="6197" y="18036"/>
                    <a:pt x="6098" y="16750"/>
                    <a:pt x="6648" y="15798"/>
                  </a:cubicBezTo>
                  <a:close/>
                  <a:moveTo>
                    <a:pt x="16918" y="0"/>
                  </a:moveTo>
                  <a:cubicBezTo>
                    <a:pt x="14247" y="0"/>
                    <a:pt x="11765" y="979"/>
                    <a:pt x="10102" y="2680"/>
                  </a:cubicBezTo>
                  <a:cubicBezTo>
                    <a:pt x="9964" y="2821"/>
                    <a:pt x="9832" y="2970"/>
                    <a:pt x="9700" y="3125"/>
                  </a:cubicBezTo>
                  <a:lnTo>
                    <a:pt x="3131" y="5825"/>
                  </a:lnTo>
                  <a:lnTo>
                    <a:pt x="6625" y="9906"/>
                  </a:lnTo>
                  <a:cubicBezTo>
                    <a:pt x="6338" y="11168"/>
                    <a:pt x="6171" y="12373"/>
                    <a:pt x="6072" y="13405"/>
                  </a:cubicBezTo>
                  <a:lnTo>
                    <a:pt x="5716" y="13038"/>
                  </a:lnTo>
                  <a:cubicBezTo>
                    <a:pt x="4987" y="12290"/>
                    <a:pt x="4032" y="11916"/>
                    <a:pt x="3077" y="11916"/>
                  </a:cubicBezTo>
                  <a:cubicBezTo>
                    <a:pt x="2123" y="11916"/>
                    <a:pt x="1169" y="12290"/>
                    <a:pt x="441" y="13038"/>
                  </a:cubicBezTo>
                  <a:lnTo>
                    <a:pt x="0" y="13487"/>
                  </a:lnTo>
                  <a:lnTo>
                    <a:pt x="1758" y="15292"/>
                  </a:lnTo>
                  <a:cubicBezTo>
                    <a:pt x="2477" y="16026"/>
                    <a:pt x="3423" y="16411"/>
                    <a:pt x="4391" y="16411"/>
                  </a:cubicBezTo>
                  <a:cubicBezTo>
                    <a:pt x="4638" y="16411"/>
                    <a:pt x="4887" y="16386"/>
                    <a:pt x="5133" y="16335"/>
                  </a:cubicBezTo>
                  <a:cubicBezTo>
                    <a:pt x="4893" y="17577"/>
                    <a:pt x="5252" y="18870"/>
                    <a:pt x="6154" y="19798"/>
                  </a:cubicBezTo>
                  <a:lnTo>
                    <a:pt x="7912" y="21600"/>
                  </a:lnTo>
                  <a:lnTo>
                    <a:pt x="8354" y="21148"/>
                  </a:lnTo>
                  <a:cubicBezTo>
                    <a:pt x="9809" y="19656"/>
                    <a:pt x="9809" y="17233"/>
                    <a:pt x="8354" y="15741"/>
                  </a:cubicBezTo>
                  <a:lnTo>
                    <a:pt x="7995" y="15373"/>
                  </a:lnTo>
                  <a:cubicBezTo>
                    <a:pt x="9002" y="15275"/>
                    <a:pt x="10174" y="15103"/>
                    <a:pt x="11409" y="14810"/>
                  </a:cubicBezTo>
                  <a:lnTo>
                    <a:pt x="15390" y="18387"/>
                  </a:lnTo>
                  <a:lnTo>
                    <a:pt x="18024" y="11657"/>
                  </a:lnTo>
                  <a:cubicBezTo>
                    <a:pt x="18176" y="11522"/>
                    <a:pt x="18317" y="11384"/>
                    <a:pt x="18455" y="11242"/>
                  </a:cubicBezTo>
                  <a:cubicBezTo>
                    <a:pt x="21034" y="8603"/>
                    <a:pt x="21600" y="4550"/>
                    <a:pt x="20622" y="904"/>
                  </a:cubicBezTo>
                  <a:lnTo>
                    <a:pt x="20530" y="557"/>
                  </a:lnTo>
                  <a:cubicBezTo>
                    <a:pt x="20309" y="510"/>
                    <a:pt x="18857" y="0"/>
                    <a:pt x="16918" y="0"/>
                  </a:cubicBezTo>
                  <a:close/>
                </a:path>
              </a:pathLst>
            </a:custGeom>
            <a:solidFill>
              <a:srgbClr val="FFFFFF"/>
            </a:solidFill>
            <a:ln w="12700" cap="flat">
              <a:noFill/>
              <a:miter lim="400000"/>
            </a:ln>
            <a:effectLst/>
          </p:spPr>
          <p:txBody>
            <a:bodyPr wrap="square" lIns="0" tIns="0" rIns="0" bIns="0" numCol="1" anchor="ctr">
              <a:noAutofit/>
            </a:bodyPr>
            <a:lstStyle/>
            <a:p>
              <a:pPr>
                <a:defRPr>
                  <a:solidFill>
                    <a:srgbClr val="FFFFFF"/>
                  </a:solidFill>
                  <a:latin typeface="+mj-lt"/>
                  <a:ea typeface="+mj-ea"/>
                  <a:cs typeface="+mj-cs"/>
                  <a:sym typeface="Arial"/>
                </a:defRPr>
              </a:pPr>
              <a:endParaRPr/>
            </a:p>
          </p:txBody>
        </p:sp>
        <p:sp>
          <p:nvSpPr>
            <p:cNvPr id="2248" name="Google Shape;3712;p29"/>
            <p:cNvSpPr/>
            <p:nvPr/>
          </p:nvSpPr>
          <p:spPr>
            <a:xfrm>
              <a:off x="244157" y="37958"/>
              <a:ext cx="28351" cy="28351"/>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10801"/>
                  </a:lnTo>
                  <a:lnTo>
                    <a:pt x="10799" y="21600"/>
                  </a:lnTo>
                  <a:lnTo>
                    <a:pt x="21600" y="10801"/>
                  </a:lnTo>
                  <a:lnTo>
                    <a:pt x="10799"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FFFFFF"/>
                  </a:solidFill>
                  <a:latin typeface="+mj-lt"/>
                  <a:ea typeface="+mj-ea"/>
                  <a:cs typeface="+mj-cs"/>
                  <a:sym typeface="Arial"/>
                </a:defRPr>
              </a:pPr>
              <a:endParaRPr/>
            </a:p>
          </p:txBody>
        </p:sp>
      </p:grpSp>
      <p:sp>
        <p:nvSpPr>
          <p:cNvPr id="2250" name="Google Shape;3800;p31"/>
          <p:cNvSpPr/>
          <p:nvPr/>
        </p:nvSpPr>
        <p:spPr>
          <a:xfrm>
            <a:off x="378454" y="114790"/>
            <a:ext cx="817502" cy="817502"/>
          </a:xfrm>
          <a:prstGeom prst="ellipse">
            <a:avLst/>
          </a:prstGeom>
          <a:solidFill>
            <a:srgbClr val="FFC95C"/>
          </a:solidFill>
          <a:ln w="12700">
            <a:miter lim="400000"/>
          </a:ln>
        </p:spPr>
        <p:txBody>
          <a:bodyPr lIns="0" tIns="0" rIns="0" bIns="0" anchor="ctr"/>
          <a:lstStyle/>
          <a:p>
            <a:pPr>
              <a:defRPr>
                <a:latin typeface="+mj-lt"/>
                <a:ea typeface="+mj-ea"/>
                <a:cs typeface="+mj-cs"/>
                <a:sym typeface="Arial"/>
              </a:defRPr>
            </a:pPr>
            <a:endParaRPr/>
          </a:p>
        </p:txBody>
      </p:sp>
      <p:grpSp>
        <p:nvGrpSpPr>
          <p:cNvPr id="2269" name="Google Shape;3803;p31"/>
          <p:cNvGrpSpPr/>
          <p:nvPr/>
        </p:nvGrpSpPr>
        <p:grpSpPr>
          <a:xfrm>
            <a:off x="552162" y="299480"/>
            <a:ext cx="470082" cy="448122"/>
            <a:chOff x="0" y="0"/>
            <a:chExt cx="470081" cy="448120"/>
          </a:xfrm>
        </p:grpSpPr>
        <p:sp>
          <p:nvSpPr>
            <p:cNvPr id="2251" name="Google Shape;3804;p31"/>
            <p:cNvSpPr/>
            <p:nvPr/>
          </p:nvSpPr>
          <p:spPr>
            <a:xfrm>
              <a:off x="86991" y="114033"/>
              <a:ext cx="81875" cy="97430"/>
            </a:xfrm>
            <a:custGeom>
              <a:avLst/>
              <a:gdLst/>
              <a:ahLst/>
              <a:cxnLst>
                <a:cxn ang="0">
                  <a:pos x="wd2" y="hd2"/>
                </a:cxn>
                <a:cxn ang="5400000">
                  <a:pos x="wd2" y="hd2"/>
                </a:cxn>
                <a:cxn ang="10800000">
                  <a:pos x="wd2" y="hd2"/>
                </a:cxn>
                <a:cxn ang="16200000">
                  <a:pos x="wd2" y="hd2"/>
                </a:cxn>
              </a:cxnLst>
              <a:rect l="0" t="0" r="r" b="b"/>
              <a:pathLst>
                <a:path w="21138" h="21600" extrusionOk="0">
                  <a:moveTo>
                    <a:pt x="19372" y="0"/>
                  </a:moveTo>
                  <a:cubicBezTo>
                    <a:pt x="19074" y="0"/>
                    <a:pt x="18774" y="65"/>
                    <a:pt x="18502" y="203"/>
                  </a:cubicBezTo>
                  <a:cubicBezTo>
                    <a:pt x="9683" y="4470"/>
                    <a:pt x="3160" y="11374"/>
                    <a:pt x="87" y="19613"/>
                  </a:cubicBezTo>
                  <a:cubicBezTo>
                    <a:pt x="-216" y="20411"/>
                    <a:pt x="296" y="21275"/>
                    <a:pt x="1226" y="21519"/>
                  </a:cubicBezTo>
                  <a:cubicBezTo>
                    <a:pt x="1415" y="21568"/>
                    <a:pt x="1586" y="21600"/>
                    <a:pt x="1775" y="21600"/>
                  </a:cubicBezTo>
                  <a:cubicBezTo>
                    <a:pt x="2515" y="21600"/>
                    <a:pt x="3217" y="21193"/>
                    <a:pt x="3463" y="20542"/>
                  </a:cubicBezTo>
                  <a:cubicBezTo>
                    <a:pt x="6251" y="13019"/>
                    <a:pt x="12206" y="6749"/>
                    <a:pt x="20246" y="2841"/>
                  </a:cubicBezTo>
                  <a:cubicBezTo>
                    <a:pt x="21099" y="2434"/>
                    <a:pt x="21384" y="1506"/>
                    <a:pt x="20910" y="773"/>
                  </a:cubicBezTo>
                  <a:cubicBezTo>
                    <a:pt x="20590" y="279"/>
                    <a:pt x="19987" y="0"/>
                    <a:pt x="1937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52" name="Google Shape;3805;p31"/>
            <p:cNvSpPr/>
            <p:nvPr/>
          </p:nvSpPr>
          <p:spPr>
            <a:xfrm>
              <a:off x="181022" y="59200"/>
              <a:ext cx="107935" cy="19981"/>
            </a:xfrm>
            <a:custGeom>
              <a:avLst/>
              <a:gdLst/>
              <a:ahLst/>
              <a:cxnLst>
                <a:cxn ang="0">
                  <a:pos x="wd2" y="hd2"/>
                </a:cxn>
                <a:cxn ang="5400000">
                  <a:pos x="wd2" y="hd2"/>
                </a:cxn>
                <a:cxn ang="10800000">
                  <a:pos x="wd2" y="hd2"/>
                </a:cxn>
                <a:cxn ang="16200000">
                  <a:pos x="wd2" y="hd2"/>
                </a:cxn>
              </a:cxnLst>
              <a:rect l="0" t="0" r="r" b="b"/>
              <a:pathLst>
                <a:path w="21302" h="21600" extrusionOk="0">
                  <a:moveTo>
                    <a:pt x="10575" y="0"/>
                  </a:moveTo>
                  <a:cubicBezTo>
                    <a:pt x="7342" y="0"/>
                    <a:pt x="4123" y="2304"/>
                    <a:pt x="1007" y="6751"/>
                  </a:cubicBezTo>
                  <a:cubicBezTo>
                    <a:pt x="282" y="7782"/>
                    <a:pt x="-153" y="11833"/>
                    <a:pt x="50" y="15803"/>
                  </a:cubicBezTo>
                  <a:cubicBezTo>
                    <a:pt x="209" y="19147"/>
                    <a:pt x="758" y="21363"/>
                    <a:pt x="1360" y="21363"/>
                  </a:cubicBezTo>
                  <a:cubicBezTo>
                    <a:pt x="1473" y="21363"/>
                    <a:pt x="1588" y="21286"/>
                    <a:pt x="1703" y="21123"/>
                  </a:cubicBezTo>
                  <a:cubicBezTo>
                    <a:pt x="4587" y="16995"/>
                    <a:pt x="7574" y="14928"/>
                    <a:pt x="10575" y="14928"/>
                  </a:cubicBezTo>
                  <a:cubicBezTo>
                    <a:pt x="13619" y="14928"/>
                    <a:pt x="16663" y="17074"/>
                    <a:pt x="19591" y="21360"/>
                  </a:cubicBezTo>
                  <a:cubicBezTo>
                    <a:pt x="19707" y="21521"/>
                    <a:pt x="19823" y="21600"/>
                    <a:pt x="19939" y="21600"/>
                  </a:cubicBezTo>
                  <a:cubicBezTo>
                    <a:pt x="20548" y="21600"/>
                    <a:pt x="21099" y="19454"/>
                    <a:pt x="21258" y="16120"/>
                  </a:cubicBezTo>
                  <a:cubicBezTo>
                    <a:pt x="21447" y="12150"/>
                    <a:pt x="21012" y="8101"/>
                    <a:pt x="20302" y="6988"/>
                  </a:cubicBezTo>
                  <a:cubicBezTo>
                    <a:pt x="17127" y="2383"/>
                    <a:pt x="13865" y="0"/>
                    <a:pt x="1057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53" name="Google Shape;3806;p31"/>
            <p:cNvSpPr/>
            <p:nvPr/>
          </p:nvSpPr>
          <p:spPr>
            <a:xfrm>
              <a:off x="514" y="91376"/>
              <a:ext cx="191118" cy="232615"/>
            </a:xfrm>
            <a:custGeom>
              <a:avLst/>
              <a:gdLst/>
              <a:ahLst/>
              <a:cxnLst>
                <a:cxn ang="0">
                  <a:pos x="wd2" y="hd2"/>
                </a:cxn>
                <a:cxn ang="5400000">
                  <a:pos x="wd2" y="hd2"/>
                </a:cxn>
                <a:cxn ang="10800000">
                  <a:pos x="wd2" y="hd2"/>
                </a:cxn>
                <a:cxn ang="16200000">
                  <a:pos x="wd2" y="hd2"/>
                </a:cxn>
              </a:cxnLst>
              <a:rect l="0" t="0" r="r" b="b"/>
              <a:pathLst>
                <a:path w="21600" h="21600" extrusionOk="0">
                  <a:moveTo>
                    <a:pt x="14730" y="0"/>
                  </a:moveTo>
                  <a:cubicBezTo>
                    <a:pt x="14577" y="0"/>
                    <a:pt x="14423" y="37"/>
                    <a:pt x="14287" y="116"/>
                  </a:cubicBezTo>
                  <a:cubicBezTo>
                    <a:pt x="8434" y="3417"/>
                    <a:pt x="4939" y="8866"/>
                    <a:pt x="4939" y="14691"/>
                  </a:cubicBezTo>
                  <a:cubicBezTo>
                    <a:pt x="4939" y="16621"/>
                    <a:pt x="5321" y="18517"/>
                    <a:pt x="6060" y="20325"/>
                  </a:cubicBezTo>
                  <a:lnTo>
                    <a:pt x="780" y="20325"/>
                  </a:lnTo>
                  <a:cubicBezTo>
                    <a:pt x="349" y="20325"/>
                    <a:pt x="0" y="20611"/>
                    <a:pt x="0" y="20966"/>
                  </a:cubicBezTo>
                  <a:cubicBezTo>
                    <a:pt x="0" y="21314"/>
                    <a:pt x="349" y="21600"/>
                    <a:pt x="780" y="21600"/>
                  </a:cubicBezTo>
                  <a:lnTo>
                    <a:pt x="20828" y="21600"/>
                  </a:lnTo>
                  <a:cubicBezTo>
                    <a:pt x="21260" y="21600"/>
                    <a:pt x="21600" y="21314"/>
                    <a:pt x="21600" y="20966"/>
                  </a:cubicBezTo>
                  <a:cubicBezTo>
                    <a:pt x="21600" y="20611"/>
                    <a:pt x="21260" y="20325"/>
                    <a:pt x="20828" y="20325"/>
                  </a:cubicBezTo>
                  <a:lnTo>
                    <a:pt x="12087" y="20325"/>
                  </a:lnTo>
                  <a:cubicBezTo>
                    <a:pt x="11057" y="18565"/>
                    <a:pt x="10534" y="16669"/>
                    <a:pt x="10534" y="14691"/>
                  </a:cubicBezTo>
                  <a:cubicBezTo>
                    <a:pt x="10534" y="14214"/>
                    <a:pt x="10567" y="13736"/>
                    <a:pt x="10634" y="13252"/>
                  </a:cubicBezTo>
                  <a:cubicBezTo>
                    <a:pt x="10675" y="12904"/>
                    <a:pt x="10368" y="12590"/>
                    <a:pt x="9945" y="12549"/>
                  </a:cubicBezTo>
                  <a:cubicBezTo>
                    <a:pt x="9915" y="12546"/>
                    <a:pt x="9885" y="12545"/>
                    <a:pt x="9855" y="12545"/>
                  </a:cubicBezTo>
                  <a:cubicBezTo>
                    <a:pt x="9469" y="12545"/>
                    <a:pt x="9136" y="12786"/>
                    <a:pt x="9090" y="13115"/>
                  </a:cubicBezTo>
                  <a:cubicBezTo>
                    <a:pt x="9015" y="13640"/>
                    <a:pt x="8982" y="14173"/>
                    <a:pt x="8982" y="14691"/>
                  </a:cubicBezTo>
                  <a:cubicBezTo>
                    <a:pt x="8982" y="16628"/>
                    <a:pt x="9463" y="18558"/>
                    <a:pt x="10385" y="20325"/>
                  </a:cubicBezTo>
                  <a:lnTo>
                    <a:pt x="7704" y="20325"/>
                  </a:lnTo>
                  <a:cubicBezTo>
                    <a:pt x="6907" y="18524"/>
                    <a:pt x="6492" y="16628"/>
                    <a:pt x="6492" y="14691"/>
                  </a:cubicBezTo>
                  <a:cubicBezTo>
                    <a:pt x="6492" y="9282"/>
                    <a:pt x="9737" y="4228"/>
                    <a:pt x="15167" y="1166"/>
                  </a:cubicBezTo>
                  <a:cubicBezTo>
                    <a:pt x="15523" y="968"/>
                    <a:pt x="15606" y="566"/>
                    <a:pt x="15366" y="279"/>
                  </a:cubicBezTo>
                  <a:cubicBezTo>
                    <a:pt x="15217" y="98"/>
                    <a:pt x="14976" y="0"/>
                    <a:pt x="14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54" name="Google Shape;3807;p31"/>
            <p:cNvSpPr/>
            <p:nvPr/>
          </p:nvSpPr>
          <p:spPr>
            <a:xfrm>
              <a:off x="181959" y="91849"/>
              <a:ext cx="287167" cy="232142"/>
            </a:xfrm>
            <a:custGeom>
              <a:avLst/>
              <a:gdLst/>
              <a:ahLst/>
              <a:cxnLst>
                <a:cxn ang="0">
                  <a:pos x="wd2" y="hd2"/>
                </a:cxn>
                <a:cxn ang="5400000">
                  <a:pos x="wd2" y="hd2"/>
                </a:cxn>
                <a:cxn ang="10800000">
                  <a:pos x="wd2" y="hd2"/>
                </a:cxn>
                <a:cxn ang="16200000">
                  <a:pos x="wd2" y="hd2"/>
                </a:cxn>
              </a:cxnLst>
              <a:rect l="0" t="0" r="r" b="b"/>
              <a:pathLst>
                <a:path w="21537" h="21600" extrusionOk="0">
                  <a:moveTo>
                    <a:pt x="11778" y="0"/>
                  </a:moveTo>
                  <a:cubicBezTo>
                    <a:pt x="11615" y="0"/>
                    <a:pt x="11455" y="96"/>
                    <a:pt x="11357" y="277"/>
                  </a:cubicBezTo>
                  <a:cubicBezTo>
                    <a:pt x="11192" y="564"/>
                    <a:pt x="11252" y="960"/>
                    <a:pt x="11483" y="1165"/>
                  </a:cubicBezTo>
                  <a:cubicBezTo>
                    <a:pt x="15059" y="4241"/>
                    <a:pt x="17191" y="9291"/>
                    <a:pt x="17191" y="14677"/>
                  </a:cubicBezTo>
                  <a:cubicBezTo>
                    <a:pt x="17191" y="16618"/>
                    <a:pt x="16921" y="18518"/>
                    <a:pt x="16386" y="20322"/>
                  </a:cubicBezTo>
                  <a:lnTo>
                    <a:pt x="14607" y="20322"/>
                  </a:lnTo>
                  <a:cubicBezTo>
                    <a:pt x="15218" y="18552"/>
                    <a:pt x="15538" y="16618"/>
                    <a:pt x="15538" y="14677"/>
                  </a:cubicBezTo>
                  <a:cubicBezTo>
                    <a:pt x="15538" y="6742"/>
                    <a:pt x="10338" y="290"/>
                    <a:pt x="3947" y="290"/>
                  </a:cubicBezTo>
                  <a:cubicBezTo>
                    <a:pt x="2724" y="290"/>
                    <a:pt x="1512" y="530"/>
                    <a:pt x="356" y="994"/>
                  </a:cubicBezTo>
                  <a:cubicBezTo>
                    <a:pt x="86" y="1104"/>
                    <a:pt x="-63" y="1466"/>
                    <a:pt x="25" y="1801"/>
                  </a:cubicBezTo>
                  <a:cubicBezTo>
                    <a:pt x="96" y="2070"/>
                    <a:pt x="299" y="2242"/>
                    <a:pt x="516" y="2242"/>
                  </a:cubicBezTo>
                  <a:cubicBezTo>
                    <a:pt x="569" y="2242"/>
                    <a:pt x="622" y="2232"/>
                    <a:pt x="675" y="2211"/>
                  </a:cubicBezTo>
                  <a:cubicBezTo>
                    <a:pt x="1727" y="1787"/>
                    <a:pt x="2829" y="1568"/>
                    <a:pt x="3947" y="1568"/>
                  </a:cubicBezTo>
                  <a:cubicBezTo>
                    <a:pt x="9770" y="1568"/>
                    <a:pt x="14508" y="7453"/>
                    <a:pt x="14508" y="14677"/>
                  </a:cubicBezTo>
                  <a:cubicBezTo>
                    <a:pt x="14508" y="16659"/>
                    <a:pt x="14161" y="18559"/>
                    <a:pt x="13483" y="20322"/>
                  </a:cubicBezTo>
                  <a:lnTo>
                    <a:pt x="7749" y="20322"/>
                  </a:lnTo>
                  <a:cubicBezTo>
                    <a:pt x="7462" y="20322"/>
                    <a:pt x="7236" y="20609"/>
                    <a:pt x="7236" y="20964"/>
                  </a:cubicBezTo>
                  <a:cubicBezTo>
                    <a:pt x="7236" y="21313"/>
                    <a:pt x="7462" y="21600"/>
                    <a:pt x="7749" y="21600"/>
                  </a:cubicBezTo>
                  <a:lnTo>
                    <a:pt x="21019" y="21600"/>
                  </a:lnTo>
                  <a:cubicBezTo>
                    <a:pt x="21306" y="21600"/>
                    <a:pt x="21537" y="21313"/>
                    <a:pt x="21537" y="20964"/>
                  </a:cubicBezTo>
                  <a:cubicBezTo>
                    <a:pt x="21537" y="20609"/>
                    <a:pt x="21306" y="20322"/>
                    <a:pt x="21019" y="20322"/>
                  </a:cubicBezTo>
                  <a:lnTo>
                    <a:pt x="17477" y="20322"/>
                  </a:lnTo>
                  <a:cubicBezTo>
                    <a:pt x="17973" y="18511"/>
                    <a:pt x="18221" y="16611"/>
                    <a:pt x="18221" y="14677"/>
                  </a:cubicBezTo>
                  <a:cubicBezTo>
                    <a:pt x="18221" y="8874"/>
                    <a:pt x="15924" y="3427"/>
                    <a:pt x="12073" y="113"/>
                  </a:cubicBezTo>
                  <a:cubicBezTo>
                    <a:pt x="11982" y="37"/>
                    <a:pt x="11879" y="0"/>
                    <a:pt x="1177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55" name="Google Shape;3808;p31"/>
            <p:cNvSpPr/>
            <p:nvPr/>
          </p:nvSpPr>
          <p:spPr>
            <a:xfrm>
              <a:off x="61257" y="343527"/>
              <a:ext cx="119210"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56" name="Google Shape;3809;p31"/>
            <p:cNvSpPr/>
            <p:nvPr/>
          </p:nvSpPr>
          <p:spPr>
            <a:xfrm>
              <a:off x="289613" y="343527"/>
              <a:ext cx="119209"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57" name="Google Shape;3810;p31"/>
            <p:cNvSpPr/>
            <p:nvPr/>
          </p:nvSpPr>
          <p:spPr>
            <a:xfrm>
              <a:off x="155860" y="388919"/>
              <a:ext cx="157919" cy="13737"/>
            </a:xfrm>
            <a:custGeom>
              <a:avLst/>
              <a:gdLst/>
              <a:ahLst/>
              <a:cxnLst>
                <a:cxn ang="0">
                  <a:pos x="wd2" y="hd2"/>
                </a:cxn>
                <a:cxn ang="5400000">
                  <a:pos x="wd2" y="hd2"/>
                </a:cxn>
                <a:cxn ang="10800000">
                  <a:pos x="wd2" y="hd2"/>
                </a:cxn>
                <a:cxn ang="16200000">
                  <a:pos x="wd2" y="hd2"/>
                </a:cxn>
              </a:cxnLst>
              <a:rect l="0" t="0" r="r" b="b"/>
              <a:pathLst>
                <a:path w="21600" h="21600" extrusionOk="0">
                  <a:moveTo>
                    <a:pt x="934" y="0"/>
                  </a:moveTo>
                  <a:cubicBezTo>
                    <a:pt x="422" y="0"/>
                    <a:pt x="0" y="4851"/>
                    <a:pt x="0" y="10856"/>
                  </a:cubicBezTo>
                  <a:cubicBezTo>
                    <a:pt x="0" y="16864"/>
                    <a:pt x="422" y="21600"/>
                    <a:pt x="934" y="21600"/>
                  </a:cubicBezTo>
                  <a:lnTo>
                    <a:pt x="20666" y="21600"/>
                  </a:lnTo>
                  <a:cubicBezTo>
                    <a:pt x="21178" y="21600"/>
                    <a:pt x="21600" y="16864"/>
                    <a:pt x="21600" y="10856"/>
                  </a:cubicBezTo>
                  <a:cubicBezTo>
                    <a:pt x="21600" y="4851"/>
                    <a:pt x="21178" y="0"/>
                    <a:pt x="206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58" name="Google Shape;3811;p31"/>
            <p:cNvSpPr/>
            <p:nvPr/>
          </p:nvSpPr>
          <p:spPr>
            <a:xfrm>
              <a:off x="204924" y="434384"/>
              <a:ext cx="59791" cy="13737"/>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4" y="0"/>
                    <a:pt x="0" y="4851"/>
                    <a:pt x="0" y="10859"/>
                  </a:cubicBezTo>
                  <a:cubicBezTo>
                    <a:pt x="0" y="16864"/>
                    <a:pt x="1114" y="21600"/>
                    <a:pt x="2495" y="21600"/>
                  </a:cubicBezTo>
                  <a:lnTo>
                    <a:pt x="19106" y="21600"/>
                  </a:lnTo>
                  <a:cubicBezTo>
                    <a:pt x="20486" y="21600"/>
                    <a:pt x="21600" y="16864"/>
                    <a:pt x="21600" y="10859"/>
                  </a:cubicBezTo>
                  <a:cubicBezTo>
                    <a:pt x="21600" y="4851"/>
                    <a:pt x="20486" y="0"/>
                    <a:pt x="1910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59" name="Google Shape;3812;p31"/>
            <p:cNvSpPr/>
            <p:nvPr/>
          </p:nvSpPr>
          <p:spPr>
            <a:xfrm>
              <a:off x="228207" y="-1"/>
              <a:ext cx="13665" cy="39886"/>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1" y="0"/>
                    <a:pt x="0" y="1671"/>
                    <a:pt x="0" y="3740"/>
                  </a:cubicBezTo>
                  <a:lnTo>
                    <a:pt x="0" y="17860"/>
                  </a:lnTo>
                  <a:cubicBezTo>
                    <a:pt x="0" y="19929"/>
                    <a:pt x="4761" y="21600"/>
                    <a:pt x="10802" y="21600"/>
                  </a:cubicBezTo>
                  <a:cubicBezTo>
                    <a:pt x="16839" y="21600"/>
                    <a:pt x="21600" y="19929"/>
                    <a:pt x="21600" y="17860"/>
                  </a:cubicBezTo>
                  <a:lnTo>
                    <a:pt x="21600" y="3740"/>
                  </a:lnTo>
                  <a:cubicBezTo>
                    <a:pt x="21600" y="1671"/>
                    <a:pt x="16839"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60" name="Google Shape;3813;p31"/>
            <p:cNvSpPr/>
            <p:nvPr/>
          </p:nvSpPr>
          <p:spPr>
            <a:xfrm>
              <a:off x="-1"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386" y="0"/>
                  </a:moveTo>
                  <a:cubicBezTo>
                    <a:pt x="1981" y="0"/>
                    <a:pt x="0" y="4828"/>
                    <a:pt x="0" y="10802"/>
                  </a:cubicBezTo>
                  <a:cubicBezTo>
                    <a:pt x="0" y="16775"/>
                    <a:pt x="1981" y="21600"/>
                    <a:pt x="4386" y="21600"/>
                  </a:cubicBezTo>
                  <a:lnTo>
                    <a:pt x="17167" y="21600"/>
                  </a:lnTo>
                  <a:cubicBezTo>
                    <a:pt x="19619" y="21600"/>
                    <a:pt x="21600" y="16775"/>
                    <a:pt x="21600" y="10802"/>
                  </a:cubicBezTo>
                  <a:cubicBezTo>
                    <a:pt x="21600" y="4828"/>
                    <a:pt x="19619" y="0"/>
                    <a:pt x="171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61" name="Google Shape;3814;p31"/>
            <p:cNvSpPr/>
            <p:nvPr/>
          </p:nvSpPr>
          <p:spPr>
            <a:xfrm>
              <a:off x="436439"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828"/>
                    <a:pt x="0" y="10802"/>
                  </a:cubicBezTo>
                  <a:cubicBezTo>
                    <a:pt x="0" y="16775"/>
                    <a:pt x="1981" y="21600"/>
                    <a:pt x="4433" y="21600"/>
                  </a:cubicBezTo>
                  <a:lnTo>
                    <a:pt x="17214" y="21600"/>
                  </a:lnTo>
                  <a:cubicBezTo>
                    <a:pt x="19619" y="21600"/>
                    <a:pt x="21600" y="16775"/>
                    <a:pt x="21600" y="10802"/>
                  </a:cubicBezTo>
                  <a:cubicBezTo>
                    <a:pt x="21600" y="4828"/>
                    <a:pt x="19619" y="0"/>
                    <a:pt x="172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62" name="Google Shape;3815;p31"/>
            <p:cNvSpPr/>
            <p:nvPr/>
          </p:nvSpPr>
          <p:spPr>
            <a:xfrm>
              <a:off x="134989"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5632" y="0"/>
                  </a:moveTo>
                  <a:cubicBezTo>
                    <a:pt x="4857" y="0"/>
                    <a:pt x="4074" y="111"/>
                    <a:pt x="3328" y="344"/>
                  </a:cubicBezTo>
                  <a:cubicBezTo>
                    <a:pt x="492" y="1232"/>
                    <a:pt x="-776" y="3557"/>
                    <a:pt x="492" y="5585"/>
                  </a:cubicBezTo>
                  <a:lnTo>
                    <a:pt x="9241" y="19276"/>
                  </a:lnTo>
                  <a:cubicBezTo>
                    <a:pt x="10206" y="20713"/>
                    <a:pt x="12257" y="21600"/>
                    <a:pt x="14368" y="21600"/>
                  </a:cubicBezTo>
                  <a:cubicBezTo>
                    <a:pt x="15153" y="21600"/>
                    <a:pt x="15939" y="21474"/>
                    <a:pt x="16722" y="21262"/>
                  </a:cubicBezTo>
                  <a:cubicBezTo>
                    <a:pt x="19558" y="20375"/>
                    <a:pt x="20824" y="18051"/>
                    <a:pt x="19558" y="16022"/>
                  </a:cubicBezTo>
                  <a:lnTo>
                    <a:pt x="10809" y="2331"/>
                  </a:lnTo>
                  <a:cubicBezTo>
                    <a:pt x="9875" y="867"/>
                    <a:pt x="7796" y="0"/>
                    <a:pt x="563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63" name="Google Shape;3816;p31"/>
            <p:cNvSpPr/>
            <p:nvPr/>
          </p:nvSpPr>
          <p:spPr>
            <a:xfrm>
              <a:off x="21451" y="131554"/>
              <a:ext cx="31752" cy="22106"/>
            </a:xfrm>
            <a:custGeom>
              <a:avLst/>
              <a:gdLst/>
              <a:ahLst/>
              <a:cxnLst>
                <a:cxn ang="0">
                  <a:pos x="wd2" y="hd2"/>
                </a:cxn>
                <a:cxn ang="5400000">
                  <a:pos x="wd2" y="hd2"/>
                </a:cxn>
                <a:cxn ang="10800000">
                  <a:pos x="wd2" y="hd2"/>
                </a:cxn>
                <a:cxn ang="16200000">
                  <a:pos x="wd2" y="hd2"/>
                </a:cxn>
              </a:cxnLst>
              <a:rect l="0" t="0" r="r" b="b"/>
              <a:pathLst>
                <a:path w="20386" h="21600" extrusionOk="0">
                  <a:moveTo>
                    <a:pt x="4412" y="0"/>
                  </a:moveTo>
                  <a:cubicBezTo>
                    <a:pt x="2766" y="0"/>
                    <a:pt x="1173" y="1426"/>
                    <a:pt x="421" y="3870"/>
                  </a:cubicBezTo>
                  <a:cubicBezTo>
                    <a:pt x="-617" y="7173"/>
                    <a:pt x="327" y="11192"/>
                    <a:pt x="2544" y="12770"/>
                  </a:cubicBezTo>
                  <a:lnTo>
                    <a:pt x="14098" y="21026"/>
                  </a:lnTo>
                  <a:cubicBezTo>
                    <a:pt x="14710" y="21455"/>
                    <a:pt x="15371" y="21600"/>
                    <a:pt x="15984" y="21600"/>
                  </a:cubicBezTo>
                  <a:cubicBezTo>
                    <a:pt x="17634" y="21600"/>
                    <a:pt x="19237" y="20163"/>
                    <a:pt x="19992" y="17795"/>
                  </a:cubicBezTo>
                  <a:cubicBezTo>
                    <a:pt x="20983" y="14421"/>
                    <a:pt x="20039" y="10401"/>
                    <a:pt x="17871" y="8824"/>
                  </a:cubicBezTo>
                  <a:lnTo>
                    <a:pt x="6268" y="642"/>
                  </a:lnTo>
                  <a:cubicBezTo>
                    <a:pt x="5671" y="206"/>
                    <a:pt x="5038" y="0"/>
                    <a:pt x="441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64" name="Google Shape;3817;p31"/>
            <p:cNvSpPr/>
            <p:nvPr/>
          </p:nvSpPr>
          <p:spPr>
            <a:xfrm>
              <a:off x="39341"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2583" y="0"/>
                  </a:moveTo>
                  <a:cubicBezTo>
                    <a:pt x="1923" y="0"/>
                    <a:pt x="1265" y="253"/>
                    <a:pt x="757" y="757"/>
                  </a:cubicBezTo>
                  <a:cubicBezTo>
                    <a:pt x="-238" y="1771"/>
                    <a:pt x="-266" y="3461"/>
                    <a:pt x="757" y="4475"/>
                  </a:cubicBezTo>
                  <a:lnTo>
                    <a:pt x="16632" y="20811"/>
                  </a:lnTo>
                  <a:cubicBezTo>
                    <a:pt x="17157" y="21318"/>
                    <a:pt x="17821" y="21600"/>
                    <a:pt x="18485" y="21600"/>
                  </a:cubicBezTo>
                  <a:cubicBezTo>
                    <a:pt x="19149" y="21600"/>
                    <a:pt x="19785" y="21346"/>
                    <a:pt x="20310" y="20839"/>
                  </a:cubicBezTo>
                  <a:cubicBezTo>
                    <a:pt x="21306" y="19797"/>
                    <a:pt x="21334" y="18135"/>
                    <a:pt x="20310" y="17093"/>
                  </a:cubicBezTo>
                  <a:lnTo>
                    <a:pt x="4436" y="786"/>
                  </a:lnTo>
                  <a:cubicBezTo>
                    <a:pt x="3920" y="261"/>
                    <a:pt x="3251" y="0"/>
                    <a:pt x="258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65" name="Google Shape;3818;p31"/>
            <p:cNvSpPr/>
            <p:nvPr/>
          </p:nvSpPr>
          <p:spPr>
            <a:xfrm>
              <a:off x="310682"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14417" y="0"/>
                  </a:moveTo>
                  <a:cubicBezTo>
                    <a:pt x="12253" y="0"/>
                    <a:pt x="10174" y="867"/>
                    <a:pt x="9240" y="2331"/>
                  </a:cubicBezTo>
                  <a:lnTo>
                    <a:pt x="491" y="16022"/>
                  </a:lnTo>
                  <a:cubicBezTo>
                    <a:pt x="-775" y="18051"/>
                    <a:pt x="491" y="20375"/>
                    <a:pt x="3327" y="21262"/>
                  </a:cubicBezTo>
                  <a:cubicBezTo>
                    <a:pt x="4112" y="21474"/>
                    <a:pt x="4896" y="21600"/>
                    <a:pt x="5681" y="21600"/>
                  </a:cubicBezTo>
                  <a:cubicBezTo>
                    <a:pt x="7792" y="21600"/>
                    <a:pt x="9843" y="20713"/>
                    <a:pt x="10808" y="19276"/>
                  </a:cubicBezTo>
                  <a:lnTo>
                    <a:pt x="19557" y="5585"/>
                  </a:lnTo>
                  <a:cubicBezTo>
                    <a:pt x="20825" y="3557"/>
                    <a:pt x="19557" y="1232"/>
                    <a:pt x="16721" y="344"/>
                  </a:cubicBezTo>
                  <a:cubicBezTo>
                    <a:pt x="15975" y="111"/>
                    <a:pt x="15192" y="0"/>
                    <a:pt x="1441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66" name="Google Shape;3819;p31"/>
            <p:cNvSpPr/>
            <p:nvPr/>
          </p:nvSpPr>
          <p:spPr>
            <a:xfrm>
              <a:off x="416844" y="131554"/>
              <a:ext cx="31784" cy="22106"/>
            </a:xfrm>
            <a:custGeom>
              <a:avLst/>
              <a:gdLst/>
              <a:ahLst/>
              <a:cxnLst>
                <a:cxn ang="0">
                  <a:pos x="wd2" y="hd2"/>
                </a:cxn>
                <a:cxn ang="5400000">
                  <a:pos x="wd2" y="hd2"/>
                </a:cxn>
                <a:cxn ang="10800000">
                  <a:pos x="wd2" y="hd2"/>
                </a:cxn>
                <a:cxn ang="16200000">
                  <a:pos x="wd2" y="hd2"/>
                </a:cxn>
              </a:cxnLst>
              <a:rect l="0" t="0" r="r" b="b"/>
              <a:pathLst>
                <a:path w="20362" h="21600" extrusionOk="0">
                  <a:moveTo>
                    <a:pt x="15959" y="0"/>
                  </a:moveTo>
                  <a:cubicBezTo>
                    <a:pt x="15334" y="0"/>
                    <a:pt x="14702" y="206"/>
                    <a:pt x="14107" y="642"/>
                  </a:cubicBezTo>
                  <a:lnTo>
                    <a:pt x="2531" y="8824"/>
                  </a:lnTo>
                  <a:cubicBezTo>
                    <a:pt x="366" y="10401"/>
                    <a:pt x="-623" y="14421"/>
                    <a:pt x="413" y="17795"/>
                  </a:cubicBezTo>
                  <a:cubicBezTo>
                    <a:pt x="1166" y="20163"/>
                    <a:pt x="2765" y="21600"/>
                    <a:pt x="4412" y="21600"/>
                  </a:cubicBezTo>
                  <a:cubicBezTo>
                    <a:pt x="5024" y="21600"/>
                    <a:pt x="5683" y="21455"/>
                    <a:pt x="6294" y="21026"/>
                  </a:cubicBezTo>
                  <a:lnTo>
                    <a:pt x="17825" y="12770"/>
                  </a:lnTo>
                  <a:cubicBezTo>
                    <a:pt x="20035" y="11192"/>
                    <a:pt x="20977" y="7173"/>
                    <a:pt x="19941" y="3870"/>
                  </a:cubicBezTo>
                  <a:cubicBezTo>
                    <a:pt x="19191" y="1426"/>
                    <a:pt x="17601" y="0"/>
                    <a:pt x="1595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67" name="Google Shape;3820;p31"/>
            <p:cNvSpPr/>
            <p:nvPr/>
          </p:nvSpPr>
          <p:spPr>
            <a:xfrm>
              <a:off x="374787"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18485" y="0"/>
                  </a:moveTo>
                  <a:cubicBezTo>
                    <a:pt x="17817" y="0"/>
                    <a:pt x="17148" y="261"/>
                    <a:pt x="16632" y="786"/>
                  </a:cubicBezTo>
                  <a:lnTo>
                    <a:pt x="758" y="17093"/>
                  </a:lnTo>
                  <a:cubicBezTo>
                    <a:pt x="-266" y="18135"/>
                    <a:pt x="-238" y="19797"/>
                    <a:pt x="758" y="20839"/>
                  </a:cubicBezTo>
                  <a:cubicBezTo>
                    <a:pt x="1283" y="21346"/>
                    <a:pt x="1919" y="21600"/>
                    <a:pt x="2583" y="21600"/>
                  </a:cubicBezTo>
                  <a:cubicBezTo>
                    <a:pt x="3247" y="21600"/>
                    <a:pt x="3911" y="21318"/>
                    <a:pt x="4436" y="20811"/>
                  </a:cubicBezTo>
                  <a:lnTo>
                    <a:pt x="20311" y="4475"/>
                  </a:lnTo>
                  <a:cubicBezTo>
                    <a:pt x="21334" y="3461"/>
                    <a:pt x="21306" y="1771"/>
                    <a:pt x="20311" y="757"/>
                  </a:cubicBezTo>
                  <a:cubicBezTo>
                    <a:pt x="19803" y="253"/>
                    <a:pt x="19145" y="0"/>
                    <a:pt x="1848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68" name="Google Shape;3821;p31"/>
            <p:cNvSpPr/>
            <p:nvPr/>
          </p:nvSpPr>
          <p:spPr>
            <a:xfrm>
              <a:off x="173442" y="210067"/>
              <a:ext cx="122262" cy="146683"/>
            </a:xfrm>
            <a:custGeom>
              <a:avLst/>
              <a:gdLst/>
              <a:ahLst/>
              <a:cxnLst>
                <a:cxn ang="0">
                  <a:pos x="wd2" y="hd2"/>
                </a:cxn>
                <a:cxn ang="5400000">
                  <a:pos x="wd2" y="hd2"/>
                </a:cxn>
                <a:cxn ang="10800000">
                  <a:pos x="wd2" y="hd2"/>
                </a:cxn>
                <a:cxn ang="16200000">
                  <a:pos x="wd2" y="hd2"/>
                </a:cxn>
              </a:cxnLst>
              <a:rect l="0" t="0" r="r" b="b"/>
              <a:pathLst>
                <a:path w="21262" h="21600" extrusionOk="0">
                  <a:moveTo>
                    <a:pt x="10635" y="0"/>
                  </a:moveTo>
                  <a:cubicBezTo>
                    <a:pt x="10009" y="0"/>
                    <a:pt x="9409" y="227"/>
                    <a:pt x="8988" y="606"/>
                  </a:cubicBezTo>
                  <a:lnTo>
                    <a:pt x="595" y="8307"/>
                  </a:lnTo>
                  <a:cubicBezTo>
                    <a:pt x="-18" y="8869"/>
                    <a:pt x="-171" y="9648"/>
                    <a:pt x="199" y="10351"/>
                  </a:cubicBezTo>
                  <a:cubicBezTo>
                    <a:pt x="557" y="11054"/>
                    <a:pt x="1336" y="11487"/>
                    <a:pt x="2243" y="11487"/>
                  </a:cubicBezTo>
                  <a:lnTo>
                    <a:pt x="5551" y="11487"/>
                  </a:lnTo>
                  <a:lnTo>
                    <a:pt x="5551" y="19794"/>
                  </a:lnTo>
                  <a:cubicBezTo>
                    <a:pt x="5551" y="20789"/>
                    <a:pt x="6509" y="21600"/>
                    <a:pt x="7698" y="21600"/>
                  </a:cubicBezTo>
                  <a:lnTo>
                    <a:pt x="13727" y="21600"/>
                  </a:lnTo>
                  <a:cubicBezTo>
                    <a:pt x="14914" y="21600"/>
                    <a:pt x="15872" y="20789"/>
                    <a:pt x="15872" y="19794"/>
                  </a:cubicBezTo>
                  <a:lnTo>
                    <a:pt x="15872" y="11487"/>
                  </a:lnTo>
                  <a:lnTo>
                    <a:pt x="19028" y="11487"/>
                  </a:lnTo>
                  <a:cubicBezTo>
                    <a:pt x="19922" y="11487"/>
                    <a:pt x="20714" y="11054"/>
                    <a:pt x="21071" y="10351"/>
                  </a:cubicBezTo>
                  <a:cubicBezTo>
                    <a:pt x="21429" y="9648"/>
                    <a:pt x="21276" y="8869"/>
                    <a:pt x="20662" y="8307"/>
                  </a:cubicBezTo>
                  <a:lnTo>
                    <a:pt x="17443" y="5354"/>
                  </a:lnTo>
                  <a:cubicBezTo>
                    <a:pt x="17209" y="5139"/>
                    <a:pt x="16891" y="5030"/>
                    <a:pt x="16571" y="5030"/>
                  </a:cubicBezTo>
                  <a:cubicBezTo>
                    <a:pt x="16280" y="5030"/>
                    <a:pt x="15988" y="5120"/>
                    <a:pt x="15757" y="5300"/>
                  </a:cubicBezTo>
                  <a:cubicBezTo>
                    <a:pt x="15272" y="5679"/>
                    <a:pt x="15246" y="6317"/>
                    <a:pt x="15693" y="6728"/>
                  </a:cubicBezTo>
                  <a:lnTo>
                    <a:pt x="18670" y="9464"/>
                  </a:lnTo>
                  <a:lnTo>
                    <a:pt x="14672" y="9464"/>
                  </a:lnTo>
                  <a:cubicBezTo>
                    <a:pt x="14007" y="9464"/>
                    <a:pt x="13484" y="9918"/>
                    <a:pt x="13484" y="10470"/>
                  </a:cubicBezTo>
                  <a:lnTo>
                    <a:pt x="13484" y="19577"/>
                  </a:lnTo>
                  <a:lnTo>
                    <a:pt x="7940" y="19577"/>
                  </a:lnTo>
                  <a:lnTo>
                    <a:pt x="7940" y="10470"/>
                  </a:lnTo>
                  <a:cubicBezTo>
                    <a:pt x="7940" y="9918"/>
                    <a:pt x="7416" y="9464"/>
                    <a:pt x="6752" y="9464"/>
                  </a:cubicBezTo>
                  <a:lnTo>
                    <a:pt x="2588" y="9464"/>
                  </a:lnTo>
                  <a:lnTo>
                    <a:pt x="10635" y="2088"/>
                  </a:lnTo>
                  <a:lnTo>
                    <a:pt x="12232" y="3559"/>
                  </a:lnTo>
                  <a:cubicBezTo>
                    <a:pt x="12466" y="3774"/>
                    <a:pt x="12788" y="3882"/>
                    <a:pt x="13109" y="3882"/>
                  </a:cubicBezTo>
                  <a:cubicBezTo>
                    <a:pt x="13402" y="3882"/>
                    <a:pt x="13693" y="3793"/>
                    <a:pt x="13918" y="3613"/>
                  </a:cubicBezTo>
                  <a:cubicBezTo>
                    <a:pt x="14403" y="3234"/>
                    <a:pt x="14442" y="2596"/>
                    <a:pt x="13995" y="2185"/>
                  </a:cubicBezTo>
                  <a:lnTo>
                    <a:pt x="12270" y="606"/>
                  </a:lnTo>
                  <a:cubicBezTo>
                    <a:pt x="11849" y="227"/>
                    <a:pt x="11249" y="0"/>
                    <a:pt x="1063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grpSp>
        <p:nvGrpSpPr>
          <p:cNvPr id="2313" name="Google Shape;4527;p36"/>
          <p:cNvGrpSpPr/>
          <p:nvPr/>
        </p:nvGrpSpPr>
        <p:grpSpPr>
          <a:xfrm>
            <a:off x="1352183" y="2268301"/>
            <a:ext cx="1510674" cy="1506101"/>
            <a:chOff x="41" y="-5"/>
            <a:chExt cx="1510672" cy="1506099"/>
          </a:xfrm>
        </p:grpSpPr>
        <p:sp>
          <p:nvSpPr>
            <p:cNvPr id="2270" name="Google Shape;4528;p36"/>
            <p:cNvSpPr/>
            <p:nvPr/>
          </p:nvSpPr>
          <p:spPr>
            <a:xfrm>
              <a:off x="41" y="-6"/>
              <a:ext cx="1510674" cy="1506101"/>
            </a:xfrm>
            <a:custGeom>
              <a:avLst/>
              <a:gdLst/>
              <a:ahLst/>
              <a:cxnLst>
                <a:cxn ang="0">
                  <a:pos x="wd2" y="hd2"/>
                </a:cxn>
                <a:cxn ang="5400000">
                  <a:pos x="wd2" y="hd2"/>
                </a:cxn>
                <a:cxn ang="10800000">
                  <a:pos x="wd2" y="hd2"/>
                </a:cxn>
                <a:cxn ang="16200000">
                  <a:pos x="wd2" y="hd2"/>
                </a:cxn>
              </a:cxnLst>
              <a:rect l="0" t="0" r="r" b="b"/>
              <a:pathLst>
                <a:path w="20903" h="20992" extrusionOk="0">
                  <a:moveTo>
                    <a:pt x="11648" y="8607"/>
                  </a:moveTo>
                  <a:lnTo>
                    <a:pt x="14504" y="3168"/>
                  </a:lnTo>
                  <a:cubicBezTo>
                    <a:pt x="14648" y="3168"/>
                    <a:pt x="14648" y="3023"/>
                    <a:pt x="14648" y="3023"/>
                  </a:cubicBezTo>
                  <a:cubicBezTo>
                    <a:pt x="14805" y="2867"/>
                    <a:pt x="14949" y="2867"/>
                    <a:pt x="14949" y="2867"/>
                  </a:cubicBezTo>
                  <a:lnTo>
                    <a:pt x="15248" y="2867"/>
                  </a:lnTo>
                  <a:cubicBezTo>
                    <a:pt x="15405" y="2867"/>
                    <a:pt x="15405" y="2867"/>
                    <a:pt x="15549" y="3023"/>
                  </a:cubicBezTo>
                  <a:cubicBezTo>
                    <a:pt x="16304" y="3471"/>
                    <a:pt x="16904" y="4075"/>
                    <a:pt x="17504" y="4680"/>
                  </a:cubicBezTo>
                  <a:cubicBezTo>
                    <a:pt x="17949" y="5441"/>
                    <a:pt x="18405" y="6190"/>
                    <a:pt x="18704" y="6952"/>
                  </a:cubicBezTo>
                  <a:cubicBezTo>
                    <a:pt x="18849" y="7097"/>
                    <a:pt x="18849" y="7097"/>
                    <a:pt x="18849" y="7254"/>
                  </a:cubicBezTo>
                  <a:cubicBezTo>
                    <a:pt x="18849" y="7399"/>
                    <a:pt x="18849" y="7399"/>
                    <a:pt x="18704" y="7557"/>
                  </a:cubicBezTo>
                  <a:cubicBezTo>
                    <a:pt x="18704" y="7557"/>
                    <a:pt x="18704" y="7701"/>
                    <a:pt x="18549" y="7701"/>
                  </a:cubicBezTo>
                  <a:cubicBezTo>
                    <a:pt x="18549" y="7858"/>
                    <a:pt x="18405" y="7858"/>
                    <a:pt x="18249" y="7858"/>
                  </a:cubicBezTo>
                  <a:lnTo>
                    <a:pt x="12405" y="9671"/>
                  </a:lnTo>
                  <a:lnTo>
                    <a:pt x="11949" y="9671"/>
                  </a:lnTo>
                  <a:cubicBezTo>
                    <a:pt x="11805" y="9671"/>
                    <a:pt x="11805" y="9515"/>
                    <a:pt x="11648" y="9370"/>
                  </a:cubicBezTo>
                  <a:cubicBezTo>
                    <a:pt x="11504" y="9370"/>
                    <a:pt x="11504" y="9212"/>
                    <a:pt x="11504" y="9067"/>
                  </a:cubicBezTo>
                  <a:cubicBezTo>
                    <a:pt x="11504" y="8910"/>
                    <a:pt x="11504" y="8765"/>
                    <a:pt x="11648" y="8607"/>
                  </a:cubicBezTo>
                  <a:close/>
                  <a:moveTo>
                    <a:pt x="15405" y="1210"/>
                  </a:moveTo>
                  <a:cubicBezTo>
                    <a:pt x="12848" y="-155"/>
                    <a:pt x="10005" y="-300"/>
                    <a:pt x="7449" y="449"/>
                  </a:cubicBezTo>
                  <a:cubicBezTo>
                    <a:pt x="4905" y="1210"/>
                    <a:pt x="2649" y="2867"/>
                    <a:pt x="1305" y="5441"/>
                  </a:cubicBezTo>
                  <a:cubicBezTo>
                    <a:pt x="-50" y="8003"/>
                    <a:pt x="-351" y="10880"/>
                    <a:pt x="406" y="13443"/>
                  </a:cubicBezTo>
                  <a:cubicBezTo>
                    <a:pt x="1150" y="16017"/>
                    <a:pt x="2949" y="18278"/>
                    <a:pt x="5505" y="19644"/>
                  </a:cubicBezTo>
                  <a:cubicBezTo>
                    <a:pt x="8048" y="21155"/>
                    <a:pt x="10904" y="21300"/>
                    <a:pt x="13448" y="20551"/>
                  </a:cubicBezTo>
                  <a:cubicBezTo>
                    <a:pt x="16005" y="19788"/>
                    <a:pt x="18249" y="17975"/>
                    <a:pt x="19605" y="15413"/>
                  </a:cubicBezTo>
                  <a:cubicBezTo>
                    <a:pt x="20948" y="12996"/>
                    <a:pt x="21249" y="10119"/>
                    <a:pt x="20504" y="7557"/>
                  </a:cubicBezTo>
                  <a:cubicBezTo>
                    <a:pt x="19605" y="4836"/>
                    <a:pt x="17949" y="2564"/>
                    <a:pt x="15405" y="1210"/>
                  </a:cubicBezTo>
                  <a:close/>
                  <a:moveTo>
                    <a:pt x="19748" y="7701"/>
                  </a:moveTo>
                  <a:cubicBezTo>
                    <a:pt x="19005" y="5284"/>
                    <a:pt x="17349" y="3168"/>
                    <a:pt x="15104" y="1815"/>
                  </a:cubicBezTo>
                  <a:cubicBezTo>
                    <a:pt x="12704" y="606"/>
                    <a:pt x="10005" y="449"/>
                    <a:pt x="7605" y="1054"/>
                  </a:cubicBezTo>
                  <a:cubicBezTo>
                    <a:pt x="5349" y="1815"/>
                    <a:pt x="3249" y="3471"/>
                    <a:pt x="1905" y="5744"/>
                  </a:cubicBezTo>
                  <a:cubicBezTo>
                    <a:pt x="705" y="8161"/>
                    <a:pt x="406" y="10880"/>
                    <a:pt x="1150" y="13297"/>
                  </a:cubicBezTo>
                  <a:cubicBezTo>
                    <a:pt x="1905" y="15715"/>
                    <a:pt x="3406" y="17831"/>
                    <a:pt x="5805" y="19039"/>
                  </a:cubicBezTo>
                  <a:cubicBezTo>
                    <a:pt x="8205" y="20393"/>
                    <a:pt x="10749" y="20551"/>
                    <a:pt x="13149" y="19788"/>
                  </a:cubicBezTo>
                  <a:cubicBezTo>
                    <a:pt x="15549" y="19184"/>
                    <a:pt x="17649" y="17529"/>
                    <a:pt x="19005" y="15110"/>
                  </a:cubicBezTo>
                  <a:cubicBezTo>
                    <a:pt x="20205" y="12693"/>
                    <a:pt x="20504" y="10119"/>
                    <a:pt x="19748" y="7701"/>
                  </a:cubicBezTo>
                  <a:close/>
                  <a:moveTo>
                    <a:pt x="8349" y="9974"/>
                  </a:moveTo>
                  <a:lnTo>
                    <a:pt x="8505" y="10119"/>
                  </a:lnTo>
                  <a:lnTo>
                    <a:pt x="8505" y="10275"/>
                  </a:lnTo>
                  <a:cubicBezTo>
                    <a:pt x="8505" y="10275"/>
                    <a:pt x="8505" y="10420"/>
                    <a:pt x="8349" y="10420"/>
                  </a:cubicBezTo>
                  <a:cubicBezTo>
                    <a:pt x="8349" y="10420"/>
                    <a:pt x="8349" y="10578"/>
                    <a:pt x="8205" y="10578"/>
                  </a:cubicBezTo>
                  <a:lnTo>
                    <a:pt x="2505" y="12235"/>
                  </a:lnTo>
                  <a:lnTo>
                    <a:pt x="2206" y="12235"/>
                  </a:lnTo>
                  <a:lnTo>
                    <a:pt x="2049" y="12089"/>
                  </a:lnTo>
                  <a:cubicBezTo>
                    <a:pt x="1905" y="11183"/>
                    <a:pt x="1905" y="10420"/>
                    <a:pt x="1905" y="9515"/>
                  </a:cubicBezTo>
                  <a:cubicBezTo>
                    <a:pt x="2049" y="8765"/>
                    <a:pt x="2206" y="8003"/>
                    <a:pt x="2505" y="7254"/>
                  </a:cubicBezTo>
                  <a:lnTo>
                    <a:pt x="2649" y="7097"/>
                  </a:lnTo>
                  <a:lnTo>
                    <a:pt x="2806" y="7097"/>
                  </a:lnTo>
                  <a:cubicBezTo>
                    <a:pt x="2806" y="6952"/>
                    <a:pt x="2806" y="6952"/>
                    <a:pt x="2949" y="6952"/>
                  </a:cubicBezTo>
                  <a:lnTo>
                    <a:pt x="2949" y="7097"/>
                  </a:lnTo>
                  <a:close/>
                  <a:moveTo>
                    <a:pt x="3249" y="6794"/>
                  </a:moveTo>
                  <a:lnTo>
                    <a:pt x="8505" y="9671"/>
                  </a:lnTo>
                  <a:cubicBezTo>
                    <a:pt x="8648" y="9671"/>
                    <a:pt x="8648" y="9816"/>
                    <a:pt x="8805" y="9974"/>
                  </a:cubicBezTo>
                  <a:lnTo>
                    <a:pt x="8805" y="10275"/>
                  </a:lnTo>
                  <a:cubicBezTo>
                    <a:pt x="8805" y="10420"/>
                    <a:pt x="8805" y="10578"/>
                    <a:pt x="8648" y="10723"/>
                  </a:cubicBezTo>
                  <a:cubicBezTo>
                    <a:pt x="8648" y="10723"/>
                    <a:pt x="8505" y="10880"/>
                    <a:pt x="8349" y="10880"/>
                  </a:cubicBezTo>
                  <a:lnTo>
                    <a:pt x="2505" y="12536"/>
                  </a:lnTo>
                  <a:cubicBezTo>
                    <a:pt x="2505" y="12693"/>
                    <a:pt x="2349" y="12693"/>
                    <a:pt x="2349" y="12693"/>
                  </a:cubicBezTo>
                  <a:cubicBezTo>
                    <a:pt x="2206" y="12693"/>
                    <a:pt x="2049" y="12536"/>
                    <a:pt x="2049" y="12536"/>
                  </a:cubicBezTo>
                  <a:cubicBezTo>
                    <a:pt x="1905" y="12536"/>
                    <a:pt x="1905" y="12391"/>
                    <a:pt x="1750" y="12391"/>
                  </a:cubicBezTo>
                  <a:lnTo>
                    <a:pt x="1750" y="12089"/>
                  </a:lnTo>
                  <a:cubicBezTo>
                    <a:pt x="1606" y="11183"/>
                    <a:pt x="1449" y="10420"/>
                    <a:pt x="1606" y="9515"/>
                  </a:cubicBezTo>
                  <a:cubicBezTo>
                    <a:pt x="1750" y="8765"/>
                    <a:pt x="1905" y="7858"/>
                    <a:pt x="2206" y="7097"/>
                  </a:cubicBezTo>
                  <a:cubicBezTo>
                    <a:pt x="2206" y="6952"/>
                    <a:pt x="2349" y="6952"/>
                    <a:pt x="2349" y="6794"/>
                  </a:cubicBezTo>
                  <a:cubicBezTo>
                    <a:pt x="2505" y="6794"/>
                    <a:pt x="2505" y="6794"/>
                    <a:pt x="2649" y="6649"/>
                  </a:cubicBezTo>
                  <a:lnTo>
                    <a:pt x="2949" y="6649"/>
                  </a:lnTo>
                  <a:cubicBezTo>
                    <a:pt x="2949" y="6649"/>
                    <a:pt x="3105" y="6649"/>
                    <a:pt x="3249" y="6794"/>
                  </a:cubicBezTo>
                  <a:close/>
                  <a:moveTo>
                    <a:pt x="9848" y="12536"/>
                  </a:moveTo>
                  <a:lnTo>
                    <a:pt x="10005" y="12536"/>
                  </a:lnTo>
                  <a:lnTo>
                    <a:pt x="10149" y="12391"/>
                  </a:lnTo>
                  <a:cubicBezTo>
                    <a:pt x="10305" y="12391"/>
                    <a:pt x="10305" y="12536"/>
                    <a:pt x="10448" y="12536"/>
                  </a:cubicBezTo>
                  <a:lnTo>
                    <a:pt x="10448" y="12693"/>
                  </a:lnTo>
                  <a:lnTo>
                    <a:pt x="12248" y="18435"/>
                  </a:lnTo>
                  <a:lnTo>
                    <a:pt x="12248" y="18580"/>
                  </a:lnTo>
                  <a:cubicBezTo>
                    <a:pt x="12248" y="18738"/>
                    <a:pt x="12248" y="18738"/>
                    <a:pt x="12104" y="18738"/>
                  </a:cubicBezTo>
                  <a:lnTo>
                    <a:pt x="12104" y="18883"/>
                  </a:lnTo>
                  <a:lnTo>
                    <a:pt x="11949" y="18883"/>
                  </a:lnTo>
                  <a:cubicBezTo>
                    <a:pt x="11205" y="19039"/>
                    <a:pt x="10305" y="19039"/>
                    <a:pt x="9549" y="19039"/>
                  </a:cubicBezTo>
                  <a:cubicBezTo>
                    <a:pt x="8805" y="18883"/>
                    <a:pt x="7905" y="18738"/>
                    <a:pt x="7149" y="18435"/>
                  </a:cubicBezTo>
                  <a:lnTo>
                    <a:pt x="7149" y="18278"/>
                  </a:lnTo>
                  <a:cubicBezTo>
                    <a:pt x="7005" y="18278"/>
                    <a:pt x="7005" y="18278"/>
                    <a:pt x="7005" y="18133"/>
                  </a:cubicBezTo>
                  <a:lnTo>
                    <a:pt x="7005" y="17975"/>
                  </a:lnTo>
                  <a:close/>
                  <a:moveTo>
                    <a:pt x="6705" y="17831"/>
                  </a:moveTo>
                  <a:lnTo>
                    <a:pt x="9549" y="12391"/>
                  </a:lnTo>
                  <a:cubicBezTo>
                    <a:pt x="9705" y="12391"/>
                    <a:pt x="9705" y="12235"/>
                    <a:pt x="9848" y="12089"/>
                  </a:cubicBezTo>
                  <a:lnTo>
                    <a:pt x="10305" y="12089"/>
                  </a:lnTo>
                  <a:cubicBezTo>
                    <a:pt x="10448" y="12089"/>
                    <a:pt x="10448" y="12089"/>
                    <a:pt x="10605" y="12235"/>
                  </a:cubicBezTo>
                  <a:lnTo>
                    <a:pt x="10904" y="12536"/>
                  </a:lnTo>
                  <a:lnTo>
                    <a:pt x="12549" y="18435"/>
                  </a:lnTo>
                  <a:lnTo>
                    <a:pt x="12549" y="18883"/>
                  </a:lnTo>
                  <a:lnTo>
                    <a:pt x="12248" y="19184"/>
                  </a:lnTo>
                  <a:lnTo>
                    <a:pt x="11949" y="19184"/>
                  </a:lnTo>
                  <a:cubicBezTo>
                    <a:pt x="11205" y="19342"/>
                    <a:pt x="10305" y="19487"/>
                    <a:pt x="9549" y="19342"/>
                  </a:cubicBezTo>
                  <a:cubicBezTo>
                    <a:pt x="8648" y="19184"/>
                    <a:pt x="7905" y="19039"/>
                    <a:pt x="7005" y="18738"/>
                  </a:cubicBezTo>
                  <a:lnTo>
                    <a:pt x="6849" y="18580"/>
                  </a:lnTo>
                  <a:cubicBezTo>
                    <a:pt x="6705" y="18435"/>
                    <a:pt x="6705" y="18435"/>
                    <a:pt x="6705" y="18278"/>
                  </a:cubicBezTo>
                  <a:lnTo>
                    <a:pt x="6705" y="17975"/>
                  </a:lnTo>
                  <a:close/>
                  <a:moveTo>
                    <a:pt x="8648" y="9212"/>
                  </a:moveTo>
                  <a:lnTo>
                    <a:pt x="3406" y="6348"/>
                  </a:lnTo>
                  <a:cubicBezTo>
                    <a:pt x="3249" y="6348"/>
                    <a:pt x="3249" y="6348"/>
                    <a:pt x="3105" y="6190"/>
                  </a:cubicBezTo>
                  <a:lnTo>
                    <a:pt x="3105" y="5888"/>
                  </a:lnTo>
                  <a:cubicBezTo>
                    <a:pt x="2949" y="5888"/>
                    <a:pt x="2949" y="5744"/>
                    <a:pt x="2949" y="5586"/>
                  </a:cubicBezTo>
                  <a:cubicBezTo>
                    <a:pt x="3105" y="5586"/>
                    <a:pt x="3105" y="5441"/>
                    <a:pt x="3105" y="5441"/>
                  </a:cubicBezTo>
                  <a:cubicBezTo>
                    <a:pt x="3549" y="4680"/>
                    <a:pt x="4149" y="4075"/>
                    <a:pt x="4905" y="3471"/>
                  </a:cubicBezTo>
                  <a:cubicBezTo>
                    <a:pt x="5505" y="3023"/>
                    <a:pt x="6249" y="2564"/>
                    <a:pt x="7005" y="2262"/>
                  </a:cubicBezTo>
                  <a:cubicBezTo>
                    <a:pt x="7149" y="2262"/>
                    <a:pt x="7149" y="2117"/>
                    <a:pt x="7305" y="2117"/>
                  </a:cubicBezTo>
                  <a:cubicBezTo>
                    <a:pt x="7449" y="2117"/>
                    <a:pt x="7449" y="2262"/>
                    <a:pt x="7605" y="2262"/>
                  </a:cubicBezTo>
                  <a:lnTo>
                    <a:pt x="7749" y="2419"/>
                  </a:lnTo>
                  <a:cubicBezTo>
                    <a:pt x="7905" y="2419"/>
                    <a:pt x="7905" y="2564"/>
                    <a:pt x="7905" y="2722"/>
                  </a:cubicBezTo>
                  <a:lnTo>
                    <a:pt x="9705" y="8462"/>
                  </a:lnTo>
                  <a:lnTo>
                    <a:pt x="9705" y="8910"/>
                  </a:lnTo>
                  <a:lnTo>
                    <a:pt x="9405" y="9212"/>
                  </a:lnTo>
                  <a:cubicBezTo>
                    <a:pt x="9248" y="9370"/>
                    <a:pt x="9248" y="9370"/>
                    <a:pt x="9105" y="9370"/>
                  </a:cubicBezTo>
                  <a:cubicBezTo>
                    <a:pt x="8949" y="9370"/>
                    <a:pt x="8805" y="9370"/>
                    <a:pt x="8648" y="9212"/>
                  </a:cubicBezTo>
                  <a:close/>
                  <a:moveTo>
                    <a:pt x="3549" y="6045"/>
                  </a:moveTo>
                  <a:lnTo>
                    <a:pt x="3406" y="6045"/>
                  </a:lnTo>
                  <a:lnTo>
                    <a:pt x="3406" y="5586"/>
                  </a:lnTo>
                  <a:cubicBezTo>
                    <a:pt x="3849" y="4981"/>
                    <a:pt x="4449" y="4377"/>
                    <a:pt x="5049" y="3773"/>
                  </a:cubicBezTo>
                  <a:cubicBezTo>
                    <a:pt x="5649" y="3326"/>
                    <a:pt x="6405" y="2867"/>
                    <a:pt x="7149" y="2564"/>
                  </a:cubicBezTo>
                  <a:lnTo>
                    <a:pt x="7449" y="2564"/>
                  </a:lnTo>
                  <a:lnTo>
                    <a:pt x="7449" y="2722"/>
                  </a:lnTo>
                  <a:lnTo>
                    <a:pt x="7605" y="2722"/>
                  </a:lnTo>
                  <a:lnTo>
                    <a:pt x="9248" y="8607"/>
                  </a:lnTo>
                  <a:lnTo>
                    <a:pt x="9248" y="8910"/>
                  </a:lnTo>
                  <a:cubicBezTo>
                    <a:pt x="9105" y="8910"/>
                    <a:pt x="9105" y="9067"/>
                    <a:pt x="8949" y="9067"/>
                  </a:cubicBezTo>
                  <a:lnTo>
                    <a:pt x="8805" y="8910"/>
                  </a:lnTo>
                  <a:close/>
                  <a:moveTo>
                    <a:pt x="9248" y="12235"/>
                  </a:moveTo>
                  <a:lnTo>
                    <a:pt x="6405" y="17529"/>
                  </a:lnTo>
                  <a:cubicBezTo>
                    <a:pt x="6405" y="17674"/>
                    <a:pt x="6249" y="17674"/>
                    <a:pt x="6249" y="17831"/>
                  </a:cubicBezTo>
                  <a:cubicBezTo>
                    <a:pt x="6105" y="17831"/>
                    <a:pt x="6105" y="17831"/>
                    <a:pt x="5949" y="17975"/>
                  </a:cubicBezTo>
                  <a:lnTo>
                    <a:pt x="5649" y="17975"/>
                  </a:lnTo>
                  <a:cubicBezTo>
                    <a:pt x="5505" y="17975"/>
                    <a:pt x="5505" y="17831"/>
                    <a:pt x="5349" y="17831"/>
                  </a:cubicBezTo>
                  <a:cubicBezTo>
                    <a:pt x="4749" y="17371"/>
                    <a:pt x="4006" y="16767"/>
                    <a:pt x="3549" y="16162"/>
                  </a:cubicBezTo>
                  <a:cubicBezTo>
                    <a:pt x="2949" y="15413"/>
                    <a:pt x="2649" y="14652"/>
                    <a:pt x="2206" y="13902"/>
                  </a:cubicBezTo>
                  <a:lnTo>
                    <a:pt x="2206" y="13297"/>
                  </a:lnTo>
                  <a:cubicBezTo>
                    <a:pt x="2349" y="13297"/>
                    <a:pt x="2349" y="13141"/>
                    <a:pt x="2505" y="13141"/>
                  </a:cubicBezTo>
                  <a:cubicBezTo>
                    <a:pt x="2505" y="12996"/>
                    <a:pt x="2649" y="12996"/>
                    <a:pt x="2649" y="12996"/>
                  </a:cubicBezTo>
                  <a:lnTo>
                    <a:pt x="8505" y="11328"/>
                  </a:lnTo>
                  <a:cubicBezTo>
                    <a:pt x="8648" y="11183"/>
                    <a:pt x="8648" y="11183"/>
                    <a:pt x="8805" y="11328"/>
                  </a:cubicBezTo>
                  <a:cubicBezTo>
                    <a:pt x="8949" y="11328"/>
                    <a:pt x="9105" y="11328"/>
                    <a:pt x="9105" y="11484"/>
                  </a:cubicBezTo>
                  <a:cubicBezTo>
                    <a:pt x="9248" y="11630"/>
                    <a:pt x="9248" y="11787"/>
                    <a:pt x="9405" y="11932"/>
                  </a:cubicBezTo>
                  <a:cubicBezTo>
                    <a:pt x="9405" y="11932"/>
                    <a:pt x="9248" y="12089"/>
                    <a:pt x="9248" y="12235"/>
                  </a:cubicBezTo>
                  <a:close/>
                  <a:moveTo>
                    <a:pt x="6105" y="17371"/>
                  </a:moveTo>
                  <a:lnTo>
                    <a:pt x="5949" y="17529"/>
                  </a:lnTo>
                  <a:lnTo>
                    <a:pt x="5649" y="17529"/>
                  </a:lnTo>
                  <a:cubicBezTo>
                    <a:pt x="4905" y="17070"/>
                    <a:pt x="4305" y="16465"/>
                    <a:pt x="3849" y="15861"/>
                  </a:cubicBezTo>
                  <a:cubicBezTo>
                    <a:pt x="3249" y="15256"/>
                    <a:pt x="2949" y="14506"/>
                    <a:pt x="2649" y="13745"/>
                  </a:cubicBezTo>
                  <a:cubicBezTo>
                    <a:pt x="2505" y="13745"/>
                    <a:pt x="2505" y="13745"/>
                    <a:pt x="2505" y="13600"/>
                  </a:cubicBezTo>
                  <a:lnTo>
                    <a:pt x="2649" y="13443"/>
                  </a:lnTo>
                  <a:lnTo>
                    <a:pt x="2806" y="13297"/>
                  </a:lnTo>
                  <a:lnTo>
                    <a:pt x="8505" y="11630"/>
                  </a:lnTo>
                  <a:lnTo>
                    <a:pt x="8805" y="11630"/>
                  </a:lnTo>
                  <a:lnTo>
                    <a:pt x="8949" y="11787"/>
                  </a:lnTo>
                  <a:lnTo>
                    <a:pt x="8949" y="12089"/>
                  </a:lnTo>
                  <a:close/>
                  <a:moveTo>
                    <a:pt x="12549" y="11026"/>
                  </a:moveTo>
                  <a:lnTo>
                    <a:pt x="17949" y="14048"/>
                  </a:lnTo>
                  <a:lnTo>
                    <a:pt x="18249" y="14048"/>
                  </a:lnTo>
                  <a:lnTo>
                    <a:pt x="18405" y="13902"/>
                  </a:lnTo>
                  <a:lnTo>
                    <a:pt x="18405" y="13745"/>
                  </a:lnTo>
                  <a:cubicBezTo>
                    <a:pt x="18704" y="12996"/>
                    <a:pt x="19005" y="12235"/>
                    <a:pt x="19005" y="11328"/>
                  </a:cubicBezTo>
                  <a:cubicBezTo>
                    <a:pt x="19148" y="10578"/>
                    <a:pt x="19148" y="9671"/>
                    <a:pt x="19005" y="8910"/>
                  </a:cubicBezTo>
                  <a:cubicBezTo>
                    <a:pt x="19005" y="8910"/>
                    <a:pt x="19005" y="8765"/>
                    <a:pt x="18849" y="8765"/>
                  </a:cubicBezTo>
                  <a:lnTo>
                    <a:pt x="18849" y="8607"/>
                  </a:lnTo>
                  <a:lnTo>
                    <a:pt x="18549" y="8607"/>
                  </a:lnTo>
                  <a:lnTo>
                    <a:pt x="12549" y="10420"/>
                  </a:lnTo>
                  <a:lnTo>
                    <a:pt x="12405" y="10578"/>
                  </a:lnTo>
                  <a:lnTo>
                    <a:pt x="12405" y="10880"/>
                  </a:lnTo>
                  <a:close/>
                  <a:moveTo>
                    <a:pt x="17805" y="14349"/>
                  </a:moveTo>
                  <a:lnTo>
                    <a:pt x="18405" y="14349"/>
                  </a:lnTo>
                  <a:lnTo>
                    <a:pt x="18549" y="14204"/>
                  </a:lnTo>
                  <a:cubicBezTo>
                    <a:pt x="18704" y="14204"/>
                    <a:pt x="18704" y="14048"/>
                    <a:pt x="18849" y="13902"/>
                  </a:cubicBezTo>
                  <a:cubicBezTo>
                    <a:pt x="19148" y="13141"/>
                    <a:pt x="19304" y="12235"/>
                    <a:pt x="19449" y="11484"/>
                  </a:cubicBezTo>
                  <a:cubicBezTo>
                    <a:pt x="19449" y="10578"/>
                    <a:pt x="19449" y="9671"/>
                    <a:pt x="19304" y="8765"/>
                  </a:cubicBezTo>
                  <a:cubicBezTo>
                    <a:pt x="19304" y="8765"/>
                    <a:pt x="19304" y="8607"/>
                    <a:pt x="19148" y="8607"/>
                  </a:cubicBezTo>
                  <a:cubicBezTo>
                    <a:pt x="19148" y="8462"/>
                    <a:pt x="19148" y="8462"/>
                    <a:pt x="19005" y="8306"/>
                  </a:cubicBezTo>
                  <a:lnTo>
                    <a:pt x="18405" y="8306"/>
                  </a:lnTo>
                  <a:lnTo>
                    <a:pt x="12549" y="10119"/>
                  </a:lnTo>
                  <a:cubicBezTo>
                    <a:pt x="12405" y="10119"/>
                    <a:pt x="12248" y="10119"/>
                    <a:pt x="12248" y="10275"/>
                  </a:cubicBezTo>
                  <a:cubicBezTo>
                    <a:pt x="12104" y="10420"/>
                    <a:pt x="12104" y="10578"/>
                    <a:pt x="11949" y="10723"/>
                  </a:cubicBezTo>
                  <a:cubicBezTo>
                    <a:pt x="11949" y="10880"/>
                    <a:pt x="12104" y="10880"/>
                    <a:pt x="12104" y="11026"/>
                  </a:cubicBezTo>
                  <a:cubicBezTo>
                    <a:pt x="12104" y="11183"/>
                    <a:pt x="12248" y="11328"/>
                    <a:pt x="12405" y="11328"/>
                  </a:cubicBezTo>
                  <a:close/>
                  <a:moveTo>
                    <a:pt x="10904" y="8306"/>
                  </a:moveTo>
                  <a:lnTo>
                    <a:pt x="13904" y="2867"/>
                  </a:lnTo>
                  <a:lnTo>
                    <a:pt x="13904" y="2564"/>
                  </a:lnTo>
                  <a:cubicBezTo>
                    <a:pt x="13904" y="2564"/>
                    <a:pt x="13904" y="2419"/>
                    <a:pt x="13749" y="2419"/>
                  </a:cubicBezTo>
                  <a:cubicBezTo>
                    <a:pt x="12848" y="1959"/>
                    <a:pt x="12104" y="1815"/>
                    <a:pt x="11349" y="1815"/>
                  </a:cubicBezTo>
                  <a:cubicBezTo>
                    <a:pt x="10448" y="1658"/>
                    <a:pt x="9549" y="1658"/>
                    <a:pt x="8805" y="1815"/>
                  </a:cubicBezTo>
                  <a:cubicBezTo>
                    <a:pt x="8805" y="1815"/>
                    <a:pt x="8648" y="1815"/>
                    <a:pt x="8648" y="1959"/>
                  </a:cubicBezTo>
                  <a:cubicBezTo>
                    <a:pt x="8505" y="1959"/>
                    <a:pt x="8505" y="2117"/>
                    <a:pt x="8505" y="2117"/>
                  </a:cubicBezTo>
                  <a:lnTo>
                    <a:pt x="8505" y="2262"/>
                  </a:lnTo>
                  <a:lnTo>
                    <a:pt x="10305" y="8161"/>
                  </a:lnTo>
                  <a:cubicBezTo>
                    <a:pt x="10305" y="8306"/>
                    <a:pt x="10305" y="8306"/>
                    <a:pt x="10448" y="8462"/>
                  </a:cubicBezTo>
                  <a:lnTo>
                    <a:pt x="10749" y="8462"/>
                  </a:lnTo>
                  <a:cubicBezTo>
                    <a:pt x="10904" y="8462"/>
                    <a:pt x="10904" y="8306"/>
                    <a:pt x="10904" y="8306"/>
                  </a:cubicBezTo>
                  <a:close/>
                  <a:moveTo>
                    <a:pt x="14205" y="3023"/>
                  </a:moveTo>
                  <a:lnTo>
                    <a:pt x="14205" y="2419"/>
                  </a:lnTo>
                  <a:cubicBezTo>
                    <a:pt x="14205" y="2262"/>
                    <a:pt x="14205" y="2262"/>
                    <a:pt x="14048" y="2117"/>
                  </a:cubicBezTo>
                  <a:cubicBezTo>
                    <a:pt x="14048" y="2117"/>
                    <a:pt x="13904" y="2117"/>
                    <a:pt x="13749" y="1959"/>
                  </a:cubicBezTo>
                  <a:cubicBezTo>
                    <a:pt x="13005" y="1658"/>
                    <a:pt x="12248" y="1513"/>
                    <a:pt x="11349" y="1355"/>
                  </a:cubicBezTo>
                  <a:cubicBezTo>
                    <a:pt x="10448" y="1355"/>
                    <a:pt x="9549" y="1355"/>
                    <a:pt x="8805" y="1513"/>
                  </a:cubicBezTo>
                  <a:cubicBezTo>
                    <a:pt x="8648" y="1513"/>
                    <a:pt x="8505" y="1513"/>
                    <a:pt x="8505" y="1658"/>
                  </a:cubicBezTo>
                  <a:cubicBezTo>
                    <a:pt x="8349" y="1658"/>
                    <a:pt x="8349" y="1658"/>
                    <a:pt x="8205" y="1815"/>
                  </a:cubicBezTo>
                  <a:lnTo>
                    <a:pt x="8205" y="2419"/>
                  </a:lnTo>
                  <a:lnTo>
                    <a:pt x="10005" y="8306"/>
                  </a:lnTo>
                  <a:cubicBezTo>
                    <a:pt x="10005" y="8462"/>
                    <a:pt x="10005" y="8607"/>
                    <a:pt x="10149" y="8607"/>
                  </a:cubicBezTo>
                  <a:cubicBezTo>
                    <a:pt x="10305" y="8765"/>
                    <a:pt x="10448" y="8765"/>
                    <a:pt x="10605" y="8765"/>
                  </a:cubicBezTo>
                  <a:cubicBezTo>
                    <a:pt x="10749" y="8910"/>
                    <a:pt x="10749" y="8765"/>
                    <a:pt x="10904" y="8765"/>
                  </a:cubicBezTo>
                  <a:cubicBezTo>
                    <a:pt x="11048" y="8607"/>
                    <a:pt x="11205" y="8607"/>
                    <a:pt x="11205" y="8462"/>
                  </a:cubicBezTo>
                  <a:close/>
                  <a:moveTo>
                    <a:pt x="12248" y="11787"/>
                  </a:moveTo>
                  <a:lnTo>
                    <a:pt x="17649" y="14652"/>
                  </a:lnTo>
                  <a:lnTo>
                    <a:pt x="17805" y="14809"/>
                  </a:lnTo>
                  <a:cubicBezTo>
                    <a:pt x="17949" y="14954"/>
                    <a:pt x="17949" y="14954"/>
                    <a:pt x="17949" y="15110"/>
                  </a:cubicBezTo>
                  <a:lnTo>
                    <a:pt x="17949" y="15413"/>
                  </a:lnTo>
                  <a:cubicBezTo>
                    <a:pt x="17949" y="15558"/>
                    <a:pt x="17949" y="15558"/>
                    <a:pt x="17805" y="15715"/>
                  </a:cubicBezTo>
                  <a:cubicBezTo>
                    <a:pt x="17349" y="16465"/>
                    <a:pt x="16749" y="17070"/>
                    <a:pt x="16149" y="17529"/>
                  </a:cubicBezTo>
                  <a:cubicBezTo>
                    <a:pt x="15405" y="18133"/>
                    <a:pt x="14648" y="18580"/>
                    <a:pt x="13904" y="18883"/>
                  </a:cubicBezTo>
                  <a:cubicBezTo>
                    <a:pt x="13749" y="19039"/>
                    <a:pt x="13749" y="19039"/>
                    <a:pt x="13605" y="19039"/>
                  </a:cubicBezTo>
                  <a:cubicBezTo>
                    <a:pt x="13448" y="19039"/>
                    <a:pt x="13448" y="19039"/>
                    <a:pt x="13304" y="18883"/>
                  </a:cubicBezTo>
                  <a:cubicBezTo>
                    <a:pt x="13149" y="18883"/>
                    <a:pt x="13149" y="18883"/>
                    <a:pt x="13149" y="18738"/>
                  </a:cubicBezTo>
                  <a:cubicBezTo>
                    <a:pt x="13005" y="18738"/>
                    <a:pt x="13005" y="18580"/>
                    <a:pt x="13005" y="18435"/>
                  </a:cubicBezTo>
                  <a:lnTo>
                    <a:pt x="11205" y="12536"/>
                  </a:lnTo>
                  <a:lnTo>
                    <a:pt x="11205" y="12089"/>
                  </a:lnTo>
                  <a:cubicBezTo>
                    <a:pt x="11205" y="11932"/>
                    <a:pt x="11349" y="11932"/>
                    <a:pt x="11349" y="11787"/>
                  </a:cubicBezTo>
                  <a:cubicBezTo>
                    <a:pt x="11504" y="11630"/>
                    <a:pt x="11648" y="11630"/>
                    <a:pt x="11805" y="11630"/>
                  </a:cubicBezTo>
                  <a:cubicBezTo>
                    <a:pt x="11949" y="11630"/>
                    <a:pt x="12104" y="11630"/>
                    <a:pt x="12248" y="11787"/>
                  </a:cubicBezTo>
                  <a:close/>
                  <a:moveTo>
                    <a:pt x="17504" y="14954"/>
                  </a:moveTo>
                  <a:lnTo>
                    <a:pt x="17504" y="15110"/>
                  </a:lnTo>
                  <a:cubicBezTo>
                    <a:pt x="17504" y="15110"/>
                    <a:pt x="17649" y="15110"/>
                    <a:pt x="17649" y="15256"/>
                  </a:cubicBezTo>
                  <a:lnTo>
                    <a:pt x="17649" y="15413"/>
                  </a:lnTo>
                  <a:lnTo>
                    <a:pt x="17504" y="15413"/>
                  </a:lnTo>
                  <a:cubicBezTo>
                    <a:pt x="17049" y="16162"/>
                    <a:pt x="16449" y="16767"/>
                    <a:pt x="15848" y="17371"/>
                  </a:cubicBezTo>
                  <a:cubicBezTo>
                    <a:pt x="15248" y="17831"/>
                    <a:pt x="14504" y="18278"/>
                    <a:pt x="13749" y="18580"/>
                  </a:cubicBezTo>
                  <a:lnTo>
                    <a:pt x="13448" y="18580"/>
                  </a:lnTo>
                  <a:lnTo>
                    <a:pt x="13304" y="18435"/>
                  </a:lnTo>
                  <a:lnTo>
                    <a:pt x="11504" y="12391"/>
                  </a:lnTo>
                  <a:lnTo>
                    <a:pt x="11504" y="12235"/>
                  </a:lnTo>
                  <a:lnTo>
                    <a:pt x="11648" y="12089"/>
                  </a:lnTo>
                  <a:lnTo>
                    <a:pt x="11805" y="11932"/>
                  </a:lnTo>
                  <a:cubicBezTo>
                    <a:pt x="11949" y="11932"/>
                    <a:pt x="11949" y="11932"/>
                    <a:pt x="11949" y="12089"/>
                  </a:cubicBezTo>
                  <a:close/>
                  <a:moveTo>
                    <a:pt x="14805" y="3326"/>
                  </a:moveTo>
                  <a:lnTo>
                    <a:pt x="11949" y="8765"/>
                  </a:lnTo>
                  <a:cubicBezTo>
                    <a:pt x="11805" y="8910"/>
                    <a:pt x="11805" y="8910"/>
                    <a:pt x="11805" y="9067"/>
                  </a:cubicBezTo>
                  <a:lnTo>
                    <a:pt x="11949" y="9212"/>
                  </a:lnTo>
                  <a:lnTo>
                    <a:pt x="12104" y="9370"/>
                  </a:lnTo>
                  <a:lnTo>
                    <a:pt x="12248" y="9370"/>
                  </a:lnTo>
                  <a:lnTo>
                    <a:pt x="18249" y="7557"/>
                  </a:lnTo>
                  <a:lnTo>
                    <a:pt x="18405" y="7557"/>
                  </a:lnTo>
                  <a:lnTo>
                    <a:pt x="18405" y="7097"/>
                  </a:lnTo>
                  <a:cubicBezTo>
                    <a:pt x="18104" y="6348"/>
                    <a:pt x="17649" y="5586"/>
                    <a:pt x="17205" y="4981"/>
                  </a:cubicBezTo>
                  <a:cubicBezTo>
                    <a:pt x="16605" y="4232"/>
                    <a:pt x="16005" y="3773"/>
                    <a:pt x="15405" y="3326"/>
                  </a:cubicBezTo>
                  <a:lnTo>
                    <a:pt x="15248" y="3168"/>
                  </a:lnTo>
                  <a:lnTo>
                    <a:pt x="15104" y="3168"/>
                  </a:lnTo>
                  <a:cubicBezTo>
                    <a:pt x="14949" y="3168"/>
                    <a:pt x="14949" y="3168"/>
                    <a:pt x="14949" y="332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71" name="Google Shape;4529;p36"/>
            <p:cNvSpPr/>
            <p:nvPr/>
          </p:nvSpPr>
          <p:spPr>
            <a:xfrm>
              <a:off x="150942" y="845725"/>
              <a:ext cx="517515" cy="248930"/>
            </a:xfrm>
            <a:custGeom>
              <a:avLst/>
              <a:gdLst/>
              <a:ahLst/>
              <a:cxnLst>
                <a:cxn ang="0">
                  <a:pos x="wd2" y="hd2"/>
                </a:cxn>
                <a:cxn ang="5400000">
                  <a:pos x="wd2" y="hd2"/>
                </a:cxn>
                <a:cxn ang="10800000">
                  <a:pos x="wd2" y="hd2"/>
                </a:cxn>
                <a:cxn ang="16200000">
                  <a:pos x="wd2" y="hd2"/>
                </a:cxn>
              </a:cxnLst>
              <a:rect l="0" t="0" r="r" b="b"/>
              <a:pathLst>
                <a:path w="21483" h="21600" extrusionOk="0">
                  <a:moveTo>
                    <a:pt x="7553" y="10312"/>
                  </a:moveTo>
                  <a:cubicBezTo>
                    <a:pt x="7985" y="10312"/>
                    <a:pt x="7985" y="9402"/>
                    <a:pt x="8451" y="9402"/>
                  </a:cubicBezTo>
                  <a:cubicBezTo>
                    <a:pt x="9353" y="7525"/>
                    <a:pt x="8883" y="8427"/>
                    <a:pt x="9785" y="8427"/>
                  </a:cubicBezTo>
                  <a:cubicBezTo>
                    <a:pt x="10683" y="7525"/>
                    <a:pt x="12483" y="6550"/>
                    <a:pt x="13385" y="7525"/>
                  </a:cubicBezTo>
                  <a:cubicBezTo>
                    <a:pt x="12953" y="7525"/>
                    <a:pt x="12953" y="7525"/>
                    <a:pt x="12483" y="8427"/>
                  </a:cubicBezTo>
                  <a:cubicBezTo>
                    <a:pt x="11585" y="9402"/>
                    <a:pt x="10683" y="9402"/>
                    <a:pt x="9785" y="10312"/>
                  </a:cubicBezTo>
                  <a:close/>
                  <a:moveTo>
                    <a:pt x="7553" y="17837"/>
                  </a:moveTo>
                  <a:cubicBezTo>
                    <a:pt x="7553" y="17837"/>
                    <a:pt x="7553" y="16927"/>
                    <a:pt x="7985" y="16927"/>
                  </a:cubicBezTo>
                  <a:cubicBezTo>
                    <a:pt x="8883" y="15952"/>
                    <a:pt x="9353" y="15952"/>
                    <a:pt x="10251" y="15050"/>
                  </a:cubicBezTo>
                  <a:cubicBezTo>
                    <a:pt x="11153" y="14075"/>
                    <a:pt x="12051" y="12190"/>
                    <a:pt x="12483" y="11288"/>
                  </a:cubicBezTo>
                  <a:lnTo>
                    <a:pt x="13385" y="9402"/>
                  </a:lnTo>
                  <a:cubicBezTo>
                    <a:pt x="13851" y="9402"/>
                    <a:pt x="13851" y="8427"/>
                    <a:pt x="13851" y="8427"/>
                  </a:cubicBezTo>
                  <a:lnTo>
                    <a:pt x="14283" y="8427"/>
                  </a:lnTo>
                  <a:cubicBezTo>
                    <a:pt x="13851" y="7525"/>
                    <a:pt x="14283" y="7525"/>
                    <a:pt x="13851" y="8427"/>
                  </a:cubicBezTo>
                  <a:cubicBezTo>
                    <a:pt x="13385" y="8427"/>
                    <a:pt x="12483" y="9402"/>
                    <a:pt x="12051" y="10312"/>
                  </a:cubicBezTo>
                  <a:cubicBezTo>
                    <a:pt x="11585" y="10312"/>
                    <a:pt x="11153" y="12190"/>
                    <a:pt x="10683" y="12190"/>
                  </a:cubicBezTo>
                  <a:cubicBezTo>
                    <a:pt x="10683" y="13165"/>
                    <a:pt x="10251" y="13165"/>
                    <a:pt x="9785" y="13165"/>
                  </a:cubicBezTo>
                  <a:lnTo>
                    <a:pt x="8883" y="14075"/>
                  </a:lnTo>
                  <a:close/>
                  <a:moveTo>
                    <a:pt x="11153" y="5640"/>
                  </a:moveTo>
                  <a:cubicBezTo>
                    <a:pt x="11153" y="4665"/>
                    <a:pt x="11585" y="4665"/>
                    <a:pt x="11585" y="3763"/>
                  </a:cubicBezTo>
                  <a:lnTo>
                    <a:pt x="14753" y="3763"/>
                  </a:lnTo>
                  <a:cubicBezTo>
                    <a:pt x="15185" y="2787"/>
                    <a:pt x="16553" y="2787"/>
                    <a:pt x="17451" y="4665"/>
                  </a:cubicBezTo>
                  <a:cubicBezTo>
                    <a:pt x="16985" y="4665"/>
                    <a:pt x="15651" y="5640"/>
                    <a:pt x="14753" y="5640"/>
                  </a:cubicBezTo>
                  <a:lnTo>
                    <a:pt x="12953" y="5640"/>
                  </a:lnTo>
                  <a:cubicBezTo>
                    <a:pt x="12953" y="6550"/>
                    <a:pt x="12051" y="5640"/>
                    <a:pt x="11585" y="6550"/>
                  </a:cubicBezTo>
                  <a:lnTo>
                    <a:pt x="10251" y="6550"/>
                  </a:lnTo>
                  <a:close/>
                  <a:moveTo>
                    <a:pt x="14753" y="6550"/>
                  </a:moveTo>
                  <a:cubicBezTo>
                    <a:pt x="15651" y="6550"/>
                    <a:pt x="16985" y="5640"/>
                    <a:pt x="17883" y="5640"/>
                  </a:cubicBezTo>
                  <a:cubicBezTo>
                    <a:pt x="18785" y="4665"/>
                    <a:pt x="19251" y="3763"/>
                    <a:pt x="19683" y="2787"/>
                  </a:cubicBezTo>
                  <a:cubicBezTo>
                    <a:pt x="20153" y="2787"/>
                    <a:pt x="21051" y="902"/>
                    <a:pt x="21483" y="0"/>
                  </a:cubicBezTo>
                  <a:cubicBezTo>
                    <a:pt x="21051" y="0"/>
                    <a:pt x="20585" y="902"/>
                    <a:pt x="20585" y="902"/>
                  </a:cubicBezTo>
                  <a:cubicBezTo>
                    <a:pt x="20153" y="902"/>
                    <a:pt x="20153" y="1877"/>
                    <a:pt x="19683" y="1877"/>
                  </a:cubicBezTo>
                  <a:cubicBezTo>
                    <a:pt x="19251" y="2787"/>
                    <a:pt x="18785" y="2787"/>
                    <a:pt x="18353" y="3763"/>
                  </a:cubicBezTo>
                  <a:cubicBezTo>
                    <a:pt x="17883" y="3763"/>
                    <a:pt x="17451" y="2787"/>
                    <a:pt x="17451" y="2787"/>
                  </a:cubicBezTo>
                  <a:cubicBezTo>
                    <a:pt x="16553" y="1877"/>
                    <a:pt x="15651" y="1877"/>
                    <a:pt x="15185" y="1877"/>
                  </a:cubicBezTo>
                  <a:lnTo>
                    <a:pt x="13385" y="1877"/>
                  </a:lnTo>
                  <a:lnTo>
                    <a:pt x="12051" y="2787"/>
                  </a:lnTo>
                  <a:cubicBezTo>
                    <a:pt x="12051" y="2787"/>
                    <a:pt x="11585" y="2787"/>
                    <a:pt x="11153" y="3763"/>
                  </a:cubicBezTo>
                  <a:cubicBezTo>
                    <a:pt x="11153" y="3763"/>
                    <a:pt x="10251" y="3763"/>
                    <a:pt x="10251" y="4665"/>
                  </a:cubicBezTo>
                  <a:lnTo>
                    <a:pt x="10683" y="4665"/>
                  </a:lnTo>
                  <a:lnTo>
                    <a:pt x="10251" y="5640"/>
                  </a:lnTo>
                  <a:cubicBezTo>
                    <a:pt x="9785" y="5640"/>
                    <a:pt x="9785" y="5640"/>
                    <a:pt x="9785" y="6550"/>
                  </a:cubicBezTo>
                  <a:cubicBezTo>
                    <a:pt x="9353" y="6550"/>
                    <a:pt x="8883" y="6550"/>
                    <a:pt x="8451" y="7525"/>
                  </a:cubicBezTo>
                  <a:lnTo>
                    <a:pt x="7985" y="8427"/>
                  </a:lnTo>
                  <a:lnTo>
                    <a:pt x="2585" y="8427"/>
                  </a:lnTo>
                  <a:cubicBezTo>
                    <a:pt x="2153" y="9402"/>
                    <a:pt x="1683" y="9402"/>
                    <a:pt x="1683" y="9402"/>
                  </a:cubicBezTo>
                  <a:cubicBezTo>
                    <a:pt x="1683" y="10312"/>
                    <a:pt x="2153" y="10312"/>
                    <a:pt x="2153" y="10312"/>
                  </a:cubicBezTo>
                  <a:cubicBezTo>
                    <a:pt x="3051" y="9402"/>
                    <a:pt x="3953" y="9402"/>
                    <a:pt x="4851" y="9402"/>
                  </a:cubicBezTo>
                  <a:lnTo>
                    <a:pt x="7083" y="9402"/>
                  </a:lnTo>
                  <a:cubicBezTo>
                    <a:pt x="6651" y="10312"/>
                    <a:pt x="6185" y="10312"/>
                    <a:pt x="5753" y="11288"/>
                  </a:cubicBezTo>
                  <a:cubicBezTo>
                    <a:pt x="5283" y="11288"/>
                    <a:pt x="4851" y="11288"/>
                    <a:pt x="4385" y="12190"/>
                  </a:cubicBezTo>
                  <a:lnTo>
                    <a:pt x="353" y="12190"/>
                  </a:lnTo>
                  <a:cubicBezTo>
                    <a:pt x="-117" y="13165"/>
                    <a:pt x="-117" y="13165"/>
                    <a:pt x="353" y="13165"/>
                  </a:cubicBezTo>
                  <a:lnTo>
                    <a:pt x="4385" y="13165"/>
                  </a:lnTo>
                  <a:lnTo>
                    <a:pt x="5283" y="12190"/>
                  </a:lnTo>
                  <a:lnTo>
                    <a:pt x="6185" y="12190"/>
                  </a:lnTo>
                  <a:cubicBezTo>
                    <a:pt x="6651" y="11288"/>
                    <a:pt x="8451" y="11288"/>
                    <a:pt x="8883" y="11288"/>
                  </a:cubicBezTo>
                  <a:cubicBezTo>
                    <a:pt x="9785" y="11288"/>
                    <a:pt x="9785" y="11288"/>
                    <a:pt x="11153" y="10312"/>
                  </a:cubicBezTo>
                  <a:cubicBezTo>
                    <a:pt x="10251" y="12190"/>
                    <a:pt x="9353" y="13165"/>
                    <a:pt x="8883" y="13165"/>
                  </a:cubicBezTo>
                  <a:cubicBezTo>
                    <a:pt x="7553" y="14075"/>
                    <a:pt x="6185" y="15050"/>
                    <a:pt x="4851" y="15050"/>
                  </a:cubicBezTo>
                  <a:lnTo>
                    <a:pt x="3483" y="15952"/>
                  </a:lnTo>
                  <a:cubicBezTo>
                    <a:pt x="3051" y="15952"/>
                    <a:pt x="2585" y="15952"/>
                    <a:pt x="2153" y="15050"/>
                  </a:cubicBezTo>
                  <a:lnTo>
                    <a:pt x="785" y="15050"/>
                  </a:lnTo>
                  <a:cubicBezTo>
                    <a:pt x="785" y="15050"/>
                    <a:pt x="1251" y="15952"/>
                    <a:pt x="1683" y="15952"/>
                  </a:cubicBezTo>
                  <a:cubicBezTo>
                    <a:pt x="2585" y="16927"/>
                    <a:pt x="3483" y="16927"/>
                    <a:pt x="4385" y="16927"/>
                  </a:cubicBezTo>
                  <a:lnTo>
                    <a:pt x="5283" y="16927"/>
                  </a:lnTo>
                  <a:cubicBezTo>
                    <a:pt x="5753" y="15952"/>
                    <a:pt x="6185" y="15952"/>
                    <a:pt x="7083" y="15952"/>
                  </a:cubicBezTo>
                  <a:lnTo>
                    <a:pt x="7553" y="15050"/>
                  </a:lnTo>
                  <a:cubicBezTo>
                    <a:pt x="7083" y="15952"/>
                    <a:pt x="6185" y="18813"/>
                    <a:pt x="5753" y="18813"/>
                  </a:cubicBezTo>
                  <a:cubicBezTo>
                    <a:pt x="4385" y="20690"/>
                    <a:pt x="4385" y="20690"/>
                    <a:pt x="3051" y="20690"/>
                  </a:cubicBezTo>
                  <a:lnTo>
                    <a:pt x="2585" y="20690"/>
                  </a:lnTo>
                  <a:cubicBezTo>
                    <a:pt x="2585" y="21600"/>
                    <a:pt x="3483" y="21600"/>
                    <a:pt x="3483" y="21600"/>
                  </a:cubicBezTo>
                  <a:cubicBezTo>
                    <a:pt x="3953" y="21600"/>
                    <a:pt x="4851" y="21600"/>
                    <a:pt x="5283" y="20690"/>
                  </a:cubicBezTo>
                  <a:cubicBezTo>
                    <a:pt x="5753" y="20690"/>
                    <a:pt x="6185" y="19715"/>
                    <a:pt x="6651" y="18813"/>
                  </a:cubicBezTo>
                  <a:lnTo>
                    <a:pt x="7083" y="18813"/>
                  </a:lnTo>
                  <a:cubicBezTo>
                    <a:pt x="7083" y="18813"/>
                    <a:pt x="7553" y="17837"/>
                    <a:pt x="7985" y="17837"/>
                  </a:cubicBezTo>
                  <a:lnTo>
                    <a:pt x="8451" y="17837"/>
                  </a:lnTo>
                  <a:lnTo>
                    <a:pt x="11153" y="15050"/>
                  </a:lnTo>
                  <a:cubicBezTo>
                    <a:pt x="12953" y="13165"/>
                    <a:pt x="12953" y="11288"/>
                    <a:pt x="14283" y="9402"/>
                  </a:cubicBezTo>
                  <a:lnTo>
                    <a:pt x="14753" y="8427"/>
                  </a:lnTo>
                  <a:lnTo>
                    <a:pt x="15185" y="8427"/>
                  </a:lnTo>
                  <a:cubicBezTo>
                    <a:pt x="16083" y="9402"/>
                    <a:pt x="17451" y="10312"/>
                    <a:pt x="18353" y="9402"/>
                  </a:cubicBezTo>
                  <a:cubicBezTo>
                    <a:pt x="18785" y="9402"/>
                    <a:pt x="19683" y="8427"/>
                    <a:pt x="19683" y="7525"/>
                  </a:cubicBezTo>
                  <a:lnTo>
                    <a:pt x="18785" y="8427"/>
                  </a:lnTo>
                  <a:lnTo>
                    <a:pt x="17883" y="8427"/>
                  </a:lnTo>
                  <a:cubicBezTo>
                    <a:pt x="17451" y="9402"/>
                    <a:pt x="16553" y="8427"/>
                    <a:pt x="16083" y="8427"/>
                  </a:cubicBezTo>
                  <a:cubicBezTo>
                    <a:pt x="15651" y="7525"/>
                    <a:pt x="15651" y="7525"/>
                    <a:pt x="15185" y="7525"/>
                  </a:cubicBezTo>
                  <a:cubicBezTo>
                    <a:pt x="15185" y="7525"/>
                    <a:pt x="14753" y="7525"/>
                    <a:pt x="14753" y="655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72" name="Google Shape;4530;p36"/>
            <p:cNvSpPr/>
            <p:nvPr/>
          </p:nvSpPr>
          <p:spPr>
            <a:xfrm>
              <a:off x="408294" y="151926"/>
              <a:ext cx="249774" cy="509004"/>
            </a:xfrm>
            <a:custGeom>
              <a:avLst/>
              <a:gdLst/>
              <a:ahLst/>
              <a:cxnLst>
                <a:cxn ang="0">
                  <a:pos x="wd2" y="hd2"/>
                </a:cxn>
                <a:cxn ang="5400000">
                  <a:pos x="wd2" y="hd2"/>
                </a:cxn>
                <a:cxn ang="10800000">
                  <a:pos x="wd2" y="hd2"/>
                </a:cxn>
                <a:cxn ang="16200000">
                  <a:pos x="wd2" y="hd2"/>
                </a:cxn>
              </a:cxnLst>
              <a:rect l="0" t="0" r="r" b="b"/>
              <a:pathLst>
                <a:path w="21600" h="21600" extrusionOk="0">
                  <a:moveTo>
                    <a:pt x="17850" y="17920"/>
                  </a:moveTo>
                  <a:cubicBezTo>
                    <a:pt x="16878" y="17479"/>
                    <a:pt x="16878" y="16561"/>
                    <a:pt x="16878" y="16080"/>
                  </a:cubicBezTo>
                  <a:lnTo>
                    <a:pt x="15979" y="15639"/>
                  </a:lnTo>
                  <a:lnTo>
                    <a:pt x="15979" y="12400"/>
                  </a:lnTo>
                  <a:cubicBezTo>
                    <a:pt x="15979" y="11482"/>
                    <a:pt x="14999" y="10560"/>
                    <a:pt x="14999" y="10560"/>
                  </a:cubicBezTo>
                  <a:lnTo>
                    <a:pt x="15979" y="10560"/>
                  </a:lnTo>
                  <a:cubicBezTo>
                    <a:pt x="15979" y="11040"/>
                    <a:pt x="15979" y="11040"/>
                    <a:pt x="16878" y="11040"/>
                  </a:cubicBezTo>
                  <a:cubicBezTo>
                    <a:pt x="17850" y="11482"/>
                    <a:pt x="17850" y="11482"/>
                    <a:pt x="17850" y="11958"/>
                  </a:cubicBezTo>
                  <a:lnTo>
                    <a:pt x="18749" y="14240"/>
                  </a:lnTo>
                  <a:lnTo>
                    <a:pt x="18749" y="15639"/>
                  </a:lnTo>
                  <a:cubicBezTo>
                    <a:pt x="18749" y="16561"/>
                    <a:pt x="17850" y="17002"/>
                    <a:pt x="17850" y="17920"/>
                  </a:cubicBezTo>
                  <a:close/>
                  <a:moveTo>
                    <a:pt x="14100" y="14721"/>
                  </a:moveTo>
                  <a:cubicBezTo>
                    <a:pt x="13128" y="13799"/>
                    <a:pt x="12229" y="13322"/>
                    <a:pt x="11249" y="12881"/>
                  </a:cubicBezTo>
                  <a:cubicBezTo>
                    <a:pt x="9379" y="11958"/>
                    <a:pt x="8480" y="11958"/>
                    <a:pt x="7500" y="11040"/>
                  </a:cubicBezTo>
                  <a:cubicBezTo>
                    <a:pt x="6601" y="10560"/>
                    <a:pt x="5629" y="9642"/>
                    <a:pt x="5629" y="9200"/>
                  </a:cubicBezTo>
                  <a:cubicBezTo>
                    <a:pt x="5629" y="8719"/>
                    <a:pt x="5629" y="8719"/>
                    <a:pt x="4730" y="8278"/>
                  </a:cubicBezTo>
                  <a:lnTo>
                    <a:pt x="4730" y="7801"/>
                  </a:lnTo>
                  <a:lnTo>
                    <a:pt x="3750" y="7360"/>
                  </a:lnTo>
                  <a:lnTo>
                    <a:pt x="6601" y="8719"/>
                  </a:lnTo>
                  <a:cubicBezTo>
                    <a:pt x="7500" y="9200"/>
                    <a:pt x="7500" y="9200"/>
                    <a:pt x="8480" y="10118"/>
                  </a:cubicBezTo>
                  <a:cubicBezTo>
                    <a:pt x="8480" y="10118"/>
                    <a:pt x="8480" y="10560"/>
                    <a:pt x="9379" y="11040"/>
                  </a:cubicBezTo>
                  <a:lnTo>
                    <a:pt x="11249" y="11958"/>
                  </a:lnTo>
                  <a:cubicBezTo>
                    <a:pt x="12229" y="12400"/>
                    <a:pt x="13128" y="13322"/>
                    <a:pt x="13128" y="13322"/>
                  </a:cubicBezTo>
                  <a:cubicBezTo>
                    <a:pt x="14100" y="14240"/>
                    <a:pt x="14100" y="14240"/>
                    <a:pt x="14100" y="14721"/>
                  </a:cubicBezTo>
                  <a:close/>
                  <a:moveTo>
                    <a:pt x="14100" y="13322"/>
                  </a:moveTo>
                  <a:cubicBezTo>
                    <a:pt x="14999" y="12400"/>
                    <a:pt x="14100" y="10560"/>
                    <a:pt x="13128" y="9642"/>
                  </a:cubicBezTo>
                  <a:cubicBezTo>
                    <a:pt x="13128" y="8719"/>
                    <a:pt x="13128" y="9200"/>
                    <a:pt x="12229" y="8278"/>
                  </a:cubicBezTo>
                  <a:lnTo>
                    <a:pt x="11249" y="7801"/>
                  </a:lnTo>
                  <a:lnTo>
                    <a:pt x="11249" y="8278"/>
                  </a:lnTo>
                  <a:cubicBezTo>
                    <a:pt x="11249" y="9200"/>
                    <a:pt x="11249" y="9642"/>
                    <a:pt x="12229" y="10560"/>
                  </a:cubicBezTo>
                  <a:cubicBezTo>
                    <a:pt x="12229" y="11040"/>
                    <a:pt x="12229" y="11482"/>
                    <a:pt x="13128" y="11958"/>
                  </a:cubicBezTo>
                  <a:cubicBezTo>
                    <a:pt x="13128" y="12400"/>
                    <a:pt x="14100" y="13322"/>
                    <a:pt x="14100" y="13322"/>
                  </a:cubicBezTo>
                  <a:close/>
                  <a:moveTo>
                    <a:pt x="9379" y="441"/>
                  </a:moveTo>
                  <a:cubicBezTo>
                    <a:pt x="9379" y="441"/>
                    <a:pt x="9379" y="0"/>
                    <a:pt x="8480" y="0"/>
                  </a:cubicBezTo>
                  <a:lnTo>
                    <a:pt x="8480" y="3199"/>
                  </a:lnTo>
                  <a:lnTo>
                    <a:pt x="9379" y="4598"/>
                  </a:lnTo>
                  <a:lnTo>
                    <a:pt x="9379" y="5520"/>
                  </a:lnTo>
                  <a:cubicBezTo>
                    <a:pt x="9379" y="5520"/>
                    <a:pt x="9379" y="5961"/>
                    <a:pt x="10351" y="5961"/>
                  </a:cubicBezTo>
                  <a:lnTo>
                    <a:pt x="10351" y="10560"/>
                  </a:lnTo>
                  <a:lnTo>
                    <a:pt x="11249" y="11040"/>
                  </a:lnTo>
                  <a:cubicBezTo>
                    <a:pt x="10351" y="11040"/>
                    <a:pt x="9379" y="10118"/>
                    <a:pt x="9379" y="10118"/>
                  </a:cubicBezTo>
                  <a:cubicBezTo>
                    <a:pt x="7500" y="7801"/>
                    <a:pt x="5629" y="4598"/>
                    <a:pt x="6601" y="2281"/>
                  </a:cubicBezTo>
                  <a:cubicBezTo>
                    <a:pt x="6601" y="1840"/>
                    <a:pt x="7500" y="918"/>
                    <a:pt x="6601" y="918"/>
                  </a:cubicBezTo>
                  <a:cubicBezTo>
                    <a:pt x="5629" y="918"/>
                    <a:pt x="5629" y="2281"/>
                    <a:pt x="4730" y="2281"/>
                  </a:cubicBezTo>
                  <a:lnTo>
                    <a:pt x="4730" y="4121"/>
                  </a:lnTo>
                  <a:lnTo>
                    <a:pt x="5629" y="5961"/>
                  </a:lnTo>
                  <a:cubicBezTo>
                    <a:pt x="5629" y="6438"/>
                    <a:pt x="6601" y="7360"/>
                    <a:pt x="6601" y="7801"/>
                  </a:cubicBezTo>
                  <a:lnTo>
                    <a:pt x="4730" y="6879"/>
                  </a:lnTo>
                  <a:cubicBezTo>
                    <a:pt x="4730" y="6879"/>
                    <a:pt x="4730" y="6438"/>
                    <a:pt x="3750" y="6438"/>
                  </a:cubicBezTo>
                  <a:lnTo>
                    <a:pt x="980" y="3680"/>
                  </a:lnTo>
                  <a:lnTo>
                    <a:pt x="980" y="2281"/>
                  </a:lnTo>
                  <a:cubicBezTo>
                    <a:pt x="0" y="2281"/>
                    <a:pt x="0" y="3199"/>
                    <a:pt x="0" y="3680"/>
                  </a:cubicBezTo>
                  <a:cubicBezTo>
                    <a:pt x="0" y="3680"/>
                    <a:pt x="0" y="4598"/>
                    <a:pt x="980" y="4598"/>
                  </a:cubicBezTo>
                  <a:cubicBezTo>
                    <a:pt x="980" y="5520"/>
                    <a:pt x="980" y="5520"/>
                    <a:pt x="2851" y="6438"/>
                  </a:cubicBezTo>
                  <a:lnTo>
                    <a:pt x="2851" y="6879"/>
                  </a:lnTo>
                  <a:cubicBezTo>
                    <a:pt x="3750" y="7801"/>
                    <a:pt x="4730" y="9642"/>
                    <a:pt x="5629" y="10118"/>
                  </a:cubicBezTo>
                  <a:cubicBezTo>
                    <a:pt x="5629" y="10560"/>
                    <a:pt x="5629" y="11040"/>
                    <a:pt x="6601" y="11482"/>
                  </a:cubicBezTo>
                  <a:lnTo>
                    <a:pt x="9379" y="12881"/>
                  </a:lnTo>
                  <a:cubicBezTo>
                    <a:pt x="10351" y="13322"/>
                    <a:pt x="11249" y="13322"/>
                    <a:pt x="12229" y="13799"/>
                  </a:cubicBezTo>
                  <a:cubicBezTo>
                    <a:pt x="12229" y="14240"/>
                    <a:pt x="12229" y="14240"/>
                    <a:pt x="13128" y="14721"/>
                  </a:cubicBezTo>
                  <a:lnTo>
                    <a:pt x="13128" y="15639"/>
                  </a:lnTo>
                  <a:cubicBezTo>
                    <a:pt x="12229" y="16561"/>
                    <a:pt x="11249" y="17920"/>
                    <a:pt x="12229" y="18842"/>
                  </a:cubicBezTo>
                  <a:cubicBezTo>
                    <a:pt x="12229" y="18842"/>
                    <a:pt x="13128" y="20241"/>
                    <a:pt x="14100" y="20241"/>
                  </a:cubicBezTo>
                  <a:lnTo>
                    <a:pt x="13128" y="19319"/>
                  </a:lnTo>
                  <a:lnTo>
                    <a:pt x="13128" y="18842"/>
                  </a:lnTo>
                  <a:cubicBezTo>
                    <a:pt x="12229" y="17479"/>
                    <a:pt x="13128" y="16561"/>
                    <a:pt x="14100" y="15162"/>
                  </a:cubicBezTo>
                  <a:lnTo>
                    <a:pt x="14999" y="14721"/>
                  </a:lnTo>
                  <a:lnTo>
                    <a:pt x="14999" y="16561"/>
                  </a:lnTo>
                  <a:cubicBezTo>
                    <a:pt x="15979" y="17002"/>
                    <a:pt x="15979" y="17002"/>
                    <a:pt x="15979" y="17479"/>
                  </a:cubicBezTo>
                  <a:cubicBezTo>
                    <a:pt x="16878" y="18401"/>
                    <a:pt x="16878" y="19319"/>
                    <a:pt x="17850" y="19760"/>
                  </a:cubicBezTo>
                  <a:cubicBezTo>
                    <a:pt x="18749" y="20241"/>
                    <a:pt x="20628" y="21600"/>
                    <a:pt x="21600" y="21600"/>
                  </a:cubicBezTo>
                  <a:lnTo>
                    <a:pt x="21600" y="21159"/>
                  </a:lnTo>
                  <a:lnTo>
                    <a:pt x="20628" y="20682"/>
                  </a:lnTo>
                  <a:lnTo>
                    <a:pt x="19729" y="19760"/>
                  </a:lnTo>
                  <a:cubicBezTo>
                    <a:pt x="18749" y="19319"/>
                    <a:pt x="18749" y="18842"/>
                    <a:pt x="17850" y="18401"/>
                  </a:cubicBezTo>
                  <a:cubicBezTo>
                    <a:pt x="17850" y="17920"/>
                    <a:pt x="18749" y="17920"/>
                    <a:pt x="18749" y="17479"/>
                  </a:cubicBezTo>
                  <a:cubicBezTo>
                    <a:pt x="19729" y="16561"/>
                    <a:pt x="19729" y="14721"/>
                    <a:pt x="19729" y="13799"/>
                  </a:cubicBezTo>
                  <a:cubicBezTo>
                    <a:pt x="19729" y="13322"/>
                    <a:pt x="18749" y="12400"/>
                    <a:pt x="18749" y="12400"/>
                  </a:cubicBezTo>
                  <a:cubicBezTo>
                    <a:pt x="19729" y="12400"/>
                    <a:pt x="18749" y="11958"/>
                    <a:pt x="18749" y="11958"/>
                  </a:cubicBezTo>
                  <a:lnTo>
                    <a:pt x="18749" y="11482"/>
                  </a:lnTo>
                  <a:cubicBezTo>
                    <a:pt x="17850" y="11040"/>
                    <a:pt x="17850" y="11040"/>
                    <a:pt x="17850" y="10560"/>
                  </a:cubicBezTo>
                  <a:cubicBezTo>
                    <a:pt x="16878" y="10118"/>
                    <a:pt x="16878" y="10560"/>
                    <a:pt x="16878" y="10560"/>
                  </a:cubicBezTo>
                  <a:cubicBezTo>
                    <a:pt x="15979" y="10118"/>
                    <a:pt x="14999" y="9200"/>
                    <a:pt x="14100" y="8719"/>
                  </a:cubicBezTo>
                  <a:cubicBezTo>
                    <a:pt x="14100" y="8278"/>
                    <a:pt x="14100" y="8278"/>
                    <a:pt x="13128" y="8278"/>
                  </a:cubicBezTo>
                  <a:lnTo>
                    <a:pt x="13128" y="7360"/>
                  </a:lnTo>
                  <a:cubicBezTo>
                    <a:pt x="13128" y="5961"/>
                    <a:pt x="14100" y="4598"/>
                    <a:pt x="13128" y="3199"/>
                  </a:cubicBezTo>
                  <a:lnTo>
                    <a:pt x="13128" y="2758"/>
                  </a:lnTo>
                  <a:cubicBezTo>
                    <a:pt x="13128" y="2281"/>
                    <a:pt x="13128" y="1840"/>
                    <a:pt x="12229" y="1359"/>
                  </a:cubicBezTo>
                  <a:cubicBezTo>
                    <a:pt x="11249" y="1840"/>
                    <a:pt x="12229" y="3680"/>
                    <a:pt x="12229" y="4121"/>
                  </a:cubicBezTo>
                  <a:lnTo>
                    <a:pt x="12229" y="6879"/>
                  </a:lnTo>
                  <a:lnTo>
                    <a:pt x="11249" y="5961"/>
                  </a:lnTo>
                  <a:cubicBezTo>
                    <a:pt x="10351" y="5520"/>
                    <a:pt x="10351" y="5039"/>
                    <a:pt x="10351" y="4121"/>
                  </a:cubicBezTo>
                  <a:lnTo>
                    <a:pt x="10351" y="3680"/>
                  </a:lnTo>
                  <a:cubicBezTo>
                    <a:pt x="9379" y="3199"/>
                    <a:pt x="9379" y="2281"/>
                    <a:pt x="9379" y="135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73" name="Google Shape;4531;p36"/>
            <p:cNvSpPr/>
            <p:nvPr/>
          </p:nvSpPr>
          <p:spPr>
            <a:xfrm>
              <a:off x="841917" y="408829"/>
              <a:ext cx="520429" cy="252108"/>
            </a:xfrm>
            <a:custGeom>
              <a:avLst/>
              <a:gdLst/>
              <a:ahLst/>
              <a:cxnLst>
                <a:cxn ang="0">
                  <a:pos x="wd2" y="hd2"/>
                </a:cxn>
                <a:cxn ang="5400000">
                  <a:pos x="wd2" y="hd2"/>
                </a:cxn>
                <a:cxn ang="10800000">
                  <a:pos x="wd2" y="hd2"/>
                </a:cxn>
                <a:cxn ang="16200000">
                  <a:pos x="wd2" y="hd2"/>
                </a:cxn>
              </a:cxnLst>
              <a:rect l="0" t="0" r="r" b="b"/>
              <a:pathLst>
                <a:path w="21600" h="20931" extrusionOk="0">
                  <a:moveTo>
                    <a:pt x="4070" y="16468"/>
                  </a:moveTo>
                  <a:lnTo>
                    <a:pt x="5399" y="15535"/>
                  </a:lnTo>
                  <a:cubicBezTo>
                    <a:pt x="6301" y="15535"/>
                    <a:pt x="7199" y="14672"/>
                    <a:pt x="8100" y="14672"/>
                  </a:cubicBezTo>
                  <a:lnTo>
                    <a:pt x="11268" y="14672"/>
                  </a:lnTo>
                  <a:cubicBezTo>
                    <a:pt x="10798" y="14672"/>
                    <a:pt x="10367" y="15535"/>
                    <a:pt x="9900" y="16468"/>
                  </a:cubicBezTo>
                  <a:lnTo>
                    <a:pt x="9469" y="16468"/>
                  </a:lnTo>
                  <a:cubicBezTo>
                    <a:pt x="9469" y="16468"/>
                    <a:pt x="8998" y="16468"/>
                    <a:pt x="8567" y="17331"/>
                  </a:cubicBezTo>
                  <a:lnTo>
                    <a:pt x="4968" y="17331"/>
                  </a:lnTo>
                  <a:cubicBezTo>
                    <a:pt x="4501" y="17331"/>
                    <a:pt x="4070" y="16468"/>
                    <a:pt x="4070" y="16468"/>
                  </a:cubicBezTo>
                  <a:close/>
                  <a:moveTo>
                    <a:pt x="8100" y="13731"/>
                  </a:moveTo>
                  <a:cubicBezTo>
                    <a:pt x="8100" y="12868"/>
                    <a:pt x="8567" y="12868"/>
                    <a:pt x="8998" y="12868"/>
                  </a:cubicBezTo>
                  <a:cubicBezTo>
                    <a:pt x="9469" y="11935"/>
                    <a:pt x="9900" y="11935"/>
                    <a:pt x="10798" y="11072"/>
                  </a:cubicBezTo>
                  <a:lnTo>
                    <a:pt x="13068" y="11072"/>
                  </a:lnTo>
                  <a:cubicBezTo>
                    <a:pt x="13068" y="11072"/>
                    <a:pt x="13500" y="10131"/>
                    <a:pt x="13500" y="11072"/>
                  </a:cubicBezTo>
                  <a:lnTo>
                    <a:pt x="13068" y="11072"/>
                  </a:lnTo>
                  <a:cubicBezTo>
                    <a:pt x="13068" y="11935"/>
                    <a:pt x="12598" y="11935"/>
                    <a:pt x="12598" y="11935"/>
                  </a:cubicBezTo>
                  <a:cubicBezTo>
                    <a:pt x="11700" y="12868"/>
                    <a:pt x="10367" y="13731"/>
                    <a:pt x="9469" y="13731"/>
                  </a:cubicBezTo>
                  <a:close/>
                  <a:moveTo>
                    <a:pt x="7199" y="12868"/>
                  </a:moveTo>
                  <a:cubicBezTo>
                    <a:pt x="7199" y="13731"/>
                    <a:pt x="7199" y="12868"/>
                    <a:pt x="8100" y="11935"/>
                  </a:cubicBezTo>
                  <a:cubicBezTo>
                    <a:pt x="8567" y="11935"/>
                    <a:pt x="8998" y="11072"/>
                    <a:pt x="9469" y="11072"/>
                  </a:cubicBezTo>
                  <a:cubicBezTo>
                    <a:pt x="9900" y="9268"/>
                    <a:pt x="10367" y="8335"/>
                    <a:pt x="11268" y="7472"/>
                  </a:cubicBezTo>
                  <a:lnTo>
                    <a:pt x="12598" y="6531"/>
                  </a:lnTo>
                  <a:lnTo>
                    <a:pt x="12598" y="5668"/>
                  </a:lnTo>
                  <a:lnTo>
                    <a:pt x="13966" y="3872"/>
                  </a:lnTo>
                  <a:lnTo>
                    <a:pt x="13068" y="4735"/>
                  </a:lnTo>
                  <a:lnTo>
                    <a:pt x="12166" y="4735"/>
                  </a:lnTo>
                  <a:cubicBezTo>
                    <a:pt x="10798" y="6531"/>
                    <a:pt x="9900" y="7472"/>
                    <a:pt x="8567" y="10131"/>
                  </a:cubicBezTo>
                  <a:cubicBezTo>
                    <a:pt x="7669" y="12868"/>
                    <a:pt x="7669" y="11935"/>
                    <a:pt x="7199" y="12868"/>
                  </a:cubicBezTo>
                  <a:close/>
                  <a:moveTo>
                    <a:pt x="13966" y="5668"/>
                  </a:moveTo>
                  <a:lnTo>
                    <a:pt x="15766" y="2068"/>
                  </a:lnTo>
                  <a:cubicBezTo>
                    <a:pt x="16667" y="1135"/>
                    <a:pt x="17099" y="1135"/>
                    <a:pt x="18001" y="1135"/>
                  </a:cubicBezTo>
                  <a:lnTo>
                    <a:pt x="18899" y="1135"/>
                  </a:lnTo>
                  <a:cubicBezTo>
                    <a:pt x="19365" y="1135"/>
                    <a:pt x="18899" y="-669"/>
                    <a:pt x="17565" y="272"/>
                  </a:cubicBezTo>
                  <a:lnTo>
                    <a:pt x="16201" y="272"/>
                  </a:lnTo>
                  <a:cubicBezTo>
                    <a:pt x="16201" y="1135"/>
                    <a:pt x="15766" y="1135"/>
                    <a:pt x="15766" y="1135"/>
                  </a:cubicBezTo>
                  <a:lnTo>
                    <a:pt x="15299" y="1135"/>
                  </a:lnTo>
                  <a:lnTo>
                    <a:pt x="14868" y="2068"/>
                  </a:lnTo>
                  <a:lnTo>
                    <a:pt x="14401" y="2931"/>
                  </a:lnTo>
                  <a:cubicBezTo>
                    <a:pt x="13966" y="2931"/>
                    <a:pt x="13500" y="2931"/>
                    <a:pt x="13068" y="3872"/>
                  </a:cubicBezTo>
                  <a:lnTo>
                    <a:pt x="12598" y="3872"/>
                  </a:lnTo>
                  <a:cubicBezTo>
                    <a:pt x="12166" y="3872"/>
                    <a:pt x="11700" y="4735"/>
                    <a:pt x="11268" y="4735"/>
                  </a:cubicBezTo>
                  <a:cubicBezTo>
                    <a:pt x="10798" y="5668"/>
                    <a:pt x="10798" y="5668"/>
                    <a:pt x="10367" y="5668"/>
                  </a:cubicBezTo>
                  <a:cubicBezTo>
                    <a:pt x="9900" y="6531"/>
                    <a:pt x="8998" y="7472"/>
                    <a:pt x="8567" y="9268"/>
                  </a:cubicBezTo>
                  <a:cubicBezTo>
                    <a:pt x="7669" y="11072"/>
                    <a:pt x="7669" y="11072"/>
                    <a:pt x="6301" y="12868"/>
                  </a:cubicBezTo>
                  <a:cubicBezTo>
                    <a:pt x="5869" y="11935"/>
                    <a:pt x="4501" y="11072"/>
                    <a:pt x="3599" y="11072"/>
                  </a:cubicBezTo>
                  <a:cubicBezTo>
                    <a:pt x="3168" y="11072"/>
                    <a:pt x="3168" y="11072"/>
                    <a:pt x="2701" y="11935"/>
                  </a:cubicBezTo>
                  <a:lnTo>
                    <a:pt x="2270" y="11935"/>
                  </a:lnTo>
                  <a:cubicBezTo>
                    <a:pt x="2270" y="11935"/>
                    <a:pt x="1800" y="11935"/>
                    <a:pt x="1368" y="12868"/>
                  </a:cubicBezTo>
                  <a:lnTo>
                    <a:pt x="2701" y="12868"/>
                  </a:lnTo>
                  <a:cubicBezTo>
                    <a:pt x="3168" y="11935"/>
                    <a:pt x="3168" y="11935"/>
                    <a:pt x="4070" y="11935"/>
                  </a:cubicBezTo>
                  <a:cubicBezTo>
                    <a:pt x="4968" y="11935"/>
                    <a:pt x="5869" y="12868"/>
                    <a:pt x="6767" y="13731"/>
                  </a:cubicBezTo>
                  <a:lnTo>
                    <a:pt x="6301" y="13731"/>
                  </a:lnTo>
                  <a:cubicBezTo>
                    <a:pt x="6301" y="13731"/>
                    <a:pt x="5869" y="14672"/>
                    <a:pt x="5399" y="14672"/>
                  </a:cubicBezTo>
                  <a:cubicBezTo>
                    <a:pt x="4968" y="14672"/>
                    <a:pt x="3599" y="15535"/>
                    <a:pt x="3168" y="15535"/>
                  </a:cubicBezTo>
                  <a:cubicBezTo>
                    <a:pt x="2701" y="16468"/>
                    <a:pt x="1800" y="16468"/>
                    <a:pt x="1368" y="17331"/>
                  </a:cubicBezTo>
                  <a:cubicBezTo>
                    <a:pt x="1368" y="18272"/>
                    <a:pt x="0" y="20068"/>
                    <a:pt x="0" y="20931"/>
                  </a:cubicBezTo>
                  <a:cubicBezTo>
                    <a:pt x="470" y="20931"/>
                    <a:pt x="902" y="20068"/>
                    <a:pt x="902" y="20068"/>
                  </a:cubicBezTo>
                  <a:cubicBezTo>
                    <a:pt x="1800" y="18272"/>
                    <a:pt x="1800" y="18272"/>
                    <a:pt x="2701" y="17331"/>
                  </a:cubicBezTo>
                  <a:cubicBezTo>
                    <a:pt x="3168" y="16468"/>
                    <a:pt x="3168" y="16468"/>
                    <a:pt x="3599" y="17331"/>
                  </a:cubicBezTo>
                  <a:cubicBezTo>
                    <a:pt x="4968" y="19135"/>
                    <a:pt x="6301" y="19135"/>
                    <a:pt x="8100" y="18272"/>
                  </a:cubicBezTo>
                  <a:lnTo>
                    <a:pt x="9469" y="18272"/>
                  </a:lnTo>
                  <a:lnTo>
                    <a:pt x="9900" y="17331"/>
                  </a:lnTo>
                  <a:cubicBezTo>
                    <a:pt x="10367" y="17331"/>
                    <a:pt x="10798" y="16468"/>
                    <a:pt x="10798" y="16468"/>
                  </a:cubicBezTo>
                  <a:cubicBezTo>
                    <a:pt x="10798" y="15535"/>
                    <a:pt x="11700" y="14672"/>
                    <a:pt x="12166" y="13731"/>
                  </a:cubicBezTo>
                  <a:cubicBezTo>
                    <a:pt x="12598" y="13731"/>
                    <a:pt x="13068" y="12868"/>
                    <a:pt x="13068" y="12868"/>
                  </a:cubicBezTo>
                  <a:cubicBezTo>
                    <a:pt x="13500" y="11935"/>
                    <a:pt x="13500" y="11935"/>
                    <a:pt x="13966" y="11935"/>
                  </a:cubicBezTo>
                  <a:lnTo>
                    <a:pt x="14868" y="11935"/>
                  </a:lnTo>
                  <a:cubicBezTo>
                    <a:pt x="15299" y="12868"/>
                    <a:pt x="15299" y="12868"/>
                    <a:pt x="15766" y="12868"/>
                  </a:cubicBezTo>
                  <a:lnTo>
                    <a:pt x="18001" y="12868"/>
                  </a:lnTo>
                  <a:lnTo>
                    <a:pt x="18001" y="11935"/>
                  </a:lnTo>
                  <a:lnTo>
                    <a:pt x="19365" y="11935"/>
                  </a:lnTo>
                  <a:cubicBezTo>
                    <a:pt x="19800" y="11935"/>
                    <a:pt x="19800" y="11935"/>
                    <a:pt x="19800" y="11072"/>
                  </a:cubicBezTo>
                  <a:lnTo>
                    <a:pt x="14401" y="11072"/>
                  </a:lnTo>
                  <a:cubicBezTo>
                    <a:pt x="14868" y="11072"/>
                    <a:pt x="14868" y="11072"/>
                    <a:pt x="15299" y="10131"/>
                  </a:cubicBezTo>
                  <a:cubicBezTo>
                    <a:pt x="17099" y="9268"/>
                    <a:pt x="18467" y="9268"/>
                    <a:pt x="20698" y="8335"/>
                  </a:cubicBezTo>
                  <a:lnTo>
                    <a:pt x="21600" y="8335"/>
                  </a:lnTo>
                  <a:cubicBezTo>
                    <a:pt x="21165" y="7472"/>
                    <a:pt x="21165" y="7472"/>
                    <a:pt x="20698" y="7472"/>
                  </a:cubicBezTo>
                  <a:lnTo>
                    <a:pt x="18467" y="7472"/>
                  </a:lnTo>
                  <a:lnTo>
                    <a:pt x="18001" y="8335"/>
                  </a:lnTo>
                  <a:lnTo>
                    <a:pt x="15766" y="8335"/>
                  </a:lnTo>
                  <a:cubicBezTo>
                    <a:pt x="15299" y="9268"/>
                    <a:pt x="14868" y="9268"/>
                    <a:pt x="14401" y="9268"/>
                  </a:cubicBezTo>
                  <a:lnTo>
                    <a:pt x="13068" y="9268"/>
                  </a:lnTo>
                  <a:cubicBezTo>
                    <a:pt x="12598" y="9268"/>
                    <a:pt x="11700" y="9268"/>
                    <a:pt x="11268" y="10131"/>
                  </a:cubicBezTo>
                  <a:lnTo>
                    <a:pt x="10367" y="10131"/>
                  </a:lnTo>
                  <a:cubicBezTo>
                    <a:pt x="10798" y="9268"/>
                    <a:pt x="12166" y="8335"/>
                    <a:pt x="12598" y="7472"/>
                  </a:cubicBezTo>
                  <a:lnTo>
                    <a:pt x="13500" y="7472"/>
                  </a:lnTo>
                  <a:lnTo>
                    <a:pt x="14868" y="6531"/>
                  </a:lnTo>
                  <a:cubicBezTo>
                    <a:pt x="15299" y="6531"/>
                    <a:pt x="15766" y="5668"/>
                    <a:pt x="16667" y="5668"/>
                  </a:cubicBezTo>
                  <a:lnTo>
                    <a:pt x="19800" y="5668"/>
                  </a:lnTo>
                  <a:cubicBezTo>
                    <a:pt x="19800" y="6531"/>
                    <a:pt x="20267" y="6531"/>
                    <a:pt x="20698" y="6531"/>
                  </a:cubicBezTo>
                  <a:cubicBezTo>
                    <a:pt x="20698" y="5668"/>
                    <a:pt x="20267" y="5668"/>
                    <a:pt x="20267" y="5668"/>
                  </a:cubicBezTo>
                  <a:cubicBezTo>
                    <a:pt x="18899" y="3872"/>
                    <a:pt x="16667" y="4735"/>
                    <a:pt x="15299" y="4735"/>
                  </a:cubicBezTo>
                  <a:cubicBezTo>
                    <a:pt x="14868" y="4735"/>
                    <a:pt x="13966" y="5668"/>
                    <a:pt x="13966" y="5668"/>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74" name="Google Shape;4532;p36"/>
            <p:cNvSpPr/>
            <p:nvPr/>
          </p:nvSpPr>
          <p:spPr>
            <a:xfrm>
              <a:off x="848210" y="845725"/>
              <a:ext cx="253876" cy="509097"/>
            </a:xfrm>
            <a:custGeom>
              <a:avLst/>
              <a:gdLst/>
              <a:ahLst/>
              <a:cxnLst>
                <a:cxn ang="0">
                  <a:pos x="wd2" y="hd2"/>
                </a:cxn>
                <a:cxn ang="5400000">
                  <a:pos x="wd2" y="hd2"/>
                </a:cxn>
                <a:cxn ang="10800000">
                  <a:pos x="wd2" y="hd2"/>
                </a:cxn>
                <a:cxn ang="16200000">
                  <a:pos x="wd2" y="hd2"/>
                </a:cxn>
              </a:cxnLst>
              <a:rect l="0" t="0" r="r" b="b"/>
              <a:pathLst>
                <a:path w="21077" h="21600" extrusionOk="0">
                  <a:moveTo>
                    <a:pt x="8481" y="12401"/>
                  </a:moveTo>
                  <a:lnTo>
                    <a:pt x="7618" y="11956"/>
                  </a:lnTo>
                  <a:cubicBezTo>
                    <a:pt x="7618" y="11038"/>
                    <a:pt x="6677" y="9640"/>
                    <a:pt x="7618" y="7800"/>
                  </a:cubicBezTo>
                  <a:lnTo>
                    <a:pt x="7618" y="8722"/>
                  </a:lnTo>
                  <a:cubicBezTo>
                    <a:pt x="8481" y="8722"/>
                    <a:pt x="8481" y="9199"/>
                    <a:pt x="8481" y="9199"/>
                  </a:cubicBezTo>
                  <a:cubicBezTo>
                    <a:pt x="9414" y="10117"/>
                    <a:pt x="9414" y="10562"/>
                    <a:pt x="9414" y="11479"/>
                  </a:cubicBezTo>
                  <a:lnTo>
                    <a:pt x="10277" y="13796"/>
                  </a:lnTo>
                  <a:close/>
                  <a:moveTo>
                    <a:pt x="16614" y="14241"/>
                  </a:moveTo>
                  <a:lnTo>
                    <a:pt x="16614" y="13796"/>
                  </a:lnTo>
                  <a:cubicBezTo>
                    <a:pt x="16614" y="13319"/>
                    <a:pt x="16614" y="13319"/>
                    <a:pt x="15681" y="13319"/>
                  </a:cubicBezTo>
                  <a:cubicBezTo>
                    <a:pt x="15681" y="12401"/>
                    <a:pt x="14818" y="11956"/>
                    <a:pt x="14818" y="11038"/>
                  </a:cubicBezTo>
                  <a:cubicBezTo>
                    <a:pt x="13014" y="10117"/>
                    <a:pt x="13014" y="9640"/>
                    <a:pt x="10277" y="8722"/>
                  </a:cubicBezTo>
                  <a:cubicBezTo>
                    <a:pt x="8481" y="7359"/>
                    <a:pt x="7618" y="6882"/>
                    <a:pt x="7618" y="6882"/>
                  </a:cubicBezTo>
                  <a:lnTo>
                    <a:pt x="7618" y="7359"/>
                  </a:lnTo>
                  <a:cubicBezTo>
                    <a:pt x="8481" y="7800"/>
                    <a:pt x="9414" y="9199"/>
                    <a:pt x="9414" y="9199"/>
                  </a:cubicBezTo>
                  <a:cubicBezTo>
                    <a:pt x="10277" y="9199"/>
                    <a:pt x="10277" y="9640"/>
                    <a:pt x="10277" y="9640"/>
                  </a:cubicBezTo>
                  <a:cubicBezTo>
                    <a:pt x="11218" y="10117"/>
                    <a:pt x="12081" y="10562"/>
                    <a:pt x="13014" y="11479"/>
                  </a:cubicBezTo>
                  <a:cubicBezTo>
                    <a:pt x="13877" y="12401"/>
                    <a:pt x="13014" y="11956"/>
                    <a:pt x="15681" y="13319"/>
                  </a:cubicBezTo>
                  <a:cubicBezTo>
                    <a:pt x="15681" y="13319"/>
                    <a:pt x="16614" y="13796"/>
                    <a:pt x="16614" y="14241"/>
                  </a:cubicBezTo>
                  <a:close/>
                  <a:moveTo>
                    <a:pt x="5814" y="9199"/>
                  </a:moveTo>
                  <a:lnTo>
                    <a:pt x="5814" y="10117"/>
                  </a:lnTo>
                  <a:lnTo>
                    <a:pt x="6677" y="11038"/>
                  </a:lnTo>
                  <a:cubicBezTo>
                    <a:pt x="5814" y="11038"/>
                    <a:pt x="5814" y="10562"/>
                    <a:pt x="5814" y="10562"/>
                  </a:cubicBezTo>
                  <a:cubicBezTo>
                    <a:pt x="4018" y="9640"/>
                    <a:pt x="4018" y="10117"/>
                    <a:pt x="4018" y="8722"/>
                  </a:cubicBezTo>
                  <a:cubicBezTo>
                    <a:pt x="3077" y="6882"/>
                    <a:pt x="3077" y="5042"/>
                    <a:pt x="4018" y="3679"/>
                  </a:cubicBezTo>
                  <a:cubicBezTo>
                    <a:pt x="4018" y="4121"/>
                    <a:pt x="4881" y="5042"/>
                    <a:pt x="4881" y="5519"/>
                  </a:cubicBezTo>
                  <a:lnTo>
                    <a:pt x="4881" y="5960"/>
                  </a:lnTo>
                  <a:cubicBezTo>
                    <a:pt x="5814" y="6882"/>
                    <a:pt x="5814" y="7800"/>
                    <a:pt x="5814" y="8277"/>
                  </a:cubicBezTo>
                  <a:close/>
                  <a:moveTo>
                    <a:pt x="7618" y="1363"/>
                  </a:moveTo>
                  <a:cubicBezTo>
                    <a:pt x="7618" y="1363"/>
                    <a:pt x="7618" y="2281"/>
                    <a:pt x="8481" y="2281"/>
                  </a:cubicBezTo>
                  <a:lnTo>
                    <a:pt x="8481" y="3679"/>
                  </a:lnTo>
                  <a:cubicBezTo>
                    <a:pt x="8481" y="4121"/>
                    <a:pt x="8481" y="4597"/>
                    <a:pt x="7618" y="5042"/>
                  </a:cubicBezTo>
                  <a:cubicBezTo>
                    <a:pt x="7618" y="5519"/>
                    <a:pt x="6677" y="6437"/>
                    <a:pt x="6677" y="6882"/>
                  </a:cubicBezTo>
                  <a:lnTo>
                    <a:pt x="6677" y="5960"/>
                  </a:lnTo>
                  <a:lnTo>
                    <a:pt x="5814" y="4121"/>
                  </a:lnTo>
                  <a:lnTo>
                    <a:pt x="4881" y="3203"/>
                  </a:lnTo>
                  <a:cubicBezTo>
                    <a:pt x="4018" y="1840"/>
                    <a:pt x="2214" y="0"/>
                    <a:pt x="418" y="0"/>
                  </a:cubicBezTo>
                  <a:cubicBezTo>
                    <a:pt x="-523" y="0"/>
                    <a:pt x="418" y="0"/>
                    <a:pt x="418" y="441"/>
                  </a:cubicBezTo>
                  <a:cubicBezTo>
                    <a:pt x="1281" y="918"/>
                    <a:pt x="2214" y="918"/>
                    <a:pt x="3077" y="2281"/>
                  </a:cubicBezTo>
                  <a:cubicBezTo>
                    <a:pt x="3077" y="2281"/>
                    <a:pt x="3077" y="2758"/>
                    <a:pt x="4018" y="3203"/>
                  </a:cubicBezTo>
                  <a:cubicBezTo>
                    <a:pt x="3077" y="3203"/>
                    <a:pt x="3077" y="3679"/>
                    <a:pt x="3077" y="3679"/>
                  </a:cubicBezTo>
                  <a:cubicBezTo>
                    <a:pt x="2214" y="5042"/>
                    <a:pt x="2214" y="6437"/>
                    <a:pt x="2214" y="7800"/>
                  </a:cubicBezTo>
                  <a:cubicBezTo>
                    <a:pt x="2214" y="8277"/>
                    <a:pt x="2214" y="8722"/>
                    <a:pt x="3077" y="9199"/>
                  </a:cubicBezTo>
                  <a:lnTo>
                    <a:pt x="2214" y="9199"/>
                  </a:lnTo>
                  <a:cubicBezTo>
                    <a:pt x="2214" y="9199"/>
                    <a:pt x="2214" y="9640"/>
                    <a:pt x="3077" y="9640"/>
                  </a:cubicBezTo>
                  <a:cubicBezTo>
                    <a:pt x="3077" y="10117"/>
                    <a:pt x="3077" y="11038"/>
                    <a:pt x="4018" y="11038"/>
                  </a:cubicBezTo>
                  <a:lnTo>
                    <a:pt x="4018" y="10562"/>
                  </a:lnTo>
                  <a:lnTo>
                    <a:pt x="5814" y="11479"/>
                  </a:lnTo>
                  <a:cubicBezTo>
                    <a:pt x="6677" y="12401"/>
                    <a:pt x="6677" y="12878"/>
                    <a:pt x="7618" y="13319"/>
                  </a:cubicBezTo>
                  <a:cubicBezTo>
                    <a:pt x="8481" y="13319"/>
                    <a:pt x="8481" y="13796"/>
                    <a:pt x="8481" y="13796"/>
                  </a:cubicBezTo>
                  <a:lnTo>
                    <a:pt x="8481" y="15159"/>
                  </a:lnTo>
                  <a:cubicBezTo>
                    <a:pt x="8481" y="15636"/>
                    <a:pt x="7618" y="16558"/>
                    <a:pt x="7618" y="16999"/>
                  </a:cubicBezTo>
                  <a:cubicBezTo>
                    <a:pt x="7618" y="17479"/>
                    <a:pt x="8481" y="17921"/>
                    <a:pt x="8481" y="18397"/>
                  </a:cubicBezTo>
                  <a:lnTo>
                    <a:pt x="8481" y="18838"/>
                  </a:lnTo>
                  <a:cubicBezTo>
                    <a:pt x="8481" y="19319"/>
                    <a:pt x="8481" y="19760"/>
                    <a:pt x="9414" y="19760"/>
                  </a:cubicBezTo>
                  <a:lnTo>
                    <a:pt x="9414" y="14718"/>
                  </a:lnTo>
                  <a:cubicBezTo>
                    <a:pt x="9414" y="14718"/>
                    <a:pt x="9414" y="15159"/>
                    <a:pt x="10277" y="15159"/>
                  </a:cubicBezTo>
                  <a:cubicBezTo>
                    <a:pt x="10277" y="15636"/>
                    <a:pt x="10277" y="16081"/>
                    <a:pt x="11218" y="16081"/>
                  </a:cubicBezTo>
                  <a:cubicBezTo>
                    <a:pt x="11218" y="16999"/>
                    <a:pt x="12081" y="18838"/>
                    <a:pt x="12081" y="19760"/>
                  </a:cubicBezTo>
                  <a:lnTo>
                    <a:pt x="12081" y="21600"/>
                  </a:lnTo>
                  <a:cubicBezTo>
                    <a:pt x="13014" y="21159"/>
                    <a:pt x="13014" y="20678"/>
                    <a:pt x="13014" y="20237"/>
                  </a:cubicBezTo>
                  <a:lnTo>
                    <a:pt x="13014" y="19319"/>
                  </a:lnTo>
                  <a:cubicBezTo>
                    <a:pt x="13014" y="18838"/>
                    <a:pt x="13014" y="17921"/>
                    <a:pt x="12081" y="17479"/>
                  </a:cubicBezTo>
                  <a:lnTo>
                    <a:pt x="12081" y="16081"/>
                  </a:lnTo>
                  <a:cubicBezTo>
                    <a:pt x="12081" y="15636"/>
                    <a:pt x="11218" y="15636"/>
                    <a:pt x="11218" y="15159"/>
                  </a:cubicBezTo>
                  <a:lnTo>
                    <a:pt x="11218" y="11479"/>
                  </a:lnTo>
                  <a:lnTo>
                    <a:pt x="10277" y="10117"/>
                  </a:lnTo>
                  <a:cubicBezTo>
                    <a:pt x="10277" y="10562"/>
                    <a:pt x="11218" y="10562"/>
                    <a:pt x="11218" y="11038"/>
                  </a:cubicBezTo>
                  <a:cubicBezTo>
                    <a:pt x="11218" y="11038"/>
                    <a:pt x="11218" y="11479"/>
                    <a:pt x="12081" y="11479"/>
                  </a:cubicBezTo>
                  <a:lnTo>
                    <a:pt x="12081" y="11956"/>
                  </a:lnTo>
                  <a:cubicBezTo>
                    <a:pt x="13014" y="12878"/>
                    <a:pt x="13014" y="13319"/>
                    <a:pt x="13877" y="13796"/>
                  </a:cubicBezTo>
                  <a:lnTo>
                    <a:pt x="13877" y="15159"/>
                  </a:lnTo>
                  <a:cubicBezTo>
                    <a:pt x="14818" y="16081"/>
                    <a:pt x="14818" y="16558"/>
                    <a:pt x="14818" y="16999"/>
                  </a:cubicBezTo>
                  <a:lnTo>
                    <a:pt x="14818" y="18397"/>
                  </a:lnTo>
                  <a:cubicBezTo>
                    <a:pt x="14818" y="19319"/>
                    <a:pt x="14818" y="19760"/>
                    <a:pt x="13877" y="20237"/>
                  </a:cubicBezTo>
                  <a:cubicBezTo>
                    <a:pt x="13877" y="20678"/>
                    <a:pt x="13877" y="20678"/>
                    <a:pt x="14818" y="20678"/>
                  </a:cubicBezTo>
                  <a:cubicBezTo>
                    <a:pt x="15681" y="20678"/>
                    <a:pt x="15681" y="19319"/>
                    <a:pt x="15681" y="18838"/>
                  </a:cubicBezTo>
                  <a:lnTo>
                    <a:pt x="15681" y="15159"/>
                  </a:lnTo>
                  <a:cubicBezTo>
                    <a:pt x="14818" y="14718"/>
                    <a:pt x="14818" y="14241"/>
                    <a:pt x="14818" y="13796"/>
                  </a:cubicBezTo>
                  <a:cubicBezTo>
                    <a:pt x="15681" y="14241"/>
                    <a:pt x="16614" y="14718"/>
                    <a:pt x="16614" y="15159"/>
                  </a:cubicBezTo>
                  <a:cubicBezTo>
                    <a:pt x="17477" y="15636"/>
                    <a:pt x="18418" y="15636"/>
                    <a:pt x="18418" y="16081"/>
                  </a:cubicBezTo>
                  <a:cubicBezTo>
                    <a:pt x="19281" y="16999"/>
                    <a:pt x="19281" y="17479"/>
                    <a:pt x="19281" y="18397"/>
                  </a:cubicBezTo>
                  <a:cubicBezTo>
                    <a:pt x="19281" y="18397"/>
                    <a:pt x="19281" y="18838"/>
                    <a:pt x="20214" y="18838"/>
                  </a:cubicBezTo>
                  <a:lnTo>
                    <a:pt x="20214" y="18397"/>
                  </a:lnTo>
                  <a:lnTo>
                    <a:pt x="21077" y="17921"/>
                  </a:lnTo>
                  <a:cubicBezTo>
                    <a:pt x="21077" y="16999"/>
                    <a:pt x="20214" y="16081"/>
                    <a:pt x="19281" y="15636"/>
                  </a:cubicBezTo>
                  <a:cubicBezTo>
                    <a:pt x="19281" y="15159"/>
                    <a:pt x="18418" y="15159"/>
                    <a:pt x="18418" y="15159"/>
                  </a:cubicBezTo>
                  <a:cubicBezTo>
                    <a:pt x="18418" y="14718"/>
                    <a:pt x="17477" y="14718"/>
                    <a:pt x="17477" y="14718"/>
                  </a:cubicBezTo>
                  <a:lnTo>
                    <a:pt x="17477" y="13319"/>
                  </a:lnTo>
                  <a:cubicBezTo>
                    <a:pt x="16614" y="11956"/>
                    <a:pt x="15681" y="11038"/>
                    <a:pt x="14818" y="10117"/>
                  </a:cubicBezTo>
                  <a:cubicBezTo>
                    <a:pt x="13014" y="8722"/>
                    <a:pt x="11218" y="8277"/>
                    <a:pt x="9414" y="7359"/>
                  </a:cubicBezTo>
                  <a:cubicBezTo>
                    <a:pt x="7618" y="6437"/>
                    <a:pt x="7618" y="6437"/>
                    <a:pt x="8481" y="5960"/>
                  </a:cubicBezTo>
                  <a:cubicBezTo>
                    <a:pt x="8481" y="5042"/>
                    <a:pt x="9414" y="4121"/>
                    <a:pt x="9414" y="3203"/>
                  </a:cubicBezTo>
                  <a:lnTo>
                    <a:pt x="9414" y="2758"/>
                  </a:lnTo>
                  <a:cubicBezTo>
                    <a:pt x="8481" y="2281"/>
                    <a:pt x="8481" y="1363"/>
                    <a:pt x="7618" y="1363"/>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75" name="Google Shape;4533;p36"/>
            <p:cNvSpPr/>
            <p:nvPr/>
          </p:nvSpPr>
          <p:spPr>
            <a:xfrm>
              <a:off x="498807" y="877849"/>
              <a:ext cx="299742" cy="498608"/>
            </a:xfrm>
            <a:custGeom>
              <a:avLst/>
              <a:gdLst/>
              <a:ahLst/>
              <a:cxnLst>
                <a:cxn ang="0">
                  <a:pos x="wd2" y="hd2"/>
                </a:cxn>
                <a:cxn ang="5400000">
                  <a:pos x="wd2" y="hd2"/>
                </a:cxn>
                <a:cxn ang="10800000">
                  <a:pos x="wd2" y="hd2"/>
                </a:cxn>
                <a:cxn ang="16200000">
                  <a:pos x="wd2" y="hd2"/>
                </a:cxn>
              </a:cxnLst>
              <a:rect l="0" t="0" r="r" b="b"/>
              <a:pathLst>
                <a:path w="20624" h="21600" extrusionOk="0">
                  <a:moveTo>
                    <a:pt x="7975" y="14086"/>
                  </a:moveTo>
                  <a:lnTo>
                    <a:pt x="7975" y="12695"/>
                  </a:lnTo>
                  <a:cubicBezTo>
                    <a:pt x="7975" y="12208"/>
                    <a:pt x="8690" y="11271"/>
                    <a:pt x="9470" y="10816"/>
                  </a:cubicBezTo>
                  <a:cubicBezTo>
                    <a:pt x="10185" y="9879"/>
                    <a:pt x="10958" y="9392"/>
                    <a:pt x="12453" y="8938"/>
                  </a:cubicBezTo>
                  <a:cubicBezTo>
                    <a:pt x="11673" y="10816"/>
                    <a:pt x="10958" y="11757"/>
                    <a:pt x="8690" y="13149"/>
                  </a:cubicBezTo>
                  <a:cubicBezTo>
                    <a:pt x="7975" y="13636"/>
                    <a:pt x="7975" y="13636"/>
                    <a:pt x="7975" y="14086"/>
                  </a:cubicBezTo>
                  <a:close/>
                  <a:moveTo>
                    <a:pt x="13168" y="8938"/>
                  </a:moveTo>
                  <a:cubicBezTo>
                    <a:pt x="13168" y="9392"/>
                    <a:pt x="13168" y="9879"/>
                    <a:pt x="12453" y="10329"/>
                  </a:cubicBezTo>
                  <a:lnTo>
                    <a:pt x="12453" y="11757"/>
                  </a:lnTo>
                  <a:cubicBezTo>
                    <a:pt x="12453" y="12695"/>
                    <a:pt x="11673" y="13149"/>
                    <a:pt x="11673" y="14086"/>
                  </a:cubicBezTo>
                  <a:lnTo>
                    <a:pt x="11673" y="14573"/>
                  </a:lnTo>
                  <a:cubicBezTo>
                    <a:pt x="11673" y="15027"/>
                    <a:pt x="10958" y="16456"/>
                    <a:pt x="10958" y="16456"/>
                  </a:cubicBezTo>
                  <a:lnTo>
                    <a:pt x="13168" y="14573"/>
                  </a:lnTo>
                  <a:cubicBezTo>
                    <a:pt x="13942" y="12695"/>
                    <a:pt x="13942" y="11757"/>
                    <a:pt x="13942" y="10329"/>
                  </a:cubicBezTo>
                  <a:lnTo>
                    <a:pt x="13942" y="8001"/>
                  </a:lnTo>
                  <a:cubicBezTo>
                    <a:pt x="13168" y="8451"/>
                    <a:pt x="13942" y="8451"/>
                    <a:pt x="13168" y="8938"/>
                  </a:cubicBezTo>
                  <a:close/>
                  <a:moveTo>
                    <a:pt x="8690" y="9879"/>
                  </a:moveTo>
                  <a:lnTo>
                    <a:pt x="8690" y="10816"/>
                  </a:lnTo>
                  <a:cubicBezTo>
                    <a:pt x="8690" y="10329"/>
                    <a:pt x="9470" y="9879"/>
                    <a:pt x="10185" y="9392"/>
                  </a:cubicBezTo>
                  <a:cubicBezTo>
                    <a:pt x="10185" y="8938"/>
                    <a:pt x="10958" y="8938"/>
                    <a:pt x="10958" y="8938"/>
                  </a:cubicBezTo>
                  <a:lnTo>
                    <a:pt x="10958" y="8451"/>
                  </a:lnTo>
                  <a:lnTo>
                    <a:pt x="13942" y="6573"/>
                  </a:lnTo>
                  <a:cubicBezTo>
                    <a:pt x="14657" y="5635"/>
                    <a:pt x="15437" y="5181"/>
                    <a:pt x="15437" y="4244"/>
                  </a:cubicBezTo>
                  <a:lnTo>
                    <a:pt x="14657" y="4694"/>
                  </a:lnTo>
                  <a:cubicBezTo>
                    <a:pt x="13942" y="5181"/>
                    <a:pt x="13942" y="5181"/>
                    <a:pt x="13168" y="5181"/>
                  </a:cubicBezTo>
                  <a:cubicBezTo>
                    <a:pt x="10958" y="6573"/>
                    <a:pt x="10185" y="7514"/>
                    <a:pt x="8690" y="8938"/>
                  </a:cubicBezTo>
                  <a:close/>
                  <a:moveTo>
                    <a:pt x="17640" y="2365"/>
                  </a:moveTo>
                  <a:cubicBezTo>
                    <a:pt x="17640" y="1878"/>
                    <a:pt x="18420" y="1424"/>
                    <a:pt x="18420" y="1424"/>
                  </a:cubicBezTo>
                  <a:cubicBezTo>
                    <a:pt x="18420" y="937"/>
                    <a:pt x="18420" y="937"/>
                    <a:pt x="17640" y="487"/>
                  </a:cubicBezTo>
                  <a:lnTo>
                    <a:pt x="17640" y="0"/>
                  </a:lnTo>
                  <a:cubicBezTo>
                    <a:pt x="17640" y="487"/>
                    <a:pt x="16925" y="1424"/>
                    <a:pt x="16925" y="1878"/>
                  </a:cubicBezTo>
                  <a:cubicBezTo>
                    <a:pt x="16925" y="2365"/>
                    <a:pt x="16925" y="3302"/>
                    <a:pt x="16152" y="3757"/>
                  </a:cubicBezTo>
                  <a:cubicBezTo>
                    <a:pt x="15437" y="3757"/>
                    <a:pt x="14657" y="4244"/>
                    <a:pt x="14657" y="4244"/>
                  </a:cubicBezTo>
                  <a:cubicBezTo>
                    <a:pt x="12453" y="4694"/>
                    <a:pt x="10185" y="6573"/>
                    <a:pt x="8690" y="8001"/>
                  </a:cubicBezTo>
                  <a:cubicBezTo>
                    <a:pt x="7975" y="7514"/>
                    <a:pt x="7975" y="8451"/>
                    <a:pt x="7975" y="8938"/>
                  </a:cubicBezTo>
                  <a:cubicBezTo>
                    <a:pt x="7975" y="8938"/>
                    <a:pt x="7201" y="9392"/>
                    <a:pt x="7201" y="9879"/>
                  </a:cubicBezTo>
                  <a:cubicBezTo>
                    <a:pt x="7975" y="9879"/>
                    <a:pt x="7975" y="9879"/>
                    <a:pt x="7975" y="9392"/>
                  </a:cubicBezTo>
                  <a:cubicBezTo>
                    <a:pt x="7975" y="10816"/>
                    <a:pt x="7975" y="10816"/>
                    <a:pt x="7201" y="11757"/>
                  </a:cubicBezTo>
                  <a:cubicBezTo>
                    <a:pt x="6486" y="13149"/>
                    <a:pt x="7201" y="13149"/>
                    <a:pt x="6486" y="13636"/>
                  </a:cubicBezTo>
                  <a:cubicBezTo>
                    <a:pt x="5706" y="14086"/>
                    <a:pt x="4218" y="14573"/>
                    <a:pt x="2723" y="15514"/>
                  </a:cubicBezTo>
                  <a:cubicBezTo>
                    <a:pt x="2723" y="15514"/>
                    <a:pt x="2008" y="15965"/>
                    <a:pt x="2008" y="16456"/>
                  </a:cubicBezTo>
                  <a:cubicBezTo>
                    <a:pt x="2008" y="16456"/>
                    <a:pt x="-261" y="17843"/>
                    <a:pt x="519" y="18334"/>
                  </a:cubicBezTo>
                  <a:cubicBezTo>
                    <a:pt x="519" y="18334"/>
                    <a:pt x="1234" y="17393"/>
                    <a:pt x="2008" y="16906"/>
                  </a:cubicBezTo>
                  <a:lnTo>
                    <a:pt x="6486" y="14086"/>
                  </a:lnTo>
                  <a:cubicBezTo>
                    <a:pt x="4991" y="16456"/>
                    <a:pt x="3503" y="17393"/>
                    <a:pt x="1234" y="19271"/>
                  </a:cubicBezTo>
                  <a:cubicBezTo>
                    <a:pt x="1234" y="19271"/>
                    <a:pt x="-976" y="20663"/>
                    <a:pt x="519" y="20663"/>
                  </a:cubicBezTo>
                  <a:cubicBezTo>
                    <a:pt x="519" y="20663"/>
                    <a:pt x="1234" y="20212"/>
                    <a:pt x="1234" y="19722"/>
                  </a:cubicBezTo>
                  <a:cubicBezTo>
                    <a:pt x="2008" y="19722"/>
                    <a:pt x="2723" y="19271"/>
                    <a:pt x="2723" y="18784"/>
                  </a:cubicBezTo>
                  <a:cubicBezTo>
                    <a:pt x="4991" y="17393"/>
                    <a:pt x="4991" y="16906"/>
                    <a:pt x="6486" y="15514"/>
                  </a:cubicBezTo>
                  <a:cubicBezTo>
                    <a:pt x="7201" y="14573"/>
                    <a:pt x="10185" y="13149"/>
                    <a:pt x="11673" y="11757"/>
                  </a:cubicBezTo>
                  <a:cubicBezTo>
                    <a:pt x="11673" y="12208"/>
                    <a:pt x="10958" y="14086"/>
                    <a:pt x="10185" y="14573"/>
                  </a:cubicBezTo>
                  <a:lnTo>
                    <a:pt x="9470" y="15027"/>
                  </a:lnTo>
                  <a:cubicBezTo>
                    <a:pt x="9470" y="15514"/>
                    <a:pt x="7975" y="16906"/>
                    <a:pt x="7975" y="17393"/>
                  </a:cubicBezTo>
                  <a:lnTo>
                    <a:pt x="4218" y="19722"/>
                  </a:lnTo>
                  <a:cubicBezTo>
                    <a:pt x="3503" y="20212"/>
                    <a:pt x="2723" y="20212"/>
                    <a:pt x="2008" y="20663"/>
                  </a:cubicBezTo>
                  <a:lnTo>
                    <a:pt x="2723" y="20663"/>
                  </a:lnTo>
                  <a:cubicBezTo>
                    <a:pt x="3503" y="20663"/>
                    <a:pt x="4218" y="20212"/>
                    <a:pt x="4991" y="20212"/>
                  </a:cubicBezTo>
                  <a:cubicBezTo>
                    <a:pt x="6486" y="19271"/>
                    <a:pt x="7201" y="18334"/>
                    <a:pt x="8690" y="17393"/>
                  </a:cubicBezTo>
                  <a:cubicBezTo>
                    <a:pt x="8690" y="16906"/>
                    <a:pt x="10185" y="15965"/>
                    <a:pt x="10185" y="15514"/>
                  </a:cubicBezTo>
                  <a:lnTo>
                    <a:pt x="10185" y="18784"/>
                  </a:lnTo>
                  <a:cubicBezTo>
                    <a:pt x="9470" y="20663"/>
                    <a:pt x="7201" y="21150"/>
                    <a:pt x="7201" y="21600"/>
                  </a:cubicBezTo>
                  <a:cubicBezTo>
                    <a:pt x="7975" y="21600"/>
                    <a:pt x="8690" y="21150"/>
                    <a:pt x="8690" y="21150"/>
                  </a:cubicBezTo>
                  <a:cubicBezTo>
                    <a:pt x="10185" y="20212"/>
                    <a:pt x="10958" y="18784"/>
                    <a:pt x="10958" y="17843"/>
                  </a:cubicBezTo>
                  <a:cubicBezTo>
                    <a:pt x="10958" y="17393"/>
                    <a:pt x="10958" y="17393"/>
                    <a:pt x="11673" y="16906"/>
                  </a:cubicBezTo>
                  <a:cubicBezTo>
                    <a:pt x="13168" y="15514"/>
                    <a:pt x="14657" y="14086"/>
                    <a:pt x="14657" y="12208"/>
                  </a:cubicBezTo>
                  <a:lnTo>
                    <a:pt x="14657" y="8001"/>
                  </a:lnTo>
                  <a:cubicBezTo>
                    <a:pt x="14657" y="7514"/>
                    <a:pt x="15437" y="8001"/>
                    <a:pt x="15437" y="7514"/>
                  </a:cubicBezTo>
                  <a:cubicBezTo>
                    <a:pt x="16152" y="7514"/>
                    <a:pt x="16925" y="7059"/>
                    <a:pt x="17640" y="7059"/>
                  </a:cubicBezTo>
                  <a:lnTo>
                    <a:pt x="19909" y="5635"/>
                  </a:lnTo>
                  <a:cubicBezTo>
                    <a:pt x="19909" y="5181"/>
                    <a:pt x="20624" y="4694"/>
                    <a:pt x="20624" y="4244"/>
                  </a:cubicBezTo>
                  <a:lnTo>
                    <a:pt x="20624" y="3757"/>
                  </a:lnTo>
                  <a:lnTo>
                    <a:pt x="19909" y="4694"/>
                  </a:lnTo>
                  <a:cubicBezTo>
                    <a:pt x="18420" y="5635"/>
                    <a:pt x="19135" y="6122"/>
                    <a:pt x="16152" y="6573"/>
                  </a:cubicBezTo>
                  <a:lnTo>
                    <a:pt x="13942" y="7514"/>
                  </a:lnTo>
                  <a:lnTo>
                    <a:pt x="14657" y="6573"/>
                  </a:lnTo>
                  <a:cubicBezTo>
                    <a:pt x="16152" y="5635"/>
                    <a:pt x="17640" y="3757"/>
                    <a:pt x="17640" y="2365"/>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76" name="Google Shape;4534;p36"/>
            <p:cNvSpPr/>
            <p:nvPr/>
          </p:nvSpPr>
          <p:spPr>
            <a:xfrm>
              <a:off x="709019" y="130198"/>
              <a:ext cx="295945" cy="487370"/>
            </a:xfrm>
            <a:custGeom>
              <a:avLst/>
              <a:gdLst/>
              <a:ahLst/>
              <a:cxnLst>
                <a:cxn ang="0">
                  <a:pos x="wd2" y="hd2"/>
                </a:cxn>
                <a:cxn ang="5400000">
                  <a:pos x="wd2" y="hd2"/>
                </a:cxn>
                <a:cxn ang="10800000">
                  <a:pos x="wd2" y="hd2"/>
                </a:cxn>
                <a:cxn ang="16200000">
                  <a:pos x="wd2" y="hd2"/>
                </a:cxn>
              </a:cxnLst>
              <a:rect l="0" t="0" r="r" b="b"/>
              <a:pathLst>
                <a:path w="21061" h="21600" extrusionOk="0">
                  <a:moveTo>
                    <a:pt x="4833" y="17296"/>
                  </a:moveTo>
                  <a:cubicBezTo>
                    <a:pt x="5632" y="17296"/>
                    <a:pt x="5632" y="16798"/>
                    <a:pt x="5632" y="16337"/>
                  </a:cubicBezTo>
                  <a:cubicBezTo>
                    <a:pt x="7179" y="15374"/>
                    <a:pt x="7179" y="14876"/>
                    <a:pt x="8718" y="13913"/>
                  </a:cubicBezTo>
                  <a:lnTo>
                    <a:pt x="10264" y="12954"/>
                  </a:lnTo>
                  <a:lnTo>
                    <a:pt x="10264" y="12493"/>
                  </a:lnTo>
                  <a:lnTo>
                    <a:pt x="12544" y="11032"/>
                  </a:lnTo>
                  <a:lnTo>
                    <a:pt x="12544" y="11991"/>
                  </a:lnTo>
                  <a:cubicBezTo>
                    <a:pt x="12544" y="12954"/>
                    <a:pt x="12544" y="12493"/>
                    <a:pt x="11004" y="13913"/>
                  </a:cubicBezTo>
                  <a:cubicBezTo>
                    <a:pt x="10264" y="14876"/>
                    <a:pt x="8718" y="15835"/>
                    <a:pt x="7918" y="16337"/>
                  </a:cubicBezTo>
                  <a:cubicBezTo>
                    <a:pt x="7179" y="16798"/>
                    <a:pt x="5632" y="17296"/>
                    <a:pt x="4833" y="17296"/>
                  </a:cubicBezTo>
                  <a:close/>
                  <a:moveTo>
                    <a:pt x="8718" y="12954"/>
                  </a:moveTo>
                  <a:lnTo>
                    <a:pt x="11804" y="11032"/>
                  </a:lnTo>
                  <a:lnTo>
                    <a:pt x="11804" y="10572"/>
                  </a:lnTo>
                  <a:cubicBezTo>
                    <a:pt x="14090" y="8148"/>
                    <a:pt x="12544" y="9609"/>
                    <a:pt x="13350" y="7687"/>
                  </a:cubicBezTo>
                  <a:cubicBezTo>
                    <a:pt x="13350" y="8148"/>
                    <a:pt x="12544" y="8650"/>
                    <a:pt x="11804" y="8650"/>
                  </a:cubicBezTo>
                  <a:cubicBezTo>
                    <a:pt x="11004" y="9609"/>
                    <a:pt x="9458" y="10572"/>
                    <a:pt x="9458" y="11531"/>
                  </a:cubicBezTo>
                  <a:cubicBezTo>
                    <a:pt x="8718" y="11531"/>
                    <a:pt x="8718" y="12954"/>
                    <a:pt x="8718" y="12954"/>
                  </a:cubicBezTo>
                  <a:close/>
                  <a:moveTo>
                    <a:pt x="9458" y="4806"/>
                  </a:moveTo>
                  <a:cubicBezTo>
                    <a:pt x="9458" y="5765"/>
                    <a:pt x="8718" y="6226"/>
                    <a:pt x="7918" y="7189"/>
                  </a:cubicBezTo>
                  <a:cubicBezTo>
                    <a:pt x="5632" y="10572"/>
                    <a:pt x="7918" y="11531"/>
                    <a:pt x="6372" y="13452"/>
                  </a:cubicBezTo>
                  <a:lnTo>
                    <a:pt x="7179" y="13452"/>
                  </a:lnTo>
                  <a:cubicBezTo>
                    <a:pt x="7179" y="12954"/>
                    <a:pt x="7918" y="11991"/>
                    <a:pt x="7918" y="11531"/>
                  </a:cubicBezTo>
                  <a:cubicBezTo>
                    <a:pt x="8718" y="11032"/>
                    <a:pt x="7918" y="10069"/>
                    <a:pt x="9458" y="7687"/>
                  </a:cubicBezTo>
                  <a:lnTo>
                    <a:pt x="9458" y="5765"/>
                  </a:lnTo>
                  <a:close/>
                  <a:moveTo>
                    <a:pt x="15629" y="4806"/>
                  </a:moveTo>
                  <a:cubicBezTo>
                    <a:pt x="14890" y="5267"/>
                    <a:pt x="14890" y="5267"/>
                    <a:pt x="14890" y="5765"/>
                  </a:cubicBezTo>
                  <a:lnTo>
                    <a:pt x="14090" y="6226"/>
                  </a:lnTo>
                  <a:cubicBezTo>
                    <a:pt x="12544" y="7687"/>
                    <a:pt x="10264" y="8650"/>
                    <a:pt x="9458" y="10069"/>
                  </a:cubicBezTo>
                  <a:lnTo>
                    <a:pt x="9458" y="8650"/>
                  </a:lnTo>
                  <a:cubicBezTo>
                    <a:pt x="10264" y="7189"/>
                    <a:pt x="11004" y="6728"/>
                    <a:pt x="11804" y="5267"/>
                  </a:cubicBezTo>
                  <a:cubicBezTo>
                    <a:pt x="12544" y="4806"/>
                    <a:pt x="14090" y="3345"/>
                    <a:pt x="15629" y="2885"/>
                  </a:cubicBezTo>
                  <a:cubicBezTo>
                    <a:pt x="16436" y="1922"/>
                    <a:pt x="17176" y="1922"/>
                    <a:pt x="17975" y="1424"/>
                  </a:cubicBezTo>
                  <a:cubicBezTo>
                    <a:pt x="18715" y="1424"/>
                    <a:pt x="18715" y="963"/>
                    <a:pt x="18715" y="963"/>
                  </a:cubicBezTo>
                  <a:cubicBezTo>
                    <a:pt x="18715" y="461"/>
                    <a:pt x="17176" y="963"/>
                    <a:pt x="16436" y="1424"/>
                  </a:cubicBezTo>
                  <a:cubicBezTo>
                    <a:pt x="15629" y="1424"/>
                    <a:pt x="15629" y="1922"/>
                    <a:pt x="14890" y="2382"/>
                  </a:cubicBezTo>
                  <a:cubicBezTo>
                    <a:pt x="13350" y="3345"/>
                    <a:pt x="11804" y="4304"/>
                    <a:pt x="10264" y="5765"/>
                  </a:cubicBezTo>
                  <a:lnTo>
                    <a:pt x="10264" y="5267"/>
                  </a:lnTo>
                  <a:cubicBezTo>
                    <a:pt x="11004" y="3844"/>
                    <a:pt x="11004" y="1922"/>
                    <a:pt x="12544" y="963"/>
                  </a:cubicBezTo>
                  <a:lnTo>
                    <a:pt x="14090" y="0"/>
                  </a:lnTo>
                  <a:lnTo>
                    <a:pt x="13350" y="0"/>
                  </a:lnTo>
                  <a:cubicBezTo>
                    <a:pt x="11004" y="963"/>
                    <a:pt x="10264" y="1922"/>
                    <a:pt x="10264" y="3345"/>
                  </a:cubicBezTo>
                  <a:lnTo>
                    <a:pt x="9458" y="3844"/>
                  </a:lnTo>
                  <a:cubicBezTo>
                    <a:pt x="9458" y="4304"/>
                    <a:pt x="9458" y="4806"/>
                    <a:pt x="8718" y="4806"/>
                  </a:cubicBezTo>
                  <a:cubicBezTo>
                    <a:pt x="7179" y="6226"/>
                    <a:pt x="5632" y="8650"/>
                    <a:pt x="6372" y="10572"/>
                  </a:cubicBezTo>
                  <a:lnTo>
                    <a:pt x="6372" y="11991"/>
                  </a:lnTo>
                  <a:cubicBezTo>
                    <a:pt x="6372" y="12493"/>
                    <a:pt x="6372" y="12954"/>
                    <a:pt x="5632" y="13452"/>
                  </a:cubicBezTo>
                  <a:lnTo>
                    <a:pt x="5632" y="13913"/>
                  </a:lnTo>
                  <a:cubicBezTo>
                    <a:pt x="4833" y="13913"/>
                    <a:pt x="4093" y="14415"/>
                    <a:pt x="3286" y="14876"/>
                  </a:cubicBezTo>
                  <a:cubicBezTo>
                    <a:pt x="2547" y="14876"/>
                    <a:pt x="1747" y="15374"/>
                    <a:pt x="1007" y="15835"/>
                  </a:cubicBezTo>
                  <a:cubicBezTo>
                    <a:pt x="1007" y="16337"/>
                    <a:pt x="-539" y="17756"/>
                    <a:pt x="201" y="17756"/>
                  </a:cubicBezTo>
                  <a:cubicBezTo>
                    <a:pt x="1007" y="17756"/>
                    <a:pt x="1007" y="15835"/>
                    <a:pt x="3286" y="15374"/>
                  </a:cubicBezTo>
                  <a:cubicBezTo>
                    <a:pt x="4093" y="15374"/>
                    <a:pt x="7179" y="13913"/>
                    <a:pt x="7179" y="14415"/>
                  </a:cubicBezTo>
                  <a:cubicBezTo>
                    <a:pt x="5632" y="15374"/>
                    <a:pt x="4833" y="16337"/>
                    <a:pt x="4093" y="17296"/>
                  </a:cubicBezTo>
                  <a:cubicBezTo>
                    <a:pt x="4093" y="17756"/>
                    <a:pt x="3286" y="17756"/>
                    <a:pt x="3286" y="18259"/>
                  </a:cubicBezTo>
                  <a:cubicBezTo>
                    <a:pt x="3286" y="18259"/>
                    <a:pt x="3286" y="18719"/>
                    <a:pt x="2547" y="19218"/>
                  </a:cubicBezTo>
                  <a:lnTo>
                    <a:pt x="2547" y="21139"/>
                  </a:lnTo>
                  <a:cubicBezTo>
                    <a:pt x="2547" y="21600"/>
                    <a:pt x="2547" y="21600"/>
                    <a:pt x="3286" y="21600"/>
                  </a:cubicBezTo>
                  <a:lnTo>
                    <a:pt x="3286" y="20641"/>
                  </a:lnTo>
                  <a:cubicBezTo>
                    <a:pt x="3286" y="20180"/>
                    <a:pt x="4093" y="19678"/>
                    <a:pt x="4093" y="19218"/>
                  </a:cubicBezTo>
                  <a:lnTo>
                    <a:pt x="4093" y="18719"/>
                  </a:lnTo>
                  <a:cubicBezTo>
                    <a:pt x="4833" y="17756"/>
                    <a:pt x="4093" y="18259"/>
                    <a:pt x="6372" y="17756"/>
                  </a:cubicBezTo>
                  <a:cubicBezTo>
                    <a:pt x="7918" y="17296"/>
                    <a:pt x="9458" y="16337"/>
                    <a:pt x="11004" y="14876"/>
                  </a:cubicBezTo>
                  <a:cubicBezTo>
                    <a:pt x="11804" y="14876"/>
                    <a:pt x="11804" y="13913"/>
                    <a:pt x="12544" y="13913"/>
                  </a:cubicBezTo>
                  <a:cubicBezTo>
                    <a:pt x="13350" y="13452"/>
                    <a:pt x="12544" y="13452"/>
                    <a:pt x="13350" y="12954"/>
                  </a:cubicBezTo>
                  <a:cubicBezTo>
                    <a:pt x="13350" y="12493"/>
                    <a:pt x="13350" y="12493"/>
                    <a:pt x="14090" y="11991"/>
                  </a:cubicBezTo>
                  <a:lnTo>
                    <a:pt x="13350" y="11991"/>
                  </a:lnTo>
                  <a:lnTo>
                    <a:pt x="13350" y="11032"/>
                  </a:lnTo>
                  <a:cubicBezTo>
                    <a:pt x="14090" y="9609"/>
                    <a:pt x="14090" y="10069"/>
                    <a:pt x="14090" y="9111"/>
                  </a:cubicBezTo>
                  <a:lnTo>
                    <a:pt x="14090" y="8148"/>
                  </a:lnTo>
                  <a:lnTo>
                    <a:pt x="15629" y="7687"/>
                  </a:lnTo>
                  <a:lnTo>
                    <a:pt x="18715" y="5765"/>
                  </a:lnTo>
                  <a:cubicBezTo>
                    <a:pt x="19521" y="5267"/>
                    <a:pt x="21061" y="3844"/>
                    <a:pt x="21061" y="3345"/>
                  </a:cubicBezTo>
                  <a:cubicBezTo>
                    <a:pt x="21061" y="3345"/>
                    <a:pt x="20261" y="3345"/>
                    <a:pt x="20261" y="3844"/>
                  </a:cubicBezTo>
                  <a:lnTo>
                    <a:pt x="17975" y="5267"/>
                  </a:lnTo>
                  <a:cubicBezTo>
                    <a:pt x="17176" y="6226"/>
                    <a:pt x="16436" y="6226"/>
                    <a:pt x="15629" y="6728"/>
                  </a:cubicBezTo>
                  <a:lnTo>
                    <a:pt x="14890" y="7189"/>
                  </a:lnTo>
                  <a:cubicBezTo>
                    <a:pt x="15629" y="5765"/>
                    <a:pt x="17176" y="4304"/>
                    <a:pt x="18715" y="2885"/>
                  </a:cubicBezTo>
                  <a:cubicBezTo>
                    <a:pt x="19521" y="2885"/>
                    <a:pt x="19521" y="2382"/>
                    <a:pt x="20261" y="1922"/>
                  </a:cubicBezTo>
                  <a:cubicBezTo>
                    <a:pt x="20261" y="1922"/>
                    <a:pt x="21061" y="1424"/>
                    <a:pt x="21061" y="963"/>
                  </a:cubicBezTo>
                  <a:cubicBezTo>
                    <a:pt x="21061" y="963"/>
                    <a:pt x="20261" y="1424"/>
                    <a:pt x="19521" y="1424"/>
                  </a:cubicBezTo>
                  <a:cubicBezTo>
                    <a:pt x="18715" y="2382"/>
                    <a:pt x="17975" y="2885"/>
                    <a:pt x="17176" y="3345"/>
                  </a:cubicBezTo>
                  <a:cubicBezTo>
                    <a:pt x="16436" y="3844"/>
                    <a:pt x="15629" y="4304"/>
                    <a:pt x="15629" y="480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77" name="Google Shape;4535;p36"/>
            <p:cNvSpPr/>
            <p:nvPr/>
          </p:nvSpPr>
          <p:spPr>
            <a:xfrm>
              <a:off x="126487" y="498825"/>
              <a:ext cx="499194" cy="295515"/>
            </a:xfrm>
            <a:custGeom>
              <a:avLst/>
              <a:gdLst/>
              <a:ahLst/>
              <a:cxnLst>
                <a:cxn ang="0">
                  <a:pos x="wd2" y="hd2"/>
                </a:cxn>
                <a:cxn ang="5400000">
                  <a:pos x="wd2" y="hd2"/>
                </a:cxn>
                <a:cxn ang="10800000">
                  <a:pos x="wd2" y="hd2"/>
                </a:cxn>
                <a:cxn ang="16200000">
                  <a:pos x="wd2" y="hd2"/>
                </a:cxn>
              </a:cxnLst>
              <a:rect l="0" t="0" r="r" b="b"/>
              <a:pathLst>
                <a:path w="20723" h="21030" extrusionOk="0">
                  <a:moveTo>
                    <a:pt x="4968" y="11536"/>
                  </a:moveTo>
                  <a:lnTo>
                    <a:pt x="6768" y="11536"/>
                  </a:lnTo>
                  <a:cubicBezTo>
                    <a:pt x="7200" y="11536"/>
                    <a:pt x="8568" y="13083"/>
                    <a:pt x="9898" y="13083"/>
                  </a:cubicBezTo>
                  <a:cubicBezTo>
                    <a:pt x="11698" y="13083"/>
                    <a:pt x="11698" y="13083"/>
                    <a:pt x="12600" y="13882"/>
                  </a:cubicBezTo>
                  <a:cubicBezTo>
                    <a:pt x="13067" y="13882"/>
                    <a:pt x="13067" y="13882"/>
                    <a:pt x="13067" y="14622"/>
                  </a:cubicBezTo>
                  <a:cubicBezTo>
                    <a:pt x="12600" y="14622"/>
                    <a:pt x="12168" y="13882"/>
                    <a:pt x="10800" y="13882"/>
                  </a:cubicBezTo>
                  <a:cubicBezTo>
                    <a:pt x="9467" y="13882"/>
                    <a:pt x="8568" y="13882"/>
                    <a:pt x="7200" y="13083"/>
                  </a:cubicBezTo>
                  <a:cubicBezTo>
                    <a:pt x="6768" y="13083"/>
                    <a:pt x="6298" y="12343"/>
                    <a:pt x="5867" y="12343"/>
                  </a:cubicBezTo>
                  <a:close/>
                  <a:moveTo>
                    <a:pt x="7667" y="7711"/>
                  </a:moveTo>
                  <a:lnTo>
                    <a:pt x="8568" y="9257"/>
                  </a:lnTo>
                  <a:cubicBezTo>
                    <a:pt x="9000" y="9997"/>
                    <a:pt x="9898" y="10797"/>
                    <a:pt x="10368" y="11536"/>
                  </a:cubicBezTo>
                  <a:cubicBezTo>
                    <a:pt x="10800" y="11536"/>
                    <a:pt x="11698" y="12343"/>
                    <a:pt x="12168" y="13083"/>
                  </a:cubicBezTo>
                  <a:cubicBezTo>
                    <a:pt x="12168" y="12343"/>
                    <a:pt x="11698" y="11536"/>
                    <a:pt x="11698" y="10797"/>
                  </a:cubicBezTo>
                  <a:cubicBezTo>
                    <a:pt x="11267" y="9997"/>
                    <a:pt x="9467" y="8451"/>
                    <a:pt x="9000" y="7711"/>
                  </a:cubicBezTo>
                  <a:lnTo>
                    <a:pt x="8098" y="7711"/>
                  </a:lnTo>
                  <a:close/>
                  <a:moveTo>
                    <a:pt x="10800" y="8451"/>
                  </a:moveTo>
                  <a:cubicBezTo>
                    <a:pt x="10800" y="9257"/>
                    <a:pt x="11267" y="9997"/>
                    <a:pt x="12168" y="10797"/>
                  </a:cubicBezTo>
                  <a:lnTo>
                    <a:pt x="12600" y="11536"/>
                  </a:lnTo>
                  <a:cubicBezTo>
                    <a:pt x="12600" y="11536"/>
                    <a:pt x="13067" y="12343"/>
                    <a:pt x="13498" y="12343"/>
                  </a:cubicBezTo>
                  <a:cubicBezTo>
                    <a:pt x="14400" y="13882"/>
                    <a:pt x="15298" y="14622"/>
                    <a:pt x="16667" y="16168"/>
                  </a:cubicBezTo>
                  <a:cubicBezTo>
                    <a:pt x="16667" y="15429"/>
                    <a:pt x="15768" y="13882"/>
                    <a:pt x="15768" y="13882"/>
                  </a:cubicBezTo>
                  <a:cubicBezTo>
                    <a:pt x="14867" y="11536"/>
                    <a:pt x="13498" y="9997"/>
                    <a:pt x="12600" y="9257"/>
                  </a:cubicBezTo>
                  <a:lnTo>
                    <a:pt x="12168" y="8451"/>
                  </a:lnTo>
                  <a:close/>
                  <a:moveTo>
                    <a:pt x="13067" y="8451"/>
                  </a:moveTo>
                  <a:cubicBezTo>
                    <a:pt x="13498" y="8451"/>
                    <a:pt x="12600" y="8451"/>
                    <a:pt x="12600" y="7711"/>
                  </a:cubicBezTo>
                  <a:cubicBezTo>
                    <a:pt x="12168" y="7711"/>
                    <a:pt x="11698" y="6911"/>
                    <a:pt x="11267" y="7711"/>
                  </a:cubicBezTo>
                  <a:lnTo>
                    <a:pt x="11698" y="7711"/>
                  </a:lnTo>
                  <a:lnTo>
                    <a:pt x="10368" y="7711"/>
                  </a:lnTo>
                  <a:cubicBezTo>
                    <a:pt x="9898" y="7711"/>
                    <a:pt x="9467" y="6911"/>
                    <a:pt x="9000" y="6911"/>
                  </a:cubicBezTo>
                  <a:lnTo>
                    <a:pt x="8098" y="6911"/>
                  </a:lnTo>
                  <a:cubicBezTo>
                    <a:pt x="7667" y="6171"/>
                    <a:pt x="6768" y="3825"/>
                    <a:pt x="5867" y="2279"/>
                  </a:cubicBezTo>
                  <a:cubicBezTo>
                    <a:pt x="5400" y="1540"/>
                    <a:pt x="4067" y="0"/>
                    <a:pt x="3600" y="0"/>
                  </a:cubicBezTo>
                  <a:cubicBezTo>
                    <a:pt x="3600" y="740"/>
                    <a:pt x="4067" y="1540"/>
                    <a:pt x="4498" y="1540"/>
                  </a:cubicBezTo>
                  <a:lnTo>
                    <a:pt x="7200" y="6171"/>
                  </a:lnTo>
                  <a:lnTo>
                    <a:pt x="6298" y="6171"/>
                  </a:lnTo>
                  <a:cubicBezTo>
                    <a:pt x="4968" y="5365"/>
                    <a:pt x="4067" y="3825"/>
                    <a:pt x="3168" y="2279"/>
                  </a:cubicBezTo>
                  <a:cubicBezTo>
                    <a:pt x="2698" y="1540"/>
                    <a:pt x="1368" y="0"/>
                    <a:pt x="898" y="0"/>
                  </a:cubicBezTo>
                  <a:lnTo>
                    <a:pt x="1368" y="0"/>
                  </a:lnTo>
                  <a:cubicBezTo>
                    <a:pt x="1368" y="740"/>
                    <a:pt x="2267" y="2279"/>
                    <a:pt x="2698" y="3086"/>
                  </a:cubicBezTo>
                  <a:cubicBezTo>
                    <a:pt x="3600" y="3825"/>
                    <a:pt x="4498" y="5365"/>
                    <a:pt x="4968" y="6171"/>
                  </a:cubicBezTo>
                  <a:cubicBezTo>
                    <a:pt x="5400" y="6171"/>
                    <a:pt x="5867" y="6171"/>
                    <a:pt x="5867" y="6911"/>
                  </a:cubicBezTo>
                  <a:cubicBezTo>
                    <a:pt x="6298" y="6911"/>
                    <a:pt x="7200" y="8451"/>
                    <a:pt x="7667" y="9257"/>
                  </a:cubicBezTo>
                  <a:cubicBezTo>
                    <a:pt x="8568" y="10797"/>
                    <a:pt x="8568" y="10797"/>
                    <a:pt x="9898" y="12343"/>
                  </a:cubicBezTo>
                  <a:cubicBezTo>
                    <a:pt x="9000" y="11536"/>
                    <a:pt x="8098" y="11536"/>
                    <a:pt x="7200" y="10797"/>
                  </a:cubicBezTo>
                  <a:cubicBezTo>
                    <a:pt x="5400" y="9257"/>
                    <a:pt x="2698" y="6171"/>
                    <a:pt x="1800" y="3825"/>
                  </a:cubicBezTo>
                  <a:cubicBezTo>
                    <a:pt x="1800" y="3086"/>
                    <a:pt x="1368" y="2279"/>
                    <a:pt x="898" y="2279"/>
                  </a:cubicBezTo>
                  <a:lnTo>
                    <a:pt x="1368" y="3086"/>
                  </a:lnTo>
                  <a:cubicBezTo>
                    <a:pt x="1800" y="6171"/>
                    <a:pt x="4067" y="9257"/>
                    <a:pt x="5867" y="10797"/>
                  </a:cubicBezTo>
                  <a:lnTo>
                    <a:pt x="5400" y="10797"/>
                  </a:lnTo>
                  <a:lnTo>
                    <a:pt x="4067" y="9997"/>
                  </a:lnTo>
                  <a:cubicBezTo>
                    <a:pt x="2698" y="9997"/>
                    <a:pt x="2267" y="9997"/>
                    <a:pt x="1368" y="9257"/>
                  </a:cubicBezTo>
                  <a:cubicBezTo>
                    <a:pt x="898" y="8451"/>
                    <a:pt x="467" y="7711"/>
                    <a:pt x="0" y="7711"/>
                  </a:cubicBezTo>
                  <a:lnTo>
                    <a:pt x="467" y="8451"/>
                  </a:lnTo>
                  <a:lnTo>
                    <a:pt x="467" y="9257"/>
                  </a:lnTo>
                  <a:cubicBezTo>
                    <a:pt x="1368" y="9997"/>
                    <a:pt x="2267" y="10797"/>
                    <a:pt x="2698" y="10797"/>
                  </a:cubicBezTo>
                  <a:cubicBezTo>
                    <a:pt x="3168" y="10797"/>
                    <a:pt x="3168" y="11536"/>
                    <a:pt x="3600" y="11536"/>
                  </a:cubicBezTo>
                  <a:cubicBezTo>
                    <a:pt x="4498" y="11536"/>
                    <a:pt x="4067" y="11536"/>
                    <a:pt x="4498" y="12343"/>
                  </a:cubicBezTo>
                  <a:cubicBezTo>
                    <a:pt x="5400" y="12343"/>
                    <a:pt x="5867" y="13083"/>
                    <a:pt x="6768" y="13882"/>
                  </a:cubicBezTo>
                  <a:cubicBezTo>
                    <a:pt x="7667" y="14622"/>
                    <a:pt x="9000" y="15429"/>
                    <a:pt x="10368" y="14622"/>
                  </a:cubicBezTo>
                  <a:lnTo>
                    <a:pt x="12168" y="14622"/>
                  </a:lnTo>
                  <a:cubicBezTo>
                    <a:pt x="12600" y="14622"/>
                    <a:pt x="13067" y="15429"/>
                    <a:pt x="13067" y="15429"/>
                  </a:cubicBezTo>
                  <a:cubicBezTo>
                    <a:pt x="13498" y="15429"/>
                    <a:pt x="13498" y="16168"/>
                    <a:pt x="13498" y="16168"/>
                  </a:cubicBezTo>
                  <a:cubicBezTo>
                    <a:pt x="13968" y="17708"/>
                    <a:pt x="14400" y="19254"/>
                    <a:pt x="14867" y="20054"/>
                  </a:cubicBezTo>
                  <a:cubicBezTo>
                    <a:pt x="15298" y="20054"/>
                    <a:pt x="16667" y="21600"/>
                    <a:pt x="17098" y="20800"/>
                  </a:cubicBezTo>
                  <a:lnTo>
                    <a:pt x="16667" y="20800"/>
                  </a:lnTo>
                  <a:cubicBezTo>
                    <a:pt x="16200" y="20054"/>
                    <a:pt x="16200" y="20054"/>
                    <a:pt x="15768" y="20054"/>
                  </a:cubicBezTo>
                  <a:cubicBezTo>
                    <a:pt x="14867" y="19254"/>
                    <a:pt x="14867" y="18514"/>
                    <a:pt x="14400" y="16968"/>
                  </a:cubicBezTo>
                  <a:cubicBezTo>
                    <a:pt x="14400" y="16968"/>
                    <a:pt x="13968" y="14622"/>
                    <a:pt x="13498" y="13882"/>
                  </a:cubicBezTo>
                  <a:cubicBezTo>
                    <a:pt x="13968" y="13882"/>
                    <a:pt x="15298" y="16968"/>
                    <a:pt x="17568" y="17708"/>
                  </a:cubicBezTo>
                  <a:cubicBezTo>
                    <a:pt x="19800" y="19254"/>
                    <a:pt x="21600" y="17708"/>
                    <a:pt x="20267" y="17708"/>
                  </a:cubicBezTo>
                  <a:lnTo>
                    <a:pt x="19368" y="17708"/>
                  </a:lnTo>
                  <a:cubicBezTo>
                    <a:pt x="18898" y="17708"/>
                    <a:pt x="17568" y="16968"/>
                    <a:pt x="17098" y="16968"/>
                  </a:cubicBezTo>
                  <a:lnTo>
                    <a:pt x="17098" y="15429"/>
                  </a:lnTo>
                  <a:lnTo>
                    <a:pt x="16667" y="14622"/>
                  </a:lnTo>
                  <a:cubicBezTo>
                    <a:pt x="15768" y="11536"/>
                    <a:pt x="14400" y="10797"/>
                    <a:pt x="13067" y="8451"/>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78" name="Google Shape;4536;p36"/>
            <p:cNvSpPr/>
            <p:nvPr/>
          </p:nvSpPr>
          <p:spPr>
            <a:xfrm>
              <a:off x="885279" y="704305"/>
              <a:ext cx="492602" cy="303624"/>
            </a:xfrm>
            <a:custGeom>
              <a:avLst/>
              <a:gdLst/>
              <a:ahLst/>
              <a:cxnLst>
                <a:cxn ang="0">
                  <a:pos x="wd2" y="hd2"/>
                </a:cxn>
                <a:cxn ang="5400000">
                  <a:pos x="wd2" y="hd2"/>
                </a:cxn>
                <a:cxn ang="10800000">
                  <a:pos x="wd2" y="hd2"/>
                </a:cxn>
                <a:cxn ang="16200000">
                  <a:pos x="wd2" y="hd2"/>
                </a:cxn>
              </a:cxnLst>
              <a:rect l="0" t="0" r="r" b="b"/>
              <a:pathLst>
                <a:path w="21335" h="21600" extrusionOk="0">
                  <a:moveTo>
                    <a:pt x="10331" y="12346"/>
                  </a:moveTo>
                  <a:lnTo>
                    <a:pt x="8453" y="12346"/>
                  </a:lnTo>
                  <a:cubicBezTo>
                    <a:pt x="7512" y="10800"/>
                    <a:pt x="6125" y="9261"/>
                    <a:pt x="5184" y="7715"/>
                  </a:cubicBezTo>
                  <a:lnTo>
                    <a:pt x="4247" y="5430"/>
                  </a:lnTo>
                  <a:cubicBezTo>
                    <a:pt x="4697" y="5430"/>
                    <a:pt x="5634" y="6176"/>
                    <a:pt x="6125" y="6976"/>
                  </a:cubicBezTo>
                  <a:lnTo>
                    <a:pt x="8453" y="10060"/>
                  </a:lnTo>
                  <a:lnTo>
                    <a:pt x="9390" y="11600"/>
                  </a:lnTo>
                  <a:cubicBezTo>
                    <a:pt x="9881" y="11600"/>
                    <a:pt x="10331" y="12346"/>
                    <a:pt x="10331" y="12346"/>
                  </a:cubicBezTo>
                  <a:close/>
                  <a:moveTo>
                    <a:pt x="8453" y="8515"/>
                  </a:moveTo>
                  <a:cubicBezTo>
                    <a:pt x="8453" y="9261"/>
                    <a:pt x="9390" y="10060"/>
                    <a:pt x="9390" y="10060"/>
                  </a:cubicBezTo>
                  <a:cubicBezTo>
                    <a:pt x="9881" y="10800"/>
                    <a:pt x="11759" y="13145"/>
                    <a:pt x="12210" y="13145"/>
                  </a:cubicBezTo>
                  <a:lnTo>
                    <a:pt x="13637" y="13885"/>
                  </a:lnTo>
                  <a:cubicBezTo>
                    <a:pt x="13637" y="13145"/>
                    <a:pt x="13151" y="13145"/>
                    <a:pt x="13151" y="13145"/>
                  </a:cubicBezTo>
                  <a:cubicBezTo>
                    <a:pt x="12210" y="11600"/>
                    <a:pt x="11759" y="10800"/>
                    <a:pt x="10818" y="10060"/>
                  </a:cubicBezTo>
                  <a:cubicBezTo>
                    <a:pt x="10331" y="9261"/>
                    <a:pt x="8940" y="8515"/>
                    <a:pt x="8453" y="8515"/>
                  </a:cubicBezTo>
                  <a:close/>
                  <a:moveTo>
                    <a:pt x="8003" y="6976"/>
                  </a:moveTo>
                  <a:cubicBezTo>
                    <a:pt x="8003" y="6976"/>
                    <a:pt x="8003" y="7715"/>
                    <a:pt x="8453" y="7715"/>
                  </a:cubicBezTo>
                  <a:cubicBezTo>
                    <a:pt x="8940" y="7715"/>
                    <a:pt x="9881" y="8515"/>
                    <a:pt x="10331" y="8515"/>
                  </a:cubicBezTo>
                  <a:lnTo>
                    <a:pt x="10818" y="8515"/>
                  </a:lnTo>
                  <a:cubicBezTo>
                    <a:pt x="12696" y="8515"/>
                    <a:pt x="14088" y="10060"/>
                    <a:pt x="14088" y="10060"/>
                  </a:cubicBezTo>
                  <a:lnTo>
                    <a:pt x="16453" y="10060"/>
                  </a:lnTo>
                  <a:lnTo>
                    <a:pt x="14088" y="8515"/>
                  </a:lnTo>
                  <a:cubicBezTo>
                    <a:pt x="13151" y="7715"/>
                    <a:pt x="12696" y="7715"/>
                    <a:pt x="12210" y="6976"/>
                  </a:cubicBezTo>
                  <a:cubicBezTo>
                    <a:pt x="10818" y="6976"/>
                    <a:pt x="9881" y="7715"/>
                    <a:pt x="8940" y="6976"/>
                  </a:cubicBezTo>
                  <a:close/>
                  <a:moveTo>
                    <a:pt x="15515" y="10800"/>
                  </a:moveTo>
                  <a:lnTo>
                    <a:pt x="16453" y="10800"/>
                  </a:lnTo>
                  <a:cubicBezTo>
                    <a:pt x="16907" y="10800"/>
                    <a:pt x="17394" y="10800"/>
                    <a:pt x="18331" y="11600"/>
                  </a:cubicBezTo>
                  <a:cubicBezTo>
                    <a:pt x="19722" y="11600"/>
                    <a:pt x="20209" y="12346"/>
                    <a:pt x="20663" y="13145"/>
                  </a:cubicBezTo>
                  <a:lnTo>
                    <a:pt x="21150" y="13885"/>
                  </a:lnTo>
                  <a:cubicBezTo>
                    <a:pt x="21600" y="13145"/>
                    <a:pt x="21150" y="13145"/>
                    <a:pt x="20663" y="12346"/>
                  </a:cubicBezTo>
                  <a:cubicBezTo>
                    <a:pt x="20209" y="10800"/>
                    <a:pt x="19272" y="10800"/>
                    <a:pt x="18331" y="10060"/>
                  </a:cubicBezTo>
                  <a:lnTo>
                    <a:pt x="17394" y="10060"/>
                  </a:lnTo>
                  <a:lnTo>
                    <a:pt x="16907" y="9261"/>
                  </a:lnTo>
                  <a:cubicBezTo>
                    <a:pt x="15966" y="8515"/>
                    <a:pt x="15515" y="8515"/>
                    <a:pt x="14574" y="7715"/>
                  </a:cubicBezTo>
                  <a:cubicBezTo>
                    <a:pt x="13637" y="6976"/>
                    <a:pt x="12696" y="6176"/>
                    <a:pt x="11759" y="6176"/>
                  </a:cubicBezTo>
                  <a:lnTo>
                    <a:pt x="8003" y="6176"/>
                  </a:lnTo>
                  <a:cubicBezTo>
                    <a:pt x="7512" y="6176"/>
                    <a:pt x="7512" y="6176"/>
                    <a:pt x="7512" y="5430"/>
                  </a:cubicBezTo>
                  <a:lnTo>
                    <a:pt x="7062" y="3891"/>
                  </a:lnTo>
                  <a:cubicBezTo>
                    <a:pt x="6575" y="3085"/>
                    <a:pt x="6125" y="1546"/>
                    <a:pt x="5634" y="806"/>
                  </a:cubicBezTo>
                  <a:cubicBezTo>
                    <a:pt x="5184" y="806"/>
                    <a:pt x="3756" y="0"/>
                    <a:pt x="3756" y="0"/>
                  </a:cubicBezTo>
                  <a:cubicBezTo>
                    <a:pt x="3756" y="806"/>
                    <a:pt x="4247" y="806"/>
                    <a:pt x="4697" y="806"/>
                  </a:cubicBezTo>
                  <a:cubicBezTo>
                    <a:pt x="5634" y="2345"/>
                    <a:pt x="6125" y="2345"/>
                    <a:pt x="6575" y="4630"/>
                  </a:cubicBezTo>
                  <a:lnTo>
                    <a:pt x="7512" y="6976"/>
                  </a:lnTo>
                  <a:cubicBezTo>
                    <a:pt x="7062" y="6976"/>
                    <a:pt x="6575" y="6176"/>
                    <a:pt x="6575" y="6176"/>
                  </a:cubicBezTo>
                  <a:cubicBezTo>
                    <a:pt x="5634" y="5430"/>
                    <a:pt x="5634" y="5430"/>
                    <a:pt x="4247" y="3891"/>
                  </a:cubicBezTo>
                  <a:cubicBezTo>
                    <a:pt x="3306" y="3085"/>
                    <a:pt x="1428" y="2345"/>
                    <a:pt x="491" y="3085"/>
                  </a:cubicBezTo>
                  <a:lnTo>
                    <a:pt x="0" y="3085"/>
                  </a:lnTo>
                  <a:cubicBezTo>
                    <a:pt x="0" y="3891"/>
                    <a:pt x="1428" y="3891"/>
                    <a:pt x="1428" y="3891"/>
                  </a:cubicBezTo>
                  <a:cubicBezTo>
                    <a:pt x="1878" y="3891"/>
                    <a:pt x="3306" y="4630"/>
                    <a:pt x="3756" y="4630"/>
                  </a:cubicBezTo>
                  <a:lnTo>
                    <a:pt x="3756" y="6176"/>
                  </a:lnTo>
                  <a:cubicBezTo>
                    <a:pt x="3756" y="6176"/>
                    <a:pt x="3756" y="6976"/>
                    <a:pt x="4247" y="6976"/>
                  </a:cubicBezTo>
                  <a:cubicBezTo>
                    <a:pt x="4247" y="7715"/>
                    <a:pt x="4697" y="8515"/>
                    <a:pt x="5184" y="9261"/>
                  </a:cubicBezTo>
                  <a:cubicBezTo>
                    <a:pt x="5634" y="10060"/>
                    <a:pt x="6575" y="11600"/>
                    <a:pt x="7512" y="12346"/>
                  </a:cubicBezTo>
                  <a:lnTo>
                    <a:pt x="7512" y="13145"/>
                  </a:lnTo>
                  <a:lnTo>
                    <a:pt x="8453" y="13145"/>
                  </a:lnTo>
                  <a:cubicBezTo>
                    <a:pt x="8940" y="13145"/>
                    <a:pt x="9390" y="13885"/>
                    <a:pt x="9390" y="13885"/>
                  </a:cubicBezTo>
                  <a:lnTo>
                    <a:pt x="9390" y="13145"/>
                  </a:lnTo>
                  <a:cubicBezTo>
                    <a:pt x="9881" y="13145"/>
                    <a:pt x="10331" y="13145"/>
                    <a:pt x="10331" y="13885"/>
                  </a:cubicBezTo>
                  <a:lnTo>
                    <a:pt x="11759" y="13885"/>
                  </a:lnTo>
                  <a:cubicBezTo>
                    <a:pt x="12210" y="13885"/>
                    <a:pt x="12696" y="13885"/>
                    <a:pt x="12696" y="14684"/>
                  </a:cubicBezTo>
                  <a:lnTo>
                    <a:pt x="13151" y="14684"/>
                  </a:lnTo>
                  <a:cubicBezTo>
                    <a:pt x="14088" y="16970"/>
                    <a:pt x="15029" y="18515"/>
                    <a:pt x="15966" y="20054"/>
                  </a:cubicBezTo>
                  <a:cubicBezTo>
                    <a:pt x="16453" y="20054"/>
                    <a:pt x="17394" y="21600"/>
                    <a:pt x="17844" y="21600"/>
                  </a:cubicBezTo>
                  <a:lnTo>
                    <a:pt x="17844" y="20854"/>
                  </a:lnTo>
                  <a:lnTo>
                    <a:pt x="16907" y="19315"/>
                  </a:lnTo>
                  <a:cubicBezTo>
                    <a:pt x="15515" y="17769"/>
                    <a:pt x="14574" y="15430"/>
                    <a:pt x="14088" y="14684"/>
                  </a:cubicBezTo>
                  <a:cubicBezTo>
                    <a:pt x="14088" y="14684"/>
                    <a:pt x="15029" y="15430"/>
                    <a:pt x="15515" y="15430"/>
                  </a:cubicBezTo>
                  <a:cubicBezTo>
                    <a:pt x="15966" y="16230"/>
                    <a:pt x="16453" y="16970"/>
                    <a:pt x="17394" y="17769"/>
                  </a:cubicBezTo>
                  <a:lnTo>
                    <a:pt x="18331" y="19315"/>
                  </a:lnTo>
                  <a:cubicBezTo>
                    <a:pt x="18785" y="19315"/>
                    <a:pt x="19722" y="21600"/>
                    <a:pt x="20209" y="21600"/>
                  </a:cubicBezTo>
                  <a:lnTo>
                    <a:pt x="20209" y="20854"/>
                  </a:lnTo>
                  <a:cubicBezTo>
                    <a:pt x="19272" y="19315"/>
                    <a:pt x="17394" y="16230"/>
                    <a:pt x="15966" y="15430"/>
                  </a:cubicBezTo>
                  <a:cubicBezTo>
                    <a:pt x="15966" y="14684"/>
                    <a:pt x="15515" y="14684"/>
                    <a:pt x="15515" y="14684"/>
                  </a:cubicBezTo>
                  <a:cubicBezTo>
                    <a:pt x="15029" y="13885"/>
                    <a:pt x="14088" y="13145"/>
                    <a:pt x="13637" y="12346"/>
                  </a:cubicBezTo>
                  <a:cubicBezTo>
                    <a:pt x="12696" y="10800"/>
                    <a:pt x="12696" y="10800"/>
                    <a:pt x="11269" y="9261"/>
                  </a:cubicBezTo>
                  <a:cubicBezTo>
                    <a:pt x="11759" y="9261"/>
                    <a:pt x="12210" y="9261"/>
                    <a:pt x="12696" y="10060"/>
                  </a:cubicBezTo>
                  <a:cubicBezTo>
                    <a:pt x="13151" y="10060"/>
                    <a:pt x="13637" y="10060"/>
                    <a:pt x="14088" y="10800"/>
                  </a:cubicBezTo>
                  <a:cubicBezTo>
                    <a:pt x="15515" y="11600"/>
                    <a:pt x="17844" y="13885"/>
                    <a:pt x="18785" y="16230"/>
                  </a:cubicBezTo>
                  <a:cubicBezTo>
                    <a:pt x="19722" y="16970"/>
                    <a:pt x="19722" y="16970"/>
                    <a:pt x="20209" y="18515"/>
                  </a:cubicBezTo>
                  <a:cubicBezTo>
                    <a:pt x="20209" y="20054"/>
                    <a:pt x="20663" y="18515"/>
                    <a:pt x="20209" y="17769"/>
                  </a:cubicBezTo>
                  <a:cubicBezTo>
                    <a:pt x="19722" y="16230"/>
                    <a:pt x="19272" y="15430"/>
                    <a:pt x="18785" y="14684"/>
                  </a:cubicBezTo>
                  <a:cubicBezTo>
                    <a:pt x="17844" y="13145"/>
                    <a:pt x="16907" y="11600"/>
                    <a:pt x="15515" y="108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79" name="Google Shape;4537;p36"/>
            <p:cNvSpPr/>
            <p:nvPr/>
          </p:nvSpPr>
          <p:spPr>
            <a:xfrm>
              <a:off x="896611" y="238651"/>
              <a:ext cx="379013" cy="303529"/>
            </a:xfrm>
            <a:custGeom>
              <a:avLst/>
              <a:gdLst/>
              <a:ahLst/>
              <a:cxnLst>
                <a:cxn ang="0">
                  <a:pos x="wd2" y="hd2"/>
                </a:cxn>
                <a:cxn ang="5400000">
                  <a:pos x="wd2" y="hd2"/>
                </a:cxn>
                <a:cxn ang="10800000">
                  <a:pos x="wd2" y="hd2"/>
                </a:cxn>
                <a:cxn ang="16200000">
                  <a:pos x="wd2" y="hd2"/>
                </a:cxn>
              </a:cxnLst>
              <a:rect l="0" t="0" r="r" b="b"/>
              <a:pathLst>
                <a:path w="21600" h="21600" extrusionOk="0">
                  <a:moveTo>
                    <a:pt x="4942" y="17708"/>
                  </a:moveTo>
                  <a:cubicBezTo>
                    <a:pt x="5535" y="17708"/>
                    <a:pt x="5535" y="16968"/>
                    <a:pt x="6175" y="16168"/>
                  </a:cubicBezTo>
                  <a:cubicBezTo>
                    <a:pt x="8646" y="13882"/>
                    <a:pt x="9885" y="11536"/>
                    <a:pt x="12356" y="9257"/>
                  </a:cubicBezTo>
                  <a:cubicBezTo>
                    <a:pt x="12948" y="8451"/>
                    <a:pt x="13589" y="8451"/>
                    <a:pt x="14827" y="8451"/>
                  </a:cubicBezTo>
                  <a:cubicBezTo>
                    <a:pt x="14181" y="9257"/>
                    <a:pt x="14181" y="9257"/>
                    <a:pt x="12948" y="9997"/>
                  </a:cubicBezTo>
                  <a:cubicBezTo>
                    <a:pt x="11710" y="12343"/>
                    <a:pt x="11118" y="14622"/>
                    <a:pt x="9885" y="16968"/>
                  </a:cubicBezTo>
                  <a:cubicBezTo>
                    <a:pt x="8646" y="17708"/>
                    <a:pt x="8006" y="18514"/>
                    <a:pt x="6768" y="19254"/>
                  </a:cubicBezTo>
                  <a:lnTo>
                    <a:pt x="3704" y="19254"/>
                  </a:lnTo>
                  <a:close/>
                  <a:moveTo>
                    <a:pt x="7413" y="10797"/>
                  </a:moveTo>
                  <a:cubicBezTo>
                    <a:pt x="7413" y="9997"/>
                    <a:pt x="7413" y="9997"/>
                    <a:pt x="8006" y="9997"/>
                  </a:cubicBezTo>
                  <a:lnTo>
                    <a:pt x="8006" y="9257"/>
                  </a:lnTo>
                  <a:cubicBezTo>
                    <a:pt x="9239" y="5365"/>
                    <a:pt x="9239" y="3825"/>
                    <a:pt x="12356" y="1540"/>
                  </a:cubicBezTo>
                  <a:cubicBezTo>
                    <a:pt x="12356" y="1540"/>
                    <a:pt x="12948" y="1540"/>
                    <a:pt x="12948" y="740"/>
                  </a:cubicBezTo>
                  <a:cubicBezTo>
                    <a:pt x="13589" y="740"/>
                    <a:pt x="14181" y="740"/>
                    <a:pt x="14181" y="0"/>
                  </a:cubicBezTo>
                  <a:lnTo>
                    <a:pt x="13589" y="0"/>
                  </a:lnTo>
                  <a:cubicBezTo>
                    <a:pt x="12948" y="0"/>
                    <a:pt x="12356" y="740"/>
                    <a:pt x="11710" y="740"/>
                  </a:cubicBezTo>
                  <a:cubicBezTo>
                    <a:pt x="10477" y="1540"/>
                    <a:pt x="9885" y="2279"/>
                    <a:pt x="9239" y="3086"/>
                  </a:cubicBezTo>
                  <a:cubicBezTo>
                    <a:pt x="8646" y="4625"/>
                    <a:pt x="8006" y="6171"/>
                    <a:pt x="8006" y="7711"/>
                  </a:cubicBezTo>
                  <a:cubicBezTo>
                    <a:pt x="7413" y="9257"/>
                    <a:pt x="6768" y="9997"/>
                    <a:pt x="6175" y="11536"/>
                  </a:cubicBezTo>
                  <a:lnTo>
                    <a:pt x="4942" y="13083"/>
                  </a:lnTo>
                  <a:cubicBezTo>
                    <a:pt x="4297" y="13882"/>
                    <a:pt x="3064" y="13882"/>
                    <a:pt x="2471" y="13882"/>
                  </a:cubicBezTo>
                  <a:cubicBezTo>
                    <a:pt x="2471" y="14622"/>
                    <a:pt x="3064" y="14622"/>
                    <a:pt x="3064" y="14622"/>
                  </a:cubicBezTo>
                  <a:cubicBezTo>
                    <a:pt x="4297" y="14622"/>
                    <a:pt x="5535" y="13882"/>
                    <a:pt x="6175" y="13083"/>
                  </a:cubicBezTo>
                  <a:cubicBezTo>
                    <a:pt x="7413" y="12343"/>
                    <a:pt x="8006" y="11536"/>
                    <a:pt x="8646" y="10797"/>
                  </a:cubicBezTo>
                  <a:cubicBezTo>
                    <a:pt x="8646" y="10797"/>
                    <a:pt x="8006" y="11536"/>
                    <a:pt x="8006" y="12343"/>
                  </a:cubicBezTo>
                  <a:lnTo>
                    <a:pt x="6175" y="14622"/>
                  </a:lnTo>
                  <a:cubicBezTo>
                    <a:pt x="5535" y="16168"/>
                    <a:pt x="4297" y="16968"/>
                    <a:pt x="3704" y="18514"/>
                  </a:cubicBezTo>
                  <a:cubicBezTo>
                    <a:pt x="3064" y="18514"/>
                    <a:pt x="2471" y="19254"/>
                    <a:pt x="1825" y="20054"/>
                  </a:cubicBezTo>
                  <a:lnTo>
                    <a:pt x="0" y="20794"/>
                  </a:lnTo>
                  <a:lnTo>
                    <a:pt x="0" y="21600"/>
                  </a:lnTo>
                  <a:lnTo>
                    <a:pt x="592" y="21600"/>
                  </a:lnTo>
                  <a:cubicBezTo>
                    <a:pt x="1233" y="21600"/>
                    <a:pt x="1825" y="20794"/>
                    <a:pt x="2471" y="20054"/>
                  </a:cubicBezTo>
                  <a:lnTo>
                    <a:pt x="3064" y="20054"/>
                  </a:lnTo>
                  <a:lnTo>
                    <a:pt x="4297" y="20794"/>
                  </a:lnTo>
                  <a:cubicBezTo>
                    <a:pt x="7413" y="20794"/>
                    <a:pt x="9885" y="19254"/>
                    <a:pt x="11710" y="15429"/>
                  </a:cubicBezTo>
                  <a:lnTo>
                    <a:pt x="11710" y="14622"/>
                  </a:lnTo>
                  <a:cubicBezTo>
                    <a:pt x="12356" y="14622"/>
                    <a:pt x="12948" y="13882"/>
                    <a:pt x="13589" y="13083"/>
                  </a:cubicBezTo>
                  <a:cubicBezTo>
                    <a:pt x="14181" y="13083"/>
                    <a:pt x="14827" y="12343"/>
                    <a:pt x="15419" y="12343"/>
                  </a:cubicBezTo>
                  <a:lnTo>
                    <a:pt x="16658" y="11536"/>
                  </a:lnTo>
                  <a:lnTo>
                    <a:pt x="17298" y="11536"/>
                  </a:lnTo>
                  <a:cubicBezTo>
                    <a:pt x="17891" y="11536"/>
                    <a:pt x="18531" y="11536"/>
                    <a:pt x="19129" y="10797"/>
                  </a:cubicBezTo>
                  <a:cubicBezTo>
                    <a:pt x="19769" y="10797"/>
                    <a:pt x="21002" y="9997"/>
                    <a:pt x="21600" y="9257"/>
                  </a:cubicBezTo>
                  <a:lnTo>
                    <a:pt x="20362" y="9257"/>
                  </a:lnTo>
                  <a:lnTo>
                    <a:pt x="19129" y="9997"/>
                  </a:lnTo>
                  <a:lnTo>
                    <a:pt x="17891" y="9997"/>
                  </a:lnTo>
                  <a:cubicBezTo>
                    <a:pt x="16060" y="10797"/>
                    <a:pt x="14181" y="11536"/>
                    <a:pt x="12948" y="13083"/>
                  </a:cubicBezTo>
                  <a:lnTo>
                    <a:pt x="12356" y="13083"/>
                  </a:lnTo>
                  <a:cubicBezTo>
                    <a:pt x="13589" y="11536"/>
                    <a:pt x="13589" y="9997"/>
                    <a:pt x="14827" y="9257"/>
                  </a:cubicBezTo>
                  <a:cubicBezTo>
                    <a:pt x="15419" y="9257"/>
                    <a:pt x="15419" y="8451"/>
                    <a:pt x="15419" y="9257"/>
                  </a:cubicBezTo>
                  <a:cubicBezTo>
                    <a:pt x="16658" y="9257"/>
                    <a:pt x="17891" y="8451"/>
                    <a:pt x="18531" y="7711"/>
                  </a:cubicBezTo>
                  <a:cubicBezTo>
                    <a:pt x="19129" y="7711"/>
                    <a:pt x="19769" y="6911"/>
                    <a:pt x="20362" y="6911"/>
                  </a:cubicBezTo>
                  <a:lnTo>
                    <a:pt x="18531" y="6911"/>
                  </a:lnTo>
                  <a:cubicBezTo>
                    <a:pt x="17891" y="7711"/>
                    <a:pt x="17298" y="7711"/>
                    <a:pt x="16060" y="7711"/>
                  </a:cubicBezTo>
                  <a:lnTo>
                    <a:pt x="13589" y="7711"/>
                  </a:lnTo>
                  <a:cubicBezTo>
                    <a:pt x="14181" y="6911"/>
                    <a:pt x="16060" y="6171"/>
                    <a:pt x="16658" y="6171"/>
                  </a:cubicBezTo>
                  <a:lnTo>
                    <a:pt x="18531" y="6171"/>
                  </a:lnTo>
                  <a:cubicBezTo>
                    <a:pt x="19129" y="6171"/>
                    <a:pt x="19129" y="6171"/>
                    <a:pt x="19129" y="5365"/>
                  </a:cubicBezTo>
                  <a:lnTo>
                    <a:pt x="15419" y="5365"/>
                  </a:lnTo>
                  <a:cubicBezTo>
                    <a:pt x="15419" y="5365"/>
                    <a:pt x="14181" y="6171"/>
                    <a:pt x="13589" y="6911"/>
                  </a:cubicBezTo>
                  <a:cubicBezTo>
                    <a:pt x="12948" y="6911"/>
                    <a:pt x="12356" y="7711"/>
                    <a:pt x="11710" y="8451"/>
                  </a:cubicBezTo>
                  <a:lnTo>
                    <a:pt x="9239" y="11536"/>
                  </a:lnTo>
                  <a:cubicBezTo>
                    <a:pt x="9885" y="9997"/>
                    <a:pt x="11118" y="7711"/>
                    <a:pt x="11710" y="6911"/>
                  </a:cubicBezTo>
                  <a:cubicBezTo>
                    <a:pt x="14181" y="2279"/>
                    <a:pt x="16060" y="3086"/>
                    <a:pt x="16060" y="2279"/>
                  </a:cubicBezTo>
                  <a:lnTo>
                    <a:pt x="15419" y="2279"/>
                  </a:lnTo>
                  <a:cubicBezTo>
                    <a:pt x="14827" y="2279"/>
                    <a:pt x="14181" y="2279"/>
                    <a:pt x="12948" y="3086"/>
                  </a:cubicBezTo>
                  <a:cubicBezTo>
                    <a:pt x="12948" y="3086"/>
                    <a:pt x="12948" y="3825"/>
                    <a:pt x="12356" y="3825"/>
                  </a:cubicBezTo>
                  <a:cubicBezTo>
                    <a:pt x="12356" y="3825"/>
                    <a:pt x="11710" y="4625"/>
                    <a:pt x="11710" y="5365"/>
                  </a:cubicBezTo>
                  <a:cubicBezTo>
                    <a:pt x="11118" y="5365"/>
                    <a:pt x="11118" y="6171"/>
                    <a:pt x="10477" y="6911"/>
                  </a:cubicBezTo>
                  <a:cubicBezTo>
                    <a:pt x="10477" y="6911"/>
                    <a:pt x="7413" y="9997"/>
                    <a:pt x="7413" y="10797"/>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0" name="Google Shape;4538;p36"/>
            <p:cNvSpPr/>
            <p:nvPr/>
          </p:nvSpPr>
          <p:spPr>
            <a:xfrm>
              <a:off x="104758" y="656329"/>
              <a:ext cx="397484" cy="208217"/>
            </a:xfrm>
            <a:custGeom>
              <a:avLst/>
              <a:gdLst/>
              <a:ahLst/>
              <a:cxnLst>
                <a:cxn ang="0">
                  <a:pos x="wd2" y="hd2"/>
                </a:cxn>
                <a:cxn ang="5400000">
                  <a:pos x="wd2" y="hd2"/>
                </a:cxn>
                <a:cxn ang="10800000">
                  <a:pos x="wd2" y="hd2"/>
                </a:cxn>
                <a:cxn ang="16200000">
                  <a:pos x="wd2" y="hd2"/>
                </a:cxn>
              </a:cxnLst>
              <a:rect l="0" t="0" r="r" b="b"/>
              <a:pathLst>
                <a:path w="20840" h="20744" extrusionOk="0">
                  <a:moveTo>
                    <a:pt x="5141" y="9100"/>
                  </a:moveTo>
                  <a:lnTo>
                    <a:pt x="6820" y="9100"/>
                  </a:lnTo>
                  <a:cubicBezTo>
                    <a:pt x="7959" y="9100"/>
                    <a:pt x="9094" y="8064"/>
                    <a:pt x="9688" y="8064"/>
                  </a:cubicBezTo>
                  <a:lnTo>
                    <a:pt x="10233" y="8064"/>
                  </a:lnTo>
                  <a:lnTo>
                    <a:pt x="10822" y="6944"/>
                  </a:lnTo>
                  <a:lnTo>
                    <a:pt x="12506" y="6944"/>
                  </a:lnTo>
                  <a:cubicBezTo>
                    <a:pt x="13641" y="6944"/>
                    <a:pt x="14780" y="6944"/>
                    <a:pt x="15914" y="8064"/>
                  </a:cubicBezTo>
                  <a:cubicBezTo>
                    <a:pt x="15914" y="9100"/>
                    <a:pt x="17642" y="11264"/>
                    <a:pt x="17642" y="11264"/>
                  </a:cubicBezTo>
                  <a:lnTo>
                    <a:pt x="6275" y="11264"/>
                  </a:lnTo>
                  <a:cubicBezTo>
                    <a:pt x="5686" y="11264"/>
                    <a:pt x="5141" y="10229"/>
                    <a:pt x="5141" y="9100"/>
                  </a:cubicBezTo>
                  <a:close/>
                  <a:moveTo>
                    <a:pt x="18782" y="13429"/>
                  </a:moveTo>
                  <a:lnTo>
                    <a:pt x="19916" y="13429"/>
                  </a:lnTo>
                  <a:lnTo>
                    <a:pt x="20461" y="14549"/>
                  </a:lnTo>
                  <a:cubicBezTo>
                    <a:pt x="21600" y="14549"/>
                    <a:pt x="19916" y="12384"/>
                    <a:pt x="18782" y="12384"/>
                  </a:cubicBezTo>
                  <a:cubicBezTo>
                    <a:pt x="18187" y="12384"/>
                    <a:pt x="18187" y="11264"/>
                    <a:pt x="17642" y="10229"/>
                  </a:cubicBezTo>
                  <a:lnTo>
                    <a:pt x="17053" y="9100"/>
                  </a:lnTo>
                  <a:cubicBezTo>
                    <a:pt x="16508" y="8064"/>
                    <a:pt x="15914" y="6944"/>
                    <a:pt x="15369" y="6944"/>
                  </a:cubicBezTo>
                  <a:cubicBezTo>
                    <a:pt x="14235" y="5909"/>
                    <a:pt x="13096" y="5909"/>
                    <a:pt x="11961" y="5909"/>
                  </a:cubicBezTo>
                  <a:lnTo>
                    <a:pt x="9094" y="5909"/>
                  </a:lnTo>
                  <a:cubicBezTo>
                    <a:pt x="7414" y="5909"/>
                    <a:pt x="6275" y="4780"/>
                    <a:pt x="5141" y="2624"/>
                  </a:cubicBezTo>
                  <a:cubicBezTo>
                    <a:pt x="4547" y="2624"/>
                    <a:pt x="4002" y="2624"/>
                    <a:pt x="4002" y="1589"/>
                  </a:cubicBezTo>
                  <a:cubicBezTo>
                    <a:pt x="3413" y="1589"/>
                    <a:pt x="2868" y="1589"/>
                    <a:pt x="2868" y="460"/>
                  </a:cubicBezTo>
                  <a:lnTo>
                    <a:pt x="1728" y="460"/>
                  </a:lnTo>
                  <a:cubicBezTo>
                    <a:pt x="1139" y="460"/>
                    <a:pt x="594" y="-576"/>
                    <a:pt x="594" y="460"/>
                  </a:cubicBezTo>
                  <a:lnTo>
                    <a:pt x="2273" y="1589"/>
                  </a:lnTo>
                  <a:cubicBezTo>
                    <a:pt x="2868" y="2624"/>
                    <a:pt x="3413" y="2624"/>
                    <a:pt x="3413" y="2624"/>
                  </a:cubicBezTo>
                  <a:cubicBezTo>
                    <a:pt x="3413" y="3744"/>
                    <a:pt x="3413" y="3744"/>
                    <a:pt x="4002" y="3744"/>
                  </a:cubicBezTo>
                  <a:lnTo>
                    <a:pt x="5686" y="5909"/>
                  </a:lnTo>
                  <a:cubicBezTo>
                    <a:pt x="6820" y="6944"/>
                    <a:pt x="7414" y="6944"/>
                    <a:pt x="8549" y="6944"/>
                  </a:cubicBezTo>
                  <a:lnTo>
                    <a:pt x="7414" y="6944"/>
                  </a:lnTo>
                  <a:cubicBezTo>
                    <a:pt x="7414" y="8064"/>
                    <a:pt x="6820" y="8064"/>
                    <a:pt x="6275" y="8064"/>
                  </a:cubicBezTo>
                  <a:lnTo>
                    <a:pt x="4547" y="8064"/>
                  </a:lnTo>
                  <a:cubicBezTo>
                    <a:pt x="4002" y="6944"/>
                    <a:pt x="3413" y="5909"/>
                    <a:pt x="2868" y="5909"/>
                  </a:cubicBezTo>
                  <a:cubicBezTo>
                    <a:pt x="2273" y="4780"/>
                    <a:pt x="1728" y="4780"/>
                    <a:pt x="1139" y="3744"/>
                  </a:cubicBezTo>
                  <a:lnTo>
                    <a:pt x="0" y="3744"/>
                  </a:lnTo>
                  <a:cubicBezTo>
                    <a:pt x="594" y="4780"/>
                    <a:pt x="1139" y="4780"/>
                    <a:pt x="1728" y="5909"/>
                  </a:cubicBezTo>
                  <a:cubicBezTo>
                    <a:pt x="2868" y="6944"/>
                    <a:pt x="3413" y="8064"/>
                    <a:pt x="4002" y="9100"/>
                  </a:cubicBezTo>
                  <a:lnTo>
                    <a:pt x="4547" y="10229"/>
                  </a:lnTo>
                  <a:cubicBezTo>
                    <a:pt x="3413" y="10229"/>
                    <a:pt x="3413" y="10229"/>
                    <a:pt x="2273" y="9100"/>
                  </a:cubicBezTo>
                  <a:cubicBezTo>
                    <a:pt x="1139" y="8064"/>
                    <a:pt x="1139" y="6944"/>
                    <a:pt x="0" y="5909"/>
                  </a:cubicBezTo>
                  <a:lnTo>
                    <a:pt x="0" y="6944"/>
                  </a:lnTo>
                  <a:cubicBezTo>
                    <a:pt x="594" y="6944"/>
                    <a:pt x="594" y="8064"/>
                    <a:pt x="1139" y="8064"/>
                  </a:cubicBezTo>
                  <a:cubicBezTo>
                    <a:pt x="1728" y="10229"/>
                    <a:pt x="2868" y="11264"/>
                    <a:pt x="4547" y="12384"/>
                  </a:cubicBezTo>
                  <a:lnTo>
                    <a:pt x="6275" y="12384"/>
                  </a:lnTo>
                  <a:cubicBezTo>
                    <a:pt x="6820" y="12384"/>
                    <a:pt x="9094" y="12384"/>
                    <a:pt x="9688" y="13429"/>
                  </a:cubicBezTo>
                  <a:lnTo>
                    <a:pt x="8549" y="13429"/>
                  </a:lnTo>
                  <a:cubicBezTo>
                    <a:pt x="7959" y="13429"/>
                    <a:pt x="7959" y="13429"/>
                    <a:pt x="7414" y="14549"/>
                  </a:cubicBezTo>
                  <a:lnTo>
                    <a:pt x="2868" y="14549"/>
                  </a:lnTo>
                  <a:cubicBezTo>
                    <a:pt x="2273" y="14549"/>
                    <a:pt x="1728" y="14549"/>
                    <a:pt x="1139" y="13429"/>
                  </a:cubicBezTo>
                  <a:lnTo>
                    <a:pt x="594" y="13429"/>
                  </a:lnTo>
                  <a:cubicBezTo>
                    <a:pt x="594" y="12384"/>
                    <a:pt x="594" y="12384"/>
                    <a:pt x="594" y="13429"/>
                  </a:cubicBezTo>
                  <a:lnTo>
                    <a:pt x="1139" y="14549"/>
                  </a:lnTo>
                  <a:cubicBezTo>
                    <a:pt x="2868" y="16704"/>
                    <a:pt x="5141" y="16704"/>
                    <a:pt x="6820" y="15584"/>
                  </a:cubicBezTo>
                  <a:lnTo>
                    <a:pt x="10233" y="15584"/>
                  </a:lnTo>
                  <a:lnTo>
                    <a:pt x="9688" y="16704"/>
                  </a:lnTo>
                  <a:cubicBezTo>
                    <a:pt x="9094" y="16704"/>
                    <a:pt x="7414" y="17749"/>
                    <a:pt x="6820" y="18869"/>
                  </a:cubicBezTo>
                  <a:lnTo>
                    <a:pt x="5686" y="18869"/>
                  </a:lnTo>
                  <a:cubicBezTo>
                    <a:pt x="3413" y="19904"/>
                    <a:pt x="1139" y="17749"/>
                    <a:pt x="594" y="17749"/>
                  </a:cubicBezTo>
                  <a:lnTo>
                    <a:pt x="1139" y="18869"/>
                  </a:lnTo>
                  <a:cubicBezTo>
                    <a:pt x="1728" y="18869"/>
                    <a:pt x="2273" y="19904"/>
                    <a:pt x="3413" y="19904"/>
                  </a:cubicBezTo>
                  <a:cubicBezTo>
                    <a:pt x="4547" y="21024"/>
                    <a:pt x="5141" y="21024"/>
                    <a:pt x="5686" y="19904"/>
                  </a:cubicBezTo>
                  <a:lnTo>
                    <a:pt x="7414" y="19904"/>
                  </a:lnTo>
                  <a:lnTo>
                    <a:pt x="10822" y="16704"/>
                  </a:lnTo>
                  <a:lnTo>
                    <a:pt x="14235" y="16704"/>
                  </a:lnTo>
                  <a:cubicBezTo>
                    <a:pt x="14235" y="17749"/>
                    <a:pt x="14780" y="18869"/>
                    <a:pt x="15369" y="18869"/>
                  </a:cubicBezTo>
                  <a:lnTo>
                    <a:pt x="15369" y="17749"/>
                  </a:lnTo>
                  <a:cubicBezTo>
                    <a:pt x="14235" y="15584"/>
                    <a:pt x="13096" y="14549"/>
                    <a:pt x="11367" y="14549"/>
                  </a:cubicBezTo>
                  <a:lnTo>
                    <a:pt x="9688" y="14549"/>
                  </a:lnTo>
                  <a:lnTo>
                    <a:pt x="11367" y="13429"/>
                  </a:lnTo>
                  <a:cubicBezTo>
                    <a:pt x="12506" y="13429"/>
                    <a:pt x="13096" y="12384"/>
                    <a:pt x="13641" y="12384"/>
                  </a:cubicBezTo>
                  <a:cubicBezTo>
                    <a:pt x="14235" y="12384"/>
                    <a:pt x="18187" y="12384"/>
                    <a:pt x="18187" y="1342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1" name="Google Shape;4539;p36"/>
            <p:cNvSpPr/>
            <p:nvPr/>
          </p:nvSpPr>
          <p:spPr>
            <a:xfrm>
              <a:off x="967386" y="889088"/>
              <a:ext cx="297752" cy="379013"/>
            </a:xfrm>
            <a:custGeom>
              <a:avLst/>
              <a:gdLst/>
              <a:ahLst/>
              <a:cxnLst>
                <a:cxn ang="0">
                  <a:pos x="wd2" y="hd2"/>
                </a:cxn>
                <a:cxn ang="5400000">
                  <a:pos x="wd2" y="hd2"/>
                </a:cxn>
                <a:cxn ang="10800000">
                  <a:pos x="wd2" y="hd2"/>
                </a:cxn>
                <a:cxn ang="16200000">
                  <a:pos x="wd2" y="hd2"/>
                </a:cxn>
              </a:cxnLst>
              <a:rect l="0" t="0" r="r" b="b"/>
              <a:pathLst>
                <a:path w="21189" h="21600" extrusionOk="0">
                  <a:moveTo>
                    <a:pt x="12672" y="14827"/>
                  </a:moveTo>
                  <a:lnTo>
                    <a:pt x="11132" y="13589"/>
                  </a:lnTo>
                  <a:cubicBezTo>
                    <a:pt x="8846" y="12356"/>
                    <a:pt x="6500" y="11715"/>
                    <a:pt x="4221" y="9885"/>
                  </a:cubicBezTo>
                  <a:cubicBezTo>
                    <a:pt x="3414" y="9244"/>
                    <a:pt x="1875" y="7413"/>
                    <a:pt x="1875" y="6175"/>
                  </a:cubicBezTo>
                  <a:cubicBezTo>
                    <a:pt x="1875" y="5535"/>
                    <a:pt x="1135" y="4302"/>
                    <a:pt x="1875" y="3704"/>
                  </a:cubicBezTo>
                  <a:cubicBezTo>
                    <a:pt x="1875" y="4302"/>
                    <a:pt x="1875" y="4302"/>
                    <a:pt x="2675" y="4302"/>
                  </a:cubicBezTo>
                  <a:cubicBezTo>
                    <a:pt x="2675" y="4942"/>
                    <a:pt x="2675" y="4942"/>
                    <a:pt x="3414" y="4942"/>
                  </a:cubicBezTo>
                  <a:cubicBezTo>
                    <a:pt x="4961" y="6773"/>
                    <a:pt x="10392" y="10477"/>
                    <a:pt x="11932" y="12356"/>
                  </a:cubicBezTo>
                  <a:lnTo>
                    <a:pt x="12672" y="12948"/>
                  </a:lnTo>
                  <a:close/>
                  <a:moveTo>
                    <a:pt x="13478" y="8006"/>
                  </a:moveTo>
                  <a:cubicBezTo>
                    <a:pt x="11932" y="7413"/>
                    <a:pt x="11132" y="7413"/>
                    <a:pt x="9586" y="6175"/>
                  </a:cubicBezTo>
                  <a:cubicBezTo>
                    <a:pt x="9586" y="6175"/>
                    <a:pt x="8046" y="5535"/>
                    <a:pt x="8046" y="4942"/>
                  </a:cubicBezTo>
                  <a:cubicBezTo>
                    <a:pt x="7307" y="4302"/>
                    <a:pt x="7307" y="3064"/>
                    <a:pt x="7307" y="2471"/>
                  </a:cubicBezTo>
                  <a:cubicBezTo>
                    <a:pt x="6500" y="3064"/>
                    <a:pt x="7307" y="4302"/>
                    <a:pt x="7307" y="4302"/>
                  </a:cubicBezTo>
                  <a:cubicBezTo>
                    <a:pt x="7307" y="5535"/>
                    <a:pt x="8046" y="6175"/>
                    <a:pt x="8846" y="6773"/>
                  </a:cubicBezTo>
                  <a:cubicBezTo>
                    <a:pt x="8846" y="7413"/>
                    <a:pt x="9586" y="8006"/>
                    <a:pt x="10392" y="8006"/>
                  </a:cubicBezTo>
                  <a:cubicBezTo>
                    <a:pt x="10392" y="8646"/>
                    <a:pt x="10392" y="8646"/>
                    <a:pt x="11132" y="9244"/>
                  </a:cubicBezTo>
                  <a:lnTo>
                    <a:pt x="8846" y="8006"/>
                  </a:lnTo>
                  <a:cubicBezTo>
                    <a:pt x="8046" y="8006"/>
                    <a:pt x="8046" y="7413"/>
                    <a:pt x="7307" y="6773"/>
                  </a:cubicBezTo>
                  <a:cubicBezTo>
                    <a:pt x="6500" y="6773"/>
                    <a:pt x="6500" y="6773"/>
                    <a:pt x="5760" y="6175"/>
                  </a:cubicBezTo>
                  <a:lnTo>
                    <a:pt x="1875" y="3064"/>
                  </a:lnTo>
                  <a:lnTo>
                    <a:pt x="1875" y="2471"/>
                  </a:lnTo>
                  <a:cubicBezTo>
                    <a:pt x="1135" y="2471"/>
                    <a:pt x="1875" y="2471"/>
                    <a:pt x="1135" y="1831"/>
                  </a:cubicBezTo>
                  <a:cubicBezTo>
                    <a:pt x="1135" y="1831"/>
                    <a:pt x="329" y="1233"/>
                    <a:pt x="329" y="592"/>
                  </a:cubicBezTo>
                  <a:lnTo>
                    <a:pt x="329" y="0"/>
                  </a:lnTo>
                  <a:cubicBezTo>
                    <a:pt x="329" y="0"/>
                    <a:pt x="-411" y="0"/>
                    <a:pt x="329" y="1233"/>
                  </a:cubicBezTo>
                  <a:cubicBezTo>
                    <a:pt x="329" y="2471"/>
                    <a:pt x="1135" y="3064"/>
                    <a:pt x="1135" y="3064"/>
                  </a:cubicBezTo>
                  <a:lnTo>
                    <a:pt x="1135" y="7413"/>
                  </a:lnTo>
                  <a:cubicBezTo>
                    <a:pt x="1875" y="9244"/>
                    <a:pt x="3414" y="9885"/>
                    <a:pt x="4961" y="11118"/>
                  </a:cubicBezTo>
                  <a:lnTo>
                    <a:pt x="5760" y="11715"/>
                  </a:lnTo>
                  <a:cubicBezTo>
                    <a:pt x="6500" y="11715"/>
                    <a:pt x="6500" y="12356"/>
                    <a:pt x="6500" y="12356"/>
                  </a:cubicBezTo>
                  <a:lnTo>
                    <a:pt x="8046" y="13589"/>
                  </a:lnTo>
                  <a:cubicBezTo>
                    <a:pt x="8046" y="14187"/>
                    <a:pt x="8046" y="14187"/>
                    <a:pt x="8846" y="14827"/>
                  </a:cubicBezTo>
                  <a:cubicBezTo>
                    <a:pt x="9586" y="16060"/>
                    <a:pt x="9586" y="17891"/>
                    <a:pt x="10392" y="19129"/>
                  </a:cubicBezTo>
                  <a:lnTo>
                    <a:pt x="10392" y="19769"/>
                  </a:lnTo>
                  <a:cubicBezTo>
                    <a:pt x="11132" y="20362"/>
                    <a:pt x="11132" y="21600"/>
                    <a:pt x="11932" y="21600"/>
                  </a:cubicBezTo>
                  <a:cubicBezTo>
                    <a:pt x="12672" y="21600"/>
                    <a:pt x="11932" y="20362"/>
                    <a:pt x="11932" y="20362"/>
                  </a:cubicBezTo>
                  <a:cubicBezTo>
                    <a:pt x="11132" y="19129"/>
                    <a:pt x="11132" y="17891"/>
                    <a:pt x="10392" y="17298"/>
                  </a:cubicBezTo>
                  <a:cubicBezTo>
                    <a:pt x="10392" y="15419"/>
                    <a:pt x="9586" y="14187"/>
                    <a:pt x="8046" y="12948"/>
                  </a:cubicBezTo>
                  <a:cubicBezTo>
                    <a:pt x="9586" y="12948"/>
                    <a:pt x="11132" y="14187"/>
                    <a:pt x="11932" y="14827"/>
                  </a:cubicBezTo>
                  <a:cubicBezTo>
                    <a:pt x="12672" y="16060"/>
                    <a:pt x="12672" y="15419"/>
                    <a:pt x="12672" y="16060"/>
                  </a:cubicBezTo>
                  <a:lnTo>
                    <a:pt x="12672" y="17891"/>
                  </a:lnTo>
                  <a:cubicBezTo>
                    <a:pt x="12672" y="18531"/>
                    <a:pt x="13478" y="19769"/>
                    <a:pt x="14218" y="20362"/>
                  </a:cubicBezTo>
                  <a:cubicBezTo>
                    <a:pt x="15018" y="21008"/>
                    <a:pt x="14218" y="19129"/>
                    <a:pt x="14218" y="19129"/>
                  </a:cubicBezTo>
                  <a:cubicBezTo>
                    <a:pt x="13478" y="17891"/>
                    <a:pt x="13478" y="16658"/>
                    <a:pt x="13478" y="16060"/>
                  </a:cubicBezTo>
                  <a:lnTo>
                    <a:pt x="13478" y="14187"/>
                  </a:lnTo>
                  <a:cubicBezTo>
                    <a:pt x="14218" y="14827"/>
                    <a:pt x="15018" y="16060"/>
                    <a:pt x="15018" y="16658"/>
                  </a:cubicBezTo>
                  <a:lnTo>
                    <a:pt x="15018" y="17891"/>
                  </a:lnTo>
                  <a:lnTo>
                    <a:pt x="15764" y="19129"/>
                  </a:lnTo>
                  <a:lnTo>
                    <a:pt x="15764" y="19769"/>
                  </a:lnTo>
                  <a:lnTo>
                    <a:pt x="15764" y="19129"/>
                  </a:lnTo>
                  <a:cubicBezTo>
                    <a:pt x="16564" y="18531"/>
                    <a:pt x="15764" y="17298"/>
                    <a:pt x="15764" y="16658"/>
                  </a:cubicBezTo>
                  <a:cubicBezTo>
                    <a:pt x="15018" y="14187"/>
                    <a:pt x="12672" y="11715"/>
                    <a:pt x="10392" y="9885"/>
                  </a:cubicBezTo>
                  <a:lnTo>
                    <a:pt x="10392" y="9244"/>
                  </a:lnTo>
                  <a:cubicBezTo>
                    <a:pt x="11132" y="9885"/>
                    <a:pt x="12672" y="10477"/>
                    <a:pt x="14218" y="11118"/>
                  </a:cubicBezTo>
                  <a:lnTo>
                    <a:pt x="16564" y="12948"/>
                  </a:lnTo>
                  <a:cubicBezTo>
                    <a:pt x="17304" y="14187"/>
                    <a:pt x="18103" y="14187"/>
                    <a:pt x="18103" y="15419"/>
                  </a:cubicBezTo>
                  <a:cubicBezTo>
                    <a:pt x="18103" y="16060"/>
                    <a:pt x="18850" y="16658"/>
                    <a:pt x="18850" y="16658"/>
                  </a:cubicBezTo>
                  <a:lnTo>
                    <a:pt x="18850" y="15419"/>
                  </a:lnTo>
                  <a:cubicBezTo>
                    <a:pt x="18850" y="14187"/>
                    <a:pt x="18103" y="13589"/>
                    <a:pt x="17304" y="12948"/>
                  </a:cubicBezTo>
                  <a:cubicBezTo>
                    <a:pt x="16564" y="12356"/>
                    <a:pt x="15764" y="11118"/>
                    <a:pt x="15018" y="11118"/>
                  </a:cubicBezTo>
                  <a:lnTo>
                    <a:pt x="13478" y="9885"/>
                  </a:lnTo>
                  <a:cubicBezTo>
                    <a:pt x="13478" y="9885"/>
                    <a:pt x="10392" y="8006"/>
                    <a:pt x="10392" y="7413"/>
                  </a:cubicBezTo>
                  <a:cubicBezTo>
                    <a:pt x="13478" y="9244"/>
                    <a:pt x="16564" y="9244"/>
                    <a:pt x="18103" y="11118"/>
                  </a:cubicBezTo>
                  <a:cubicBezTo>
                    <a:pt x="18850" y="11715"/>
                    <a:pt x="19649" y="12356"/>
                    <a:pt x="19649" y="12948"/>
                  </a:cubicBezTo>
                  <a:lnTo>
                    <a:pt x="20389" y="13589"/>
                  </a:lnTo>
                  <a:lnTo>
                    <a:pt x="20389" y="14187"/>
                  </a:lnTo>
                  <a:cubicBezTo>
                    <a:pt x="20389" y="14187"/>
                    <a:pt x="21189" y="14187"/>
                    <a:pt x="21189" y="14827"/>
                  </a:cubicBezTo>
                  <a:lnTo>
                    <a:pt x="21189" y="14187"/>
                  </a:lnTo>
                  <a:cubicBezTo>
                    <a:pt x="21189" y="13589"/>
                    <a:pt x="20389" y="12948"/>
                    <a:pt x="20389" y="12356"/>
                  </a:cubicBezTo>
                  <a:lnTo>
                    <a:pt x="19649" y="11118"/>
                  </a:lnTo>
                  <a:cubicBezTo>
                    <a:pt x="18103" y="9244"/>
                    <a:pt x="15764" y="8646"/>
                    <a:pt x="13478" y="800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2" name="Google Shape;4540;p36"/>
            <p:cNvSpPr/>
            <p:nvPr/>
          </p:nvSpPr>
          <p:spPr>
            <a:xfrm>
              <a:off x="1004970" y="639308"/>
              <a:ext cx="394917" cy="206413"/>
            </a:xfrm>
            <a:custGeom>
              <a:avLst/>
              <a:gdLst/>
              <a:ahLst/>
              <a:cxnLst>
                <a:cxn ang="0">
                  <a:pos x="wd2" y="hd2"/>
                </a:cxn>
                <a:cxn ang="5400000">
                  <a:pos x="wd2" y="hd2"/>
                </a:cxn>
                <a:cxn ang="10800000">
                  <a:pos x="wd2" y="hd2"/>
                </a:cxn>
                <a:cxn ang="16200000">
                  <a:pos x="wd2" y="hd2"/>
                </a:cxn>
              </a:cxnLst>
              <a:rect l="0" t="0" r="r" b="b"/>
              <a:pathLst>
                <a:path w="21286" h="21600" extrusionOk="0">
                  <a:moveTo>
                    <a:pt x="3508" y="9075"/>
                  </a:moveTo>
                  <a:lnTo>
                    <a:pt x="11080" y="9075"/>
                  </a:lnTo>
                  <a:cubicBezTo>
                    <a:pt x="12251" y="9075"/>
                    <a:pt x="14588" y="9075"/>
                    <a:pt x="15194" y="10251"/>
                  </a:cubicBezTo>
                  <a:cubicBezTo>
                    <a:pt x="15755" y="10251"/>
                    <a:pt x="16360" y="11339"/>
                    <a:pt x="16360" y="12525"/>
                  </a:cubicBezTo>
                  <a:lnTo>
                    <a:pt x="15755" y="12525"/>
                  </a:lnTo>
                  <a:cubicBezTo>
                    <a:pt x="14023" y="11339"/>
                    <a:pt x="12857" y="12525"/>
                    <a:pt x="12251" y="12525"/>
                  </a:cubicBezTo>
                  <a:lnTo>
                    <a:pt x="11080" y="13613"/>
                  </a:lnTo>
                  <a:lnTo>
                    <a:pt x="9914" y="13613"/>
                  </a:lnTo>
                  <a:cubicBezTo>
                    <a:pt x="7572" y="14789"/>
                    <a:pt x="5845" y="13613"/>
                    <a:pt x="4069" y="11339"/>
                  </a:cubicBezTo>
                  <a:close/>
                  <a:moveTo>
                    <a:pt x="10520" y="4538"/>
                  </a:moveTo>
                  <a:lnTo>
                    <a:pt x="11080" y="4538"/>
                  </a:lnTo>
                  <a:cubicBezTo>
                    <a:pt x="11686" y="4538"/>
                    <a:pt x="12857" y="3450"/>
                    <a:pt x="14023" y="2264"/>
                  </a:cubicBezTo>
                  <a:cubicBezTo>
                    <a:pt x="15194" y="1176"/>
                    <a:pt x="16360" y="1176"/>
                    <a:pt x="18092" y="1176"/>
                  </a:cubicBezTo>
                  <a:cubicBezTo>
                    <a:pt x="18697" y="2264"/>
                    <a:pt x="19263" y="2264"/>
                    <a:pt x="19263" y="2264"/>
                  </a:cubicBezTo>
                  <a:cubicBezTo>
                    <a:pt x="19869" y="2264"/>
                    <a:pt x="20429" y="3450"/>
                    <a:pt x="21035" y="3450"/>
                  </a:cubicBezTo>
                  <a:cubicBezTo>
                    <a:pt x="21035" y="2264"/>
                    <a:pt x="20429" y="2264"/>
                    <a:pt x="19869" y="2264"/>
                  </a:cubicBezTo>
                  <a:cubicBezTo>
                    <a:pt x="19869" y="1176"/>
                    <a:pt x="19263" y="1176"/>
                    <a:pt x="19263" y="1176"/>
                  </a:cubicBezTo>
                  <a:cubicBezTo>
                    <a:pt x="18092" y="0"/>
                    <a:pt x="18092" y="0"/>
                    <a:pt x="16926" y="0"/>
                  </a:cubicBezTo>
                  <a:lnTo>
                    <a:pt x="14588" y="0"/>
                  </a:lnTo>
                  <a:cubicBezTo>
                    <a:pt x="14588" y="1176"/>
                    <a:pt x="14588" y="1176"/>
                    <a:pt x="14023" y="1176"/>
                  </a:cubicBezTo>
                  <a:cubicBezTo>
                    <a:pt x="12857" y="2264"/>
                    <a:pt x="11080" y="3450"/>
                    <a:pt x="9914" y="3450"/>
                  </a:cubicBezTo>
                  <a:cubicBezTo>
                    <a:pt x="9349" y="3450"/>
                    <a:pt x="8743" y="3450"/>
                    <a:pt x="8183" y="4538"/>
                  </a:cubicBezTo>
                  <a:cubicBezTo>
                    <a:pt x="7572" y="4538"/>
                    <a:pt x="7012" y="3450"/>
                    <a:pt x="7012" y="3450"/>
                  </a:cubicBezTo>
                  <a:cubicBezTo>
                    <a:pt x="6406" y="3450"/>
                    <a:pt x="5845" y="2264"/>
                    <a:pt x="5235" y="2264"/>
                  </a:cubicBezTo>
                  <a:lnTo>
                    <a:pt x="5845" y="3450"/>
                  </a:lnTo>
                  <a:cubicBezTo>
                    <a:pt x="7012" y="5714"/>
                    <a:pt x="8183" y="5714"/>
                    <a:pt x="9349" y="5714"/>
                  </a:cubicBezTo>
                  <a:cubicBezTo>
                    <a:pt x="9914" y="6801"/>
                    <a:pt x="11080" y="6801"/>
                    <a:pt x="11686" y="6801"/>
                  </a:cubicBezTo>
                  <a:cubicBezTo>
                    <a:pt x="11686" y="6801"/>
                    <a:pt x="9349" y="7987"/>
                    <a:pt x="8743" y="7987"/>
                  </a:cubicBezTo>
                  <a:lnTo>
                    <a:pt x="2337" y="7987"/>
                  </a:lnTo>
                  <a:lnTo>
                    <a:pt x="2337" y="6801"/>
                  </a:lnTo>
                  <a:cubicBezTo>
                    <a:pt x="2337" y="7987"/>
                    <a:pt x="2337" y="7987"/>
                    <a:pt x="1731" y="7987"/>
                  </a:cubicBezTo>
                  <a:cubicBezTo>
                    <a:pt x="1171" y="6801"/>
                    <a:pt x="1171" y="6801"/>
                    <a:pt x="560" y="6801"/>
                  </a:cubicBezTo>
                  <a:cubicBezTo>
                    <a:pt x="0" y="5714"/>
                    <a:pt x="560" y="6801"/>
                    <a:pt x="560" y="5714"/>
                  </a:cubicBezTo>
                  <a:cubicBezTo>
                    <a:pt x="0" y="5714"/>
                    <a:pt x="0" y="5714"/>
                    <a:pt x="0" y="6801"/>
                  </a:cubicBezTo>
                  <a:cubicBezTo>
                    <a:pt x="560" y="7987"/>
                    <a:pt x="1171" y="7987"/>
                    <a:pt x="1731" y="9075"/>
                  </a:cubicBezTo>
                  <a:cubicBezTo>
                    <a:pt x="2897" y="9075"/>
                    <a:pt x="2337" y="7987"/>
                    <a:pt x="2897" y="10251"/>
                  </a:cubicBezTo>
                  <a:cubicBezTo>
                    <a:pt x="4069" y="12525"/>
                    <a:pt x="4069" y="13613"/>
                    <a:pt x="5845" y="14789"/>
                  </a:cubicBezTo>
                  <a:cubicBezTo>
                    <a:pt x="7012" y="15886"/>
                    <a:pt x="8743" y="15886"/>
                    <a:pt x="9914" y="15886"/>
                  </a:cubicBezTo>
                  <a:cubicBezTo>
                    <a:pt x="10520" y="15886"/>
                    <a:pt x="11080" y="14789"/>
                    <a:pt x="11080" y="14789"/>
                  </a:cubicBezTo>
                  <a:lnTo>
                    <a:pt x="11686" y="14789"/>
                  </a:lnTo>
                  <a:cubicBezTo>
                    <a:pt x="12251" y="15886"/>
                    <a:pt x="12251" y="14789"/>
                    <a:pt x="12251" y="15886"/>
                  </a:cubicBezTo>
                  <a:cubicBezTo>
                    <a:pt x="12857" y="15886"/>
                    <a:pt x="14023" y="15886"/>
                    <a:pt x="14588" y="17062"/>
                  </a:cubicBezTo>
                  <a:lnTo>
                    <a:pt x="16360" y="18150"/>
                  </a:lnTo>
                  <a:cubicBezTo>
                    <a:pt x="17531" y="19326"/>
                    <a:pt x="17531" y="20424"/>
                    <a:pt x="18697" y="20424"/>
                  </a:cubicBezTo>
                  <a:lnTo>
                    <a:pt x="19263" y="21600"/>
                  </a:lnTo>
                  <a:lnTo>
                    <a:pt x="21035" y="21600"/>
                  </a:lnTo>
                  <a:cubicBezTo>
                    <a:pt x="20429" y="20424"/>
                    <a:pt x="19263" y="20424"/>
                    <a:pt x="18697" y="19326"/>
                  </a:cubicBezTo>
                  <a:lnTo>
                    <a:pt x="15194" y="15886"/>
                  </a:lnTo>
                  <a:cubicBezTo>
                    <a:pt x="14588" y="14789"/>
                    <a:pt x="13417" y="14789"/>
                    <a:pt x="12857" y="13613"/>
                  </a:cubicBezTo>
                  <a:lnTo>
                    <a:pt x="16926" y="13613"/>
                  </a:lnTo>
                  <a:cubicBezTo>
                    <a:pt x="18092" y="15886"/>
                    <a:pt x="19263" y="17062"/>
                    <a:pt x="20429" y="18150"/>
                  </a:cubicBezTo>
                  <a:cubicBezTo>
                    <a:pt x="21035" y="18150"/>
                    <a:pt x="21035" y="18150"/>
                    <a:pt x="21035" y="17062"/>
                  </a:cubicBezTo>
                  <a:cubicBezTo>
                    <a:pt x="21035" y="15886"/>
                    <a:pt x="19263" y="15886"/>
                    <a:pt x="17531" y="12525"/>
                  </a:cubicBezTo>
                  <a:lnTo>
                    <a:pt x="16926" y="10251"/>
                  </a:lnTo>
                  <a:cubicBezTo>
                    <a:pt x="17531" y="11339"/>
                    <a:pt x="18092" y="11339"/>
                    <a:pt x="19263" y="12525"/>
                  </a:cubicBezTo>
                  <a:cubicBezTo>
                    <a:pt x="19869" y="12525"/>
                    <a:pt x="21035" y="14789"/>
                    <a:pt x="21035" y="15886"/>
                  </a:cubicBezTo>
                  <a:cubicBezTo>
                    <a:pt x="21600" y="14789"/>
                    <a:pt x="21035" y="14789"/>
                    <a:pt x="21035" y="13613"/>
                  </a:cubicBezTo>
                  <a:cubicBezTo>
                    <a:pt x="19869" y="11339"/>
                    <a:pt x="18697" y="10251"/>
                    <a:pt x="16926" y="9075"/>
                  </a:cubicBezTo>
                  <a:cubicBezTo>
                    <a:pt x="15755" y="7987"/>
                    <a:pt x="14023" y="7987"/>
                    <a:pt x="12857" y="7987"/>
                  </a:cubicBezTo>
                  <a:lnTo>
                    <a:pt x="11686" y="7987"/>
                  </a:lnTo>
                  <a:cubicBezTo>
                    <a:pt x="12251" y="7987"/>
                    <a:pt x="14023" y="6801"/>
                    <a:pt x="14588" y="6801"/>
                  </a:cubicBezTo>
                  <a:cubicBezTo>
                    <a:pt x="19263" y="4538"/>
                    <a:pt x="19869" y="7987"/>
                    <a:pt x="21035" y="7987"/>
                  </a:cubicBezTo>
                  <a:cubicBezTo>
                    <a:pt x="21035" y="6801"/>
                    <a:pt x="20429" y="6801"/>
                    <a:pt x="19869" y="5714"/>
                  </a:cubicBezTo>
                  <a:cubicBezTo>
                    <a:pt x="18697" y="4538"/>
                    <a:pt x="18092" y="4538"/>
                    <a:pt x="16926" y="4538"/>
                  </a:cubicBezTo>
                  <a:lnTo>
                    <a:pt x="12857" y="4538"/>
                  </a:ln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3" name="Google Shape;4541;p36"/>
            <p:cNvSpPr/>
            <p:nvPr/>
          </p:nvSpPr>
          <p:spPr>
            <a:xfrm>
              <a:off x="642219" y="103527"/>
              <a:ext cx="211026" cy="399912"/>
            </a:xfrm>
            <a:custGeom>
              <a:avLst/>
              <a:gdLst/>
              <a:ahLst/>
              <a:cxnLst>
                <a:cxn ang="0">
                  <a:pos x="wd2" y="hd2"/>
                </a:cxn>
                <a:cxn ang="5400000">
                  <a:pos x="wd2" y="hd2"/>
                </a:cxn>
                <a:cxn ang="10800000">
                  <a:pos x="wd2" y="hd2"/>
                </a:cxn>
                <a:cxn ang="16200000">
                  <a:pos x="wd2" y="hd2"/>
                </a:cxn>
              </a:cxnLst>
              <a:rect l="0" t="0" r="r" b="b"/>
              <a:pathLst>
                <a:path w="21024" h="20967" extrusionOk="0">
                  <a:moveTo>
                    <a:pt x="9100" y="17312"/>
                  </a:moveTo>
                  <a:lnTo>
                    <a:pt x="9100" y="5945"/>
                  </a:lnTo>
                  <a:cubicBezTo>
                    <a:pt x="10219" y="5945"/>
                    <a:pt x="11255" y="4811"/>
                    <a:pt x="11255" y="4811"/>
                  </a:cubicBezTo>
                  <a:lnTo>
                    <a:pt x="11255" y="6490"/>
                  </a:lnTo>
                  <a:cubicBezTo>
                    <a:pt x="11255" y="7629"/>
                    <a:pt x="12384" y="7629"/>
                    <a:pt x="12384" y="8764"/>
                  </a:cubicBezTo>
                  <a:lnTo>
                    <a:pt x="12384" y="9358"/>
                  </a:lnTo>
                  <a:lnTo>
                    <a:pt x="13420" y="10492"/>
                  </a:lnTo>
                  <a:cubicBezTo>
                    <a:pt x="13420" y="11631"/>
                    <a:pt x="14539" y="12766"/>
                    <a:pt x="13420" y="14450"/>
                  </a:cubicBezTo>
                  <a:cubicBezTo>
                    <a:pt x="12384" y="16178"/>
                    <a:pt x="10219" y="16723"/>
                    <a:pt x="9100" y="17312"/>
                  </a:cubicBezTo>
                  <a:close/>
                  <a:moveTo>
                    <a:pt x="13420" y="15584"/>
                  </a:moveTo>
                  <a:cubicBezTo>
                    <a:pt x="15575" y="13905"/>
                    <a:pt x="15575" y="12176"/>
                    <a:pt x="14539" y="11037"/>
                  </a:cubicBezTo>
                  <a:lnTo>
                    <a:pt x="14539" y="8219"/>
                  </a:lnTo>
                  <a:cubicBezTo>
                    <a:pt x="15575" y="5945"/>
                    <a:pt x="17740" y="5356"/>
                    <a:pt x="18859" y="3672"/>
                  </a:cubicBezTo>
                  <a:cubicBezTo>
                    <a:pt x="18859" y="3083"/>
                    <a:pt x="21024" y="809"/>
                    <a:pt x="21024" y="264"/>
                  </a:cubicBezTo>
                  <a:cubicBezTo>
                    <a:pt x="19895" y="809"/>
                    <a:pt x="19895" y="809"/>
                    <a:pt x="19895" y="1398"/>
                  </a:cubicBezTo>
                  <a:cubicBezTo>
                    <a:pt x="17740" y="3083"/>
                    <a:pt x="17740" y="3083"/>
                    <a:pt x="16704" y="4217"/>
                  </a:cubicBezTo>
                  <a:cubicBezTo>
                    <a:pt x="15575" y="5356"/>
                    <a:pt x="14539" y="5945"/>
                    <a:pt x="14539" y="6490"/>
                  </a:cubicBezTo>
                  <a:cubicBezTo>
                    <a:pt x="13420" y="7084"/>
                    <a:pt x="13420" y="7629"/>
                    <a:pt x="13420" y="8219"/>
                  </a:cubicBezTo>
                  <a:lnTo>
                    <a:pt x="13420" y="7629"/>
                  </a:lnTo>
                  <a:cubicBezTo>
                    <a:pt x="13420" y="7084"/>
                    <a:pt x="12384" y="7084"/>
                    <a:pt x="12384" y="7084"/>
                  </a:cubicBezTo>
                  <a:lnTo>
                    <a:pt x="12384" y="4217"/>
                  </a:lnTo>
                  <a:lnTo>
                    <a:pt x="14539" y="3672"/>
                  </a:lnTo>
                  <a:cubicBezTo>
                    <a:pt x="14539" y="3083"/>
                    <a:pt x="15575" y="2538"/>
                    <a:pt x="15575" y="2538"/>
                  </a:cubicBezTo>
                  <a:cubicBezTo>
                    <a:pt x="15575" y="1943"/>
                    <a:pt x="17740" y="264"/>
                    <a:pt x="16704" y="264"/>
                  </a:cubicBezTo>
                  <a:cubicBezTo>
                    <a:pt x="15575" y="264"/>
                    <a:pt x="15575" y="1398"/>
                    <a:pt x="15575" y="1398"/>
                  </a:cubicBezTo>
                  <a:cubicBezTo>
                    <a:pt x="14539" y="1943"/>
                    <a:pt x="14539" y="2538"/>
                    <a:pt x="13420" y="3083"/>
                  </a:cubicBezTo>
                  <a:lnTo>
                    <a:pt x="10219" y="4811"/>
                  </a:lnTo>
                  <a:cubicBezTo>
                    <a:pt x="10219" y="4217"/>
                    <a:pt x="11255" y="2538"/>
                    <a:pt x="11255" y="1943"/>
                  </a:cubicBezTo>
                  <a:lnTo>
                    <a:pt x="14539" y="264"/>
                  </a:lnTo>
                  <a:cubicBezTo>
                    <a:pt x="14539" y="-330"/>
                    <a:pt x="13420" y="264"/>
                    <a:pt x="13420" y="264"/>
                  </a:cubicBezTo>
                  <a:cubicBezTo>
                    <a:pt x="12384" y="809"/>
                    <a:pt x="11255" y="1398"/>
                    <a:pt x="11255" y="1943"/>
                  </a:cubicBezTo>
                  <a:cubicBezTo>
                    <a:pt x="9100" y="3083"/>
                    <a:pt x="8064" y="5356"/>
                    <a:pt x="8064" y="7084"/>
                  </a:cubicBezTo>
                  <a:lnTo>
                    <a:pt x="8064" y="9358"/>
                  </a:lnTo>
                  <a:lnTo>
                    <a:pt x="6935" y="7629"/>
                  </a:lnTo>
                  <a:cubicBezTo>
                    <a:pt x="6935" y="7084"/>
                    <a:pt x="5899" y="6490"/>
                    <a:pt x="5899" y="6490"/>
                  </a:cubicBezTo>
                  <a:cubicBezTo>
                    <a:pt x="5899" y="4811"/>
                    <a:pt x="4780" y="3083"/>
                    <a:pt x="6935" y="1398"/>
                  </a:cubicBezTo>
                  <a:lnTo>
                    <a:pt x="8064" y="264"/>
                  </a:lnTo>
                  <a:lnTo>
                    <a:pt x="6935" y="264"/>
                  </a:lnTo>
                  <a:lnTo>
                    <a:pt x="6935" y="809"/>
                  </a:lnTo>
                  <a:cubicBezTo>
                    <a:pt x="4780" y="1398"/>
                    <a:pt x="4780" y="2538"/>
                    <a:pt x="4780" y="4217"/>
                  </a:cubicBezTo>
                  <a:lnTo>
                    <a:pt x="4780" y="9903"/>
                  </a:lnTo>
                  <a:cubicBezTo>
                    <a:pt x="3744" y="9358"/>
                    <a:pt x="1579" y="7084"/>
                    <a:pt x="1579" y="5945"/>
                  </a:cubicBezTo>
                  <a:cubicBezTo>
                    <a:pt x="460" y="3672"/>
                    <a:pt x="1579" y="2538"/>
                    <a:pt x="2615" y="1398"/>
                  </a:cubicBezTo>
                  <a:lnTo>
                    <a:pt x="2615" y="264"/>
                  </a:lnTo>
                  <a:cubicBezTo>
                    <a:pt x="1579" y="809"/>
                    <a:pt x="460" y="2538"/>
                    <a:pt x="460" y="3083"/>
                  </a:cubicBezTo>
                  <a:cubicBezTo>
                    <a:pt x="-576" y="4217"/>
                    <a:pt x="460" y="5356"/>
                    <a:pt x="460" y="6490"/>
                  </a:cubicBezTo>
                  <a:lnTo>
                    <a:pt x="460" y="7084"/>
                  </a:lnTo>
                  <a:cubicBezTo>
                    <a:pt x="1579" y="8219"/>
                    <a:pt x="2615" y="9358"/>
                    <a:pt x="3744" y="11037"/>
                  </a:cubicBezTo>
                  <a:lnTo>
                    <a:pt x="3744" y="13311"/>
                  </a:lnTo>
                  <a:cubicBezTo>
                    <a:pt x="3744" y="13905"/>
                    <a:pt x="2615" y="14450"/>
                    <a:pt x="2615" y="15039"/>
                  </a:cubicBezTo>
                  <a:cubicBezTo>
                    <a:pt x="2615" y="15039"/>
                    <a:pt x="1579" y="15584"/>
                    <a:pt x="2615" y="15584"/>
                  </a:cubicBezTo>
                  <a:cubicBezTo>
                    <a:pt x="2615" y="15584"/>
                    <a:pt x="2615" y="15039"/>
                    <a:pt x="3744" y="15039"/>
                  </a:cubicBezTo>
                  <a:cubicBezTo>
                    <a:pt x="4780" y="13905"/>
                    <a:pt x="5899" y="13311"/>
                    <a:pt x="5899" y="12176"/>
                  </a:cubicBezTo>
                  <a:lnTo>
                    <a:pt x="5899" y="9358"/>
                  </a:lnTo>
                  <a:cubicBezTo>
                    <a:pt x="5899" y="9903"/>
                    <a:pt x="6935" y="11037"/>
                    <a:pt x="6935" y="11631"/>
                  </a:cubicBezTo>
                  <a:cubicBezTo>
                    <a:pt x="6935" y="12176"/>
                    <a:pt x="8064" y="13311"/>
                    <a:pt x="8064" y="13905"/>
                  </a:cubicBezTo>
                  <a:lnTo>
                    <a:pt x="8064" y="17312"/>
                  </a:lnTo>
                  <a:lnTo>
                    <a:pt x="6935" y="18452"/>
                  </a:lnTo>
                  <a:lnTo>
                    <a:pt x="6935" y="20131"/>
                  </a:lnTo>
                  <a:cubicBezTo>
                    <a:pt x="5899" y="20725"/>
                    <a:pt x="5899" y="20131"/>
                    <a:pt x="5899" y="20131"/>
                  </a:cubicBezTo>
                  <a:lnTo>
                    <a:pt x="5899" y="20725"/>
                  </a:lnTo>
                  <a:cubicBezTo>
                    <a:pt x="5899" y="21270"/>
                    <a:pt x="6935" y="20725"/>
                    <a:pt x="6935" y="20725"/>
                  </a:cubicBezTo>
                  <a:cubicBezTo>
                    <a:pt x="8064" y="19586"/>
                    <a:pt x="8064" y="18452"/>
                    <a:pt x="9100" y="18452"/>
                  </a:cubicBezTo>
                  <a:cubicBezTo>
                    <a:pt x="11255" y="17312"/>
                    <a:pt x="12384" y="17312"/>
                    <a:pt x="13420" y="15584"/>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4" name="Google Shape;4542;p36"/>
            <p:cNvSpPr/>
            <p:nvPr/>
          </p:nvSpPr>
          <p:spPr>
            <a:xfrm>
              <a:off x="237673" y="964574"/>
              <a:ext cx="379527" cy="297753"/>
            </a:xfrm>
            <a:custGeom>
              <a:avLst/>
              <a:gdLst/>
              <a:ahLst/>
              <a:cxnLst>
                <a:cxn ang="0">
                  <a:pos x="wd2" y="hd2"/>
                </a:cxn>
                <a:cxn ang="5400000">
                  <a:pos x="wd2" y="hd2"/>
                </a:cxn>
                <a:cxn ang="10800000">
                  <a:pos x="wd2" y="hd2"/>
                </a:cxn>
                <a:cxn ang="16200000">
                  <a:pos x="wd2" y="hd2"/>
                </a:cxn>
              </a:cxnLst>
              <a:rect l="0" t="0" r="r" b="b"/>
              <a:pathLst>
                <a:path w="21006" h="21189" extrusionOk="0">
                  <a:moveTo>
                    <a:pt x="6468" y="12343"/>
                  </a:moveTo>
                  <a:cubicBezTo>
                    <a:pt x="7043" y="12343"/>
                    <a:pt x="7043" y="12343"/>
                    <a:pt x="7043" y="11596"/>
                  </a:cubicBezTo>
                  <a:cubicBezTo>
                    <a:pt x="8868" y="10057"/>
                    <a:pt x="10070" y="5425"/>
                    <a:pt x="11843" y="3885"/>
                  </a:cubicBezTo>
                  <a:cubicBezTo>
                    <a:pt x="12470" y="3086"/>
                    <a:pt x="13046" y="3086"/>
                    <a:pt x="13046" y="2339"/>
                  </a:cubicBezTo>
                  <a:lnTo>
                    <a:pt x="14243" y="1540"/>
                  </a:lnTo>
                  <a:lnTo>
                    <a:pt x="17270" y="1540"/>
                  </a:lnTo>
                  <a:lnTo>
                    <a:pt x="16643" y="2339"/>
                  </a:lnTo>
                  <a:cubicBezTo>
                    <a:pt x="14870" y="3885"/>
                    <a:pt x="13668" y="6171"/>
                    <a:pt x="11843" y="7711"/>
                  </a:cubicBezTo>
                  <a:cubicBezTo>
                    <a:pt x="11843" y="8511"/>
                    <a:pt x="11268" y="9257"/>
                    <a:pt x="10646" y="10057"/>
                  </a:cubicBezTo>
                  <a:lnTo>
                    <a:pt x="9443" y="11596"/>
                  </a:lnTo>
                  <a:cubicBezTo>
                    <a:pt x="9443" y="11596"/>
                    <a:pt x="8868" y="12343"/>
                    <a:pt x="8246" y="12343"/>
                  </a:cubicBezTo>
                  <a:cubicBezTo>
                    <a:pt x="7670" y="12343"/>
                    <a:pt x="7043" y="13143"/>
                    <a:pt x="6468" y="12343"/>
                  </a:cubicBezTo>
                  <a:close/>
                  <a:moveTo>
                    <a:pt x="18468" y="1540"/>
                  </a:moveTo>
                  <a:cubicBezTo>
                    <a:pt x="19043" y="1540"/>
                    <a:pt x="18468" y="1540"/>
                    <a:pt x="19670" y="800"/>
                  </a:cubicBezTo>
                  <a:lnTo>
                    <a:pt x="20868" y="800"/>
                  </a:lnTo>
                  <a:cubicBezTo>
                    <a:pt x="20868" y="800"/>
                    <a:pt x="21443" y="0"/>
                    <a:pt x="20246" y="0"/>
                  </a:cubicBezTo>
                  <a:cubicBezTo>
                    <a:pt x="19670" y="0"/>
                    <a:pt x="19043" y="800"/>
                    <a:pt x="17846" y="800"/>
                  </a:cubicBezTo>
                  <a:lnTo>
                    <a:pt x="17270" y="800"/>
                  </a:lnTo>
                  <a:cubicBezTo>
                    <a:pt x="14243" y="800"/>
                    <a:pt x="11843" y="1540"/>
                    <a:pt x="10070" y="4625"/>
                  </a:cubicBezTo>
                  <a:cubicBezTo>
                    <a:pt x="10070" y="5425"/>
                    <a:pt x="9443" y="6171"/>
                    <a:pt x="9443" y="6171"/>
                  </a:cubicBezTo>
                  <a:cubicBezTo>
                    <a:pt x="8868" y="6171"/>
                    <a:pt x="8868" y="6971"/>
                    <a:pt x="8246" y="6971"/>
                  </a:cubicBezTo>
                  <a:cubicBezTo>
                    <a:pt x="8246" y="7711"/>
                    <a:pt x="7670" y="7711"/>
                    <a:pt x="7670" y="7711"/>
                  </a:cubicBezTo>
                  <a:lnTo>
                    <a:pt x="5846" y="9257"/>
                  </a:lnTo>
                  <a:lnTo>
                    <a:pt x="4643" y="9257"/>
                  </a:lnTo>
                  <a:lnTo>
                    <a:pt x="3446" y="10057"/>
                  </a:lnTo>
                  <a:cubicBezTo>
                    <a:pt x="2243" y="10057"/>
                    <a:pt x="1046" y="10797"/>
                    <a:pt x="470" y="11596"/>
                  </a:cubicBezTo>
                  <a:cubicBezTo>
                    <a:pt x="-157" y="12343"/>
                    <a:pt x="-157" y="12343"/>
                    <a:pt x="470" y="12343"/>
                  </a:cubicBezTo>
                  <a:lnTo>
                    <a:pt x="1668" y="11596"/>
                  </a:lnTo>
                  <a:cubicBezTo>
                    <a:pt x="3446" y="10797"/>
                    <a:pt x="5270" y="10057"/>
                    <a:pt x="6468" y="9257"/>
                  </a:cubicBezTo>
                  <a:lnTo>
                    <a:pt x="7670" y="9257"/>
                  </a:lnTo>
                  <a:lnTo>
                    <a:pt x="8246" y="8511"/>
                  </a:lnTo>
                  <a:cubicBezTo>
                    <a:pt x="7670" y="10057"/>
                    <a:pt x="7043" y="10797"/>
                    <a:pt x="5846" y="12343"/>
                  </a:cubicBezTo>
                  <a:lnTo>
                    <a:pt x="5270" y="12343"/>
                  </a:lnTo>
                  <a:cubicBezTo>
                    <a:pt x="4068" y="12343"/>
                    <a:pt x="1046" y="13882"/>
                    <a:pt x="1046" y="14682"/>
                  </a:cubicBezTo>
                  <a:cubicBezTo>
                    <a:pt x="1668" y="14682"/>
                    <a:pt x="2243" y="13882"/>
                    <a:pt x="2870" y="13882"/>
                  </a:cubicBezTo>
                  <a:cubicBezTo>
                    <a:pt x="4068" y="13143"/>
                    <a:pt x="4643" y="13143"/>
                    <a:pt x="5846" y="13143"/>
                  </a:cubicBezTo>
                  <a:lnTo>
                    <a:pt x="6468" y="13143"/>
                  </a:lnTo>
                  <a:cubicBezTo>
                    <a:pt x="6468" y="13882"/>
                    <a:pt x="7043" y="13882"/>
                    <a:pt x="7043" y="13882"/>
                  </a:cubicBezTo>
                  <a:cubicBezTo>
                    <a:pt x="7043" y="13882"/>
                    <a:pt x="6468" y="14682"/>
                    <a:pt x="5846" y="14682"/>
                  </a:cubicBezTo>
                  <a:cubicBezTo>
                    <a:pt x="4643" y="15429"/>
                    <a:pt x="4643" y="15429"/>
                    <a:pt x="3446" y="15429"/>
                  </a:cubicBezTo>
                  <a:lnTo>
                    <a:pt x="1668" y="15429"/>
                  </a:lnTo>
                  <a:cubicBezTo>
                    <a:pt x="2243" y="16228"/>
                    <a:pt x="3446" y="16228"/>
                    <a:pt x="4068" y="16228"/>
                  </a:cubicBezTo>
                  <a:lnTo>
                    <a:pt x="4643" y="16228"/>
                  </a:lnTo>
                  <a:cubicBezTo>
                    <a:pt x="5846" y="16228"/>
                    <a:pt x="7043" y="14682"/>
                    <a:pt x="7670" y="13882"/>
                  </a:cubicBezTo>
                  <a:cubicBezTo>
                    <a:pt x="8868" y="13143"/>
                    <a:pt x="9443" y="12343"/>
                    <a:pt x="10646" y="11596"/>
                  </a:cubicBezTo>
                  <a:cubicBezTo>
                    <a:pt x="11268" y="10797"/>
                    <a:pt x="11268" y="10057"/>
                    <a:pt x="11843" y="10057"/>
                  </a:cubicBezTo>
                  <a:cubicBezTo>
                    <a:pt x="11268" y="10797"/>
                    <a:pt x="10646" y="12343"/>
                    <a:pt x="10070" y="13143"/>
                  </a:cubicBezTo>
                  <a:cubicBezTo>
                    <a:pt x="9443" y="14682"/>
                    <a:pt x="8246" y="16968"/>
                    <a:pt x="7043" y="17768"/>
                  </a:cubicBezTo>
                  <a:cubicBezTo>
                    <a:pt x="5846" y="18514"/>
                    <a:pt x="4643" y="18514"/>
                    <a:pt x="4643" y="18514"/>
                  </a:cubicBezTo>
                  <a:cubicBezTo>
                    <a:pt x="5270" y="19314"/>
                    <a:pt x="5270" y="19314"/>
                    <a:pt x="5846" y="19314"/>
                  </a:cubicBezTo>
                  <a:cubicBezTo>
                    <a:pt x="7670" y="18514"/>
                    <a:pt x="9443" y="16968"/>
                    <a:pt x="10646" y="14682"/>
                  </a:cubicBezTo>
                  <a:cubicBezTo>
                    <a:pt x="10646" y="13882"/>
                    <a:pt x="13046" y="11596"/>
                    <a:pt x="13668" y="10797"/>
                  </a:cubicBezTo>
                  <a:lnTo>
                    <a:pt x="13046" y="11596"/>
                  </a:lnTo>
                  <a:cubicBezTo>
                    <a:pt x="12470" y="13882"/>
                    <a:pt x="11843" y="16228"/>
                    <a:pt x="10646" y="17768"/>
                  </a:cubicBezTo>
                  <a:cubicBezTo>
                    <a:pt x="10070" y="19314"/>
                    <a:pt x="8868" y="19314"/>
                    <a:pt x="7670" y="20054"/>
                  </a:cubicBezTo>
                  <a:lnTo>
                    <a:pt x="7043" y="20860"/>
                  </a:lnTo>
                  <a:cubicBezTo>
                    <a:pt x="7043" y="21600"/>
                    <a:pt x="7670" y="20860"/>
                    <a:pt x="7670" y="20860"/>
                  </a:cubicBezTo>
                  <a:cubicBezTo>
                    <a:pt x="10070" y="20054"/>
                    <a:pt x="11843" y="18514"/>
                    <a:pt x="13046" y="14682"/>
                  </a:cubicBezTo>
                  <a:cubicBezTo>
                    <a:pt x="14243" y="11596"/>
                    <a:pt x="13668" y="12343"/>
                    <a:pt x="15446" y="9257"/>
                  </a:cubicBezTo>
                  <a:cubicBezTo>
                    <a:pt x="15446" y="9257"/>
                    <a:pt x="15446" y="8511"/>
                    <a:pt x="16068" y="8511"/>
                  </a:cubicBezTo>
                  <a:cubicBezTo>
                    <a:pt x="16068" y="7711"/>
                    <a:pt x="17270" y="7711"/>
                    <a:pt x="17270" y="7711"/>
                  </a:cubicBezTo>
                  <a:lnTo>
                    <a:pt x="17846" y="7711"/>
                  </a:lnTo>
                  <a:lnTo>
                    <a:pt x="18468" y="6971"/>
                  </a:lnTo>
                  <a:lnTo>
                    <a:pt x="17270" y="6971"/>
                  </a:lnTo>
                  <a:cubicBezTo>
                    <a:pt x="16068" y="6971"/>
                    <a:pt x="14870" y="7711"/>
                    <a:pt x="13668" y="9257"/>
                  </a:cubicBezTo>
                  <a:cubicBezTo>
                    <a:pt x="13668" y="9257"/>
                    <a:pt x="13046" y="9257"/>
                    <a:pt x="13046" y="10057"/>
                  </a:cubicBezTo>
                  <a:cubicBezTo>
                    <a:pt x="12470" y="10057"/>
                    <a:pt x="12470" y="10797"/>
                    <a:pt x="12470" y="10797"/>
                  </a:cubicBezTo>
                  <a:cubicBezTo>
                    <a:pt x="13668" y="6971"/>
                    <a:pt x="14870" y="5425"/>
                    <a:pt x="17270" y="3086"/>
                  </a:cubicBezTo>
                  <a:cubicBezTo>
                    <a:pt x="17270" y="3086"/>
                    <a:pt x="17270" y="2339"/>
                    <a:pt x="17846" y="233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5" name="Google Shape;4543;p36"/>
            <p:cNvSpPr/>
            <p:nvPr/>
          </p:nvSpPr>
          <p:spPr>
            <a:xfrm>
              <a:off x="658072" y="997447"/>
              <a:ext cx="210247" cy="400741"/>
            </a:xfrm>
            <a:custGeom>
              <a:avLst/>
              <a:gdLst/>
              <a:ahLst/>
              <a:cxnLst>
                <a:cxn ang="0">
                  <a:pos x="wd2" y="hd2"/>
                </a:cxn>
                <a:cxn ang="5400000">
                  <a:pos x="wd2" y="hd2"/>
                </a:cxn>
                <a:cxn ang="10800000">
                  <a:pos x="wd2" y="hd2"/>
                </a:cxn>
                <a:cxn ang="16200000">
                  <a:pos x="wd2" y="hd2"/>
                </a:cxn>
              </a:cxnLst>
              <a:rect l="0" t="0" r="r" b="b"/>
              <a:pathLst>
                <a:path w="20946" h="21600" extrusionOk="0">
                  <a:moveTo>
                    <a:pt x="8640" y="5240"/>
                  </a:moveTo>
                  <a:lnTo>
                    <a:pt x="11840" y="3508"/>
                  </a:lnTo>
                  <a:lnTo>
                    <a:pt x="11840" y="8743"/>
                  </a:lnTo>
                  <a:cubicBezTo>
                    <a:pt x="11840" y="9914"/>
                    <a:pt x="11840" y="14588"/>
                    <a:pt x="10805" y="15194"/>
                  </a:cubicBezTo>
                  <a:cubicBezTo>
                    <a:pt x="10805" y="15755"/>
                    <a:pt x="9676" y="16365"/>
                    <a:pt x="8640" y="16926"/>
                  </a:cubicBezTo>
                  <a:cubicBezTo>
                    <a:pt x="8640" y="16365"/>
                    <a:pt x="9676" y="16365"/>
                    <a:pt x="9676" y="15755"/>
                  </a:cubicBezTo>
                  <a:cubicBezTo>
                    <a:pt x="9676" y="15194"/>
                    <a:pt x="9676" y="14588"/>
                    <a:pt x="8640" y="14028"/>
                  </a:cubicBezTo>
                  <a:cubicBezTo>
                    <a:pt x="8640" y="14028"/>
                    <a:pt x="7520" y="11686"/>
                    <a:pt x="7520" y="11080"/>
                  </a:cubicBezTo>
                  <a:lnTo>
                    <a:pt x="7520" y="8743"/>
                  </a:lnTo>
                  <a:cubicBezTo>
                    <a:pt x="6485" y="7577"/>
                    <a:pt x="7520" y="6406"/>
                    <a:pt x="8640" y="5240"/>
                  </a:cubicBezTo>
                  <a:close/>
                  <a:moveTo>
                    <a:pt x="13996" y="565"/>
                  </a:moveTo>
                  <a:lnTo>
                    <a:pt x="15125" y="565"/>
                  </a:lnTo>
                  <a:lnTo>
                    <a:pt x="15125" y="0"/>
                  </a:lnTo>
                  <a:cubicBezTo>
                    <a:pt x="13996" y="0"/>
                    <a:pt x="13996" y="565"/>
                    <a:pt x="12960" y="565"/>
                  </a:cubicBezTo>
                  <a:cubicBezTo>
                    <a:pt x="12960" y="1171"/>
                    <a:pt x="11840" y="2337"/>
                    <a:pt x="11840" y="2903"/>
                  </a:cubicBezTo>
                  <a:lnTo>
                    <a:pt x="9676" y="4069"/>
                  </a:lnTo>
                  <a:cubicBezTo>
                    <a:pt x="8640" y="4069"/>
                    <a:pt x="7520" y="5240"/>
                    <a:pt x="7520" y="5845"/>
                  </a:cubicBezTo>
                  <a:cubicBezTo>
                    <a:pt x="5356" y="7012"/>
                    <a:pt x="5356" y="8743"/>
                    <a:pt x="5356" y="10520"/>
                  </a:cubicBezTo>
                  <a:cubicBezTo>
                    <a:pt x="6485" y="11686"/>
                    <a:pt x="6485" y="11080"/>
                    <a:pt x="6485" y="11686"/>
                  </a:cubicBezTo>
                  <a:cubicBezTo>
                    <a:pt x="6485" y="12251"/>
                    <a:pt x="6485" y="12857"/>
                    <a:pt x="5356" y="13417"/>
                  </a:cubicBezTo>
                  <a:cubicBezTo>
                    <a:pt x="5356" y="14588"/>
                    <a:pt x="4320" y="15755"/>
                    <a:pt x="3200" y="16365"/>
                  </a:cubicBezTo>
                  <a:cubicBezTo>
                    <a:pt x="2165" y="17531"/>
                    <a:pt x="1036" y="18092"/>
                    <a:pt x="1036" y="18703"/>
                  </a:cubicBezTo>
                  <a:cubicBezTo>
                    <a:pt x="1036" y="19263"/>
                    <a:pt x="0" y="21040"/>
                    <a:pt x="0" y="21040"/>
                  </a:cubicBezTo>
                  <a:lnTo>
                    <a:pt x="1036" y="21040"/>
                  </a:lnTo>
                  <a:cubicBezTo>
                    <a:pt x="1036" y="20429"/>
                    <a:pt x="1036" y="19869"/>
                    <a:pt x="2165" y="19263"/>
                  </a:cubicBezTo>
                  <a:cubicBezTo>
                    <a:pt x="3200" y="17531"/>
                    <a:pt x="5356" y="16365"/>
                    <a:pt x="6485" y="14588"/>
                  </a:cubicBezTo>
                  <a:cubicBezTo>
                    <a:pt x="6485" y="14028"/>
                    <a:pt x="7520" y="13417"/>
                    <a:pt x="7520" y="12857"/>
                  </a:cubicBezTo>
                  <a:lnTo>
                    <a:pt x="7520" y="15194"/>
                  </a:lnTo>
                  <a:cubicBezTo>
                    <a:pt x="8640" y="15755"/>
                    <a:pt x="8640" y="16926"/>
                    <a:pt x="7520" y="16926"/>
                  </a:cubicBezTo>
                  <a:cubicBezTo>
                    <a:pt x="7520" y="17531"/>
                    <a:pt x="4320" y="18703"/>
                    <a:pt x="4320" y="21040"/>
                  </a:cubicBezTo>
                  <a:lnTo>
                    <a:pt x="4320" y="21600"/>
                  </a:lnTo>
                  <a:cubicBezTo>
                    <a:pt x="4320" y="21040"/>
                    <a:pt x="6485" y="19869"/>
                    <a:pt x="6485" y="19263"/>
                  </a:cubicBezTo>
                  <a:cubicBezTo>
                    <a:pt x="7520" y="18092"/>
                    <a:pt x="9676" y="17531"/>
                    <a:pt x="10805" y="16926"/>
                  </a:cubicBezTo>
                  <a:cubicBezTo>
                    <a:pt x="10805" y="18092"/>
                    <a:pt x="9676" y="18703"/>
                    <a:pt x="8640" y="19869"/>
                  </a:cubicBezTo>
                  <a:cubicBezTo>
                    <a:pt x="8640" y="20429"/>
                    <a:pt x="6485" y="21040"/>
                    <a:pt x="6485" y="21600"/>
                  </a:cubicBezTo>
                  <a:cubicBezTo>
                    <a:pt x="6485" y="21600"/>
                    <a:pt x="7520" y="21040"/>
                    <a:pt x="8640" y="21040"/>
                  </a:cubicBezTo>
                  <a:cubicBezTo>
                    <a:pt x="11840" y="19263"/>
                    <a:pt x="11840" y="17531"/>
                    <a:pt x="12960" y="15194"/>
                  </a:cubicBezTo>
                  <a:lnTo>
                    <a:pt x="12960" y="11686"/>
                  </a:lnTo>
                  <a:lnTo>
                    <a:pt x="13996" y="12857"/>
                  </a:lnTo>
                  <a:lnTo>
                    <a:pt x="13996" y="14588"/>
                  </a:lnTo>
                  <a:cubicBezTo>
                    <a:pt x="15125" y="15194"/>
                    <a:pt x="15125" y="16365"/>
                    <a:pt x="15125" y="16926"/>
                  </a:cubicBezTo>
                  <a:lnTo>
                    <a:pt x="15125" y="18092"/>
                  </a:lnTo>
                  <a:cubicBezTo>
                    <a:pt x="15125" y="19869"/>
                    <a:pt x="13996" y="19869"/>
                    <a:pt x="12960" y="21040"/>
                  </a:cubicBezTo>
                  <a:cubicBezTo>
                    <a:pt x="12960" y="21600"/>
                    <a:pt x="13996" y="21040"/>
                    <a:pt x="13996" y="21040"/>
                  </a:cubicBezTo>
                  <a:cubicBezTo>
                    <a:pt x="16160" y="19869"/>
                    <a:pt x="16160" y="18703"/>
                    <a:pt x="16160" y="17531"/>
                  </a:cubicBezTo>
                  <a:lnTo>
                    <a:pt x="16160" y="11686"/>
                  </a:lnTo>
                  <a:lnTo>
                    <a:pt x="17280" y="12857"/>
                  </a:lnTo>
                  <a:cubicBezTo>
                    <a:pt x="17280" y="13417"/>
                    <a:pt x="19445" y="15194"/>
                    <a:pt x="19445" y="15755"/>
                  </a:cubicBezTo>
                  <a:cubicBezTo>
                    <a:pt x="19445" y="17531"/>
                    <a:pt x="19445" y="18092"/>
                    <a:pt x="18316" y="19869"/>
                  </a:cubicBezTo>
                  <a:lnTo>
                    <a:pt x="17280" y="21040"/>
                  </a:lnTo>
                  <a:lnTo>
                    <a:pt x="18316" y="21040"/>
                  </a:lnTo>
                  <a:cubicBezTo>
                    <a:pt x="18316" y="20429"/>
                    <a:pt x="18316" y="20429"/>
                    <a:pt x="19445" y="20429"/>
                  </a:cubicBezTo>
                  <a:cubicBezTo>
                    <a:pt x="20480" y="18703"/>
                    <a:pt x="21600" y="16926"/>
                    <a:pt x="20480" y="15194"/>
                  </a:cubicBezTo>
                  <a:cubicBezTo>
                    <a:pt x="19445" y="14028"/>
                    <a:pt x="18316" y="13417"/>
                    <a:pt x="18316" y="11686"/>
                  </a:cubicBezTo>
                  <a:cubicBezTo>
                    <a:pt x="17280" y="11080"/>
                    <a:pt x="17280" y="10520"/>
                    <a:pt x="17280" y="9914"/>
                  </a:cubicBezTo>
                  <a:lnTo>
                    <a:pt x="17280" y="9349"/>
                  </a:lnTo>
                  <a:cubicBezTo>
                    <a:pt x="17280" y="8183"/>
                    <a:pt x="16160" y="8183"/>
                    <a:pt x="17280" y="7012"/>
                  </a:cubicBezTo>
                  <a:cubicBezTo>
                    <a:pt x="17280" y="7012"/>
                    <a:pt x="18316" y="6406"/>
                    <a:pt x="18316" y="5845"/>
                  </a:cubicBezTo>
                  <a:lnTo>
                    <a:pt x="17280" y="5845"/>
                  </a:lnTo>
                  <a:cubicBezTo>
                    <a:pt x="16160" y="7012"/>
                    <a:pt x="15125" y="8183"/>
                    <a:pt x="15125" y="9914"/>
                  </a:cubicBezTo>
                  <a:lnTo>
                    <a:pt x="13996" y="11686"/>
                  </a:lnTo>
                  <a:lnTo>
                    <a:pt x="13996" y="10520"/>
                  </a:lnTo>
                  <a:cubicBezTo>
                    <a:pt x="13996" y="10520"/>
                    <a:pt x="13996" y="9914"/>
                    <a:pt x="12960" y="9349"/>
                  </a:cubicBezTo>
                  <a:lnTo>
                    <a:pt x="12960" y="3508"/>
                  </a:lnTo>
                  <a:cubicBezTo>
                    <a:pt x="12960" y="2337"/>
                    <a:pt x="12960" y="2903"/>
                    <a:pt x="13996" y="2337"/>
                  </a:cubicBezTo>
                  <a:cubicBezTo>
                    <a:pt x="13996" y="2337"/>
                    <a:pt x="12960" y="2337"/>
                    <a:pt x="13996" y="1731"/>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6" name="Google Shape;4544;p36"/>
            <p:cNvSpPr/>
            <p:nvPr/>
          </p:nvSpPr>
          <p:spPr>
            <a:xfrm>
              <a:off x="246178" y="238651"/>
              <a:ext cx="297237" cy="368525"/>
            </a:xfrm>
            <a:custGeom>
              <a:avLst/>
              <a:gdLst/>
              <a:ahLst/>
              <a:cxnLst>
                <a:cxn ang="0">
                  <a:pos x="wd2" y="hd2"/>
                </a:cxn>
                <a:cxn ang="5400000">
                  <a:pos x="wd2" y="hd2"/>
                </a:cxn>
                <a:cxn ang="10800000">
                  <a:pos x="wd2" y="hd2"/>
                </a:cxn>
                <a:cxn ang="16200000">
                  <a:pos x="wd2" y="hd2"/>
                </a:cxn>
              </a:cxnLst>
              <a:rect l="0" t="0" r="r" b="b"/>
              <a:pathLst>
                <a:path w="21152" h="21600" extrusionOk="0">
                  <a:moveTo>
                    <a:pt x="19254" y="15249"/>
                  </a:moveTo>
                  <a:lnTo>
                    <a:pt x="19254" y="17790"/>
                  </a:lnTo>
                  <a:cubicBezTo>
                    <a:pt x="19254" y="17790"/>
                    <a:pt x="18514" y="17790"/>
                    <a:pt x="18514" y="17126"/>
                  </a:cubicBezTo>
                  <a:cubicBezTo>
                    <a:pt x="16168" y="15249"/>
                    <a:pt x="12343" y="12707"/>
                    <a:pt x="9997" y="10166"/>
                  </a:cubicBezTo>
                  <a:cubicBezTo>
                    <a:pt x="9257" y="9502"/>
                    <a:pt x="9257" y="9502"/>
                    <a:pt x="9257" y="8893"/>
                  </a:cubicBezTo>
                  <a:cubicBezTo>
                    <a:pt x="8451" y="8893"/>
                    <a:pt x="8451" y="8893"/>
                    <a:pt x="8451" y="8234"/>
                  </a:cubicBezTo>
                  <a:lnTo>
                    <a:pt x="8451" y="6960"/>
                  </a:lnTo>
                  <a:lnTo>
                    <a:pt x="9257" y="7624"/>
                  </a:lnTo>
                  <a:cubicBezTo>
                    <a:pt x="9997" y="8234"/>
                    <a:pt x="10797" y="8893"/>
                    <a:pt x="12343" y="9502"/>
                  </a:cubicBezTo>
                  <a:cubicBezTo>
                    <a:pt x="13882" y="10166"/>
                    <a:pt x="15429" y="10775"/>
                    <a:pt x="16168" y="12043"/>
                  </a:cubicBezTo>
                  <a:cubicBezTo>
                    <a:pt x="16968" y="12043"/>
                    <a:pt x="17708" y="12707"/>
                    <a:pt x="17708" y="13317"/>
                  </a:cubicBezTo>
                  <a:cubicBezTo>
                    <a:pt x="18514" y="13317"/>
                    <a:pt x="18514" y="13317"/>
                    <a:pt x="18514" y="13976"/>
                  </a:cubicBezTo>
                  <a:close/>
                  <a:moveTo>
                    <a:pt x="9997" y="609"/>
                  </a:moveTo>
                  <a:cubicBezTo>
                    <a:pt x="9997" y="609"/>
                    <a:pt x="9257" y="0"/>
                    <a:pt x="8451" y="0"/>
                  </a:cubicBezTo>
                  <a:lnTo>
                    <a:pt x="9257" y="609"/>
                  </a:lnTo>
                  <a:cubicBezTo>
                    <a:pt x="9997" y="2541"/>
                    <a:pt x="9997" y="2541"/>
                    <a:pt x="9997" y="3810"/>
                  </a:cubicBezTo>
                  <a:lnTo>
                    <a:pt x="10797" y="5083"/>
                  </a:lnTo>
                  <a:cubicBezTo>
                    <a:pt x="10797" y="6351"/>
                    <a:pt x="11536" y="7624"/>
                    <a:pt x="12343" y="8893"/>
                  </a:cubicBezTo>
                  <a:cubicBezTo>
                    <a:pt x="12343" y="8893"/>
                    <a:pt x="9997" y="7624"/>
                    <a:pt x="9997" y="6960"/>
                  </a:cubicBezTo>
                  <a:cubicBezTo>
                    <a:pt x="9257" y="6960"/>
                    <a:pt x="9257" y="6351"/>
                    <a:pt x="8451" y="6351"/>
                  </a:cubicBezTo>
                  <a:lnTo>
                    <a:pt x="8451" y="5083"/>
                  </a:lnTo>
                  <a:cubicBezTo>
                    <a:pt x="8451" y="4419"/>
                    <a:pt x="8451" y="3810"/>
                    <a:pt x="7711" y="3151"/>
                  </a:cubicBezTo>
                  <a:cubicBezTo>
                    <a:pt x="7711" y="2541"/>
                    <a:pt x="6911" y="1268"/>
                    <a:pt x="6171" y="1268"/>
                  </a:cubicBezTo>
                  <a:cubicBezTo>
                    <a:pt x="6171" y="1877"/>
                    <a:pt x="8451" y="3810"/>
                    <a:pt x="7711" y="7624"/>
                  </a:cubicBezTo>
                  <a:cubicBezTo>
                    <a:pt x="6911" y="6960"/>
                    <a:pt x="6171" y="5692"/>
                    <a:pt x="6171" y="5083"/>
                  </a:cubicBezTo>
                  <a:cubicBezTo>
                    <a:pt x="5365" y="4419"/>
                    <a:pt x="5365" y="3151"/>
                    <a:pt x="5365" y="2541"/>
                  </a:cubicBezTo>
                  <a:lnTo>
                    <a:pt x="5365" y="1877"/>
                  </a:lnTo>
                  <a:cubicBezTo>
                    <a:pt x="4625" y="2541"/>
                    <a:pt x="4625" y="4419"/>
                    <a:pt x="5365" y="5083"/>
                  </a:cubicBezTo>
                  <a:lnTo>
                    <a:pt x="5365" y="6351"/>
                  </a:lnTo>
                  <a:cubicBezTo>
                    <a:pt x="6171" y="7624"/>
                    <a:pt x="9257" y="10775"/>
                    <a:pt x="10797" y="12043"/>
                  </a:cubicBezTo>
                  <a:cubicBezTo>
                    <a:pt x="9997" y="11434"/>
                    <a:pt x="8451" y="10775"/>
                    <a:pt x="7711" y="10775"/>
                  </a:cubicBezTo>
                  <a:cubicBezTo>
                    <a:pt x="6171" y="10166"/>
                    <a:pt x="4625" y="8893"/>
                    <a:pt x="3825" y="8234"/>
                  </a:cubicBezTo>
                  <a:lnTo>
                    <a:pt x="2279" y="5692"/>
                  </a:lnTo>
                  <a:lnTo>
                    <a:pt x="2279" y="5083"/>
                  </a:lnTo>
                  <a:cubicBezTo>
                    <a:pt x="1540" y="5692"/>
                    <a:pt x="2279" y="6960"/>
                    <a:pt x="2279" y="7624"/>
                  </a:cubicBezTo>
                  <a:cubicBezTo>
                    <a:pt x="3825" y="8893"/>
                    <a:pt x="4625" y="10166"/>
                    <a:pt x="6171" y="10775"/>
                  </a:cubicBezTo>
                  <a:lnTo>
                    <a:pt x="7711" y="12043"/>
                  </a:lnTo>
                  <a:lnTo>
                    <a:pt x="9997" y="13976"/>
                  </a:lnTo>
                  <a:cubicBezTo>
                    <a:pt x="7711" y="12707"/>
                    <a:pt x="5365" y="12707"/>
                    <a:pt x="3086" y="11434"/>
                  </a:cubicBezTo>
                  <a:cubicBezTo>
                    <a:pt x="1540" y="10166"/>
                    <a:pt x="1540" y="9502"/>
                    <a:pt x="740" y="8234"/>
                  </a:cubicBezTo>
                  <a:cubicBezTo>
                    <a:pt x="740" y="7624"/>
                    <a:pt x="0" y="6960"/>
                    <a:pt x="0" y="6960"/>
                  </a:cubicBezTo>
                  <a:lnTo>
                    <a:pt x="0" y="8234"/>
                  </a:lnTo>
                  <a:cubicBezTo>
                    <a:pt x="0" y="8893"/>
                    <a:pt x="740" y="9502"/>
                    <a:pt x="1540" y="10775"/>
                  </a:cubicBezTo>
                  <a:cubicBezTo>
                    <a:pt x="3086" y="12707"/>
                    <a:pt x="6171" y="13317"/>
                    <a:pt x="9257" y="14585"/>
                  </a:cubicBezTo>
                  <a:cubicBezTo>
                    <a:pt x="9997" y="14585"/>
                    <a:pt x="10797" y="15249"/>
                    <a:pt x="11536" y="15858"/>
                  </a:cubicBezTo>
                  <a:cubicBezTo>
                    <a:pt x="12343" y="15858"/>
                    <a:pt x="12343" y="16517"/>
                    <a:pt x="12343" y="16517"/>
                  </a:cubicBezTo>
                  <a:cubicBezTo>
                    <a:pt x="13083" y="17126"/>
                    <a:pt x="13083" y="19058"/>
                    <a:pt x="13882" y="19058"/>
                  </a:cubicBezTo>
                  <a:lnTo>
                    <a:pt x="13882" y="18400"/>
                  </a:lnTo>
                  <a:cubicBezTo>
                    <a:pt x="13882" y="17126"/>
                    <a:pt x="13882" y="17126"/>
                    <a:pt x="13083" y="15858"/>
                  </a:cubicBezTo>
                  <a:cubicBezTo>
                    <a:pt x="12343" y="13976"/>
                    <a:pt x="10797" y="13317"/>
                    <a:pt x="9997" y="12707"/>
                  </a:cubicBezTo>
                  <a:cubicBezTo>
                    <a:pt x="10797" y="13317"/>
                    <a:pt x="12343" y="13976"/>
                    <a:pt x="13083" y="13976"/>
                  </a:cubicBezTo>
                  <a:cubicBezTo>
                    <a:pt x="14622" y="15249"/>
                    <a:pt x="17708" y="17126"/>
                    <a:pt x="18514" y="18400"/>
                  </a:cubicBezTo>
                  <a:cubicBezTo>
                    <a:pt x="19254" y="19058"/>
                    <a:pt x="19254" y="19058"/>
                    <a:pt x="19254" y="19668"/>
                  </a:cubicBezTo>
                  <a:lnTo>
                    <a:pt x="20054" y="19668"/>
                  </a:lnTo>
                  <a:lnTo>
                    <a:pt x="20054" y="20941"/>
                  </a:lnTo>
                  <a:cubicBezTo>
                    <a:pt x="20794" y="20941"/>
                    <a:pt x="20794" y="20941"/>
                    <a:pt x="20794" y="21600"/>
                  </a:cubicBezTo>
                  <a:cubicBezTo>
                    <a:pt x="20054" y="21600"/>
                    <a:pt x="20794" y="21600"/>
                    <a:pt x="20794" y="21600"/>
                  </a:cubicBezTo>
                  <a:cubicBezTo>
                    <a:pt x="21600" y="21600"/>
                    <a:pt x="20794" y="20941"/>
                    <a:pt x="20794" y="20332"/>
                  </a:cubicBezTo>
                  <a:cubicBezTo>
                    <a:pt x="20794" y="19668"/>
                    <a:pt x="20794" y="19668"/>
                    <a:pt x="20054" y="19058"/>
                  </a:cubicBezTo>
                  <a:lnTo>
                    <a:pt x="20054" y="15858"/>
                  </a:lnTo>
                  <a:cubicBezTo>
                    <a:pt x="20054" y="14585"/>
                    <a:pt x="20054" y="13976"/>
                    <a:pt x="19254" y="12707"/>
                  </a:cubicBezTo>
                  <a:cubicBezTo>
                    <a:pt x="17708" y="11434"/>
                    <a:pt x="16968" y="10775"/>
                    <a:pt x="15429" y="10166"/>
                  </a:cubicBezTo>
                  <a:lnTo>
                    <a:pt x="12343" y="7624"/>
                  </a:lnTo>
                  <a:cubicBezTo>
                    <a:pt x="11536" y="5692"/>
                    <a:pt x="11536" y="5083"/>
                    <a:pt x="11536" y="381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7" name="Google Shape;4545;p36"/>
            <p:cNvSpPr/>
            <p:nvPr/>
          </p:nvSpPr>
          <p:spPr>
            <a:xfrm>
              <a:off x="408294" y="97231"/>
              <a:ext cx="184778" cy="8672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325" y="19011"/>
                    <a:pt x="2540" y="19011"/>
                  </a:cubicBezTo>
                  <a:cubicBezTo>
                    <a:pt x="3854" y="19011"/>
                    <a:pt x="3854" y="16212"/>
                    <a:pt x="5069" y="16212"/>
                  </a:cubicBezTo>
                  <a:cubicBezTo>
                    <a:pt x="7609" y="13622"/>
                    <a:pt x="8922" y="10800"/>
                    <a:pt x="11462" y="10800"/>
                  </a:cubicBezTo>
                  <a:lnTo>
                    <a:pt x="11462" y="8211"/>
                  </a:lnTo>
                  <a:cubicBezTo>
                    <a:pt x="13991" y="8211"/>
                    <a:pt x="21600" y="2822"/>
                    <a:pt x="21600" y="0"/>
                  </a:cubicBezTo>
                  <a:lnTo>
                    <a:pt x="19060" y="0"/>
                  </a:lnTo>
                  <a:cubicBezTo>
                    <a:pt x="16531" y="2822"/>
                    <a:pt x="13991" y="2822"/>
                    <a:pt x="12678" y="5412"/>
                  </a:cubicBezTo>
                  <a:lnTo>
                    <a:pt x="11462" y="5412"/>
                  </a:lnTo>
                  <a:cubicBezTo>
                    <a:pt x="8922" y="8211"/>
                    <a:pt x="7609" y="8211"/>
                    <a:pt x="6394" y="10800"/>
                  </a:cubicBezTo>
                  <a:cubicBezTo>
                    <a:pt x="3854" y="13622"/>
                    <a:pt x="0" y="19011"/>
                    <a:pt x="0"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8" name="Google Shape;4546;p36"/>
            <p:cNvSpPr/>
            <p:nvPr/>
          </p:nvSpPr>
          <p:spPr>
            <a:xfrm>
              <a:off x="1395230" y="791124"/>
              <a:ext cx="32125" cy="162958"/>
            </a:xfrm>
            <a:custGeom>
              <a:avLst/>
              <a:gdLst/>
              <a:ahLst/>
              <a:cxnLst>
                <a:cxn ang="0">
                  <a:pos x="wd2" y="hd2"/>
                </a:cxn>
                <a:cxn ang="5400000">
                  <a:pos x="wd2" y="hd2"/>
                </a:cxn>
                <a:cxn ang="10800000">
                  <a:pos x="wd2" y="hd2"/>
                </a:cxn>
                <a:cxn ang="16200000">
                  <a:pos x="wd2" y="hd2"/>
                </a:cxn>
              </a:cxnLst>
              <a:rect l="0" t="0" r="r" b="b"/>
              <a:pathLst>
                <a:path w="21600" h="21600" extrusionOk="0">
                  <a:moveTo>
                    <a:pt x="21600" y="4357"/>
                  </a:moveTo>
                  <a:lnTo>
                    <a:pt x="21600" y="0"/>
                  </a:lnTo>
                  <a:cubicBezTo>
                    <a:pt x="14610" y="0"/>
                    <a:pt x="14610" y="1490"/>
                    <a:pt x="14610" y="2868"/>
                  </a:cubicBezTo>
                  <a:lnTo>
                    <a:pt x="14610" y="5748"/>
                  </a:lnTo>
                  <a:cubicBezTo>
                    <a:pt x="14610" y="8615"/>
                    <a:pt x="7053" y="12985"/>
                    <a:pt x="7053" y="15852"/>
                  </a:cubicBezTo>
                  <a:lnTo>
                    <a:pt x="0" y="20110"/>
                  </a:lnTo>
                  <a:lnTo>
                    <a:pt x="0" y="21600"/>
                  </a:lnTo>
                  <a:cubicBezTo>
                    <a:pt x="14610" y="20110"/>
                    <a:pt x="21600" y="8615"/>
                    <a:pt x="21600" y="4357"/>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89" name="Google Shape;4547;p36"/>
            <p:cNvSpPr/>
            <p:nvPr/>
          </p:nvSpPr>
          <p:spPr>
            <a:xfrm>
              <a:off x="338675" y="1285460"/>
              <a:ext cx="134707" cy="91009"/>
            </a:xfrm>
            <a:custGeom>
              <a:avLst/>
              <a:gdLst/>
              <a:ahLst/>
              <a:cxnLst>
                <a:cxn ang="0">
                  <a:pos x="wd2" y="hd2"/>
                </a:cxn>
                <a:cxn ang="5400000">
                  <a:pos x="wd2" y="hd2"/>
                </a:cxn>
                <a:cxn ang="10800000">
                  <a:pos x="wd2" y="hd2"/>
                </a:cxn>
                <a:cxn ang="16200000">
                  <a:pos x="wd2" y="hd2"/>
                </a:cxn>
              </a:cxnLst>
              <a:rect l="0" t="0" r="r" b="b"/>
              <a:pathLst>
                <a:path w="20712" h="20241" extrusionOk="0">
                  <a:moveTo>
                    <a:pt x="15773" y="17929"/>
                  </a:moveTo>
                  <a:lnTo>
                    <a:pt x="17371" y="17929"/>
                  </a:lnTo>
                  <a:cubicBezTo>
                    <a:pt x="19114" y="17929"/>
                    <a:pt x="19114" y="17929"/>
                    <a:pt x="19114" y="20241"/>
                  </a:cubicBezTo>
                  <a:cubicBezTo>
                    <a:pt x="20712" y="20241"/>
                    <a:pt x="20712" y="17929"/>
                    <a:pt x="20712" y="17929"/>
                  </a:cubicBezTo>
                  <a:cubicBezTo>
                    <a:pt x="19114" y="15429"/>
                    <a:pt x="5779" y="3473"/>
                    <a:pt x="4037" y="3473"/>
                  </a:cubicBezTo>
                  <a:cubicBezTo>
                    <a:pt x="2438" y="953"/>
                    <a:pt x="2438" y="-1359"/>
                    <a:pt x="710" y="953"/>
                  </a:cubicBezTo>
                  <a:cubicBezTo>
                    <a:pt x="-888" y="953"/>
                    <a:pt x="710" y="953"/>
                    <a:pt x="710" y="3473"/>
                  </a:cubicBezTo>
                  <a:cubicBezTo>
                    <a:pt x="710" y="3473"/>
                    <a:pt x="2438" y="3473"/>
                    <a:pt x="2438" y="5785"/>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0" name="Google Shape;4548;p36"/>
            <p:cNvSpPr/>
            <p:nvPr/>
          </p:nvSpPr>
          <p:spPr>
            <a:xfrm>
              <a:off x="176092" y="314043"/>
              <a:ext cx="80481" cy="122517"/>
            </a:xfrm>
            <a:custGeom>
              <a:avLst/>
              <a:gdLst/>
              <a:ahLst/>
              <a:cxnLst>
                <a:cxn ang="0">
                  <a:pos x="wd2" y="hd2"/>
                </a:cxn>
                <a:cxn ang="5400000">
                  <a:pos x="wd2" y="hd2"/>
                </a:cxn>
                <a:cxn ang="10800000">
                  <a:pos x="wd2" y="hd2"/>
                </a:cxn>
                <a:cxn ang="16200000">
                  <a:pos x="wd2" y="hd2"/>
                </a:cxn>
              </a:cxnLst>
              <a:rect l="0" t="0" r="r" b="b"/>
              <a:pathLst>
                <a:path w="20045" h="20343" extrusionOk="0">
                  <a:moveTo>
                    <a:pt x="3833" y="9082"/>
                  </a:moveTo>
                  <a:lnTo>
                    <a:pt x="1244" y="14400"/>
                  </a:lnTo>
                  <a:lnTo>
                    <a:pt x="1244" y="16282"/>
                  </a:lnTo>
                  <a:cubicBezTo>
                    <a:pt x="-1555" y="18008"/>
                    <a:pt x="1244" y="19874"/>
                    <a:pt x="1244" y="19874"/>
                  </a:cubicBezTo>
                  <a:cubicBezTo>
                    <a:pt x="3833" y="21600"/>
                    <a:pt x="3833" y="18008"/>
                    <a:pt x="3833" y="18008"/>
                  </a:cubicBezTo>
                  <a:cubicBezTo>
                    <a:pt x="3833" y="12674"/>
                    <a:pt x="12044" y="7200"/>
                    <a:pt x="14633" y="3608"/>
                  </a:cubicBezTo>
                  <a:lnTo>
                    <a:pt x="20045" y="0"/>
                  </a:lnTo>
                  <a:lnTo>
                    <a:pt x="17456" y="0"/>
                  </a:lnTo>
                  <a:cubicBezTo>
                    <a:pt x="14633" y="1882"/>
                    <a:pt x="9245" y="5474"/>
                    <a:pt x="9245" y="7200"/>
                  </a:cubicBezTo>
                  <a:cubicBezTo>
                    <a:pt x="6656" y="7200"/>
                    <a:pt x="6656" y="9082"/>
                    <a:pt x="3833" y="9082"/>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1" name="Google Shape;4549;p36"/>
            <p:cNvSpPr/>
            <p:nvPr/>
          </p:nvSpPr>
          <p:spPr>
            <a:xfrm>
              <a:off x="679800" y="780635"/>
              <a:ext cx="53758" cy="91386"/>
            </a:xfrm>
            <a:custGeom>
              <a:avLst/>
              <a:gdLst/>
              <a:ahLst/>
              <a:cxnLst>
                <a:cxn ang="0">
                  <a:pos x="wd2" y="hd2"/>
                </a:cxn>
                <a:cxn ang="5400000">
                  <a:pos x="wd2" y="hd2"/>
                </a:cxn>
                <a:cxn ang="10800000">
                  <a:pos x="wd2" y="hd2"/>
                </a:cxn>
                <a:cxn ang="16200000">
                  <a:pos x="wd2" y="hd2"/>
                </a:cxn>
              </a:cxnLst>
              <a:rect l="0" t="0" r="r" b="b"/>
              <a:pathLst>
                <a:path w="21600" h="20305" extrusionOk="0">
                  <a:moveTo>
                    <a:pt x="8693" y="11965"/>
                  </a:moveTo>
                  <a:cubicBezTo>
                    <a:pt x="4177" y="11965"/>
                    <a:pt x="0" y="16772"/>
                    <a:pt x="0" y="19269"/>
                  </a:cubicBezTo>
                  <a:cubicBezTo>
                    <a:pt x="0" y="21600"/>
                    <a:pt x="4177" y="19269"/>
                    <a:pt x="4177" y="19269"/>
                  </a:cubicBezTo>
                  <a:cubicBezTo>
                    <a:pt x="8693" y="16772"/>
                    <a:pt x="17423" y="7138"/>
                    <a:pt x="21600" y="2331"/>
                  </a:cubicBezTo>
                  <a:lnTo>
                    <a:pt x="21600" y="0"/>
                  </a:lnTo>
                  <a:cubicBezTo>
                    <a:pt x="17423" y="0"/>
                    <a:pt x="17423" y="2331"/>
                    <a:pt x="12870" y="4828"/>
                  </a:cubicBezTo>
                  <a:cubicBezTo>
                    <a:pt x="12870" y="7138"/>
                    <a:pt x="8693" y="9635"/>
                    <a:pt x="8693" y="11965"/>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2" name="Google Shape;4550;p36"/>
            <p:cNvSpPr/>
            <p:nvPr/>
          </p:nvSpPr>
          <p:spPr>
            <a:xfrm>
              <a:off x="958371" y="97231"/>
              <a:ext cx="89961" cy="43364"/>
            </a:xfrm>
            <a:custGeom>
              <a:avLst/>
              <a:gdLst/>
              <a:ahLst/>
              <a:cxnLst>
                <a:cxn ang="0">
                  <a:pos x="wd2" y="hd2"/>
                </a:cxn>
                <a:cxn ang="5400000">
                  <a:pos x="wd2" y="hd2"/>
                </a:cxn>
                <a:cxn ang="10800000">
                  <a:pos x="wd2" y="hd2"/>
                </a:cxn>
                <a:cxn ang="16200000">
                  <a:pos x="wd2" y="hd2"/>
                </a:cxn>
              </a:cxnLst>
              <a:rect l="0" t="0" r="r" b="b"/>
              <a:pathLst>
                <a:path w="19836" h="21600" extrusionOk="0">
                  <a:moveTo>
                    <a:pt x="19836" y="16422"/>
                  </a:moveTo>
                  <a:lnTo>
                    <a:pt x="12567" y="10823"/>
                  </a:lnTo>
                  <a:lnTo>
                    <a:pt x="714" y="0"/>
                  </a:lnTo>
                  <a:cubicBezTo>
                    <a:pt x="-1764" y="5645"/>
                    <a:pt x="3006" y="5645"/>
                    <a:pt x="3006" y="10823"/>
                  </a:cubicBezTo>
                  <a:cubicBezTo>
                    <a:pt x="5505" y="10823"/>
                    <a:pt x="12567" y="16422"/>
                    <a:pt x="15066" y="16422"/>
                  </a:cubicBezTo>
                  <a:cubicBezTo>
                    <a:pt x="17358" y="21600"/>
                    <a:pt x="19836" y="21600"/>
                    <a:pt x="19836" y="21600"/>
                  </a:cubicBezTo>
                  <a:lnTo>
                    <a:pt x="19836" y="16422"/>
                  </a:ln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3" name="Google Shape;4551;p36"/>
            <p:cNvSpPr/>
            <p:nvPr/>
          </p:nvSpPr>
          <p:spPr>
            <a:xfrm>
              <a:off x="1383991" y="509221"/>
              <a:ext cx="37589" cy="86724"/>
            </a:xfrm>
            <a:custGeom>
              <a:avLst/>
              <a:gdLst/>
              <a:ahLst/>
              <a:cxnLst>
                <a:cxn ang="0">
                  <a:pos x="wd2" y="hd2"/>
                </a:cxn>
                <a:cxn ang="5400000">
                  <a:pos x="wd2" y="hd2"/>
                </a:cxn>
                <a:cxn ang="10800000">
                  <a:pos x="wd2" y="hd2"/>
                </a:cxn>
                <a:cxn ang="16200000">
                  <a:pos x="wd2" y="hd2"/>
                </a:cxn>
              </a:cxnLst>
              <a:rect l="0" t="0" r="r" b="b"/>
              <a:pathLst>
                <a:path w="18723" h="21600" extrusionOk="0">
                  <a:moveTo>
                    <a:pt x="0" y="0"/>
                  </a:moveTo>
                  <a:cubicBezTo>
                    <a:pt x="0" y="0"/>
                    <a:pt x="0" y="2799"/>
                    <a:pt x="5598" y="5388"/>
                  </a:cubicBezTo>
                  <a:lnTo>
                    <a:pt x="10823" y="16188"/>
                  </a:lnTo>
                  <a:cubicBezTo>
                    <a:pt x="10823" y="19011"/>
                    <a:pt x="10823" y="21600"/>
                    <a:pt x="16422" y="21600"/>
                  </a:cubicBezTo>
                  <a:cubicBezTo>
                    <a:pt x="21600" y="19011"/>
                    <a:pt x="16422" y="19011"/>
                    <a:pt x="16422" y="16188"/>
                  </a:cubicBezTo>
                  <a:lnTo>
                    <a:pt x="16422" y="13599"/>
                  </a:lnTo>
                  <a:cubicBezTo>
                    <a:pt x="16422" y="10800"/>
                    <a:pt x="10823" y="8211"/>
                    <a:pt x="10823" y="5388"/>
                  </a:cubicBezTo>
                  <a:cubicBezTo>
                    <a:pt x="10823" y="2799"/>
                    <a:pt x="5598" y="0"/>
                    <a:pt x="0"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4" name="Google Shape;4552;p36"/>
            <p:cNvSpPr/>
            <p:nvPr/>
          </p:nvSpPr>
          <p:spPr>
            <a:xfrm>
              <a:off x="853249" y="1366074"/>
              <a:ext cx="75393" cy="537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622" y="0"/>
                    <a:pt x="15402" y="12907"/>
                    <a:pt x="9177" y="12907"/>
                  </a:cubicBezTo>
                  <a:cubicBezTo>
                    <a:pt x="9177" y="12907"/>
                    <a:pt x="2978" y="12907"/>
                    <a:pt x="0" y="17423"/>
                  </a:cubicBezTo>
                  <a:lnTo>
                    <a:pt x="0" y="21600"/>
                  </a:lnTo>
                  <a:cubicBezTo>
                    <a:pt x="2978" y="21600"/>
                    <a:pt x="6198" y="17423"/>
                    <a:pt x="6198" y="17423"/>
                  </a:cubicBezTo>
                  <a:cubicBezTo>
                    <a:pt x="12423" y="17423"/>
                    <a:pt x="15402" y="17423"/>
                    <a:pt x="18622" y="12907"/>
                  </a:cubicBezTo>
                  <a:cubicBezTo>
                    <a:pt x="18622" y="8730"/>
                    <a:pt x="21600" y="8730"/>
                    <a:pt x="21600" y="4177"/>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5" name="Google Shape;4553;p36"/>
            <p:cNvSpPr/>
            <p:nvPr/>
          </p:nvSpPr>
          <p:spPr>
            <a:xfrm>
              <a:off x="766525" y="650547"/>
              <a:ext cx="43363" cy="754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5178" y="9192"/>
                  </a:lnTo>
                  <a:cubicBezTo>
                    <a:pt x="5178" y="12408"/>
                    <a:pt x="0" y="15383"/>
                    <a:pt x="0" y="15383"/>
                  </a:cubicBezTo>
                  <a:lnTo>
                    <a:pt x="0" y="21600"/>
                  </a:lnTo>
                  <a:cubicBezTo>
                    <a:pt x="5178" y="21600"/>
                    <a:pt x="5178" y="18625"/>
                    <a:pt x="5178" y="15383"/>
                  </a:cubicBezTo>
                  <a:cubicBezTo>
                    <a:pt x="10777" y="15383"/>
                    <a:pt x="10777" y="12408"/>
                    <a:pt x="10777" y="12408"/>
                  </a:cubicBezTo>
                  <a:cubicBezTo>
                    <a:pt x="15955" y="9192"/>
                    <a:pt x="15955" y="9192"/>
                    <a:pt x="15955" y="6217"/>
                  </a:cubicBezTo>
                  <a:lnTo>
                    <a:pt x="21600" y="2975"/>
                  </a:ln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6" name="Google Shape;4554;p36"/>
            <p:cNvSpPr/>
            <p:nvPr/>
          </p:nvSpPr>
          <p:spPr>
            <a:xfrm>
              <a:off x="1308505" y="1059468"/>
              <a:ext cx="21729" cy="56828"/>
            </a:xfrm>
            <a:custGeom>
              <a:avLst/>
              <a:gdLst/>
              <a:ahLst/>
              <a:cxnLst>
                <a:cxn ang="0">
                  <a:pos x="wd2" y="hd2"/>
                </a:cxn>
                <a:cxn ang="5400000">
                  <a:pos x="wd2" y="hd2"/>
                </a:cxn>
                <a:cxn ang="10800000">
                  <a:pos x="wd2" y="hd2"/>
                </a:cxn>
                <a:cxn ang="16200000">
                  <a:pos x="wd2" y="hd2"/>
                </a:cxn>
              </a:cxnLst>
              <a:rect l="0" t="0" r="r" b="b"/>
              <a:pathLst>
                <a:path w="21600" h="18886" extrusionOk="0">
                  <a:moveTo>
                    <a:pt x="21600" y="11696"/>
                  </a:moveTo>
                  <a:cubicBezTo>
                    <a:pt x="21600" y="4476"/>
                    <a:pt x="0" y="-2714"/>
                    <a:pt x="0" y="1021"/>
                  </a:cubicBezTo>
                  <a:cubicBezTo>
                    <a:pt x="0" y="4476"/>
                    <a:pt x="10428" y="8210"/>
                    <a:pt x="0" y="15431"/>
                  </a:cubicBezTo>
                  <a:lnTo>
                    <a:pt x="0" y="18886"/>
                  </a:lnTo>
                  <a:cubicBezTo>
                    <a:pt x="10428" y="18886"/>
                    <a:pt x="21600" y="15431"/>
                    <a:pt x="21600" y="1169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7" name="Google Shape;4555;p36"/>
            <p:cNvSpPr/>
            <p:nvPr/>
          </p:nvSpPr>
          <p:spPr>
            <a:xfrm>
              <a:off x="82393" y="672275"/>
              <a:ext cx="12702" cy="53758"/>
            </a:xfrm>
            <a:custGeom>
              <a:avLst/>
              <a:gdLst/>
              <a:ahLst/>
              <a:cxnLst>
                <a:cxn ang="0">
                  <a:pos x="wd2" y="hd2"/>
                </a:cxn>
                <a:cxn ang="5400000">
                  <a:pos x="wd2" y="hd2"/>
                </a:cxn>
                <a:cxn ang="10800000">
                  <a:pos x="wd2" y="hd2"/>
                </a:cxn>
                <a:cxn ang="16200000">
                  <a:pos x="wd2" y="hd2"/>
                </a:cxn>
              </a:cxnLst>
              <a:rect l="0" t="0" r="r" b="b"/>
              <a:pathLst>
                <a:path w="21600" h="21600" extrusionOk="0">
                  <a:moveTo>
                    <a:pt x="0" y="12870"/>
                  </a:moveTo>
                  <a:lnTo>
                    <a:pt x="0" y="17423"/>
                  </a:lnTo>
                  <a:cubicBezTo>
                    <a:pt x="0" y="21600"/>
                    <a:pt x="0" y="21600"/>
                    <a:pt x="21600" y="21600"/>
                  </a:cubicBezTo>
                  <a:lnTo>
                    <a:pt x="21600" y="0"/>
                  </a:lnTo>
                  <a:cubicBezTo>
                    <a:pt x="0" y="0"/>
                    <a:pt x="0" y="0"/>
                    <a:pt x="0" y="4177"/>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8" name="Google Shape;4556;p36"/>
            <p:cNvSpPr/>
            <p:nvPr/>
          </p:nvSpPr>
          <p:spPr>
            <a:xfrm>
              <a:off x="698196" y="667810"/>
              <a:ext cx="32763" cy="36496"/>
            </a:xfrm>
            <a:custGeom>
              <a:avLst/>
              <a:gdLst/>
              <a:ahLst/>
              <a:cxnLst>
                <a:cxn ang="0">
                  <a:pos x="wd2" y="hd2"/>
                </a:cxn>
                <a:cxn ang="5400000">
                  <a:pos x="wd2" y="hd2"/>
                </a:cxn>
                <a:cxn ang="10800000">
                  <a:pos x="wd2" y="hd2"/>
                </a:cxn>
                <a:cxn ang="16200000">
                  <a:pos x="wd2" y="hd2"/>
                </a:cxn>
              </a:cxnLst>
              <a:rect l="0" t="0" r="r" b="b"/>
              <a:pathLst>
                <a:path w="16320" h="18180" extrusionOk="0">
                  <a:moveTo>
                    <a:pt x="1612" y="18180"/>
                  </a:moveTo>
                  <a:cubicBezTo>
                    <a:pt x="1612" y="18180"/>
                    <a:pt x="12436" y="18180"/>
                    <a:pt x="12436" y="13002"/>
                  </a:cubicBezTo>
                  <a:cubicBezTo>
                    <a:pt x="17614" y="2225"/>
                    <a:pt x="17614" y="-3420"/>
                    <a:pt x="12436" y="2225"/>
                  </a:cubicBezTo>
                  <a:cubicBezTo>
                    <a:pt x="12436" y="7403"/>
                    <a:pt x="12436" y="7403"/>
                    <a:pt x="6791" y="7403"/>
                  </a:cubicBezTo>
                  <a:cubicBezTo>
                    <a:pt x="6791" y="13002"/>
                    <a:pt x="-3986" y="18180"/>
                    <a:pt x="1612" y="1818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299" name="Google Shape;4557;p36"/>
            <p:cNvSpPr/>
            <p:nvPr/>
          </p:nvSpPr>
          <p:spPr>
            <a:xfrm>
              <a:off x="1339247" y="1036134"/>
              <a:ext cx="27787" cy="29159"/>
            </a:xfrm>
            <a:custGeom>
              <a:avLst/>
              <a:gdLst/>
              <a:ahLst/>
              <a:cxnLst>
                <a:cxn ang="0">
                  <a:pos x="wd2" y="hd2"/>
                </a:cxn>
                <a:cxn ang="5400000">
                  <a:pos x="wd2" y="hd2"/>
                </a:cxn>
                <a:cxn ang="10800000">
                  <a:pos x="wd2" y="hd2"/>
                </a:cxn>
                <a:cxn ang="16200000">
                  <a:pos x="wd2" y="hd2"/>
                </a:cxn>
              </a:cxnLst>
              <a:rect l="0" t="0" r="r" b="b"/>
              <a:pathLst>
                <a:path w="13841" h="14524" extrusionOk="0">
                  <a:moveTo>
                    <a:pt x="11513" y="7553"/>
                  </a:moveTo>
                  <a:cubicBezTo>
                    <a:pt x="17111" y="2328"/>
                    <a:pt x="11513" y="-3270"/>
                    <a:pt x="6288" y="2328"/>
                  </a:cubicBezTo>
                  <a:cubicBezTo>
                    <a:pt x="-4489" y="7553"/>
                    <a:pt x="689" y="18330"/>
                    <a:pt x="6288" y="13152"/>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0" name="Google Shape;4558;p36"/>
            <p:cNvSpPr/>
            <p:nvPr/>
          </p:nvSpPr>
          <p:spPr>
            <a:xfrm>
              <a:off x="793934" y="726033"/>
              <a:ext cx="37589" cy="21637"/>
            </a:xfrm>
            <a:custGeom>
              <a:avLst/>
              <a:gdLst/>
              <a:ahLst/>
              <a:cxnLst>
                <a:cxn ang="0">
                  <a:pos x="wd2" y="hd2"/>
                </a:cxn>
                <a:cxn ang="5400000">
                  <a:pos x="wd2" y="hd2"/>
                </a:cxn>
                <a:cxn ang="10800000">
                  <a:pos x="wd2" y="hd2"/>
                </a:cxn>
                <a:cxn ang="16200000">
                  <a:pos x="wd2" y="hd2"/>
                </a:cxn>
              </a:cxnLst>
              <a:rect l="0" t="0" r="r" b="b"/>
              <a:pathLst>
                <a:path w="18723" h="21600" extrusionOk="0">
                  <a:moveTo>
                    <a:pt x="2301" y="21600"/>
                  </a:moveTo>
                  <a:lnTo>
                    <a:pt x="7946" y="21600"/>
                  </a:lnTo>
                  <a:cubicBezTo>
                    <a:pt x="7946" y="11221"/>
                    <a:pt x="18723" y="11221"/>
                    <a:pt x="18723" y="0"/>
                  </a:cubicBezTo>
                  <a:lnTo>
                    <a:pt x="7946" y="0"/>
                  </a:lnTo>
                  <a:lnTo>
                    <a:pt x="2301" y="11221"/>
                  </a:lnTo>
                  <a:cubicBezTo>
                    <a:pt x="-2877" y="11221"/>
                    <a:pt x="2301" y="11221"/>
                    <a:pt x="2301"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1" name="Google Shape;4559;p36"/>
            <p:cNvSpPr/>
            <p:nvPr/>
          </p:nvSpPr>
          <p:spPr>
            <a:xfrm>
              <a:off x="479946" y="1376469"/>
              <a:ext cx="30690" cy="15954"/>
            </a:xfrm>
            <a:custGeom>
              <a:avLst/>
              <a:gdLst/>
              <a:ahLst/>
              <a:cxnLst>
                <a:cxn ang="0">
                  <a:pos x="wd2" y="hd2"/>
                </a:cxn>
                <a:cxn ang="5400000">
                  <a:pos x="wd2" y="hd2"/>
                </a:cxn>
                <a:cxn ang="10800000">
                  <a:pos x="wd2" y="hd2"/>
                </a:cxn>
                <a:cxn ang="16200000">
                  <a:pos x="wd2" y="hd2"/>
                </a:cxn>
              </a:cxnLst>
              <a:rect l="0" t="0" r="r" b="b"/>
              <a:pathLst>
                <a:path w="15287" h="15859" extrusionOk="0">
                  <a:moveTo>
                    <a:pt x="2329" y="11266"/>
                  </a:moveTo>
                  <a:lnTo>
                    <a:pt x="7508" y="11266"/>
                  </a:lnTo>
                  <a:cubicBezTo>
                    <a:pt x="13153" y="11266"/>
                    <a:pt x="13153" y="21600"/>
                    <a:pt x="13153" y="11266"/>
                  </a:cubicBezTo>
                  <a:cubicBezTo>
                    <a:pt x="18331" y="0"/>
                    <a:pt x="13153" y="0"/>
                    <a:pt x="7508" y="0"/>
                  </a:cubicBezTo>
                  <a:cubicBezTo>
                    <a:pt x="2329" y="0"/>
                    <a:pt x="-3269" y="0"/>
                    <a:pt x="2329" y="1126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2" name="Google Shape;4560;p36"/>
            <p:cNvSpPr/>
            <p:nvPr/>
          </p:nvSpPr>
          <p:spPr>
            <a:xfrm>
              <a:off x="798554" y="1409436"/>
              <a:ext cx="32968" cy="21729"/>
            </a:xfrm>
            <a:custGeom>
              <a:avLst/>
              <a:gdLst/>
              <a:ahLst/>
              <a:cxnLst>
                <a:cxn ang="0">
                  <a:pos x="wd2" y="hd2"/>
                </a:cxn>
                <a:cxn ang="5400000">
                  <a:pos x="wd2" y="hd2"/>
                </a:cxn>
                <a:cxn ang="10800000">
                  <a:pos x="wd2" y="hd2"/>
                </a:cxn>
                <a:cxn ang="16200000">
                  <a:pos x="wd2" y="hd2"/>
                </a:cxn>
              </a:cxnLst>
              <a:rect l="0" t="0" r="r" b="b"/>
              <a:pathLst>
                <a:path w="21600" h="21600" extrusionOk="0">
                  <a:moveTo>
                    <a:pt x="21600" y="10334"/>
                  </a:moveTo>
                  <a:lnTo>
                    <a:pt x="21600" y="0"/>
                  </a:lnTo>
                  <a:cubicBezTo>
                    <a:pt x="14236" y="0"/>
                    <a:pt x="7425" y="0"/>
                    <a:pt x="0" y="10334"/>
                  </a:cubicBezTo>
                  <a:cubicBezTo>
                    <a:pt x="0" y="10334"/>
                    <a:pt x="0" y="21600"/>
                    <a:pt x="7425" y="21600"/>
                  </a:cubicBezTo>
                  <a:cubicBezTo>
                    <a:pt x="7425" y="21600"/>
                    <a:pt x="14236" y="10334"/>
                    <a:pt x="21600" y="10334"/>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3" name="Google Shape;4561;p36"/>
            <p:cNvSpPr/>
            <p:nvPr/>
          </p:nvSpPr>
          <p:spPr>
            <a:xfrm>
              <a:off x="69455" y="761599"/>
              <a:ext cx="13670" cy="30760"/>
            </a:xfrm>
            <a:custGeom>
              <a:avLst/>
              <a:gdLst/>
              <a:ahLst/>
              <a:cxnLst>
                <a:cxn ang="0">
                  <a:pos x="wd2" y="hd2"/>
                </a:cxn>
                <a:cxn ang="5400000">
                  <a:pos x="wd2" y="hd2"/>
                </a:cxn>
                <a:cxn ang="10800000">
                  <a:pos x="wd2" y="hd2"/>
                </a:cxn>
                <a:cxn ang="16200000">
                  <a:pos x="wd2" y="hd2"/>
                </a:cxn>
              </a:cxnLst>
              <a:rect l="0" t="0" r="r" b="b"/>
              <a:pathLst>
                <a:path w="13588" h="15322" extrusionOk="0">
                  <a:moveTo>
                    <a:pt x="3254" y="3884"/>
                  </a:moveTo>
                  <a:cubicBezTo>
                    <a:pt x="-8012" y="14708"/>
                    <a:pt x="13588" y="20306"/>
                    <a:pt x="13588" y="9483"/>
                  </a:cubicBezTo>
                  <a:lnTo>
                    <a:pt x="13588" y="3884"/>
                  </a:lnTo>
                  <a:cubicBezTo>
                    <a:pt x="13588" y="-1294"/>
                    <a:pt x="3254" y="-1294"/>
                    <a:pt x="3254" y="3884"/>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4" name="Google Shape;4562;p36"/>
            <p:cNvSpPr/>
            <p:nvPr/>
          </p:nvSpPr>
          <p:spPr>
            <a:xfrm>
              <a:off x="772300" y="802363"/>
              <a:ext cx="15861" cy="21636"/>
            </a:xfrm>
            <a:custGeom>
              <a:avLst/>
              <a:gdLst/>
              <a:ahLst/>
              <a:cxnLst>
                <a:cxn ang="0">
                  <a:pos x="wd2" y="hd2"/>
                </a:cxn>
                <a:cxn ang="5400000">
                  <a:pos x="wd2" y="hd2"/>
                </a:cxn>
                <a:cxn ang="10800000">
                  <a:pos x="wd2" y="hd2"/>
                </a:cxn>
                <a:cxn ang="16200000">
                  <a:pos x="wd2" y="hd2"/>
                </a:cxn>
              </a:cxnLst>
              <a:rect l="0" t="0" r="r" b="b"/>
              <a:pathLst>
                <a:path w="15834" h="21600" extrusionOk="0">
                  <a:moveTo>
                    <a:pt x="15834" y="21600"/>
                  </a:moveTo>
                  <a:lnTo>
                    <a:pt x="15834" y="10379"/>
                  </a:lnTo>
                  <a:cubicBezTo>
                    <a:pt x="15834" y="0"/>
                    <a:pt x="4613" y="0"/>
                    <a:pt x="4613" y="0"/>
                  </a:cubicBezTo>
                  <a:cubicBezTo>
                    <a:pt x="-5766" y="0"/>
                    <a:pt x="4613" y="10379"/>
                    <a:pt x="4613"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5" name="Google Shape;4563;p36"/>
            <p:cNvSpPr/>
            <p:nvPr/>
          </p:nvSpPr>
          <p:spPr>
            <a:xfrm>
              <a:off x="1415806" y="623876"/>
              <a:ext cx="12702" cy="26672"/>
            </a:xfrm>
            <a:custGeom>
              <a:avLst/>
              <a:gdLst/>
              <a:ahLst/>
              <a:cxnLst>
                <a:cxn ang="0">
                  <a:pos x="wd2" y="hd2"/>
                </a:cxn>
                <a:cxn ang="5400000">
                  <a:pos x="wd2" y="hd2"/>
                </a:cxn>
                <a:cxn ang="10800000">
                  <a:pos x="wd2" y="hd2"/>
                </a:cxn>
                <a:cxn ang="16200000">
                  <a:pos x="wd2" y="hd2"/>
                </a:cxn>
              </a:cxnLst>
              <a:rect l="0" t="0" r="r" b="b"/>
              <a:pathLst>
                <a:path w="21600" h="17475" extrusionOk="0">
                  <a:moveTo>
                    <a:pt x="0" y="3300"/>
                  </a:moveTo>
                  <a:lnTo>
                    <a:pt x="0" y="17475"/>
                  </a:lnTo>
                  <a:lnTo>
                    <a:pt x="21600" y="17475"/>
                  </a:lnTo>
                  <a:lnTo>
                    <a:pt x="21600" y="3300"/>
                  </a:lnTo>
                  <a:cubicBezTo>
                    <a:pt x="21600" y="-4125"/>
                    <a:pt x="0" y="3300"/>
                    <a:pt x="0" y="33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6" name="Google Shape;4564;p36"/>
            <p:cNvSpPr/>
            <p:nvPr/>
          </p:nvSpPr>
          <p:spPr>
            <a:xfrm>
              <a:off x="744796" y="802363"/>
              <a:ext cx="21729" cy="35261"/>
            </a:xfrm>
            <a:custGeom>
              <a:avLst/>
              <a:gdLst/>
              <a:ahLst/>
              <a:cxnLst>
                <a:cxn ang="0">
                  <a:pos x="wd2" y="hd2"/>
                </a:cxn>
                <a:cxn ang="5400000">
                  <a:pos x="wd2" y="hd2"/>
                </a:cxn>
                <a:cxn ang="10800000">
                  <a:pos x="wd2" y="hd2"/>
                </a:cxn>
                <a:cxn ang="16200000">
                  <a:pos x="wd2" y="hd2"/>
                </a:cxn>
              </a:cxnLst>
              <a:rect l="0" t="0" r="r" b="b"/>
              <a:pathLst>
                <a:path w="21600" h="17564" extrusionOk="0">
                  <a:moveTo>
                    <a:pt x="10334" y="0"/>
                  </a:moveTo>
                  <a:cubicBezTo>
                    <a:pt x="10334" y="5178"/>
                    <a:pt x="0" y="5178"/>
                    <a:pt x="0" y="5178"/>
                  </a:cubicBezTo>
                  <a:cubicBezTo>
                    <a:pt x="0" y="10777"/>
                    <a:pt x="10334" y="21600"/>
                    <a:pt x="21600" y="16002"/>
                  </a:cubicBezTo>
                  <a:cubicBezTo>
                    <a:pt x="21600" y="10777"/>
                    <a:pt x="21600" y="5178"/>
                    <a:pt x="10334"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7" name="Google Shape;4565;p36"/>
            <p:cNvSpPr/>
            <p:nvPr/>
          </p:nvSpPr>
          <p:spPr>
            <a:xfrm>
              <a:off x="788159" y="772206"/>
              <a:ext cx="21729" cy="18919"/>
            </a:xfrm>
            <a:custGeom>
              <a:avLst/>
              <a:gdLst/>
              <a:ahLst/>
              <a:cxnLst>
                <a:cxn ang="0">
                  <a:pos x="wd2" y="hd2"/>
                </a:cxn>
                <a:cxn ang="5400000">
                  <a:pos x="wd2" y="hd2"/>
                </a:cxn>
                <a:cxn ang="10800000">
                  <a:pos x="wd2" y="hd2"/>
                </a:cxn>
                <a:cxn ang="16200000">
                  <a:pos x="wd2" y="hd2"/>
                </a:cxn>
              </a:cxnLst>
              <a:rect l="0" t="0" r="r" b="b"/>
              <a:pathLst>
                <a:path w="21600" h="18807" extrusionOk="0">
                  <a:moveTo>
                    <a:pt x="21600" y="8379"/>
                  </a:moveTo>
                  <a:cubicBezTo>
                    <a:pt x="21600" y="-2793"/>
                    <a:pt x="0" y="-2793"/>
                    <a:pt x="0" y="8379"/>
                  </a:cubicBezTo>
                  <a:lnTo>
                    <a:pt x="10334" y="18807"/>
                  </a:lnTo>
                  <a:cubicBezTo>
                    <a:pt x="21600" y="18807"/>
                    <a:pt x="21600" y="18807"/>
                    <a:pt x="21600" y="837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8" name="Google Shape;4566;p36"/>
            <p:cNvSpPr/>
            <p:nvPr/>
          </p:nvSpPr>
          <p:spPr>
            <a:xfrm>
              <a:off x="676527" y="779530"/>
              <a:ext cx="22099" cy="12702"/>
            </a:xfrm>
            <a:custGeom>
              <a:avLst/>
              <a:gdLst/>
              <a:ahLst/>
              <a:cxnLst>
                <a:cxn ang="0">
                  <a:pos x="wd2" y="hd2"/>
                </a:cxn>
                <a:cxn ang="5400000">
                  <a:pos x="wd2" y="hd2"/>
                </a:cxn>
                <a:cxn ang="10800000">
                  <a:pos x="wd2" y="hd2"/>
                </a:cxn>
                <a:cxn ang="16200000">
                  <a:pos x="wd2" y="hd2"/>
                </a:cxn>
              </a:cxnLst>
              <a:rect l="0" t="0" r="r" b="b"/>
              <a:pathLst>
                <a:path w="14479" h="21600" extrusionOk="0">
                  <a:moveTo>
                    <a:pt x="8956" y="21600"/>
                  </a:moveTo>
                  <a:cubicBezTo>
                    <a:pt x="16320" y="0"/>
                    <a:pt x="16320" y="0"/>
                    <a:pt x="8956" y="0"/>
                  </a:cubicBezTo>
                  <a:lnTo>
                    <a:pt x="2145" y="0"/>
                  </a:lnTo>
                  <a:cubicBezTo>
                    <a:pt x="-5280" y="21600"/>
                    <a:pt x="8956" y="21600"/>
                    <a:pt x="8956"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09" name="Google Shape;4567;p36"/>
            <p:cNvSpPr/>
            <p:nvPr/>
          </p:nvSpPr>
          <p:spPr>
            <a:xfrm>
              <a:off x="665651" y="737272"/>
              <a:ext cx="16967" cy="15114"/>
            </a:xfrm>
            <a:custGeom>
              <a:avLst/>
              <a:gdLst/>
              <a:ahLst/>
              <a:cxnLst>
                <a:cxn ang="0">
                  <a:pos x="wd2" y="hd2"/>
                </a:cxn>
                <a:cxn ang="5400000">
                  <a:pos x="wd2" y="hd2"/>
                </a:cxn>
                <a:cxn ang="10800000">
                  <a:pos x="wd2" y="hd2"/>
                </a:cxn>
                <a:cxn ang="16200000">
                  <a:pos x="wd2" y="hd2"/>
                </a:cxn>
              </a:cxnLst>
              <a:rect l="0" t="0" r="r" b="b"/>
              <a:pathLst>
                <a:path w="11408" h="15024" extrusionOk="0">
                  <a:moveTo>
                    <a:pt x="1894" y="0"/>
                  </a:moveTo>
                  <a:cubicBezTo>
                    <a:pt x="-5096" y="10334"/>
                    <a:pt x="9514" y="21600"/>
                    <a:pt x="9514" y="10334"/>
                  </a:cubicBezTo>
                  <a:cubicBezTo>
                    <a:pt x="16504" y="0"/>
                    <a:pt x="1894" y="0"/>
                    <a:pt x="1894"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10" name="Google Shape;4568;p36"/>
            <p:cNvSpPr/>
            <p:nvPr/>
          </p:nvSpPr>
          <p:spPr>
            <a:xfrm>
              <a:off x="278207" y="282014"/>
              <a:ext cx="15954" cy="15392"/>
            </a:xfrm>
            <a:custGeom>
              <a:avLst/>
              <a:gdLst/>
              <a:ahLst/>
              <a:cxnLst>
                <a:cxn ang="0">
                  <a:pos x="wd2" y="hd2"/>
                </a:cxn>
                <a:cxn ang="5400000">
                  <a:pos x="wd2" y="hd2"/>
                </a:cxn>
                <a:cxn ang="10800000">
                  <a:pos x="wd2" y="hd2"/>
                </a:cxn>
                <a:cxn ang="16200000">
                  <a:pos x="wd2" y="hd2"/>
                </a:cxn>
              </a:cxnLst>
              <a:rect l="0" t="0" r="r" b="b"/>
              <a:pathLst>
                <a:path w="15859" h="15366" extrusionOk="0">
                  <a:moveTo>
                    <a:pt x="0" y="10379"/>
                  </a:moveTo>
                  <a:cubicBezTo>
                    <a:pt x="0" y="10379"/>
                    <a:pt x="0" y="21600"/>
                    <a:pt x="11266" y="10379"/>
                  </a:cubicBezTo>
                  <a:cubicBezTo>
                    <a:pt x="21600" y="10379"/>
                    <a:pt x="11266" y="0"/>
                    <a:pt x="11266" y="0"/>
                  </a:cubicBezTo>
                  <a:cubicBezTo>
                    <a:pt x="0" y="0"/>
                    <a:pt x="0" y="0"/>
                    <a:pt x="0" y="10379"/>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11" name="Google Shape;4569;p36"/>
            <p:cNvSpPr/>
            <p:nvPr/>
          </p:nvSpPr>
          <p:spPr>
            <a:xfrm>
              <a:off x="625105" y="78407"/>
              <a:ext cx="21729" cy="16227"/>
            </a:xfrm>
            <a:custGeom>
              <a:avLst/>
              <a:gdLst/>
              <a:ahLst/>
              <a:cxnLst>
                <a:cxn ang="0">
                  <a:pos x="wd2" y="hd2"/>
                </a:cxn>
                <a:cxn ang="5400000">
                  <a:pos x="wd2" y="hd2"/>
                </a:cxn>
                <a:cxn ang="10800000">
                  <a:pos x="wd2" y="hd2"/>
                </a:cxn>
                <a:cxn ang="16200000">
                  <a:pos x="wd2" y="hd2"/>
                </a:cxn>
              </a:cxnLst>
              <a:rect l="0" t="0" r="r" b="b"/>
              <a:pathLst>
                <a:path w="21600" h="16200" extrusionOk="0">
                  <a:moveTo>
                    <a:pt x="21600" y="8416"/>
                  </a:moveTo>
                  <a:cubicBezTo>
                    <a:pt x="21600" y="-2805"/>
                    <a:pt x="11266" y="-2805"/>
                    <a:pt x="11266" y="8416"/>
                  </a:cubicBezTo>
                  <a:lnTo>
                    <a:pt x="0" y="8416"/>
                  </a:lnTo>
                  <a:cubicBezTo>
                    <a:pt x="0" y="18795"/>
                    <a:pt x="11266" y="18795"/>
                    <a:pt x="21600" y="8416"/>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12" name="Google Shape;4570;p36"/>
            <p:cNvSpPr/>
            <p:nvPr/>
          </p:nvSpPr>
          <p:spPr>
            <a:xfrm>
              <a:off x="1296537" y="1137292"/>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cubicBezTo>
                    <a:pt x="0" y="21600"/>
                    <a:pt x="21600" y="21600"/>
                    <a:pt x="21600" y="2160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5" name="Google Shape;2043;p22"/>
          <p:cNvSpPr/>
          <p:nvPr/>
        </p:nvSpPr>
        <p:spPr>
          <a:xfrm>
            <a:off x="1663949" y="781068"/>
            <a:ext cx="5816102" cy="493202"/>
          </a:xfrm>
          <a:prstGeom prst="roundRect">
            <a:avLst>
              <a:gd name="adj" fmla="val 50000"/>
            </a:avLst>
          </a:prstGeom>
          <a:ln w="28575">
            <a:solidFill>
              <a:srgbClr val="721B65"/>
            </a:solidFill>
          </a:ln>
        </p:spPr>
        <p:txBody>
          <a:bodyPr lIns="0" tIns="0" rIns="0" bIns="0" anchor="ctr"/>
          <a:lstStyle/>
          <a:p>
            <a:pPr>
              <a:defRPr>
                <a:latin typeface="+mj-lt"/>
                <a:ea typeface="+mj-ea"/>
                <a:cs typeface="+mj-cs"/>
                <a:sym typeface="Arial"/>
              </a:defRPr>
            </a:pPr>
            <a:endParaRPr/>
          </a:p>
        </p:txBody>
      </p:sp>
      <p:sp>
        <p:nvSpPr>
          <p:cNvPr id="2316" name="Google Shape;2045;p22"/>
          <p:cNvSpPr txBox="1"/>
          <p:nvPr/>
        </p:nvSpPr>
        <p:spPr>
          <a:xfrm>
            <a:off x="2629544" y="783844"/>
            <a:ext cx="4055777" cy="487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algn="ctr">
              <a:defRPr sz="2000">
                <a:solidFill>
                  <a:srgbClr val="721B65"/>
                </a:solidFill>
                <a:latin typeface="Fira Sans Extra Condensed Medium"/>
                <a:ea typeface="Fira Sans Extra Condensed Medium"/>
                <a:cs typeface="Fira Sans Extra Condensed Medium"/>
                <a:sym typeface="Fira Sans Extra Condensed Medium"/>
              </a:defRPr>
            </a:lvl1pPr>
          </a:lstStyle>
          <a:p>
            <a:r>
              <a:t>HARDWARE REQUIREMENTS</a:t>
            </a:r>
          </a:p>
        </p:txBody>
      </p:sp>
      <p:sp>
        <p:nvSpPr>
          <p:cNvPr id="2317" name="Google Shape;2046;p22"/>
          <p:cNvSpPr/>
          <p:nvPr/>
        </p:nvSpPr>
        <p:spPr>
          <a:xfrm>
            <a:off x="660458" y="2222606"/>
            <a:ext cx="8191160" cy="2"/>
          </a:xfrm>
          <a:prstGeom prst="line">
            <a:avLst/>
          </a:prstGeom>
          <a:ln w="19050">
            <a:solidFill>
              <a:srgbClr val="721B65"/>
            </a:solidFill>
            <a:prstDash val="dot"/>
            <a:headEnd type="oval"/>
            <a:tailEnd type="oval"/>
          </a:ln>
        </p:spPr>
        <p:txBody>
          <a:bodyPr lIns="45718" tIns="45718" rIns="45718" bIns="45718"/>
          <a:lstStyle/>
          <a:p>
            <a:endParaRPr/>
          </a:p>
        </p:txBody>
      </p:sp>
      <p:sp>
        <p:nvSpPr>
          <p:cNvPr id="2318" name="Google Shape;2050;p22"/>
          <p:cNvSpPr txBox="1"/>
          <p:nvPr/>
        </p:nvSpPr>
        <p:spPr>
          <a:xfrm>
            <a:off x="1153394" y="2912830"/>
            <a:ext cx="1592402" cy="6816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700" b="1" u="sng">
                <a:solidFill>
                  <a:srgbClr val="941751"/>
                </a:solidFill>
                <a:latin typeface="Times New Roman"/>
                <a:ea typeface="Times New Roman"/>
                <a:cs typeface="Times New Roman"/>
                <a:sym typeface="Times New Roman"/>
              </a:defRPr>
            </a:pPr>
            <a:r>
              <a:t>Processor </a:t>
            </a:r>
            <a:br/>
            <a:endParaRPr/>
          </a:p>
        </p:txBody>
      </p:sp>
      <p:sp>
        <p:nvSpPr>
          <p:cNvPr id="2319" name="Google Shape;2052;p22"/>
          <p:cNvSpPr txBox="1"/>
          <p:nvPr/>
        </p:nvSpPr>
        <p:spPr>
          <a:xfrm>
            <a:off x="3332631" y="2896140"/>
            <a:ext cx="1592402" cy="1418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700" b="1" u="sng">
                <a:solidFill>
                  <a:srgbClr val="941751"/>
                </a:solidFill>
                <a:latin typeface="Times New Roman"/>
                <a:ea typeface="Times New Roman"/>
                <a:cs typeface="Times New Roman"/>
                <a:sym typeface="Times New Roman"/>
              </a:defRPr>
            </a:pPr>
            <a:r>
              <a:t>RAM </a:t>
            </a:r>
            <a:br/>
            <a:endParaRPr/>
          </a:p>
          <a:p>
            <a:pPr algn="ctr" defTabSz="457200">
              <a:spcBef>
                <a:spcPts val="1800"/>
              </a:spcBef>
              <a:defRPr sz="1700" b="1" u="sng">
                <a:solidFill>
                  <a:srgbClr val="941751"/>
                </a:solidFill>
                <a:latin typeface="Times New Roman"/>
                <a:ea typeface="Times New Roman"/>
                <a:cs typeface="Times New Roman"/>
                <a:sym typeface="Times New Roman"/>
              </a:defRPr>
            </a:pPr>
            <a:br/>
            <a:endParaRPr/>
          </a:p>
        </p:txBody>
      </p:sp>
      <p:sp>
        <p:nvSpPr>
          <p:cNvPr id="2320" name="Google Shape;2053;p22"/>
          <p:cNvSpPr txBox="1"/>
          <p:nvPr/>
        </p:nvSpPr>
        <p:spPr>
          <a:xfrm>
            <a:off x="267881" y="3068034"/>
            <a:ext cx="2811088" cy="1216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algn="ctr" defTabSz="457200">
              <a:spcBef>
                <a:spcPts val="1800"/>
              </a:spcBef>
              <a:defRPr>
                <a:latin typeface="Times New Roman"/>
                <a:ea typeface="Times New Roman"/>
                <a:cs typeface="Times New Roman"/>
                <a:sym typeface="Times New Roman"/>
              </a:defRPr>
            </a:pPr>
            <a:r>
              <a:rPr dirty="0"/>
              <a:t> </a:t>
            </a:r>
            <a:br>
              <a:rPr dirty="0"/>
            </a:br>
            <a:r>
              <a:rPr dirty="0"/>
              <a:t>Intel Pentium or higher </a:t>
            </a:r>
            <a:br>
              <a:rPr dirty="0"/>
            </a:br>
            <a:endParaRPr dirty="0"/>
          </a:p>
        </p:txBody>
      </p:sp>
      <p:sp>
        <p:nvSpPr>
          <p:cNvPr id="2321" name="Google Shape;2055;p22"/>
          <p:cNvSpPr txBox="1"/>
          <p:nvPr/>
        </p:nvSpPr>
        <p:spPr>
          <a:xfrm>
            <a:off x="3181966" y="3487314"/>
            <a:ext cx="2064601" cy="581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a:latin typeface="Times New Roman"/>
                <a:ea typeface="Times New Roman"/>
                <a:cs typeface="Times New Roman"/>
                <a:sym typeface="Times New Roman"/>
              </a:defRPr>
            </a:pPr>
            <a:r>
              <a:t>4 GB or more </a:t>
            </a:r>
            <a:br/>
            <a:endParaRPr/>
          </a:p>
        </p:txBody>
      </p:sp>
      <p:sp>
        <p:nvSpPr>
          <p:cNvPr id="2322" name="Google Shape;3801;p31"/>
          <p:cNvSpPr/>
          <p:nvPr/>
        </p:nvSpPr>
        <p:spPr>
          <a:xfrm>
            <a:off x="3280838" y="1813856"/>
            <a:ext cx="817503" cy="817503"/>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347" name="Google Shape;3822;p31"/>
          <p:cNvGrpSpPr/>
          <p:nvPr/>
        </p:nvGrpSpPr>
        <p:grpSpPr>
          <a:xfrm>
            <a:off x="3467842" y="2008559"/>
            <a:ext cx="443496" cy="443623"/>
            <a:chOff x="0" y="0"/>
            <a:chExt cx="443494" cy="443622"/>
          </a:xfrm>
        </p:grpSpPr>
        <p:sp>
          <p:nvSpPr>
            <p:cNvPr id="2323" name="Google Shape;3823;p31"/>
            <p:cNvSpPr/>
            <p:nvPr/>
          </p:nvSpPr>
          <p:spPr>
            <a:xfrm>
              <a:off x="81585" y="97758"/>
              <a:ext cx="82874" cy="238840"/>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24"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25" name="Google Shape;3825;p31"/>
            <p:cNvSpPr/>
            <p:nvPr/>
          </p:nvSpPr>
          <p:spPr>
            <a:xfrm>
              <a:off x="160814" y="143495"/>
              <a:ext cx="201093" cy="218473"/>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26" name="Google Shape;3826;p31"/>
            <p:cNvSpPr/>
            <p:nvPr/>
          </p:nvSpPr>
          <p:spPr>
            <a:xfrm>
              <a:off x="52852" y="261490"/>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27" name="Google Shape;3827;p31"/>
            <p:cNvSpPr/>
            <p:nvPr/>
          </p:nvSpPr>
          <p:spPr>
            <a:xfrm>
              <a:off x="305063" y="72375"/>
              <a:ext cx="91987" cy="168357"/>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28" name="Google Shape;3828;p31"/>
            <p:cNvSpPr/>
            <p:nvPr/>
          </p:nvSpPr>
          <p:spPr>
            <a:xfrm>
              <a:off x="357620" y="261490"/>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29"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0" name="Google Shape;3830;p31"/>
            <p:cNvSpPr/>
            <p:nvPr/>
          </p:nvSpPr>
          <p:spPr>
            <a:xfrm>
              <a:off x="94245" y="332964"/>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1" name="Google Shape;3831;p31"/>
            <p:cNvSpPr/>
            <p:nvPr/>
          </p:nvSpPr>
          <p:spPr>
            <a:xfrm>
              <a:off x="46442" y="72375"/>
              <a:ext cx="91988" cy="168357"/>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2"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3" name="Google Shape;3833;p31"/>
            <p:cNvSpPr/>
            <p:nvPr/>
          </p:nvSpPr>
          <p:spPr>
            <a:xfrm>
              <a:off x="0" y="215360"/>
              <a:ext cx="31749" cy="12894"/>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4" name="Google Shape;3834;p31"/>
            <p:cNvSpPr/>
            <p:nvPr/>
          </p:nvSpPr>
          <p:spPr>
            <a:xfrm>
              <a:off x="411745" y="215360"/>
              <a:ext cx="31750" cy="12894"/>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5"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6"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7" name="Google Shape;3837;p31"/>
            <p:cNvSpPr/>
            <p:nvPr/>
          </p:nvSpPr>
          <p:spPr>
            <a:xfrm>
              <a:off x="1808" y="0"/>
              <a:ext cx="88098" cy="88788"/>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8"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39"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40" name="Google Shape;3840;p31"/>
            <p:cNvSpPr/>
            <p:nvPr/>
          </p:nvSpPr>
          <p:spPr>
            <a:xfrm>
              <a:off x="353586" y="0"/>
              <a:ext cx="88098" cy="88788"/>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41" name="Google Shape;3841;p31"/>
            <p:cNvSpPr/>
            <p:nvPr/>
          </p:nvSpPr>
          <p:spPr>
            <a:xfrm>
              <a:off x="215298" y="405913"/>
              <a:ext cx="12896" cy="37642"/>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42" name="Google Shape;3842;p31"/>
            <p:cNvSpPr/>
            <p:nvPr/>
          </p:nvSpPr>
          <p:spPr>
            <a:xfrm>
              <a:off x="127365" y="389336"/>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43" name="Google Shape;3843;p31"/>
            <p:cNvSpPr/>
            <p:nvPr/>
          </p:nvSpPr>
          <p:spPr>
            <a:xfrm>
              <a:off x="20286" y="298545"/>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44" name="Google Shape;3844;p31"/>
            <p:cNvSpPr/>
            <p:nvPr/>
          </p:nvSpPr>
          <p:spPr>
            <a:xfrm>
              <a:off x="1808" y="354843"/>
              <a:ext cx="88098" cy="88780"/>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45" name="Google Shape;3845;p31"/>
            <p:cNvSpPr/>
            <p:nvPr/>
          </p:nvSpPr>
          <p:spPr>
            <a:xfrm>
              <a:off x="293131" y="389336"/>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46" name="Google Shape;3846;p31"/>
            <p:cNvSpPr/>
            <p:nvPr/>
          </p:nvSpPr>
          <p:spPr>
            <a:xfrm>
              <a:off x="353586" y="354843"/>
              <a:ext cx="88098" cy="88780"/>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348" name="Google Shape;3800;p31"/>
          <p:cNvSpPr/>
          <p:nvPr/>
        </p:nvSpPr>
        <p:spPr>
          <a:xfrm>
            <a:off x="1264675" y="1813856"/>
            <a:ext cx="817503" cy="817503"/>
          </a:xfrm>
          <a:prstGeom prst="ellipse">
            <a:avLst/>
          </a:prstGeom>
          <a:solidFill>
            <a:srgbClr val="FFC95C"/>
          </a:solidFill>
          <a:ln w="12700">
            <a:miter lim="400000"/>
          </a:ln>
        </p:spPr>
        <p:txBody>
          <a:bodyPr lIns="0" tIns="0" rIns="0" bIns="0" anchor="ctr"/>
          <a:lstStyle/>
          <a:p>
            <a:pPr>
              <a:defRPr>
                <a:latin typeface="+mj-lt"/>
                <a:ea typeface="+mj-ea"/>
                <a:cs typeface="+mj-cs"/>
                <a:sym typeface="Arial"/>
              </a:defRPr>
            </a:pPr>
            <a:endParaRPr/>
          </a:p>
        </p:txBody>
      </p:sp>
      <p:grpSp>
        <p:nvGrpSpPr>
          <p:cNvPr id="2367" name="Google Shape;3803;p31"/>
          <p:cNvGrpSpPr/>
          <p:nvPr/>
        </p:nvGrpSpPr>
        <p:grpSpPr>
          <a:xfrm>
            <a:off x="1438385" y="1998547"/>
            <a:ext cx="470082" cy="448121"/>
            <a:chOff x="0" y="0"/>
            <a:chExt cx="470081" cy="448120"/>
          </a:xfrm>
        </p:grpSpPr>
        <p:sp>
          <p:nvSpPr>
            <p:cNvPr id="2349" name="Google Shape;3804;p31"/>
            <p:cNvSpPr/>
            <p:nvPr/>
          </p:nvSpPr>
          <p:spPr>
            <a:xfrm>
              <a:off x="86991" y="114033"/>
              <a:ext cx="81875" cy="97430"/>
            </a:xfrm>
            <a:custGeom>
              <a:avLst/>
              <a:gdLst/>
              <a:ahLst/>
              <a:cxnLst>
                <a:cxn ang="0">
                  <a:pos x="wd2" y="hd2"/>
                </a:cxn>
                <a:cxn ang="5400000">
                  <a:pos x="wd2" y="hd2"/>
                </a:cxn>
                <a:cxn ang="10800000">
                  <a:pos x="wd2" y="hd2"/>
                </a:cxn>
                <a:cxn ang="16200000">
                  <a:pos x="wd2" y="hd2"/>
                </a:cxn>
              </a:cxnLst>
              <a:rect l="0" t="0" r="r" b="b"/>
              <a:pathLst>
                <a:path w="21138" h="21600" extrusionOk="0">
                  <a:moveTo>
                    <a:pt x="19372" y="0"/>
                  </a:moveTo>
                  <a:cubicBezTo>
                    <a:pt x="19074" y="0"/>
                    <a:pt x="18774" y="65"/>
                    <a:pt x="18502" y="203"/>
                  </a:cubicBezTo>
                  <a:cubicBezTo>
                    <a:pt x="9683" y="4470"/>
                    <a:pt x="3160" y="11374"/>
                    <a:pt x="87" y="19613"/>
                  </a:cubicBezTo>
                  <a:cubicBezTo>
                    <a:pt x="-216" y="20411"/>
                    <a:pt x="296" y="21275"/>
                    <a:pt x="1226" y="21519"/>
                  </a:cubicBezTo>
                  <a:cubicBezTo>
                    <a:pt x="1415" y="21568"/>
                    <a:pt x="1586" y="21600"/>
                    <a:pt x="1775" y="21600"/>
                  </a:cubicBezTo>
                  <a:cubicBezTo>
                    <a:pt x="2515" y="21600"/>
                    <a:pt x="3217" y="21193"/>
                    <a:pt x="3463" y="20542"/>
                  </a:cubicBezTo>
                  <a:cubicBezTo>
                    <a:pt x="6251" y="13019"/>
                    <a:pt x="12206" y="6749"/>
                    <a:pt x="20246" y="2841"/>
                  </a:cubicBezTo>
                  <a:cubicBezTo>
                    <a:pt x="21099" y="2434"/>
                    <a:pt x="21384" y="1506"/>
                    <a:pt x="20910" y="773"/>
                  </a:cubicBezTo>
                  <a:cubicBezTo>
                    <a:pt x="20590" y="279"/>
                    <a:pt x="19987" y="0"/>
                    <a:pt x="1937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0" name="Google Shape;3805;p31"/>
            <p:cNvSpPr/>
            <p:nvPr/>
          </p:nvSpPr>
          <p:spPr>
            <a:xfrm>
              <a:off x="181022" y="59200"/>
              <a:ext cx="107935" cy="19981"/>
            </a:xfrm>
            <a:custGeom>
              <a:avLst/>
              <a:gdLst/>
              <a:ahLst/>
              <a:cxnLst>
                <a:cxn ang="0">
                  <a:pos x="wd2" y="hd2"/>
                </a:cxn>
                <a:cxn ang="5400000">
                  <a:pos x="wd2" y="hd2"/>
                </a:cxn>
                <a:cxn ang="10800000">
                  <a:pos x="wd2" y="hd2"/>
                </a:cxn>
                <a:cxn ang="16200000">
                  <a:pos x="wd2" y="hd2"/>
                </a:cxn>
              </a:cxnLst>
              <a:rect l="0" t="0" r="r" b="b"/>
              <a:pathLst>
                <a:path w="21302" h="21600" extrusionOk="0">
                  <a:moveTo>
                    <a:pt x="10575" y="0"/>
                  </a:moveTo>
                  <a:cubicBezTo>
                    <a:pt x="7342" y="0"/>
                    <a:pt x="4123" y="2304"/>
                    <a:pt x="1007" y="6751"/>
                  </a:cubicBezTo>
                  <a:cubicBezTo>
                    <a:pt x="282" y="7782"/>
                    <a:pt x="-153" y="11833"/>
                    <a:pt x="50" y="15803"/>
                  </a:cubicBezTo>
                  <a:cubicBezTo>
                    <a:pt x="209" y="19147"/>
                    <a:pt x="758" y="21363"/>
                    <a:pt x="1360" y="21363"/>
                  </a:cubicBezTo>
                  <a:cubicBezTo>
                    <a:pt x="1473" y="21363"/>
                    <a:pt x="1588" y="21286"/>
                    <a:pt x="1703" y="21123"/>
                  </a:cubicBezTo>
                  <a:cubicBezTo>
                    <a:pt x="4587" y="16995"/>
                    <a:pt x="7574" y="14928"/>
                    <a:pt x="10575" y="14928"/>
                  </a:cubicBezTo>
                  <a:cubicBezTo>
                    <a:pt x="13619" y="14928"/>
                    <a:pt x="16663" y="17074"/>
                    <a:pt x="19591" y="21360"/>
                  </a:cubicBezTo>
                  <a:cubicBezTo>
                    <a:pt x="19707" y="21521"/>
                    <a:pt x="19823" y="21600"/>
                    <a:pt x="19939" y="21600"/>
                  </a:cubicBezTo>
                  <a:cubicBezTo>
                    <a:pt x="20548" y="21600"/>
                    <a:pt x="21099" y="19454"/>
                    <a:pt x="21258" y="16120"/>
                  </a:cubicBezTo>
                  <a:cubicBezTo>
                    <a:pt x="21447" y="12150"/>
                    <a:pt x="21012" y="8101"/>
                    <a:pt x="20302" y="6988"/>
                  </a:cubicBezTo>
                  <a:cubicBezTo>
                    <a:pt x="17127" y="2383"/>
                    <a:pt x="13865" y="0"/>
                    <a:pt x="1057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1" name="Google Shape;3806;p31"/>
            <p:cNvSpPr/>
            <p:nvPr/>
          </p:nvSpPr>
          <p:spPr>
            <a:xfrm>
              <a:off x="514" y="91376"/>
              <a:ext cx="191118" cy="232614"/>
            </a:xfrm>
            <a:custGeom>
              <a:avLst/>
              <a:gdLst/>
              <a:ahLst/>
              <a:cxnLst>
                <a:cxn ang="0">
                  <a:pos x="wd2" y="hd2"/>
                </a:cxn>
                <a:cxn ang="5400000">
                  <a:pos x="wd2" y="hd2"/>
                </a:cxn>
                <a:cxn ang="10800000">
                  <a:pos x="wd2" y="hd2"/>
                </a:cxn>
                <a:cxn ang="16200000">
                  <a:pos x="wd2" y="hd2"/>
                </a:cxn>
              </a:cxnLst>
              <a:rect l="0" t="0" r="r" b="b"/>
              <a:pathLst>
                <a:path w="21600" h="21600" extrusionOk="0">
                  <a:moveTo>
                    <a:pt x="14730" y="0"/>
                  </a:moveTo>
                  <a:cubicBezTo>
                    <a:pt x="14577" y="0"/>
                    <a:pt x="14423" y="37"/>
                    <a:pt x="14287" y="116"/>
                  </a:cubicBezTo>
                  <a:cubicBezTo>
                    <a:pt x="8434" y="3417"/>
                    <a:pt x="4939" y="8866"/>
                    <a:pt x="4939" y="14691"/>
                  </a:cubicBezTo>
                  <a:cubicBezTo>
                    <a:pt x="4939" y="16621"/>
                    <a:pt x="5321" y="18517"/>
                    <a:pt x="6060" y="20325"/>
                  </a:cubicBezTo>
                  <a:lnTo>
                    <a:pt x="780" y="20325"/>
                  </a:lnTo>
                  <a:cubicBezTo>
                    <a:pt x="349" y="20325"/>
                    <a:pt x="0" y="20611"/>
                    <a:pt x="0" y="20966"/>
                  </a:cubicBezTo>
                  <a:cubicBezTo>
                    <a:pt x="0" y="21314"/>
                    <a:pt x="349" y="21600"/>
                    <a:pt x="780" y="21600"/>
                  </a:cubicBezTo>
                  <a:lnTo>
                    <a:pt x="20828" y="21600"/>
                  </a:lnTo>
                  <a:cubicBezTo>
                    <a:pt x="21260" y="21600"/>
                    <a:pt x="21600" y="21314"/>
                    <a:pt x="21600" y="20966"/>
                  </a:cubicBezTo>
                  <a:cubicBezTo>
                    <a:pt x="21600" y="20611"/>
                    <a:pt x="21260" y="20325"/>
                    <a:pt x="20828" y="20325"/>
                  </a:cubicBezTo>
                  <a:lnTo>
                    <a:pt x="12087" y="20325"/>
                  </a:lnTo>
                  <a:cubicBezTo>
                    <a:pt x="11057" y="18565"/>
                    <a:pt x="10534" y="16669"/>
                    <a:pt x="10534" y="14691"/>
                  </a:cubicBezTo>
                  <a:cubicBezTo>
                    <a:pt x="10534" y="14214"/>
                    <a:pt x="10567" y="13736"/>
                    <a:pt x="10634" y="13252"/>
                  </a:cubicBezTo>
                  <a:cubicBezTo>
                    <a:pt x="10675" y="12904"/>
                    <a:pt x="10368" y="12590"/>
                    <a:pt x="9945" y="12549"/>
                  </a:cubicBezTo>
                  <a:cubicBezTo>
                    <a:pt x="9915" y="12546"/>
                    <a:pt x="9885" y="12545"/>
                    <a:pt x="9855" y="12545"/>
                  </a:cubicBezTo>
                  <a:cubicBezTo>
                    <a:pt x="9469" y="12545"/>
                    <a:pt x="9136" y="12786"/>
                    <a:pt x="9090" y="13115"/>
                  </a:cubicBezTo>
                  <a:cubicBezTo>
                    <a:pt x="9015" y="13640"/>
                    <a:pt x="8982" y="14173"/>
                    <a:pt x="8982" y="14691"/>
                  </a:cubicBezTo>
                  <a:cubicBezTo>
                    <a:pt x="8982" y="16628"/>
                    <a:pt x="9463" y="18558"/>
                    <a:pt x="10385" y="20325"/>
                  </a:cubicBezTo>
                  <a:lnTo>
                    <a:pt x="7704" y="20325"/>
                  </a:lnTo>
                  <a:cubicBezTo>
                    <a:pt x="6907" y="18524"/>
                    <a:pt x="6492" y="16628"/>
                    <a:pt x="6492" y="14691"/>
                  </a:cubicBezTo>
                  <a:cubicBezTo>
                    <a:pt x="6492" y="9282"/>
                    <a:pt x="9737" y="4228"/>
                    <a:pt x="15167" y="1166"/>
                  </a:cubicBezTo>
                  <a:cubicBezTo>
                    <a:pt x="15523" y="968"/>
                    <a:pt x="15606" y="566"/>
                    <a:pt x="15366" y="279"/>
                  </a:cubicBezTo>
                  <a:cubicBezTo>
                    <a:pt x="15217" y="98"/>
                    <a:pt x="14976" y="0"/>
                    <a:pt x="14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2" name="Google Shape;3807;p31"/>
            <p:cNvSpPr/>
            <p:nvPr/>
          </p:nvSpPr>
          <p:spPr>
            <a:xfrm>
              <a:off x="181959" y="91849"/>
              <a:ext cx="287167" cy="232141"/>
            </a:xfrm>
            <a:custGeom>
              <a:avLst/>
              <a:gdLst/>
              <a:ahLst/>
              <a:cxnLst>
                <a:cxn ang="0">
                  <a:pos x="wd2" y="hd2"/>
                </a:cxn>
                <a:cxn ang="5400000">
                  <a:pos x="wd2" y="hd2"/>
                </a:cxn>
                <a:cxn ang="10800000">
                  <a:pos x="wd2" y="hd2"/>
                </a:cxn>
                <a:cxn ang="16200000">
                  <a:pos x="wd2" y="hd2"/>
                </a:cxn>
              </a:cxnLst>
              <a:rect l="0" t="0" r="r" b="b"/>
              <a:pathLst>
                <a:path w="21537" h="21600" extrusionOk="0">
                  <a:moveTo>
                    <a:pt x="11778" y="0"/>
                  </a:moveTo>
                  <a:cubicBezTo>
                    <a:pt x="11615" y="0"/>
                    <a:pt x="11455" y="96"/>
                    <a:pt x="11357" y="277"/>
                  </a:cubicBezTo>
                  <a:cubicBezTo>
                    <a:pt x="11192" y="564"/>
                    <a:pt x="11252" y="960"/>
                    <a:pt x="11483" y="1165"/>
                  </a:cubicBezTo>
                  <a:cubicBezTo>
                    <a:pt x="15059" y="4241"/>
                    <a:pt x="17191" y="9291"/>
                    <a:pt x="17191" y="14677"/>
                  </a:cubicBezTo>
                  <a:cubicBezTo>
                    <a:pt x="17191" y="16618"/>
                    <a:pt x="16921" y="18518"/>
                    <a:pt x="16386" y="20322"/>
                  </a:cubicBezTo>
                  <a:lnTo>
                    <a:pt x="14607" y="20322"/>
                  </a:lnTo>
                  <a:cubicBezTo>
                    <a:pt x="15218" y="18552"/>
                    <a:pt x="15538" y="16618"/>
                    <a:pt x="15538" y="14677"/>
                  </a:cubicBezTo>
                  <a:cubicBezTo>
                    <a:pt x="15538" y="6742"/>
                    <a:pt x="10338" y="290"/>
                    <a:pt x="3947" y="290"/>
                  </a:cubicBezTo>
                  <a:cubicBezTo>
                    <a:pt x="2724" y="290"/>
                    <a:pt x="1512" y="530"/>
                    <a:pt x="356" y="994"/>
                  </a:cubicBezTo>
                  <a:cubicBezTo>
                    <a:pt x="86" y="1104"/>
                    <a:pt x="-63" y="1466"/>
                    <a:pt x="25" y="1801"/>
                  </a:cubicBezTo>
                  <a:cubicBezTo>
                    <a:pt x="96" y="2070"/>
                    <a:pt x="299" y="2242"/>
                    <a:pt x="516" y="2242"/>
                  </a:cubicBezTo>
                  <a:cubicBezTo>
                    <a:pt x="569" y="2242"/>
                    <a:pt x="622" y="2232"/>
                    <a:pt x="675" y="2211"/>
                  </a:cubicBezTo>
                  <a:cubicBezTo>
                    <a:pt x="1727" y="1787"/>
                    <a:pt x="2829" y="1568"/>
                    <a:pt x="3947" y="1568"/>
                  </a:cubicBezTo>
                  <a:cubicBezTo>
                    <a:pt x="9770" y="1568"/>
                    <a:pt x="14508" y="7453"/>
                    <a:pt x="14508" y="14677"/>
                  </a:cubicBezTo>
                  <a:cubicBezTo>
                    <a:pt x="14508" y="16659"/>
                    <a:pt x="14161" y="18559"/>
                    <a:pt x="13483" y="20322"/>
                  </a:cubicBezTo>
                  <a:lnTo>
                    <a:pt x="7749" y="20322"/>
                  </a:lnTo>
                  <a:cubicBezTo>
                    <a:pt x="7462" y="20322"/>
                    <a:pt x="7236" y="20609"/>
                    <a:pt x="7236" y="20964"/>
                  </a:cubicBezTo>
                  <a:cubicBezTo>
                    <a:pt x="7236" y="21313"/>
                    <a:pt x="7462" y="21600"/>
                    <a:pt x="7749" y="21600"/>
                  </a:cubicBezTo>
                  <a:lnTo>
                    <a:pt x="21019" y="21600"/>
                  </a:lnTo>
                  <a:cubicBezTo>
                    <a:pt x="21306" y="21600"/>
                    <a:pt x="21537" y="21313"/>
                    <a:pt x="21537" y="20964"/>
                  </a:cubicBezTo>
                  <a:cubicBezTo>
                    <a:pt x="21537" y="20609"/>
                    <a:pt x="21306" y="20322"/>
                    <a:pt x="21019" y="20322"/>
                  </a:cubicBezTo>
                  <a:lnTo>
                    <a:pt x="17477" y="20322"/>
                  </a:lnTo>
                  <a:cubicBezTo>
                    <a:pt x="17973" y="18511"/>
                    <a:pt x="18221" y="16611"/>
                    <a:pt x="18221" y="14677"/>
                  </a:cubicBezTo>
                  <a:cubicBezTo>
                    <a:pt x="18221" y="8874"/>
                    <a:pt x="15924" y="3427"/>
                    <a:pt x="12073" y="113"/>
                  </a:cubicBezTo>
                  <a:cubicBezTo>
                    <a:pt x="11982" y="37"/>
                    <a:pt x="11879" y="0"/>
                    <a:pt x="1177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3" name="Google Shape;3808;p31"/>
            <p:cNvSpPr/>
            <p:nvPr/>
          </p:nvSpPr>
          <p:spPr>
            <a:xfrm>
              <a:off x="61257" y="343526"/>
              <a:ext cx="119210"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4" name="Google Shape;3809;p31"/>
            <p:cNvSpPr/>
            <p:nvPr/>
          </p:nvSpPr>
          <p:spPr>
            <a:xfrm>
              <a:off x="289613" y="343526"/>
              <a:ext cx="119209"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5" name="Google Shape;3810;p31"/>
            <p:cNvSpPr/>
            <p:nvPr/>
          </p:nvSpPr>
          <p:spPr>
            <a:xfrm>
              <a:off x="155860" y="388918"/>
              <a:ext cx="157919" cy="13737"/>
            </a:xfrm>
            <a:custGeom>
              <a:avLst/>
              <a:gdLst/>
              <a:ahLst/>
              <a:cxnLst>
                <a:cxn ang="0">
                  <a:pos x="wd2" y="hd2"/>
                </a:cxn>
                <a:cxn ang="5400000">
                  <a:pos x="wd2" y="hd2"/>
                </a:cxn>
                <a:cxn ang="10800000">
                  <a:pos x="wd2" y="hd2"/>
                </a:cxn>
                <a:cxn ang="16200000">
                  <a:pos x="wd2" y="hd2"/>
                </a:cxn>
              </a:cxnLst>
              <a:rect l="0" t="0" r="r" b="b"/>
              <a:pathLst>
                <a:path w="21600" h="21600" extrusionOk="0">
                  <a:moveTo>
                    <a:pt x="934" y="0"/>
                  </a:moveTo>
                  <a:cubicBezTo>
                    <a:pt x="422" y="0"/>
                    <a:pt x="0" y="4851"/>
                    <a:pt x="0" y="10856"/>
                  </a:cubicBezTo>
                  <a:cubicBezTo>
                    <a:pt x="0" y="16864"/>
                    <a:pt x="422" y="21600"/>
                    <a:pt x="934" y="21600"/>
                  </a:cubicBezTo>
                  <a:lnTo>
                    <a:pt x="20666" y="21600"/>
                  </a:lnTo>
                  <a:cubicBezTo>
                    <a:pt x="21178" y="21600"/>
                    <a:pt x="21600" y="16864"/>
                    <a:pt x="21600" y="10856"/>
                  </a:cubicBezTo>
                  <a:cubicBezTo>
                    <a:pt x="21600" y="4851"/>
                    <a:pt x="21178" y="0"/>
                    <a:pt x="206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6" name="Google Shape;3811;p31"/>
            <p:cNvSpPr/>
            <p:nvPr/>
          </p:nvSpPr>
          <p:spPr>
            <a:xfrm>
              <a:off x="204924" y="434383"/>
              <a:ext cx="59791" cy="13738"/>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4" y="0"/>
                    <a:pt x="0" y="4851"/>
                    <a:pt x="0" y="10859"/>
                  </a:cubicBezTo>
                  <a:cubicBezTo>
                    <a:pt x="0" y="16864"/>
                    <a:pt x="1114" y="21600"/>
                    <a:pt x="2495" y="21600"/>
                  </a:cubicBezTo>
                  <a:lnTo>
                    <a:pt x="19106" y="21600"/>
                  </a:lnTo>
                  <a:cubicBezTo>
                    <a:pt x="20486" y="21600"/>
                    <a:pt x="21600" y="16864"/>
                    <a:pt x="21600" y="10859"/>
                  </a:cubicBezTo>
                  <a:cubicBezTo>
                    <a:pt x="21600" y="4851"/>
                    <a:pt x="20486" y="0"/>
                    <a:pt x="1910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7" name="Google Shape;3812;p31"/>
            <p:cNvSpPr/>
            <p:nvPr/>
          </p:nvSpPr>
          <p:spPr>
            <a:xfrm>
              <a:off x="228207" y="0"/>
              <a:ext cx="13665" cy="39885"/>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1" y="0"/>
                    <a:pt x="0" y="1671"/>
                    <a:pt x="0" y="3740"/>
                  </a:cubicBezTo>
                  <a:lnTo>
                    <a:pt x="0" y="17860"/>
                  </a:lnTo>
                  <a:cubicBezTo>
                    <a:pt x="0" y="19929"/>
                    <a:pt x="4761" y="21600"/>
                    <a:pt x="10802" y="21600"/>
                  </a:cubicBezTo>
                  <a:cubicBezTo>
                    <a:pt x="16839" y="21600"/>
                    <a:pt x="21600" y="19929"/>
                    <a:pt x="21600" y="17860"/>
                  </a:cubicBezTo>
                  <a:lnTo>
                    <a:pt x="21600" y="3740"/>
                  </a:lnTo>
                  <a:cubicBezTo>
                    <a:pt x="21600" y="1671"/>
                    <a:pt x="16839"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8" name="Google Shape;3813;p31"/>
            <p:cNvSpPr/>
            <p:nvPr/>
          </p:nvSpPr>
          <p:spPr>
            <a:xfrm>
              <a:off x="-1" y="228135"/>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386" y="0"/>
                  </a:moveTo>
                  <a:cubicBezTo>
                    <a:pt x="1981" y="0"/>
                    <a:pt x="0" y="4828"/>
                    <a:pt x="0" y="10802"/>
                  </a:cubicBezTo>
                  <a:cubicBezTo>
                    <a:pt x="0" y="16775"/>
                    <a:pt x="1981" y="21600"/>
                    <a:pt x="4386" y="21600"/>
                  </a:cubicBezTo>
                  <a:lnTo>
                    <a:pt x="17167" y="21600"/>
                  </a:lnTo>
                  <a:cubicBezTo>
                    <a:pt x="19619" y="21600"/>
                    <a:pt x="21600" y="16775"/>
                    <a:pt x="21600" y="10802"/>
                  </a:cubicBezTo>
                  <a:cubicBezTo>
                    <a:pt x="21600" y="4828"/>
                    <a:pt x="19619" y="0"/>
                    <a:pt x="171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59" name="Google Shape;3814;p31"/>
            <p:cNvSpPr/>
            <p:nvPr/>
          </p:nvSpPr>
          <p:spPr>
            <a:xfrm>
              <a:off x="436439" y="228135"/>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828"/>
                    <a:pt x="0" y="10802"/>
                  </a:cubicBezTo>
                  <a:cubicBezTo>
                    <a:pt x="0" y="16775"/>
                    <a:pt x="1981" y="21600"/>
                    <a:pt x="4433" y="21600"/>
                  </a:cubicBezTo>
                  <a:lnTo>
                    <a:pt x="17214" y="21600"/>
                  </a:lnTo>
                  <a:cubicBezTo>
                    <a:pt x="19619" y="21600"/>
                    <a:pt x="21600" y="16775"/>
                    <a:pt x="21600" y="10802"/>
                  </a:cubicBezTo>
                  <a:cubicBezTo>
                    <a:pt x="21600" y="4828"/>
                    <a:pt x="19619" y="0"/>
                    <a:pt x="172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60" name="Google Shape;3815;p31"/>
            <p:cNvSpPr/>
            <p:nvPr/>
          </p:nvSpPr>
          <p:spPr>
            <a:xfrm>
              <a:off x="134989"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5632" y="0"/>
                  </a:moveTo>
                  <a:cubicBezTo>
                    <a:pt x="4857" y="0"/>
                    <a:pt x="4074" y="111"/>
                    <a:pt x="3328" y="344"/>
                  </a:cubicBezTo>
                  <a:cubicBezTo>
                    <a:pt x="492" y="1232"/>
                    <a:pt x="-776" y="3557"/>
                    <a:pt x="492" y="5585"/>
                  </a:cubicBezTo>
                  <a:lnTo>
                    <a:pt x="9241" y="19276"/>
                  </a:lnTo>
                  <a:cubicBezTo>
                    <a:pt x="10206" y="20713"/>
                    <a:pt x="12257" y="21600"/>
                    <a:pt x="14368" y="21600"/>
                  </a:cubicBezTo>
                  <a:cubicBezTo>
                    <a:pt x="15153" y="21600"/>
                    <a:pt x="15939" y="21474"/>
                    <a:pt x="16722" y="21262"/>
                  </a:cubicBezTo>
                  <a:cubicBezTo>
                    <a:pt x="19558" y="20375"/>
                    <a:pt x="20824" y="18051"/>
                    <a:pt x="19558" y="16022"/>
                  </a:cubicBezTo>
                  <a:lnTo>
                    <a:pt x="10809" y="2331"/>
                  </a:lnTo>
                  <a:cubicBezTo>
                    <a:pt x="9875" y="867"/>
                    <a:pt x="7796" y="0"/>
                    <a:pt x="563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61" name="Google Shape;3816;p31"/>
            <p:cNvSpPr/>
            <p:nvPr/>
          </p:nvSpPr>
          <p:spPr>
            <a:xfrm>
              <a:off x="21451" y="131554"/>
              <a:ext cx="31752" cy="22106"/>
            </a:xfrm>
            <a:custGeom>
              <a:avLst/>
              <a:gdLst/>
              <a:ahLst/>
              <a:cxnLst>
                <a:cxn ang="0">
                  <a:pos x="wd2" y="hd2"/>
                </a:cxn>
                <a:cxn ang="5400000">
                  <a:pos x="wd2" y="hd2"/>
                </a:cxn>
                <a:cxn ang="10800000">
                  <a:pos x="wd2" y="hd2"/>
                </a:cxn>
                <a:cxn ang="16200000">
                  <a:pos x="wd2" y="hd2"/>
                </a:cxn>
              </a:cxnLst>
              <a:rect l="0" t="0" r="r" b="b"/>
              <a:pathLst>
                <a:path w="20386" h="21600" extrusionOk="0">
                  <a:moveTo>
                    <a:pt x="4412" y="0"/>
                  </a:moveTo>
                  <a:cubicBezTo>
                    <a:pt x="2766" y="0"/>
                    <a:pt x="1173" y="1426"/>
                    <a:pt x="421" y="3870"/>
                  </a:cubicBezTo>
                  <a:cubicBezTo>
                    <a:pt x="-617" y="7173"/>
                    <a:pt x="327" y="11192"/>
                    <a:pt x="2544" y="12770"/>
                  </a:cubicBezTo>
                  <a:lnTo>
                    <a:pt x="14098" y="21026"/>
                  </a:lnTo>
                  <a:cubicBezTo>
                    <a:pt x="14710" y="21455"/>
                    <a:pt x="15371" y="21600"/>
                    <a:pt x="15984" y="21600"/>
                  </a:cubicBezTo>
                  <a:cubicBezTo>
                    <a:pt x="17634" y="21600"/>
                    <a:pt x="19237" y="20163"/>
                    <a:pt x="19992" y="17795"/>
                  </a:cubicBezTo>
                  <a:cubicBezTo>
                    <a:pt x="20983" y="14421"/>
                    <a:pt x="20039" y="10401"/>
                    <a:pt x="17871" y="8824"/>
                  </a:cubicBezTo>
                  <a:lnTo>
                    <a:pt x="6268" y="642"/>
                  </a:lnTo>
                  <a:cubicBezTo>
                    <a:pt x="5671" y="206"/>
                    <a:pt x="5038" y="0"/>
                    <a:pt x="441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62" name="Google Shape;3817;p31"/>
            <p:cNvSpPr/>
            <p:nvPr/>
          </p:nvSpPr>
          <p:spPr>
            <a:xfrm>
              <a:off x="39341"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2583" y="0"/>
                  </a:moveTo>
                  <a:cubicBezTo>
                    <a:pt x="1923" y="0"/>
                    <a:pt x="1265" y="253"/>
                    <a:pt x="757" y="757"/>
                  </a:cubicBezTo>
                  <a:cubicBezTo>
                    <a:pt x="-238" y="1771"/>
                    <a:pt x="-266" y="3461"/>
                    <a:pt x="757" y="4475"/>
                  </a:cubicBezTo>
                  <a:lnTo>
                    <a:pt x="16632" y="20811"/>
                  </a:lnTo>
                  <a:cubicBezTo>
                    <a:pt x="17157" y="21318"/>
                    <a:pt x="17821" y="21600"/>
                    <a:pt x="18485" y="21600"/>
                  </a:cubicBezTo>
                  <a:cubicBezTo>
                    <a:pt x="19149" y="21600"/>
                    <a:pt x="19785" y="21346"/>
                    <a:pt x="20310" y="20839"/>
                  </a:cubicBezTo>
                  <a:cubicBezTo>
                    <a:pt x="21306" y="19797"/>
                    <a:pt x="21334" y="18135"/>
                    <a:pt x="20310" y="17093"/>
                  </a:cubicBezTo>
                  <a:lnTo>
                    <a:pt x="4436" y="786"/>
                  </a:lnTo>
                  <a:cubicBezTo>
                    <a:pt x="3920" y="261"/>
                    <a:pt x="3251" y="0"/>
                    <a:pt x="258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63" name="Google Shape;3818;p31"/>
            <p:cNvSpPr/>
            <p:nvPr/>
          </p:nvSpPr>
          <p:spPr>
            <a:xfrm>
              <a:off x="310682"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14417" y="0"/>
                  </a:moveTo>
                  <a:cubicBezTo>
                    <a:pt x="12253" y="0"/>
                    <a:pt x="10174" y="867"/>
                    <a:pt x="9240" y="2331"/>
                  </a:cubicBezTo>
                  <a:lnTo>
                    <a:pt x="491" y="16022"/>
                  </a:lnTo>
                  <a:cubicBezTo>
                    <a:pt x="-775" y="18051"/>
                    <a:pt x="491" y="20375"/>
                    <a:pt x="3327" y="21262"/>
                  </a:cubicBezTo>
                  <a:cubicBezTo>
                    <a:pt x="4112" y="21474"/>
                    <a:pt x="4896" y="21600"/>
                    <a:pt x="5681" y="21600"/>
                  </a:cubicBezTo>
                  <a:cubicBezTo>
                    <a:pt x="7792" y="21600"/>
                    <a:pt x="9843" y="20713"/>
                    <a:pt x="10808" y="19276"/>
                  </a:cubicBezTo>
                  <a:lnTo>
                    <a:pt x="19557" y="5585"/>
                  </a:lnTo>
                  <a:cubicBezTo>
                    <a:pt x="20825" y="3557"/>
                    <a:pt x="19557" y="1232"/>
                    <a:pt x="16721" y="344"/>
                  </a:cubicBezTo>
                  <a:cubicBezTo>
                    <a:pt x="15975" y="111"/>
                    <a:pt x="15192" y="0"/>
                    <a:pt x="1441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64" name="Google Shape;3819;p31"/>
            <p:cNvSpPr/>
            <p:nvPr/>
          </p:nvSpPr>
          <p:spPr>
            <a:xfrm>
              <a:off x="416844" y="131554"/>
              <a:ext cx="31784" cy="22106"/>
            </a:xfrm>
            <a:custGeom>
              <a:avLst/>
              <a:gdLst/>
              <a:ahLst/>
              <a:cxnLst>
                <a:cxn ang="0">
                  <a:pos x="wd2" y="hd2"/>
                </a:cxn>
                <a:cxn ang="5400000">
                  <a:pos x="wd2" y="hd2"/>
                </a:cxn>
                <a:cxn ang="10800000">
                  <a:pos x="wd2" y="hd2"/>
                </a:cxn>
                <a:cxn ang="16200000">
                  <a:pos x="wd2" y="hd2"/>
                </a:cxn>
              </a:cxnLst>
              <a:rect l="0" t="0" r="r" b="b"/>
              <a:pathLst>
                <a:path w="20362" h="21600" extrusionOk="0">
                  <a:moveTo>
                    <a:pt x="15959" y="0"/>
                  </a:moveTo>
                  <a:cubicBezTo>
                    <a:pt x="15334" y="0"/>
                    <a:pt x="14702" y="206"/>
                    <a:pt x="14107" y="642"/>
                  </a:cubicBezTo>
                  <a:lnTo>
                    <a:pt x="2531" y="8824"/>
                  </a:lnTo>
                  <a:cubicBezTo>
                    <a:pt x="366" y="10401"/>
                    <a:pt x="-623" y="14421"/>
                    <a:pt x="413" y="17795"/>
                  </a:cubicBezTo>
                  <a:cubicBezTo>
                    <a:pt x="1166" y="20163"/>
                    <a:pt x="2765" y="21600"/>
                    <a:pt x="4412" y="21600"/>
                  </a:cubicBezTo>
                  <a:cubicBezTo>
                    <a:pt x="5024" y="21600"/>
                    <a:pt x="5683" y="21455"/>
                    <a:pt x="6294" y="21026"/>
                  </a:cubicBezTo>
                  <a:lnTo>
                    <a:pt x="17825" y="12770"/>
                  </a:lnTo>
                  <a:cubicBezTo>
                    <a:pt x="20035" y="11192"/>
                    <a:pt x="20977" y="7173"/>
                    <a:pt x="19941" y="3870"/>
                  </a:cubicBezTo>
                  <a:cubicBezTo>
                    <a:pt x="19191" y="1426"/>
                    <a:pt x="17601" y="0"/>
                    <a:pt x="1595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65" name="Google Shape;3820;p31"/>
            <p:cNvSpPr/>
            <p:nvPr/>
          </p:nvSpPr>
          <p:spPr>
            <a:xfrm>
              <a:off x="374787"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18485" y="0"/>
                  </a:moveTo>
                  <a:cubicBezTo>
                    <a:pt x="17817" y="0"/>
                    <a:pt x="17148" y="261"/>
                    <a:pt x="16632" y="786"/>
                  </a:cubicBezTo>
                  <a:lnTo>
                    <a:pt x="758" y="17093"/>
                  </a:lnTo>
                  <a:cubicBezTo>
                    <a:pt x="-266" y="18135"/>
                    <a:pt x="-238" y="19797"/>
                    <a:pt x="758" y="20839"/>
                  </a:cubicBezTo>
                  <a:cubicBezTo>
                    <a:pt x="1283" y="21346"/>
                    <a:pt x="1919" y="21600"/>
                    <a:pt x="2583" y="21600"/>
                  </a:cubicBezTo>
                  <a:cubicBezTo>
                    <a:pt x="3247" y="21600"/>
                    <a:pt x="3911" y="21318"/>
                    <a:pt x="4436" y="20811"/>
                  </a:cubicBezTo>
                  <a:lnTo>
                    <a:pt x="20311" y="4475"/>
                  </a:lnTo>
                  <a:cubicBezTo>
                    <a:pt x="21334" y="3461"/>
                    <a:pt x="21306" y="1771"/>
                    <a:pt x="20311" y="757"/>
                  </a:cubicBezTo>
                  <a:cubicBezTo>
                    <a:pt x="19803" y="253"/>
                    <a:pt x="19145" y="0"/>
                    <a:pt x="1848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66" name="Google Shape;3821;p31"/>
            <p:cNvSpPr/>
            <p:nvPr/>
          </p:nvSpPr>
          <p:spPr>
            <a:xfrm>
              <a:off x="173442" y="210067"/>
              <a:ext cx="122262" cy="146682"/>
            </a:xfrm>
            <a:custGeom>
              <a:avLst/>
              <a:gdLst/>
              <a:ahLst/>
              <a:cxnLst>
                <a:cxn ang="0">
                  <a:pos x="wd2" y="hd2"/>
                </a:cxn>
                <a:cxn ang="5400000">
                  <a:pos x="wd2" y="hd2"/>
                </a:cxn>
                <a:cxn ang="10800000">
                  <a:pos x="wd2" y="hd2"/>
                </a:cxn>
                <a:cxn ang="16200000">
                  <a:pos x="wd2" y="hd2"/>
                </a:cxn>
              </a:cxnLst>
              <a:rect l="0" t="0" r="r" b="b"/>
              <a:pathLst>
                <a:path w="21262" h="21600" extrusionOk="0">
                  <a:moveTo>
                    <a:pt x="10635" y="0"/>
                  </a:moveTo>
                  <a:cubicBezTo>
                    <a:pt x="10009" y="0"/>
                    <a:pt x="9409" y="227"/>
                    <a:pt x="8988" y="606"/>
                  </a:cubicBezTo>
                  <a:lnTo>
                    <a:pt x="595" y="8307"/>
                  </a:lnTo>
                  <a:cubicBezTo>
                    <a:pt x="-18" y="8869"/>
                    <a:pt x="-171" y="9648"/>
                    <a:pt x="199" y="10351"/>
                  </a:cubicBezTo>
                  <a:cubicBezTo>
                    <a:pt x="557" y="11054"/>
                    <a:pt x="1336" y="11487"/>
                    <a:pt x="2243" y="11487"/>
                  </a:cubicBezTo>
                  <a:lnTo>
                    <a:pt x="5551" y="11487"/>
                  </a:lnTo>
                  <a:lnTo>
                    <a:pt x="5551" y="19794"/>
                  </a:lnTo>
                  <a:cubicBezTo>
                    <a:pt x="5551" y="20789"/>
                    <a:pt x="6509" y="21600"/>
                    <a:pt x="7698" y="21600"/>
                  </a:cubicBezTo>
                  <a:lnTo>
                    <a:pt x="13727" y="21600"/>
                  </a:lnTo>
                  <a:cubicBezTo>
                    <a:pt x="14914" y="21600"/>
                    <a:pt x="15872" y="20789"/>
                    <a:pt x="15872" y="19794"/>
                  </a:cubicBezTo>
                  <a:lnTo>
                    <a:pt x="15872" y="11487"/>
                  </a:lnTo>
                  <a:lnTo>
                    <a:pt x="19028" y="11487"/>
                  </a:lnTo>
                  <a:cubicBezTo>
                    <a:pt x="19922" y="11487"/>
                    <a:pt x="20714" y="11054"/>
                    <a:pt x="21071" y="10351"/>
                  </a:cubicBezTo>
                  <a:cubicBezTo>
                    <a:pt x="21429" y="9648"/>
                    <a:pt x="21276" y="8869"/>
                    <a:pt x="20662" y="8307"/>
                  </a:cubicBezTo>
                  <a:lnTo>
                    <a:pt x="17443" y="5354"/>
                  </a:lnTo>
                  <a:cubicBezTo>
                    <a:pt x="17209" y="5139"/>
                    <a:pt x="16891" y="5030"/>
                    <a:pt x="16571" y="5030"/>
                  </a:cubicBezTo>
                  <a:cubicBezTo>
                    <a:pt x="16280" y="5030"/>
                    <a:pt x="15988" y="5120"/>
                    <a:pt x="15757" y="5300"/>
                  </a:cubicBezTo>
                  <a:cubicBezTo>
                    <a:pt x="15272" y="5679"/>
                    <a:pt x="15246" y="6317"/>
                    <a:pt x="15693" y="6728"/>
                  </a:cubicBezTo>
                  <a:lnTo>
                    <a:pt x="18670" y="9464"/>
                  </a:lnTo>
                  <a:lnTo>
                    <a:pt x="14672" y="9464"/>
                  </a:lnTo>
                  <a:cubicBezTo>
                    <a:pt x="14007" y="9464"/>
                    <a:pt x="13484" y="9918"/>
                    <a:pt x="13484" y="10470"/>
                  </a:cubicBezTo>
                  <a:lnTo>
                    <a:pt x="13484" y="19577"/>
                  </a:lnTo>
                  <a:lnTo>
                    <a:pt x="7940" y="19577"/>
                  </a:lnTo>
                  <a:lnTo>
                    <a:pt x="7940" y="10470"/>
                  </a:lnTo>
                  <a:cubicBezTo>
                    <a:pt x="7940" y="9918"/>
                    <a:pt x="7416" y="9464"/>
                    <a:pt x="6752" y="9464"/>
                  </a:cubicBezTo>
                  <a:lnTo>
                    <a:pt x="2588" y="9464"/>
                  </a:lnTo>
                  <a:lnTo>
                    <a:pt x="10635" y="2088"/>
                  </a:lnTo>
                  <a:lnTo>
                    <a:pt x="12232" y="3559"/>
                  </a:lnTo>
                  <a:cubicBezTo>
                    <a:pt x="12466" y="3774"/>
                    <a:pt x="12788" y="3882"/>
                    <a:pt x="13109" y="3882"/>
                  </a:cubicBezTo>
                  <a:cubicBezTo>
                    <a:pt x="13402" y="3882"/>
                    <a:pt x="13693" y="3793"/>
                    <a:pt x="13918" y="3613"/>
                  </a:cubicBezTo>
                  <a:cubicBezTo>
                    <a:pt x="14403" y="3234"/>
                    <a:pt x="14442" y="2596"/>
                    <a:pt x="13995" y="2185"/>
                  </a:cubicBezTo>
                  <a:lnTo>
                    <a:pt x="12270" y="606"/>
                  </a:lnTo>
                  <a:cubicBezTo>
                    <a:pt x="11849" y="227"/>
                    <a:pt x="11249" y="0"/>
                    <a:pt x="1063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368" name="Google Shape;3800;p31"/>
          <p:cNvSpPr/>
          <p:nvPr/>
        </p:nvSpPr>
        <p:spPr>
          <a:xfrm>
            <a:off x="7295146" y="1813856"/>
            <a:ext cx="817503" cy="817503"/>
          </a:xfrm>
          <a:prstGeom prst="ellipse">
            <a:avLst/>
          </a:prstGeom>
          <a:solidFill>
            <a:srgbClr val="FFC95C"/>
          </a:solidFill>
          <a:ln w="12700">
            <a:miter lim="400000"/>
          </a:ln>
        </p:spPr>
        <p:txBody>
          <a:bodyPr lIns="0" tIns="0" rIns="0" bIns="0" anchor="ctr"/>
          <a:lstStyle/>
          <a:p>
            <a:pPr>
              <a:defRPr>
                <a:latin typeface="+mj-lt"/>
                <a:ea typeface="+mj-ea"/>
                <a:cs typeface="+mj-cs"/>
                <a:sym typeface="Arial"/>
              </a:defRPr>
            </a:pPr>
            <a:endParaRPr/>
          </a:p>
        </p:txBody>
      </p:sp>
      <p:grpSp>
        <p:nvGrpSpPr>
          <p:cNvPr id="2387" name="Google Shape;3803;p31"/>
          <p:cNvGrpSpPr/>
          <p:nvPr/>
        </p:nvGrpSpPr>
        <p:grpSpPr>
          <a:xfrm>
            <a:off x="7468856" y="1998547"/>
            <a:ext cx="470081" cy="448122"/>
            <a:chOff x="-1" y="0"/>
            <a:chExt cx="470080" cy="448120"/>
          </a:xfrm>
        </p:grpSpPr>
        <p:sp>
          <p:nvSpPr>
            <p:cNvPr id="2369" name="Google Shape;3804;p31"/>
            <p:cNvSpPr/>
            <p:nvPr/>
          </p:nvSpPr>
          <p:spPr>
            <a:xfrm>
              <a:off x="86991" y="114033"/>
              <a:ext cx="81875" cy="97430"/>
            </a:xfrm>
            <a:custGeom>
              <a:avLst/>
              <a:gdLst/>
              <a:ahLst/>
              <a:cxnLst>
                <a:cxn ang="0">
                  <a:pos x="wd2" y="hd2"/>
                </a:cxn>
                <a:cxn ang="5400000">
                  <a:pos x="wd2" y="hd2"/>
                </a:cxn>
                <a:cxn ang="10800000">
                  <a:pos x="wd2" y="hd2"/>
                </a:cxn>
                <a:cxn ang="16200000">
                  <a:pos x="wd2" y="hd2"/>
                </a:cxn>
              </a:cxnLst>
              <a:rect l="0" t="0" r="r" b="b"/>
              <a:pathLst>
                <a:path w="21138" h="21600" extrusionOk="0">
                  <a:moveTo>
                    <a:pt x="19372" y="0"/>
                  </a:moveTo>
                  <a:cubicBezTo>
                    <a:pt x="19074" y="0"/>
                    <a:pt x="18774" y="65"/>
                    <a:pt x="18502" y="203"/>
                  </a:cubicBezTo>
                  <a:cubicBezTo>
                    <a:pt x="9683" y="4470"/>
                    <a:pt x="3160" y="11374"/>
                    <a:pt x="87" y="19613"/>
                  </a:cubicBezTo>
                  <a:cubicBezTo>
                    <a:pt x="-216" y="20411"/>
                    <a:pt x="296" y="21275"/>
                    <a:pt x="1226" y="21519"/>
                  </a:cubicBezTo>
                  <a:cubicBezTo>
                    <a:pt x="1415" y="21568"/>
                    <a:pt x="1586" y="21600"/>
                    <a:pt x="1775" y="21600"/>
                  </a:cubicBezTo>
                  <a:cubicBezTo>
                    <a:pt x="2515" y="21600"/>
                    <a:pt x="3217" y="21193"/>
                    <a:pt x="3463" y="20542"/>
                  </a:cubicBezTo>
                  <a:cubicBezTo>
                    <a:pt x="6251" y="13019"/>
                    <a:pt x="12206" y="6749"/>
                    <a:pt x="20246" y="2841"/>
                  </a:cubicBezTo>
                  <a:cubicBezTo>
                    <a:pt x="21099" y="2434"/>
                    <a:pt x="21384" y="1506"/>
                    <a:pt x="20910" y="773"/>
                  </a:cubicBezTo>
                  <a:cubicBezTo>
                    <a:pt x="20590" y="279"/>
                    <a:pt x="19987" y="0"/>
                    <a:pt x="1937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0" name="Google Shape;3805;p31"/>
            <p:cNvSpPr/>
            <p:nvPr/>
          </p:nvSpPr>
          <p:spPr>
            <a:xfrm>
              <a:off x="181021" y="59200"/>
              <a:ext cx="107935" cy="19981"/>
            </a:xfrm>
            <a:custGeom>
              <a:avLst/>
              <a:gdLst/>
              <a:ahLst/>
              <a:cxnLst>
                <a:cxn ang="0">
                  <a:pos x="wd2" y="hd2"/>
                </a:cxn>
                <a:cxn ang="5400000">
                  <a:pos x="wd2" y="hd2"/>
                </a:cxn>
                <a:cxn ang="10800000">
                  <a:pos x="wd2" y="hd2"/>
                </a:cxn>
                <a:cxn ang="16200000">
                  <a:pos x="wd2" y="hd2"/>
                </a:cxn>
              </a:cxnLst>
              <a:rect l="0" t="0" r="r" b="b"/>
              <a:pathLst>
                <a:path w="21302" h="21600" extrusionOk="0">
                  <a:moveTo>
                    <a:pt x="10575" y="0"/>
                  </a:moveTo>
                  <a:cubicBezTo>
                    <a:pt x="7342" y="0"/>
                    <a:pt x="4123" y="2304"/>
                    <a:pt x="1007" y="6751"/>
                  </a:cubicBezTo>
                  <a:cubicBezTo>
                    <a:pt x="282" y="7782"/>
                    <a:pt x="-153" y="11833"/>
                    <a:pt x="50" y="15803"/>
                  </a:cubicBezTo>
                  <a:cubicBezTo>
                    <a:pt x="209" y="19147"/>
                    <a:pt x="758" y="21363"/>
                    <a:pt x="1360" y="21363"/>
                  </a:cubicBezTo>
                  <a:cubicBezTo>
                    <a:pt x="1473" y="21363"/>
                    <a:pt x="1588" y="21286"/>
                    <a:pt x="1703" y="21123"/>
                  </a:cubicBezTo>
                  <a:cubicBezTo>
                    <a:pt x="4587" y="16995"/>
                    <a:pt x="7574" y="14928"/>
                    <a:pt x="10575" y="14928"/>
                  </a:cubicBezTo>
                  <a:cubicBezTo>
                    <a:pt x="13619" y="14928"/>
                    <a:pt x="16663" y="17074"/>
                    <a:pt x="19591" y="21360"/>
                  </a:cubicBezTo>
                  <a:cubicBezTo>
                    <a:pt x="19707" y="21521"/>
                    <a:pt x="19823" y="21600"/>
                    <a:pt x="19939" y="21600"/>
                  </a:cubicBezTo>
                  <a:cubicBezTo>
                    <a:pt x="20548" y="21600"/>
                    <a:pt x="21099" y="19454"/>
                    <a:pt x="21258" y="16120"/>
                  </a:cubicBezTo>
                  <a:cubicBezTo>
                    <a:pt x="21447" y="12150"/>
                    <a:pt x="21012" y="8101"/>
                    <a:pt x="20302" y="6988"/>
                  </a:cubicBezTo>
                  <a:cubicBezTo>
                    <a:pt x="17127" y="2383"/>
                    <a:pt x="13865" y="0"/>
                    <a:pt x="1057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1" name="Google Shape;3806;p31"/>
            <p:cNvSpPr/>
            <p:nvPr/>
          </p:nvSpPr>
          <p:spPr>
            <a:xfrm>
              <a:off x="513" y="91376"/>
              <a:ext cx="191119" cy="232615"/>
            </a:xfrm>
            <a:custGeom>
              <a:avLst/>
              <a:gdLst/>
              <a:ahLst/>
              <a:cxnLst>
                <a:cxn ang="0">
                  <a:pos x="wd2" y="hd2"/>
                </a:cxn>
                <a:cxn ang="5400000">
                  <a:pos x="wd2" y="hd2"/>
                </a:cxn>
                <a:cxn ang="10800000">
                  <a:pos x="wd2" y="hd2"/>
                </a:cxn>
                <a:cxn ang="16200000">
                  <a:pos x="wd2" y="hd2"/>
                </a:cxn>
              </a:cxnLst>
              <a:rect l="0" t="0" r="r" b="b"/>
              <a:pathLst>
                <a:path w="21600" h="21600" extrusionOk="0">
                  <a:moveTo>
                    <a:pt x="14730" y="0"/>
                  </a:moveTo>
                  <a:cubicBezTo>
                    <a:pt x="14577" y="0"/>
                    <a:pt x="14423" y="37"/>
                    <a:pt x="14287" y="116"/>
                  </a:cubicBezTo>
                  <a:cubicBezTo>
                    <a:pt x="8434" y="3417"/>
                    <a:pt x="4939" y="8866"/>
                    <a:pt x="4939" y="14691"/>
                  </a:cubicBezTo>
                  <a:cubicBezTo>
                    <a:pt x="4939" y="16621"/>
                    <a:pt x="5321" y="18517"/>
                    <a:pt x="6060" y="20325"/>
                  </a:cubicBezTo>
                  <a:lnTo>
                    <a:pt x="780" y="20325"/>
                  </a:lnTo>
                  <a:cubicBezTo>
                    <a:pt x="349" y="20325"/>
                    <a:pt x="0" y="20611"/>
                    <a:pt x="0" y="20966"/>
                  </a:cubicBezTo>
                  <a:cubicBezTo>
                    <a:pt x="0" y="21314"/>
                    <a:pt x="349" y="21600"/>
                    <a:pt x="780" y="21600"/>
                  </a:cubicBezTo>
                  <a:lnTo>
                    <a:pt x="20828" y="21600"/>
                  </a:lnTo>
                  <a:cubicBezTo>
                    <a:pt x="21260" y="21600"/>
                    <a:pt x="21600" y="21314"/>
                    <a:pt x="21600" y="20966"/>
                  </a:cubicBezTo>
                  <a:cubicBezTo>
                    <a:pt x="21600" y="20611"/>
                    <a:pt x="21260" y="20325"/>
                    <a:pt x="20828" y="20325"/>
                  </a:cubicBezTo>
                  <a:lnTo>
                    <a:pt x="12087" y="20325"/>
                  </a:lnTo>
                  <a:cubicBezTo>
                    <a:pt x="11057" y="18565"/>
                    <a:pt x="10534" y="16669"/>
                    <a:pt x="10534" y="14691"/>
                  </a:cubicBezTo>
                  <a:cubicBezTo>
                    <a:pt x="10534" y="14214"/>
                    <a:pt x="10567" y="13736"/>
                    <a:pt x="10634" y="13252"/>
                  </a:cubicBezTo>
                  <a:cubicBezTo>
                    <a:pt x="10675" y="12904"/>
                    <a:pt x="10368" y="12590"/>
                    <a:pt x="9945" y="12549"/>
                  </a:cubicBezTo>
                  <a:cubicBezTo>
                    <a:pt x="9915" y="12546"/>
                    <a:pt x="9885" y="12545"/>
                    <a:pt x="9855" y="12545"/>
                  </a:cubicBezTo>
                  <a:cubicBezTo>
                    <a:pt x="9469" y="12545"/>
                    <a:pt x="9136" y="12786"/>
                    <a:pt x="9090" y="13115"/>
                  </a:cubicBezTo>
                  <a:cubicBezTo>
                    <a:pt x="9015" y="13640"/>
                    <a:pt x="8982" y="14173"/>
                    <a:pt x="8982" y="14691"/>
                  </a:cubicBezTo>
                  <a:cubicBezTo>
                    <a:pt x="8982" y="16628"/>
                    <a:pt x="9463" y="18558"/>
                    <a:pt x="10385" y="20325"/>
                  </a:cubicBezTo>
                  <a:lnTo>
                    <a:pt x="7704" y="20325"/>
                  </a:lnTo>
                  <a:cubicBezTo>
                    <a:pt x="6907" y="18524"/>
                    <a:pt x="6492" y="16628"/>
                    <a:pt x="6492" y="14691"/>
                  </a:cubicBezTo>
                  <a:cubicBezTo>
                    <a:pt x="6492" y="9282"/>
                    <a:pt x="9737" y="4228"/>
                    <a:pt x="15167" y="1166"/>
                  </a:cubicBezTo>
                  <a:cubicBezTo>
                    <a:pt x="15523" y="968"/>
                    <a:pt x="15606" y="566"/>
                    <a:pt x="15366" y="279"/>
                  </a:cubicBezTo>
                  <a:cubicBezTo>
                    <a:pt x="15217" y="98"/>
                    <a:pt x="14976" y="0"/>
                    <a:pt x="14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2" name="Google Shape;3807;p31"/>
            <p:cNvSpPr/>
            <p:nvPr/>
          </p:nvSpPr>
          <p:spPr>
            <a:xfrm>
              <a:off x="181959" y="91849"/>
              <a:ext cx="287166" cy="232142"/>
            </a:xfrm>
            <a:custGeom>
              <a:avLst/>
              <a:gdLst/>
              <a:ahLst/>
              <a:cxnLst>
                <a:cxn ang="0">
                  <a:pos x="wd2" y="hd2"/>
                </a:cxn>
                <a:cxn ang="5400000">
                  <a:pos x="wd2" y="hd2"/>
                </a:cxn>
                <a:cxn ang="10800000">
                  <a:pos x="wd2" y="hd2"/>
                </a:cxn>
                <a:cxn ang="16200000">
                  <a:pos x="wd2" y="hd2"/>
                </a:cxn>
              </a:cxnLst>
              <a:rect l="0" t="0" r="r" b="b"/>
              <a:pathLst>
                <a:path w="21537" h="21600" extrusionOk="0">
                  <a:moveTo>
                    <a:pt x="11778" y="0"/>
                  </a:moveTo>
                  <a:cubicBezTo>
                    <a:pt x="11615" y="0"/>
                    <a:pt x="11455" y="96"/>
                    <a:pt x="11357" y="277"/>
                  </a:cubicBezTo>
                  <a:cubicBezTo>
                    <a:pt x="11192" y="564"/>
                    <a:pt x="11252" y="960"/>
                    <a:pt x="11483" y="1165"/>
                  </a:cubicBezTo>
                  <a:cubicBezTo>
                    <a:pt x="15059" y="4241"/>
                    <a:pt x="17191" y="9291"/>
                    <a:pt x="17191" y="14677"/>
                  </a:cubicBezTo>
                  <a:cubicBezTo>
                    <a:pt x="17191" y="16618"/>
                    <a:pt x="16921" y="18518"/>
                    <a:pt x="16386" y="20322"/>
                  </a:cubicBezTo>
                  <a:lnTo>
                    <a:pt x="14607" y="20322"/>
                  </a:lnTo>
                  <a:cubicBezTo>
                    <a:pt x="15218" y="18552"/>
                    <a:pt x="15538" y="16618"/>
                    <a:pt x="15538" y="14677"/>
                  </a:cubicBezTo>
                  <a:cubicBezTo>
                    <a:pt x="15538" y="6742"/>
                    <a:pt x="10338" y="290"/>
                    <a:pt x="3947" y="290"/>
                  </a:cubicBezTo>
                  <a:cubicBezTo>
                    <a:pt x="2724" y="290"/>
                    <a:pt x="1512" y="530"/>
                    <a:pt x="356" y="994"/>
                  </a:cubicBezTo>
                  <a:cubicBezTo>
                    <a:pt x="86" y="1104"/>
                    <a:pt x="-63" y="1466"/>
                    <a:pt x="25" y="1801"/>
                  </a:cubicBezTo>
                  <a:cubicBezTo>
                    <a:pt x="96" y="2070"/>
                    <a:pt x="299" y="2242"/>
                    <a:pt x="516" y="2242"/>
                  </a:cubicBezTo>
                  <a:cubicBezTo>
                    <a:pt x="569" y="2242"/>
                    <a:pt x="622" y="2232"/>
                    <a:pt x="675" y="2211"/>
                  </a:cubicBezTo>
                  <a:cubicBezTo>
                    <a:pt x="1727" y="1787"/>
                    <a:pt x="2829" y="1568"/>
                    <a:pt x="3947" y="1568"/>
                  </a:cubicBezTo>
                  <a:cubicBezTo>
                    <a:pt x="9770" y="1568"/>
                    <a:pt x="14508" y="7453"/>
                    <a:pt x="14508" y="14677"/>
                  </a:cubicBezTo>
                  <a:cubicBezTo>
                    <a:pt x="14508" y="16659"/>
                    <a:pt x="14161" y="18559"/>
                    <a:pt x="13483" y="20322"/>
                  </a:cubicBezTo>
                  <a:lnTo>
                    <a:pt x="7749" y="20322"/>
                  </a:lnTo>
                  <a:cubicBezTo>
                    <a:pt x="7462" y="20322"/>
                    <a:pt x="7236" y="20609"/>
                    <a:pt x="7236" y="20964"/>
                  </a:cubicBezTo>
                  <a:cubicBezTo>
                    <a:pt x="7236" y="21313"/>
                    <a:pt x="7462" y="21600"/>
                    <a:pt x="7749" y="21600"/>
                  </a:cubicBezTo>
                  <a:lnTo>
                    <a:pt x="21019" y="21600"/>
                  </a:lnTo>
                  <a:cubicBezTo>
                    <a:pt x="21306" y="21600"/>
                    <a:pt x="21537" y="21313"/>
                    <a:pt x="21537" y="20964"/>
                  </a:cubicBezTo>
                  <a:cubicBezTo>
                    <a:pt x="21537" y="20609"/>
                    <a:pt x="21306" y="20322"/>
                    <a:pt x="21019" y="20322"/>
                  </a:cubicBezTo>
                  <a:lnTo>
                    <a:pt x="17477" y="20322"/>
                  </a:lnTo>
                  <a:cubicBezTo>
                    <a:pt x="17973" y="18511"/>
                    <a:pt x="18221" y="16611"/>
                    <a:pt x="18221" y="14677"/>
                  </a:cubicBezTo>
                  <a:cubicBezTo>
                    <a:pt x="18221" y="8874"/>
                    <a:pt x="15924" y="3427"/>
                    <a:pt x="12073" y="113"/>
                  </a:cubicBezTo>
                  <a:cubicBezTo>
                    <a:pt x="11982" y="37"/>
                    <a:pt x="11879" y="0"/>
                    <a:pt x="1177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3" name="Google Shape;3808;p31"/>
            <p:cNvSpPr/>
            <p:nvPr/>
          </p:nvSpPr>
          <p:spPr>
            <a:xfrm>
              <a:off x="61257" y="343527"/>
              <a:ext cx="119210"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4" name="Google Shape;3809;p31"/>
            <p:cNvSpPr/>
            <p:nvPr/>
          </p:nvSpPr>
          <p:spPr>
            <a:xfrm>
              <a:off x="289612" y="343527"/>
              <a:ext cx="119209"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5" name="Google Shape;3810;p31"/>
            <p:cNvSpPr/>
            <p:nvPr/>
          </p:nvSpPr>
          <p:spPr>
            <a:xfrm>
              <a:off x="155860" y="388919"/>
              <a:ext cx="157918" cy="13737"/>
            </a:xfrm>
            <a:custGeom>
              <a:avLst/>
              <a:gdLst/>
              <a:ahLst/>
              <a:cxnLst>
                <a:cxn ang="0">
                  <a:pos x="wd2" y="hd2"/>
                </a:cxn>
                <a:cxn ang="5400000">
                  <a:pos x="wd2" y="hd2"/>
                </a:cxn>
                <a:cxn ang="10800000">
                  <a:pos x="wd2" y="hd2"/>
                </a:cxn>
                <a:cxn ang="16200000">
                  <a:pos x="wd2" y="hd2"/>
                </a:cxn>
              </a:cxnLst>
              <a:rect l="0" t="0" r="r" b="b"/>
              <a:pathLst>
                <a:path w="21600" h="21600" extrusionOk="0">
                  <a:moveTo>
                    <a:pt x="934" y="0"/>
                  </a:moveTo>
                  <a:cubicBezTo>
                    <a:pt x="422" y="0"/>
                    <a:pt x="0" y="4851"/>
                    <a:pt x="0" y="10856"/>
                  </a:cubicBezTo>
                  <a:cubicBezTo>
                    <a:pt x="0" y="16864"/>
                    <a:pt x="422" y="21600"/>
                    <a:pt x="934" y="21600"/>
                  </a:cubicBezTo>
                  <a:lnTo>
                    <a:pt x="20666" y="21600"/>
                  </a:lnTo>
                  <a:cubicBezTo>
                    <a:pt x="21178" y="21600"/>
                    <a:pt x="21600" y="16864"/>
                    <a:pt x="21600" y="10856"/>
                  </a:cubicBezTo>
                  <a:cubicBezTo>
                    <a:pt x="21600" y="4851"/>
                    <a:pt x="21178" y="0"/>
                    <a:pt x="206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6" name="Google Shape;3811;p31"/>
            <p:cNvSpPr/>
            <p:nvPr/>
          </p:nvSpPr>
          <p:spPr>
            <a:xfrm>
              <a:off x="204924" y="434384"/>
              <a:ext cx="59790" cy="13737"/>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4" y="0"/>
                    <a:pt x="0" y="4851"/>
                    <a:pt x="0" y="10859"/>
                  </a:cubicBezTo>
                  <a:cubicBezTo>
                    <a:pt x="0" y="16864"/>
                    <a:pt x="1114" y="21600"/>
                    <a:pt x="2495" y="21600"/>
                  </a:cubicBezTo>
                  <a:lnTo>
                    <a:pt x="19106" y="21600"/>
                  </a:lnTo>
                  <a:cubicBezTo>
                    <a:pt x="20486" y="21600"/>
                    <a:pt x="21600" y="16864"/>
                    <a:pt x="21600" y="10859"/>
                  </a:cubicBezTo>
                  <a:cubicBezTo>
                    <a:pt x="21600" y="4851"/>
                    <a:pt x="20486" y="0"/>
                    <a:pt x="1910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7" name="Google Shape;3812;p31"/>
            <p:cNvSpPr/>
            <p:nvPr/>
          </p:nvSpPr>
          <p:spPr>
            <a:xfrm>
              <a:off x="228207" y="-1"/>
              <a:ext cx="13664" cy="39886"/>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1" y="0"/>
                    <a:pt x="0" y="1671"/>
                    <a:pt x="0" y="3740"/>
                  </a:cubicBezTo>
                  <a:lnTo>
                    <a:pt x="0" y="17860"/>
                  </a:lnTo>
                  <a:cubicBezTo>
                    <a:pt x="0" y="19929"/>
                    <a:pt x="4761" y="21600"/>
                    <a:pt x="10802" y="21600"/>
                  </a:cubicBezTo>
                  <a:cubicBezTo>
                    <a:pt x="16839" y="21600"/>
                    <a:pt x="21600" y="19929"/>
                    <a:pt x="21600" y="17860"/>
                  </a:cubicBezTo>
                  <a:lnTo>
                    <a:pt x="21600" y="3740"/>
                  </a:lnTo>
                  <a:cubicBezTo>
                    <a:pt x="21600" y="1671"/>
                    <a:pt x="16839"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8" name="Google Shape;3813;p31"/>
            <p:cNvSpPr/>
            <p:nvPr/>
          </p:nvSpPr>
          <p:spPr>
            <a:xfrm>
              <a:off x="-2" y="228136"/>
              <a:ext cx="33643" cy="13810"/>
            </a:xfrm>
            <a:custGeom>
              <a:avLst/>
              <a:gdLst/>
              <a:ahLst/>
              <a:cxnLst>
                <a:cxn ang="0">
                  <a:pos x="wd2" y="hd2"/>
                </a:cxn>
                <a:cxn ang="5400000">
                  <a:pos x="wd2" y="hd2"/>
                </a:cxn>
                <a:cxn ang="10800000">
                  <a:pos x="wd2" y="hd2"/>
                </a:cxn>
                <a:cxn ang="16200000">
                  <a:pos x="wd2" y="hd2"/>
                </a:cxn>
              </a:cxnLst>
              <a:rect l="0" t="0" r="r" b="b"/>
              <a:pathLst>
                <a:path w="21600" h="21600" extrusionOk="0">
                  <a:moveTo>
                    <a:pt x="4386" y="0"/>
                  </a:moveTo>
                  <a:cubicBezTo>
                    <a:pt x="1981" y="0"/>
                    <a:pt x="0" y="4828"/>
                    <a:pt x="0" y="10802"/>
                  </a:cubicBezTo>
                  <a:cubicBezTo>
                    <a:pt x="0" y="16775"/>
                    <a:pt x="1981" y="21600"/>
                    <a:pt x="4386" y="21600"/>
                  </a:cubicBezTo>
                  <a:lnTo>
                    <a:pt x="17167" y="21600"/>
                  </a:lnTo>
                  <a:cubicBezTo>
                    <a:pt x="19619" y="21600"/>
                    <a:pt x="21600" y="16775"/>
                    <a:pt x="21600" y="10802"/>
                  </a:cubicBezTo>
                  <a:cubicBezTo>
                    <a:pt x="21600" y="4828"/>
                    <a:pt x="19619" y="0"/>
                    <a:pt x="171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79" name="Google Shape;3814;p31"/>
            <p:cNvSpPr/>
            <p:nvPr/>
          </p:nvSpPr>
          <p:spPr>
            <a:xfrm>
              <a:off x="436438"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828"/>
                    <a:pt x="0" y="10802"/>
                  </a:cubicBezTo>
                  <a:cubicBezTo>
                    <a:pt x="0" y="16775"/>
                    <a:pt x="1981" y="21600"/>
                    <a:pt x="4433" y="21600"/>
                  </a:cubicBezTo>
                  <a:lnTo>
                    <a:pt x="17214" y="21600"/>
                  </a:lnTo>
                  <a:cubicBezTo>
                    <a:pt x="19619" y="21600"/>
                    <a:pt x="21600" y="16775"/>
                    <a:pt x="21600" y="10802"/>
                  </a:cubicBezTo>
                  <a:cubicBezTo>
                    <a:pt x="21600" y="4828"/>
                    <a:pt x="19619" y="0"/>
                    <a:pt x="172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80" name="Google Shape;3815;p31"/>
            <p:cNvSpPr/>
            <p:nvPr/>
          </p:nvSpPr>
          <p:spPr>
            <a:xfrm>
              <a:off x="134989"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5632" y="0"/>
                  </a:moveTo>
                  <a:cubicBezTo>
                    <a:pt x="4857" y="0"/>
                    <a:pt x="4074" y="111"/>
                    <a:pt x="3328" y="344"/>
                  </a:cubicBezTo>
                  <a:cubicBezTo>
                    <a:pt x="492" y="1232"/>
                    <a:pt x="-776" y="3557"/>
                    <a:pt x="492" y="5585"/>
                  </a:cubicBezTo>
                  <a:lnTo>
                    <a:pt x="9241" y="19276"/>
                  </a:lnTo>
                  <a:cubicBezTo>
                    <a:pt x="10206" y="20713"/>
                    <a:pt x="12257" y="21600"/>
                    <a:pt x="14368" y="21600"/>
                  </a:cubicBezTo>
                  <a:cubicBezTo>
                    <a:pt x="15153" y="21600"/>
                    <a:pt x="15939" y="21474"/>
                    <a:pt x="16722" y="21262"/>
                  </a:cubicBezTo>
                  <a:cubicBezTo>
                    <a:pt x="19558" y="20375"/>
                    <a:pt x="20824" y="18051"/>
                    <a:pt x="19558" y="16022"/>
                  </a:cubicBezTo>
                  <a:lnTo>
                    <a:pt x="10809" y="2331"/>
                  </a:lnTo>
                  <a:cubicBezTo>
                    <a:pt x="9875" y="867"/>
                    <a:pt x="7796" y="0"/>
                    <a:pt x="563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81" name="Google Shape;3816;p31"/>
            <p:cNvSpPr/>
            <p:nvPr/>
          </p:nvSpPr>
          <p:spPr>
            <a:xfrm>
              <a:off x="21451" y="131554"/>
              <a:ext cx="31752" cy="22106"/>
            </a:xfrm>
            <a:custGeom>
              <a:avLst/>
              <a:gdLst/>
              <a:ahLst/>
              <a:cxnLst>
                <a:cxn ang="0">
                  <a:pos x="wd2" y="hd2"/>
                </a:cxn>
                <a:cxn ang="5400000">
                  <a:pos x="wd2" y="hd2"/>
                </a:cxn>
                <a:cxn ang="10800000">
                  <a:pos x="wd2" y="hd2"/>
                </a:cxn>
                <a:cxn ang="16200000">
                  <a:pos x="wd2" y="hd2"/>
                </a:cxn>
              </a:cxnLst>
              <a:rect l="0" t="0" r="r" b="b"/>
              <a:pathLst>
                <a:path w="20386" h="21600" extrusionOk="0">
                  <a:moveTo>
                    <a:pt x="4412" y="0"/>
                  </a:moveTo>
                  <a:cubicBezTo>
                    <a:pt x="2766" y="0"/>
                    <a:pt x="1173" y="1426"/>
                    <a:pt x="421" y="3870"/>
                  </a:cubicBezTo>
                  <a:cubicBezTo>
                    <a:pt x="-617" y="7173"/>
                    <a:pt x="327" y="11192"/>
                    <a:pt x="2544" y="12770"/>
                  </a:cubicBezTo>
                  <a:lnTo>
                    <a:pt x="14098" y="21026"/>
                  </a:lnTo>
                  <a:cubicBezTo>
                    <a:pt x="14710" y="21455"/>
                    <a:pt x="15371" y="21600"/>
                    <a:pt x="15984" y="21600"/>
                  </a:cubicBezTo>
                  <a:cubicBezTo>
                    <a:pt x="17634" y="21600"/>
                    <a:pt x="19237" y="20163"/>
                    <a:pt x="19992" y="17795"/>
                  </a:cubicBezTo>
                  <a:cubicBezTo>
                    <a:pt x="20983" y="14421"/>
                    <a:pt x="20039" y="10401"/>
                    <a:pt x="17871" y="8824"/>
                  </a:cubicBezTo>
                  <a:lnTo>
                    <a:pt x="6268" y="642"/>
                  </a:lnTo>
                  <a:cubicBezTo>
                    <a:pt x="5671" y="206"/>
                    <a:pt x="5038" y="0"/>
                    <a:pt x="441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82" name="Google Shape;3817;p31"/>
            <p:cNvSpPr/>
            <p:nvPr/>
          </p:nvSpPr>
          <p:spPr>
            <a:xfrm>
              <a:off x="39341" y="37688"/>
              <a:ext cx="55951" cy="56331"/>
            </a:xfrm>
            <a:custGeom>
              <a:avLst/>
              <a:gdLst/>
              <a:ahLst/>
              <a:cxnLst>
                <a:cxn ang="0">
                  <a:pos x="wd2" y="hd2"/>
                </a:cxn>
                <a:cxn ang="5400000">
                  <a:pos x="wd2" y="hd2"/>
                </a:cxn>
                <a:cxn ang="10800000">
                  <a:pos x="wd2" y="hd2"/>
                </a:cxn>
                <a:cxn ang="16200000">
                  <a:pos x="wd2" y="hd2"/>
                </a:cxn>
              </a:cxnLst>
              <a:rect l="0" t="0" r="r" b="b"/>
              <a:pathLst>
                <a:path w="21067" h="21600" extrusionOk="0">
                  <a:moveTo>
                    <a:pt x="2583" y="0"/>
                  </a:moveTo>
                  <a:cubicBezTo>
                    <a:pt x="1923" y="0"/>
                    <a:pt x="1265" y="253"/>
                    <a:pt x="757" y="757"/>
                  </a:cubicBezTo>
                  <a:cubicBezTo>
                    <a:pt x="-238" y="1771"/>
                    <a:pt x="-266" y="3461"/>
                    <a:pt x="757" y="4475"/>
                  </a:cubicBezTo>
                  <a:lnTo>
                    <a:pt x="16632" y="20811"/>
                  </a:lnTo>
                  <a:cubicBezTo>
                    <a:pt x="17157" y="21318"/>
                    <a:pt x="17821" y="21600"/>
                    <a:pt x="18485" y="21600"/>
                  </a:cubicBezTo>
                  <a:cubicBezTo>
                    <a:pt x="19149" y="21600"/>
                    <a:pt x="19785" y="21346"/>
                    <a:pt x="20310" y="20839"/>
                  </a:cubicBezTo>
                  <a:cubicBezTo>
                    <a:pt x="21306" y="19797"/>
                    <a:pt x="21334" y="18135"/>
                    <a:pt x="20310" y="17093"/>
                  </a:cubicBezTo>
                  <a:lnTo>
                    <a:pt x="4436" y="786"/>
                  </a:lnTo>
                  <a:cubicBezTo>
                    <a:pt x="3920" y="261"/>
                    <a:pt x="3251" y="0"/>
                    <a:pt x="258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83" name="Google Shape;3818;p31"/>
            <p:cNvSpPr/>
            <p:nvPr/>
          </p:nvSpPr>
          <p:spPr>
            <a:xfrm>
              <a:off x="310681"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14417" y="0"/>
                  </a:moveTo>
                  <a:cubicBezTo>
                    <a:pt x="12253" y="0"/>
                    <a:pt x="10174" y="867"/>
                    <a:pt x="9240" y="2331"/>
                  </a:cubicBezTo>
                  <a:lnTo>
                    <a:pt x="491" y="16022"/>
                  </a:lnTo>
                  <a:cubicBezTo>
                    <a:pt x="-775" y="18051"/>
                    <a:pt x="491" y="20375"/>
                    <a:pt x="3327" y="21262"/>
                  </a:cubicBezTo>
                  <a:cubicBezTo>
                    <a:pt x="4112" y="21474"/>
                    <a:pt x="4896" y="21600"/>
                    <a:pt x="5681" y="21600"/>
                  </a:cubicBezTo>
                  <a:cubicBezTo>
                    <a:pt x="7792" y="21600"/>
                    <a:pt x="9843" y="20713"/>
                    <a:pt x="10808" y="19276"/>
                  </a:cubicBezTo>
                  <a:lnTo>
                    <a:pt x="19557" y="5585"/>
                  </a:lnTo>
                  <a:cubicBezTo>
                    <a:pt x="20825" y="3557"/>
                    <a:pt x="19557" y="1232"/>
                    <a:pt x="16721" y="344"/>
                  </a:cubicBezTo>
                  <a:cubicBezTo>
                    <a:pt x="15975" y="111"/>
                    <a:pt x="15192" y="0"/>
                    <a:pt x="1441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84" name="Google Shape;3819;p31"/>
            <p:cNvSpPr/>
            <p:nvPr/>
          </p:nvSpPr>
          <p:spPr>
            <a:xfrm>
              <a:off x="416843" y="131554"/>
              <a:ext cx="31784" cy="22106"/>
            </a:xfrm>
            <a:custGeom>
              <a:avLst/>
              <a:gdLst/>
              <a:ahLst/>
              <a:cxnLst>
                <a:cxn ang="0">
                  <a:pos x="wd2" y="hd2"/>
                </a:cxn>
                <a:cxn ang="5400000">
                  <a:pos x="wd2" y="hd2"/>
                </a:cxn>
                <a:cxn ang="10800000">
                  <a:pos x="wd2" y="hd2"/>
                </a:cxn>
                <a:cxn ang="16200000">
                  <a:pos x="wd2" y="hd2"/>
                </a:cxn>
              </a:cxnLst>
              <a:rect l="0" t="0" r="r" b="b"/>
              <a:pathLst>
                <a:path w="20362" h="21600" extrusionOk="0">
                  <a:moveTo>
                    <a:pt x="15959" y="0"/>
                  </a:moveTo>
                  <a:cubicBezTo>
                    <a:pt x="15334" y="0"/>
                    <a:pt x="14702" y="206"/>
                    <a:pt x="14107" y="642"/>
                  </a:cubicBezTo>
                  <a:lnTo>
                    <a:pt x="2531" y="8824"/>
                  </a:lnTo>
                  <a:cubicBezTo>
                    <a:pt x="366" y="10401"/>
                    <a:pt x="-623" y="14421"/>
                    <a:pt x="413" y="17795"/>
                  </a:cubicBezTo>
                  <a:cubicBezTo>
                    <a:pt x="1166" y="20163"/>
                    <a:pt x="2765" y="21600"/>
                    <a:pt x="4412" y="21600"/>
                  </a:cubicBezTo>
                  <a:cubicBezTo>
                    <a:pt x="5024" y="21600"/>
                    <a:pt x="5683" y="21455"/>
                    <a:pt x="6294" y="21026"/>
                  </a:cubicBezTo>
                  <a:lnTo>
                    <a:pt x="17825" y="12770"/>
                  </a:lnTo>
                  <a:cubicBezTo>
                    <a:pt x="20035" y="11192"/>
                    <a:pt x="20977" y="7173"/>
                    <a:pt x="19941" y="3870"/>
                  </a:cubicBezTo>
                  <a:cubicBezTo>
                    <a:pt x="19191" y="1426"/>
                    <a:pt x="17601" y="0"/>
                    <a:pt x="1595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85" name="Google Shape;3820;p31"/>
            <p:cNvSpPr/>
            <p:nvPr/>
          </p:nvSpPr>
          <p:spPr>
            <a:xfrm>
              <a:off x="374787" y="37688"/>
              <a:ext cx="55951" cy="56331"/>
            </a:xfrm>
            <a:custGeom>
              <a:avLst/>
              <a:gdLst/>
              <a:ahLst/>
              <a:cxnLst>
                <a:cxn ang="0">
                  <a:pos x="wd2" y="hd2"/>
                </a:cxn>
                <a:cxn ang="5400000">
                  <a:pos x="wd2" y="hd2"/>
                </a:cxn>
                <a:cxn ang="10800000">
                  <a:pos x="wd2" y="hd2"/>
                </a:cxn>
                <a:cxn ang="16200000">
                  <a:pos x="wd2" y="hd2"/>
                </a:cxn>
              </a:cxnLst>
              <a:rect l="0" t="0" r="r" b="b"/>
              <a:pathLst>
                <a:path w="21067" h="21600" extrusionOk="0">
                  <a:moveTo>
                    <a:pt x="18485" y="0"/>
                  </a:moveTo>
                  <a:cubicBezTo>
                    <a:pt x="17817" y="0"/>
                    <a:pt x="17148" y="261"/>
                    <a:pt x="16632" y="786"/>
                  </a:cubicBezTo>
                  <a:lnTo>
                    <a:pt x="758" y="17093"/>
                  </a:lnTo>
                  <a:cubicBezTo>
                    <a:pt x="-266" y="18135"/>
                    <a:pt x="-238" y="19797"/>
                    <a:pt x="758" y="20839"/>
                  </a:cubicBezTo>
                  <a:cubicBezTo>
                    <a:pt x="1283" y="21346"/>
                    <a:pt x="1919" y="21600"/>
                    <a:pt x="2583" y="21600"/>
                  </a:cubicBezTo>
                  <a:cubicBezTo>
                    <a:pt x="3247" y="21600"/>
                    <a:pt x="3911" y="21318"/>
                    <a:pt x="4436" y="20811"/>
                  </a:cubicBezTo>
                  <a:lnTo>
                    <a:pt x="20311" y="4475"/>
                  </a:lnTo>
                  <a:cubicBezTo>
                    <a:pt x="21334" y="3461"/>
                    <a:pt x="21306" y="1771"/>
                    <a:pt x="20311" y="757"/>
                  </a:cubicBezTo>
                  <a:cubicBezTo>
                    <a:pt x="19803" y="253"/>
                    <a:pt x="19145" y="0"/>
                    <a:pt x="1848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86" name="Google Shape;3821;p31"/>
            <p:cNvSpPr/>
            <p:nvPr/>
          </p:nvSpPr>
          <p:spPr>
            <a:xfrm>
              <a:off x="173442" y="210067"/>
              <a:ext cx="122261" cy="146683"/>
            </a:xfrm>
            <a:custGeom>
              <a:avLst/>
              <a:gdLst/>
              <a:ahLst/>
              <a:cxnLst>
                <a:cxn ang="0">
                  <a:pos x="wd2" y="hd2"/>
                </a:cxn>
                <a:cxn ang="5400000">
                  <a:pos x="wd2" y="hd2"/>
                </a:cxn>
                <a:cxn ang="10800000">
                  <a:pos x="wd2" y="hd2"/>
                </a:cxn>
                <a:cxn ang="16200000">
                  <a:pos x="wd2" y="hd2"/>
                </a:cxn>
              </a:cxnLst>
              <a:rect l="0" t="0" r="r" b="b"/>
              <a:pathLst>
                <a:path w="21262" h="21600" extrusionOk="0">
                  <a:moveTo>
                    <a:pt x="10635" y="0"/>
                  </a:moveTo>
                  <a:cubicBezTo>
                    <a:pt x="10009" y="0"/>
                    <a:pt x="9409" y="227"/>
                    <a:pt x="8988" y="606"/>
                  </a:cubicBezTo>
                  <a:lnTo>
                    <a:pt x="595" y="8307"/>
                  </a:lnTo>
                  <a:cubicBezTo>
                    <a:pt x="-18" y="8869"/>
                    <a:pt x="-171" y="9648"/>
                    <a:pt x="199" y="10351"/>
                  </a:cubicBezTo>
                  <a:cubicBezTo>
                    <a:pt x="557" y="11054"/>
                    <a:pt x="1336" y="11487"/>
                    <a:pt x="2243" y="11487"/>
                  </a:cubicBezTo>
                  <a:lnTo>
                    <a:pt x="5551" y="11487"/>
                  </a:lnTo>
                  <a:lnTo>
                    <a:pt x="5551" y="19794"/>
                  </a:lnTo>
                  <a:cubicBezTo>
                    <a:pt x="5551" y="20789"/>
                    <a:pt x="6509" y="21600"/>
                    <a:pt x="7698" y="21600"/>
                  </a:cubicBezTo>
                  <a:lnTo>
                    <a:pt x="13727" y="21600"/>
                  </a:lnTo>
                  <a:cubicBezTo>
                    <a:pt x="14914" y="21600"/>
                    <a:pt x="15872" y="20789"/>
                    <a:pt x="15872" y="19794"/>
                  </a:cubicBezTo>
                  <a:lnTo>
                    <a:pt x="15872" y="11487"/>
                  </a:lnTo>
                  <a:lnTo>
                    <a:pt x="19028" y="11487"/>
                  </a:lnTo>
                  <a:cubicBezTo>
                    <a:pt x="19922" y="11487"/>
                    <a:pt x="20714" y="11054"/>
                    <a:pt x="21071" y="10351"/>
                  </a:cubicBezTo>
                  <a:cubicBezTo>
                    <a:pt x="21429" y="9648"/>
                    <a:pt x="21276" y="8869"/>
                    <a:pt x="20662" y="8307"/>
                  </a:cubicBezTo>
                  <a:lnTo>
                    <a:pt x="17443" y="5354"/>
                  </a:lnTo>
                  <a:cubicBezTo>
                    <a:pt x="17209" y="5139"/>
                    <a:pt x="16891" y="5030"/>
                    <a:pt x="16571" y="5030"/>
                  </a:cubicBezTo>
                  <a:cubicBezTo>
                    <a:pt x="16280" y="5030"/>
                    <a:pt x="15988" y="5120"/>
                    <a:pt x="15757" y="5300"/>
                  </a:cubicBezTo>
                  <a:cubicBezTo>
                    <a:pt x="15272" y="5679"/>
                    <a:pt x="15246" y="6317"/>
                    <a:pt x="15693" y="6728"/>
                  </a:cubicBezTo>
                  <a:lnTo>
                    <a:pt x="18670" y="9464"/>
                  </a:lnTo>
                  <a:lnTo>
                    <a:pt x="14672" y="9464"/>
                  </a:lnTo>
                  <a:cubicBezTo>
                    <a:pt x="14007" y="9464"/>
                    <a:pt x="13484" y="9918"/>
                    <a:pt x="13484" y="10470"/>
                  </a:cubicBezTo>
                  <a:lnTo>
                    <a:pt x="13484" y="19577"/>
                  </a:lnTo>
                  <a:lnTo>
                    <a:pt x="7940" y="19577"/>
                  </a:lnTo>
                  <a:lnTo>
                    <a:pt x="7940" y="10470"/>
                  </a:lnTo>
                  <a:cubicBezTo>
                    <a:pt x="7940" y="9918"/>
                    <a:pt x="7416" y="9464"/>
                    <a:pt x="6752" y="9464"/>
                  </a:cubicBezTo>
                  <a:lnTo>
                    <a:pt x="2588" y="9464"/>
                  </a:lnTo>
                  <a:lnTo>
                    <a:pt x="10635" y="2088"/>
                  </a:lnTo>
                  <a:lnTo>
                    <a:pt x="12232" y="3559"/>
                  </a:lnTo>
                  <a:cubicBezTo>
                    <a:pt x="12466" y="3774"/>
                    <a:pt x="12788" y="3882"/>
                    <a:pt x="13109" y="3882"/>
                  </a:cubicBezTo>
                  <a:cubicBezTo>
                    <a:pt x="13402" y="3882"/>
                    <a:pt x="13693" y="3793"/>
                    <a:pt x="13918" y="3613"/>
                  </a:cubicBezTo>
                  <a:cubicBezTo>
                    <a:pt x="14403" y="3234"/>
                    <a:pt x="14442" y="2596"/>
                    <a:pt x="13995" y="2185"/>
                  </a:cubicBezTo>
                  <a:lnTo>
                    <a:pt x="12270" y="606"/>
                  </a:lnTo>
                  <a:cubicBezTo>
                    <a:pt x="11849" y="227"/>
                    <a:pt x="11249" y="0"/>
                    <a:pt x="1063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388" name="Google Shape;3801;p31"/>
          <p:cNvSpPr/>
          <p:nvPr/>
        </p:nvSpPr>
        <p:spPr>
          <a:xfrm>
            <a:off x="5374847" y="1813856"/>
            <a:ext cx="817503" cy="817503"/>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413" name="Google Shape;3822;p31"/>
          <p:cNvGrpSpPr/>
          <p:nvPr/>
        </p:nvGrpSpPr>
        <p:grpSpPr>
          <a:xfrm>
            <a:off x="5561851" y="2000796"/>
            <a:ext cx="443496" cy="443625"/>
            <a:chOff x="0" y="0"/>
            <a:chExt cx="443494" cy="443624"/>
          </a:xfrm>
        </p:grpSpPr>
        <p:sp>
          <p:nvSpPr>
            <p:cNvPr id="2389"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0"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1"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2"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3"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4"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5"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6"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7"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8"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399"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0"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1"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2"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3"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4"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5"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6"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7"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8"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09"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10"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11"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12"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414" name="Google Shape;2052;p22"/>
          <p:cNvSpPr txBox="1"/>
          <p:nvPr/>
        </p:nvSpPr>
        <p:spPr>
          <a:xfrm>
            <a:off x="5349564" y="2896140"/>
            <a:ext cx="1592402" cy="1418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700" b="1" u="sng">
                <a:solidFill>
                  <a:srgbClr val="941751"/>
                </a:solidFill>
                <a:latin typeface="Times New Roman"/>
                <a:ea typeface="Times New Roman"/>
                <a:cs typeface="Times New Roman"/>
                <a:sym typeface="Times New Roman"/>
              </a:defRPr>
            </a:pPr>
            <a:r>
              <a:t>Storage</a:t>
            </a:r>
            <a:br/>
            <a:endParaRPr/>
          </a:p>
          <a:p>
            <a:pPr algn="ctr" defTabSz="457200">
              <a:spcBef>
                <a:spcPts val="1800"/>
              </a:spcBef>
              <a:defRPr sz="1700" b="1" u="sng">
                <a:solidFill>
                  <a:srgbClr val="941751"/>
                </a:solidFill>
                <a:latin typeface="Times New Roman"/>
                <a:ea typeface="Times New Roman"/>
                <a:cs typeface="Times New Roman"/>
                <a:sym typeface="Times New Roman"/>
              </a:defRPr>
            </a:pPr>
            <a:br/>
            <a:endParaRPr/>
          </a:p>
        </p:txBody>
      </p:sp>
      <p:sp>
        <p:nvSpPr>
          <p:cNvPr id="2415" name="Google Shape;2052;p22"/>
          <p:cNvSpPr txBox="1"/>
          <p:nvPr/>
        </p:nvSpPr>
        <p:spPr>
          <a:xfrm>
            <a:off x="7121852" y="2896140"/>
            <a:ext cx="1592402" cy="1418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700" b="1" u="sng">
                <a:solidFill>
                  <a:srgbClr val="941751"/>
                </a:solidFill>
                <a:latin typeface="Times New Roman"/>
                <a:ea typeface="Times New Roman"/>
                <a:cs typeface="Times New Roman"/>
                <a:sym typeface="Times New Roman"/>
              </a:defRPr>
            </a:pPr>
            <a:r>
              <a:t>Broadband</a:t>
            </a:r>
            <a:br/>
            <a:endParaRPr/>
          </a:p>
          <a:p>
            <a:pPr algn="ctr" defTabSz="457200">
              <a:spcBef>
                <a:spcPts val="1800"/>
              </a:spcBef>
              <a:defRPr sz="1700" b="1" u="sng">
                <a:solidFill>
                  <a:srgbClr val="941751"/>
                </a:solidFill>
                <a:latin typeface="Times New Roman"/>
                <a:ea typeface="Times New Roman"/>
                <a:cs typeface="Times New Roman"/>
                <a:sym typeface="Times New Roman"/>
              </a:defRPr>
            </a:pPr>
            <a:br/>
            <a:endParaRPr/>
          </a:p>
        </p:txBody>
      </p:sp>
      <p:sp>
        <p:nvSpPr>
          <p:cNvPr id="2416" name="Google Shape;2055;p22"/>
          <p:cNvSpPr txBox="1"/>
          <p:nvPr/>
        </p:nvSpPr>
        <p:spPr>
          <a:xfrm>
            <a:off x="5113463" y="3487314"/>
            <a:ext cx="2064601" cy="581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a:latin typeface="Times New Roman"/>
                <a:ea typeface="Times New Roman"/>
                <a:cs typeface="Times New Roman"/>
                <a:sym typeface="Times New Roman"/>
              </a:defRPr>
            </a:pPr>
            <a:r>
              <a:t>256 GB or more </a:t>
            </a:r>
            <a:br/>
            <a:endParaRPr/>
          </a:p>
        </p:txBody>
      </p:sp>
      <p:sp>
        <p:nvSpPr>
          <p:cNvPr id="2417" name="Google Shape;2055;p22"/>
          <p:cNvSpPr txBox="1"/>
          <p:nvPr/>
        </p:nvSpPr>
        <p:spPr>
          <a:xfrm>
            <a:off x="7044962" y="3487314"/>
            <a:ext cx="2064601" cy="581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a:latin typeface="Times New Roman"/>
                <a:ea typeface="Times New Roman"/>
                <a:cs typeface="Times New Roman"/>
                <a:sym typeface="Times New Roman"/>
              </a:defRPr>
            </a:pPr>
            <a:r>
              <a:t>With good speed</a:t>
            </a:r>
            <a:b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oogle Shape;5020;p41"/>
          <p:cNvGrpSpPr/>
          <p:nvPr/>
        </p:nvGrpSpPr>
        <p:grpSpPr>
          <a:xfrm>
            <a:off x="514345" y="1315124"/>
            <a:ext cx="6901376" cy="928976"/>
            <a:chOff x="0" y="0"/>
            <a:chExt cx="6901374" cy="928975"/>
          </a:xfrm>
        </p:grpSpPr>
        <p:sp>
          <p:nvSpPr>
            <p:cNvPr id="264" name="Google Shape;5021;p41"/>
            <p:cNvSpPr/>
            <p:nvPr/>
          </p:nvSpPr>
          <p:spPr>
            <a:xfrm flipH="1">
              <a:off x="4339726" y="349"/>
              <a:ext cx="539362" cy="9286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7807"/>
                  </a:lnTo>
                  <a:lnTo>
                    <a:pt x="0" y="21600"/>
                  </a:lnTo>
                  <a:lnTo>
                    <a:pt x="21600" y="17670"/>
                  </a:lnTo>
                  <a:lnTo>
                    <a:pt x="21600" y="0"/>
                  </a:lnTo>
                  <a:close/>
                </a:path>
              </a:pathLst>
            </a:custGeom>
            <a:solidFill>
              <a:srgbClr val="A80C5D"/>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 name="Google Shape;5022;p41"/>
            <p:cNvSpPr/>
            <p:nvPr/>
          </p:nvSpPr>
          <p:spPr>
            <a:xfrm rot="16200000" flipH="1">
              <a:off x="1789949" y="-1789601"/>
              <a:ext cx="759603" cy="43395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846"/>
                    <a:pt x="21600" y="1890"/>
                  </a:cubicBezTo>
                  <a:lnTo>
                    <a:pt x="21600" y="21600"/>
                  </a:lnTo>
                  <a:lnTo>
                    <a:pt x="0" y="21600"/>
                  </a:lnTo>
                  <a:lnTo>
                    <a:pt x="0" y="1890"/>
                  </a:lnTo>
                  <a:cubicBezTo>
                    <a:pt x="0" y="846"/>
                    <a:pt x="4835" y="0"/>
                    <a:pt x="10800" y="0"/>
                  </a:cubicBezTo>
                  <a:close/>
                </a:path>
              </a:pathLst>
            </a:custGeom>
            <a:solidFill>
              <a:srgbClr val="FFC95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 name="Google Shape;5023;p41"/>
            <p:cNvSpPr/>
            <p:nvPr/>
          </p:nvSpPr>
          <p:spPr>
            <a:xfrm flipH="1">
              <a:off x="4878936" y="335974"/>
              <a:ext cx="2022439" cy="592987"/>
            </a:xfrm>
            <a:prstGeom prst="rect">
              <a:avLst/>
            </a:prstGeom>
            <a:solidFill>
              <a:srgbClr val="FFCE6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 name="Google Shape;5024;p41"/>
            <p:cNvSpPr/>
            <p:nvPr/>
          </p:nvSpPr>
          <p:spPr>
            <a:xfrm flipH="1">
              <a:off x="4339726" y="-1"/>
              <a:ext cx="539362" cy="92862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7807"/>
                  </a:lnTo>
                  <a:lnTo>
                    <a:pt x="0" y="21600"/>
                  </a:lnTo>
                  <a:lnTo>
                    <a:pt x="21600" y="17670"/>
                  </a:lnTo>
                  <a:lnTo>
                    <a:pt x="21600" y="0"/>
                  </a:lnTo>
                  <a:close/>
                </a:path>
              </a:pathLst>
            </a:custGeom>
            <a:solidFill>
              <a:srgbClr val="F8C151"/>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grpSp>
        <p:nvGrpSpPr>
          <p:cNvPr id="273" name="Google Shape;5025;p41"/>
          <p:cNvGrpSpPr/>
          <p:nvPr/>
        </p:nvGrpSpPr>
        <p:grpSpPr>
          <a:xfrm>
            <a:off x="457367" y="2119975"/>
            <a:ext cx="6901204" cy="760939"/>
            <a:chOff x="0" y="0"/>
            <a:chExt cx="6901203" cy="760937"/>
          </a:xfrm>
        </p:grpSpPr>
        <p:sp>
          <p:nvSpPr>
            <p:cNvPr id="269" name="Google Shape;5026;p41"/>
            <p:cNvSpPr/>
            <p:nvPr/>
          </p:nvSpPr>
          <p:spPr>
            <a:xfrm rot="16200000" flipH="1">
              <a:off x="1789800" y="-1789677"/>
              <a:ext cx="759903" cy="433950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847"/>
                    <a:pt x="21600" y="1891"/>
                  </a:cubicBezTo>
                  <a:lnTo>
                    <a:pt x="21600" y="21600"/>
                  </a:lnTo>
                  <a:lnTo>
                    <a:pt x="0" y="21600"/>
                  </a:lnTo>
                  <a:lnTo>
                    <a:pt x="0" y="1891"/>
                  </a:lnTo>
                  <a:cubicBezTo>
                    <a:pt x="0" y="847"/>
                    <a:pt x="4835" y="0"/>
                    <a:pt x="108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 name="Google Shape;5027;p41"/>
            <p:cNvSpPr/>
            <p:nvPr/>
          </p:nvSpPr>
          <p:spPr>
            <a:xfrm flipH="1">
              <a:off x="4878765" y="167944"/>
              <a:ext cx="2022439" cy="592987"/>
            </a:xfrm>
            <a:prstGeom prst="rect">
              <a:avLst/>
            </a:prstGeom>
            <a:solidFill>
              <a:srgbClr val="FC8E6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 name="Google Shape;5028;p41"/>
            <p:cNvSpPr/>
            <p:nvPr/>
          </p:nvSpPr>
          <p:spPr>
            <a:xfrm flipH="1">
              <a:off x="4339556" y="637"/>
              <a:ext cx="539361" cy="7603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753"/>
                  </a:lnTo>
                  <a:lnTo>
                    <a:pt x="0" y="21600"/>
                  </a:lnTo>
                  <a:lnTo>
                    <a:pt x="21600" y="21581"/>
                  </a:lnTo>
                  <a:lnTo>
                    <a:pt x="21600" y="0"/>
                  </a:lnTo>
                  <a:close/>
                </a:path>
              </a:pathLst>
            </a:custGeom>
            <a:solidFill>
              <a:srgbClr val="E81080"/>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 name="Google Shape;5029;p41"/>
            <p:cNvSpPr/>
            <p:nvPr/>
          </p:nvSpPr>
          <p:spPr>
            <a:xfrm flipH="1">
              <a:off x="4339556" y="0"/>
              <a:ext cx="539361" cy="7603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753"/>
                  </a:lnTo>
                  <a:lnTo>
                    <a:pt x="0" y="21600"/>
                  </a:lnTo>
                  <a:lnTo>
                    <a:pt x="21600" y="21581"/>
                  </a:lnTo>
                  <a:lnTo>
                    <a:pt x="21600" y="0"/>
                  </a:lnTo>
                  <a:close/>
                </a:path>
              </a:pathLst>
            </a:custGeom>
            <a:solidFill>
              <a:srgbClr val="E6724D"/>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grpSp>
        <p:nvGrpSpPr>
          <p:cNvPr id="278" name="Google Shape;5030;p41"/>
          <p:cNvGrpSpPr/>
          <p:nvPr/>
        </p:nvGrpSpPr>
        <p:grpSpPr>
          <a:xfrm>
            <a:off x="457366" y="2925691"/>
            <a:ext cx="6901205" cy="760680"/>
            <a:chOff x="0" y="0"/>
            <a:chExt cx="6901204" cy="760679"/>
          </a:xfrm>
        </p:grpSpPr>
        <p:sp>
          <p:nvSpPr>
            <p:cNvPr id="274" name="Google Shape;5031;p41"/>
            <p:cNvSpPr/>
            <p:nvPr/>
          </p:nvSpPr>
          <p:spPr>
            <a:xfrm rot="16200000" flipH="1">
              <a:off x="1789949" y="-1789194"/>
              <a:ext cx="759604" cy="433950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846"/>
                    <a:pt x="21600" y="1890"/>
                  </a:cubicBezTo>
                  <a:lnTo>
                    <a:pt x="21600" y="21600"/>
                  </a:lnTo>
                  <a:lnTo>
                    <a:pt x="0" y="21600"/>
                  </a:lnTo>
                  <a:lnTo>
                    <a:pt x="0" y="1890"/>
                  </a:lnTo>
                  <a:cubicBezTo>
                    <a:pt x="0" y="846"/>
                    <a:pt x="4835" y="0"/>
                    <a:pt x="108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5" name="Google Shape;5032;p41"/>
            <p:cNvSpPr/>
            <p:nvPr/>
          </p:nvSpPr>
          <p:spPr>
            <a:xfrm flipH="1">
              <a:off x="4878765" y="348"/>
              <a:ext cx="2022439" cy="592989"/>
            </a:xfrm>
            <a:prstGeom prst="rect">
              <a:avLst/>
            </a:prstGeom>
            <a:solidFill>
              <a:srgbClr val="C31A63"/>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 name="Google Shape;5033;p41"/>
            <p:cNvSpPr/>
            <p:nvPr/>
          </p:nvSpPr>
          <p:spPr>
            <a:xfrm flipH="1">
              <a:off x="4339556" y="349"/>
              <a:ext cx="539361" cy="7603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846"/>
                  </a:lnTo>
                  <a:lnTo>
                    <a:pt x="21600" y="21600"/>
                  </a:lnTo>
                  <a:lnTo>
                    <a:pt x="21600" y="19"/>
                  </a:lnTo>
                  <a:lnTo>
                    <a:pt x="0" y="0"/>
                  </a:lnTo>
                  <a:close/>
                </a:path>
              </a:pathLst>
            </a:custGeom>
            <a:solidFill>
              <a:srgbClr val="833CD8"/>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7" name="Google Shape;5034;p41"/>
            <p:cNvSpPr/>
            <p:nvPr/>
          </p:nvSpPr>
          <p:spPr>
            <a:xfrm flipH="1">
              <a:off x="4339556" y="-1"/>
              <a:ext cx="539361" cy="7603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846"/>
                  </a:lnTo>
                  <a:lnTo>
                    <a:pt x="21600" y="21600"/>
                  </a:lnTo>
                  <a:lnTo>
                    <a:pt x="21600" y="19"/>
                  </a:lnTo>
                  <a:lnTo>
                    <a:pt x="0" y="0"/>
                  </a:lnTo>
                  <a:close/>
                </a:path>
              </a:pathLst>
            </a:custGeom>
            <a:solidFill>
              <a:srgbClr val="A30B4D"/>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grpSp>
        <p:nvGrpSpPr>
          <p:cNvPr id="283" name="Google Shape;5035;p41"/>
          <p:cNvGrpSpPr/>
          <p:nvPr/>
        </p:nvGrpSpPr>
        <p:grpSpPr>
          <a:xfrm>
            <a:off x="457367" y="3564164"/>
            <a:ext cx="6901204" cy="928300"/>
            <a:chOff x="0" y="0"/>
            <a:chExt cx="6901203" cy="928298"/>
          </a:xfrm>
        </p:grpSpPr>
        <p:sp>
          <p:nvSpPr>
            <p:cNvPr id="279" name="Google Shape;5036;p41"/>
            <p:cNvSpPr/>
            <p:nvPr/>
          </p:nvSpPr>
          <p:spPr>
            <a:xfrm rot="16200000" flipH="1">
              <a:off x="1789950" y="-1622017"/>
              <a:ext cx="759602" cy="433950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846"/>
                    <a:pt x="21600" y="1890"/>
                  </a:cubicBezTo>
                  <a:lnTo>
                    <a:pt x="21600" y="21600"/>
                  </a:lnTo>
                  <a:lnTo>
                    <a:pt x="0" y="21600"/>
                  </a:lnTo>
                  <a:lnTo>
                    <a:pt x="0" y="1890"/>
                  </a:lnTo>
                  <a:cubicBezTo>
                    <a:pt x="0" y="846"/>
                    <a:pt x="4835" y="0"/>
                    <a:pt x="108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0" name="Google Shape;5037;p41"/>
            <p:cNvSpPr/>
            <p:nvPr/>
          </p:nvSpPr>
          <p:spPr>
            <a:xfrm flipH="1">
              <a:off x="4878765" y="-1"/>
              <a:ext cx="2022439" cy="592987"/>
            </a:xfrm>
            <a:prstGeom prst="rect">
              <a:avLst/>
            </a:prstGeom>
            <a:solidFill>
              <a:srgbClr val="812573"/>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1" name="Google Shape;5038;p41"/>
            <p:cNvSpPr/>
            <p:nvPr/>
          </p:nvSpPr>
          <p:spPr>
            <a:xfrm flipH="1">
              <a:off x="4339556" y="-1"/>
              <a:ext cx="539361" cy="928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798"/>
                  </a:lnTo>
                  <a:lnTo>
                    <a:pt x="21600" y="21600"/>
                  </a:lnTo>
                  <a:lnTo>
                    <a:pt x="21600" y="3924"/>
                  </a:lnTo>
                  <a:lnTo>
                    <a:pt x="0" y="0"/>
                  </a:lnTo>
                  <a:close/>
                </a:path>
              </a:pathLst>
            </a:custGeom>
            <a:solidFill>
              <a:srgbClr val="AC71EC"/>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2" name="Google Shape;5039;p41"/>
            <p:cNvSpPr/>
            <p:nvPr/>
          </p:nvSpPr>
          <p:spPr>
            <a:xfrm flipH="1">
              <a:off x="4339556" y="-1"/>
              <a:ext cx="539361" cy="928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798"/>
                  </a:lnTo>
                  <a:lnTo>
                    <a:pt x="21600" y="21600"/>
                  </a:lnTo>
                  <a:lnTo>
                    <a:pt x="21600" y="3924"/>
                  </a:lnTo>
                  <a:lnTo>
                    <a:pt x="0" y="0"/>
                  </a:lnTo>
                  <a:close/>
                </a:path>
              </a:pathLst>
            </a:custGeom>
            <a:solidFill>
              <a:srgbClr val="5F1154"/>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84" name="Google Shape;5040;p41"/>
          <p:cNvSpPr/>
          <p:nvPr/>
        </p:nvSpPr>
        <p:spPr>
          <a:xfrm>
            <a:off x="5953188" y="1558374"/>
            <a:ext cx="2733603" cy="2733604"/>
          </a:xfrm>
          <a:prstGeom prst="ellipse">
            <a:avLst/>
          </a:prstGeom>
          <a:solidFill>
            <a:srgbClr val="FFFFFF"/>
          </a:solidFill>
          <a:ln w="12700">
            <a:miter lim="400000"/>
          </a:ln>
          <a:effectLst>
            <a:outerShdw blurRad="139700" dist="19050" dir="10140000" rotWithShape="0">
              <a:srgbClr val="000000">
                <a:alpha val="50000"/>
              </a:srgbClr>
            </a:outerShdw>
          </a:effectLst>
        </p:spPr>
        <p:txBody>
          <a:bodyPr lIns="0" tIns="0" rIns="0" bIns="0" anchor="ctr"/>
          <a:lstStyle/>
          <a:p>
            <a:pPr>
              <a:defRPr>
                <a:latin typeface="+mj-lt"/>
                <a:ea typeface="+mj-ea"/>
                <a:cs typeface="+mj-cs"/>
                <a:sym typeface="Arial"/>
              </a:defRPr>
            </a:pPr>
            <a:endParaRPr/>
          </a:p>
        </p:txBody>
      </p:sp>
      <p:sp>
        <p:nvSpPr>
          <p:cNvPr id="285" name="Google Shape;5041;p41"/>
          <p:cNvSpPr txBox="1">
            <a:spLocks noGrp="1"/>
          </p:cNvSpPr>
          <p:nvPr>
            <p:ph type="title"/>
          </p:nvPr>
        </p:nvSpPr>
        <p:spPr>
          <a:xfrm>
            <a:off x="457200" y="377399"/>
            <a:ext cx="8229600" cy="572703"/>
          </a:xfrm>
          <a:prstGeom prst="rect">
            <a:avLst/>
          </a:prstGeom>
        </p:spPr>
        <p:txBody>
          <a:bodyPr/>
          <a:lstStyle>
            <a:lvl1pPr defTabSz="896111">
              <a:defRPr sz="2400" b="1" u="sng">
                <a:latin typeface="Times New Roman"/>
                <a:ea typeface="Times New Roman"/>
                <a:cs typeface="Times New Roman"/>
                <a:sym typeface="Times New Roman"/>
              </a:defRPr>
            </a:lvl1pPr>
          </a:lstStyle>
          <a:p>
            <a:r>
              <a:t>TEAM MEMBERS</a:t>
            </a:r>
          </a:p>
        </p:txBody>
      </p:sp>
      <p:grpSp>
        <p:nvGrpSpPr>
          <p:cNvPr id="1118" name="Google Shape;5042;p41"/>
          <p:cNvGrpSpPr/>
          <p:nvPr/>
        </p:nvGrpSpPr>
        <p:grpSpPr>
          <a:xfrm>
            <a:off x="6363012" y="1966924"/>
            <a:ext cx="1974523" cy="1917490"/>
            <a:chOff x="0" y="19"/>
            <a:chExt cx="1974522" cy="1917489"/>
          </a:xfrm>
        </p:grpSpPr>
        <p:sp>
          <p:nvSpPr>
            <p:cNvPr id="286" name="Google Shape;5043;p41"/>
            <p:cNvSpPr/>
            <p:nvPr/>
          </p:nvSpPr>
          <p:spPr>
            <a:xfrm>
              <a:off x="307454" y="444265"/>
              <a:ext cx="1301514" cy="1268117"/>
            </a:xfrm>
            <a:custGeom>
              <a:avLst/>
              <a:gdLst/>
              <a:ahLst/>
              <a:cxnLst>
                <a:cxn ang="0">
                  <a:pos x="wd2" y="hd2"/>
                </a:cxn>
                <a:cxn ang="5400000">
                  <a:pos x="wd2" y="hd2"/>
                </a:cxn>
                <a:cxn ang="10800000">
                  <a:pos x="wd2" y="hd2"/>
                </a:cxn>
                <a:cxn ang="16200000">
                  <a:pos x="wd2" y="hd2"/>
                </a:cxn>
              </a:cxnLst>
              <a:rect l="0" t="0" r="r" b="b"/>
              <a:pathLst>
                <a:path w="21493" h="21369" extrusionOk="0">
                  <a:moveTo>
                    <a:pt x="6201" y="2199"/>
                  </a:moveTo>
                  <a:cubicBezTo>
                    <a:pt x="6056" y="2153"/>
                    <a:pt x="3475" y="1321"/>
                    <a:pt x="2424" y="3857"/>
                  </a:cubicBezTo>
                  <a:cubicBezTo>
                    <a:pt x="2474" y="4005"/>
                    <a:pt x="2665" y="4443"/>
                    <a:pt x="3093" y="4345"/>
                  </a:cubicBezTo>
                  <a:cubicBezTo>
                    <a:pt x="3475" y="4345"/>
                    <a:pt x="3762" y="4396"/>
                    <a:pt x="4049" y="4540"/>
                  </a:cubicBezTo>
                  <a:cubicBezTo>
                    <a:pt x="4290" y="4735"/>
                    <a:pt x="4481" y="4981"/>
                    <a:pt x="4576" y="5418"/>
                  </a:cubicBezTo>
                  <a:cubicBezTo>
                    <a:pt x="4622" y="5468"/>
                    <a:pt x="4576" y="5515"/>
                    <a:pt x="4527" y="5566"/>
                  </a:cubicBezTo>
                  <a:cubicBezTo>
                    <a:pt x="4481" y="5566"/>
                    <a:pt x="4385" y="5515"/>
                    <a:pt x="4385" y="5468"/>
                  </a:cubicBezTo>
                  <a:cubicBezTo>
                    <a:pt x="4290" y="5125"/>
                    <a:pt x="4144" y="4883"/>
                    <a:pt x="3907" y="4735"/>
                  </a:cubicBezTo>
                  <a:cubicBezTo>
                    <a:pt x="3716" y="4591"/>
                    <a:pt x="3430" y="4540"/>
                    <a:pt x="3143" y="4591"/>
                  </a:cubicBezTo>
                  <a:cubicBezTo>
                    <a:pt x="2474" y="4688"/>
                    <a:pt x="2233" y="4052"/>
                    <a:pt x="2187" y="3908"/>
                  </a:cubicBezTo>
                  <a:cubicBezTo>
                    <a:pt x="2137" y="3857"/>
                    <a:pt x="1805" y="3420"/>
                    <a:pt x="1373" y="3565"/>
                  </a:cubicBezTo>
                  <a:cubicBezTo>
                    <a:pt x="1327" y="3615"/>
                    <a:pt x="1277" y="3615"/>
                    <a:pt x="1231" y="3662"/>
                  </a:cubicBezTo>
                  <a:cubicBezTo>
                    <a:pt x="1040" y="3810"/>
                    <a:pt x="799" y="4150"/>
                    <a:pt x="658" y="4540"/>
                  </a:cubicBezTo>
                  <a:cubicBezTo>
                    <a:pt x="562" y="4883"/>
                    <a:pt x="512" y="5320"/>
                    <a:pt x="658" y="5663"/>
                  </a:cubicBezTo>
                  <a:cubicBezTo>
                    <a:pt x="704" y="5710"/>
                    <a:pt x="704" y="5761"/>
                    <a:pt x="753" y="5858"/>
                  </a:cubicBezTo>
                  <a:cubicBezTo>
                    <a:pt x="799" y="5858"/>
                    <a:pt x="799" y="5905"/>
                    <a:pt x="799" y="5905"/>
                  </a:cubicBezTo>
                  <a:cubicBezTo>
                    <a:pt x="799" y="5905"/>
                    <a:pt x="895" y="7368"/>
                    <a:pt x="1613" y="8051"/>
                  </a:cubicBezTo>
                  <a:lnTo>
                    <a:pt x="1613" y="8102"/>
                  </a:lnTo>
                  <a:cubicBezTo>
                    <a:pt x="1613" y="8102"/>
                    <a:pt x="1900" y="8929"/>
                    <a:pt x="2042" y="9026"/>
                  </a:cubicBezTo>
                  <a:cubicBezTo>
                    <a:pt x="2042" y="9026"/>
                    <a:pt x="2092" y="9077"/>
                    <a:pt x="2092" y="9124"/>
                  </a:cubicBezTo>
                  <a:cubicBezTo>
                    <a:pt x="2092" y="9272"/>
                    <a:pt x="2042" y="10637"/>
                    <a:pt x="3188" y="10489"/>
                  </a:cubicBezTo>
                  <a:cubicBezTo>
                    <a:pt x="3238" y="10442"/>
                    <a:pt x="3284" y="10489"/>
                    <a:pt x="3284" y="10587"/>
                  </a:cubicBezTo>
                  <a:cubicBezTo>
                    <a:pt x="3334" y="10637"/>
                    <a:pt x="3284" y="10684"/>
                    <a:pt x="3188" y="10684"/>
                  </a:cubicBezTo>
                  <a:cubicBezTo>
                    <a:pt x="2233" y="10832"/>
                    <a:pt x="1946" y="10149"/>
                    <a:pt x="1900" y="9611"/>
                  </a:cubicBezTo>
                  <a:cubicBezTo>
                    <a:pt x="1755" y="9904"/>
                    <a:pt x="1518" y="10344"/>
                    <a:pt x="1182" y="10832"/>
                  </a:cubicBezTo>
                  <a:cubicBezTo>
                    <a:pt x="849" y="11320"/>
                    <a:pt x="467" y="11952"/>
                    <a:pt x="321" y="12732"/>
                  </a:cubicBezTo>
                  <a:cubicBezTo>
                    <a:pt x="180" y="13512"/>
                    <a:pt x="275" y="14488"/>
                    <a:pt x="849" y="15755"/>
                  </a:cubicBezTo>
                  <a:cubicBezTo>
                    <a:pt x="1086" y="16243"/>
                    <a:pt x="1277" y="16586"/>
                    <a:pt x="1422" y="16879"/>
                  </a:cubicBezTo>
                  <a:cubicBezTo>
                    <a:pt x="1805" y="17562"/>
                    <a:pt x="1996" y="17854"/>
                    <a:pt x="2042" y="19219"/>
                  </a:cubicBezTo>
                  <a:cubicBezTo>
                    <a:pt x="2092" y="19559"/>
                    <a:pt x="2092" y="19852"/>
                    <a:pt x="2042" y="20047"/>
                  </a:cubicBezTo>
                  <a:cubicBezTo>
                    <a:pt x="2042" y="20390"/>
                    <a:pt x="2042" y="20487"/>
                    <a:pt x="2187" y="20585"/>
                  </a:cubicBezTo>
                  <a:lnTo>
                    <a:pt x="2283" y="20682"/>
                  </a:lnTo>
                  <a:cubicBezTo>
                    <a:pt x="2283" y="20729"/>
                    <a:pt x="2329" y="21170"/>
                    <a:pt x="2806" y="21119"/>
                  </a:cubicBezTo>
                  <a:lnTo>
                    <a:pt x="2856" y="21119"/>
                  </a:lnTo>
                  <a:cubicBezTo>
                    <a:pt x="3380" y="21072"/>
                    <a:pt x="4003" y="21022"/>
                    <a:pt x="3907" y="19999"/>
                  </a:cubicBezTo>
                  <a:cubicBezTo>
                    <a:pt x="3858" y="19559"/>
                    <a:pt x="3858" y="19122"/>
                    <a:pt x="3858" y="18681"/>
                  </a:cubicBezTo>
                  <a:cubicBezTo>
                    <a:pt x="3858" y="17998"/>
                    <a:pt x="3812" y="17316"/>
                    <a:pt x="3716" y="16730"/>
                  </a:cubicBezTo>
                  <a:cubicBezTo>
                    <a:pt x="3621" y="16391"/>
                    <a:pt x="3621" y="16099"/>
                    <a:pt x="3667" y="15853"/>
                  </a:cubicBezTo>
                  <a:cubicBezTo>
                    <a:pt x="3716" y="15611"/>
                    <a:pt x="3858" y="15416"/>
                    <a:pt x="3953" y="15318"/>
                  </a:cubicBezTo>
                  <a:cubicBezTo>
                    <a:pt x="4098" y="15170"/>
                    <a:pt x="4240" y="15123"/>
                    <a:pt x="4385" y="15073"/>
                  </a:cubicBezTo>
                  <a:lnTo>
                    <a:pt x="4576" y="15073"/>
                  </a:lnTo>
                  <a:cubicBezTo>
                    <a:pt x="4672" y="15123"/>
                    <a:pt x="4768" y="15221"/>
                    <a:pt x="4909" y="15365"/>
                  </a:cubicBezTo>
                  <a:cubicBezTo>
                    <a:pt x="5341" y="15806"/>
                    <a:pt x="6297" y="16781"/>
                    <a:pt x="7348" y="16730"/>
                  </a:cubicBezTo>
                  <a:cubicBezTo>
                    <a:pt x="8112" y="16684"/>
                    <a:pt x="8591" y="16781"/>
                    <a:pt x="8973" y="16926"/>
                  </a:cubicBezTo>
                  <a:cubicBezTo>
                    <a:pt x="9355" y="17074"/>
                    <a:pt x="9592" y="17316"/>
                    <a:pt x="9737" y="17608"/>
                  </a:cubicBezTo>
                  <a:cubicBezTo>
                    <a:pt x="9929" y="17952"/>
                    <a:pt x="10311" y="18049"/>
                    <a:pt x="10597" y="18096"/>
                  </a:cubicBezTo>
                  <a:cubicBezTo>
                    <a:pt x="10693" y="18147"/>
                    <a:pt x="10789" y="18147"/>
                    <a:pt x="10884" y="18194"/>
                  </a:cubicBezTo>
                  <a:cubicBezTo>
                    <a:pt x="10980" y="18244"/>
                    <a:pt x="11026" y="18291"/>
                    <a:pt x="11121" y="18342"/>
                  </a:cubicBezTo>
                  <a:lnTo>
                    <a:pt x="11217" y="18439"/>
                  </a:lnTo>
                  <a:cubicBezTo>
                    <a:pt x="11458" y="18584"/>
                    <a:pt x="11695" y="18634"/>
                    <a:pt x="12173" y="17901"/>
                  </a:cubicBezTo>
                  <a:cubicBezTo>
                    <a:pt x="12509" y="17316"/>
                    <a:pt x="12987" y="17023"/>
                    <a:pt x="13415" y="16730"/>
                  </a:cubicBezTo>
                  <a:cubicBezTo>
                    <a:pt x="13943" y="16391"/>
                    <a:pt x="14467" y="16048"/>
                    <a:pt x="14898" y="15268"/>
                  </a:cubicBezTo>
                  <a:cubicBezTo>
                    <a:pt x="15376" y="14343"/>
                    <a:pt x="15613" y="13758"/>
                    <a:pt x="15759" y="13317"/>
                  </a:cubicBezTo>
                  <a:cubicBezTo>
                    <a:pt x="15900" y="13025"/>
                    <a:pt x="15950" y="12783"/>
                    <a:pt x="16091" y="12537"/>
                  </a:cubicBezTo>
                  <a:cubicBezTo>
                    <a:pt x="16187" y="12342"/>
                    <a:pt x="16332" y="12198"/>
                    <a:pt x="16523" y="12049"/>
                  </a:cubicBezTo>
                  <a:cubicBezTo>
                    <a:pt x="16665" y="11952"/>
                    <a:pt x="16856" y="11854"/>
                    <a:pt x="17097" y="11854"/>
                  </a:cubicBezTo>
                  <a:cubicBezTo>
                    <a:pt x="17288" y="11854"/>
                    <a:pt x="17525" y="11952"/>
                    <a:pt x="17716" y="12147"/>
                  </a:cubicBezTo>
                  <a:cubicBezTo>
                    <a:pt x="17907" y="12342"/>
                    <a:pt x="18098" y="12634"/>
                    <a:pt x="18244" y="13076"/>
                  </a:cubicBezTo>
                  <a:cubicBezTo>
                    <a:pt x="18626" y="13953"/>
                    <a:pt x="18672" y="14488"/>
                    <a:pt x="18672" y="14878"/>
                  </a:cubicBezTo>
                  <a:cubicBezTo>
                    <a:pt x="18672" y="15221"/>
                    <a:pt x="18721" y="15513"/>
                    <a:pt x="18959" y="15904"/>
                  </a:cubicBezTo>
                  <a:cubicBezTo>
                    <a:pt x="19245" y="16340"/>
                    <a:pt x="19341" y="16684"/>
                    <a:pt x="19391" y="16976"/>
                  </a:cubicBezTo>
                  <a:cubicBezTo>
                    <a:pt x="19436" y="17269"/>
                    <a:pt x="19486" y="17464"/>
                    <a:pt x="19723" y="17562"/>
                  </a:cubicBezTo>
                  <a:cubicBezTo>
                    <a:pt x="19868" y="17608"/>
                    <a:pt x="20010" y="17608"/>
                    <a:pt x="20201" y="17562"/>
                  </a:cubicBezTo>
                  <a:cubicBezTo>
                    <a:pt x="20392" y="17562"/>
                    <a:pt x="20583" y="17464"/>
                    <a:pt x="20729" y="17316"/>
                  </a:cubicBezTo>
                  <a:cubicBezTo>
                    <a:pt x="20920" y="17218"/>
                    <a:pt x="21061" y="17023"/>
                    <a:pt x="21157" y="16828"/>
                  </a:cubicBezTo>
                  <a:cubicBezTo>
                    <a:pt x="21252" y="16586"/>
                    <a:pt x="21302" y="16340"/>
                    <a:pt x="21252" y="16001"/>
                  </a:cubicBezTo>
                  <a:cubicBezTo>
                    <a:pt x="21157" y="15560"/>
                    <a:pt x="21016" y="15268"/>
                    <a:pt x="20870" y="14928"/>
                  </a:cubicBezTo>
                  <a:cubicBezTo>
                    <a:pt x="20633" y="14343"/>
                    <a:pt x="20346" y="13610"/>
                    <a:pt x="20059" y="11710"/>
                  </a:cubicBezTo>
                  <a:cubicBezTo>
                    <a:pt x="19964" y="11222"/>
                    <a:pt x="19914" y="10735"/>
                    <a:pt x="19868" y="10294"/>
                  </a:cubicBezTo>
                  <a:cubicBezTo>
                    <a:pt x="19628" y="8199"/>
                    <a:pt x="19436" y="6685"/>
                    <a:pt x="16523" y="5956"/>
                  </a:cubicBezTo>
                  <a:cubicBezTo>
                    <a:pt x="16473" y="6346"/>
                    <a:pt x="16236" y="7517"/>
                    <a:pt x="14849" y="7368"/>
                  </a:cubicBezTo>
                  <a:cubicBezTo>
                    <a:pt x="13274" y="7173"/>
                    <a:pt x="11695" y="5710"/>
                    <a:pt x="11695" y="5710"/>
                  </a:cubicBezTo>
                  <a:cubicBezTo>
                    <a:pt x="11649" y="5663"/>
                    <a:pt x="11649" y="5613"/>
                    <a:pt x="11695" y="5566"/>
                  </a:cubicBezTo>
                  <a:cubicBezTo>
                    <a:pt x="11745" y="5515"/>
                    <a:pt x="11840" y="5515"/>
                    <a:pt x="11886" y="5566"/>
                  </a:cubicBezTo>
                  <a:cubicBezTo>
                    <a:pt x="11886" y="5566"/>
                    <a:pt x="13369" y="6978"/>
                    <a:pt x="14898" y="7126"/>
                  </a:cubicBezTo>
                  <a:cubicBezTo>
                    <a:pt x="16236" y="7271"/>
                    <a:pt x="16282" y="5905"/>
                    <a:pt x="16282" y="5808"/>
                  </a:cubicBezTo>
                  <a:lnTo>
                    <a:pt x="16282" y="5761"/>
                  </a:lnTo>
                  <a:cubicBezTo>
                    <a:pt x="16282" y="5663"/>
                    <a:pt x="16428" y="3518"/>
                    <a:pt x="15900" y="2492"/>
                  </a:cubicBezTo>
                  <a:cubicBezTo>
                    <a:pt x="15663" y="1958"/>
                    <a:pt x="15376" y="1470"/>
                    <a:pt x="15090" y="1029"/>
                  </a:cubicBezTo>
                  <a:cubicBezTo>
                    <a:pt x="14849" y="639"/>
                    <a:pt x="14612" y="346"/>
                    <a:pt x="14421" y="249"/>
                  </a:cubicBezTo>
                  <a:cubicBezTo>
                    <a:pt x="14134" y="104"/>
                    <a:pt x="13752" y="736"/>
                    <a:pt x="13702" y="834"/>
                  </a:cubicBezTo>
                  <a:cubicBezTo>
                    <a:pt x="13656" y="982"/>
                    <a:pt x="13415" y="1614"/>
                    <a:pt x="12650" y="1470"/>
                  </a:cubicBezTo>
                  <a:cubicBezTo>
                    <a:pt x="12318" y="1372"/>
                    <a:pt x="12031" y="1419"/>
                    <a:pt x="11840" y="1470"/>
                  </a:cubicBezTo>
                  <a:cubicBezTo>
                    <a:pt x="11695" y="1567"/>
                    <a:pt x="11554" y="1711"/>
                    <a:pt x="11504" y="1907"/>
                  </a:cubicBezTo>
                  <a:cubicBezTo>
                    <a:pt x="11458" y="1958"/>
                    <a:pt x="11408" y="1958"/>
                    <a:pt x="11362" y="1958"/>
                  </a:cubicBezTo>
                  <a:cubicBezTo>
                    <a:pt x="11312" y="1958"/>
                    <a:pt x="11267" y="1860"/>
                    <a:pt x="11267" y="1809"/>
                  </a:cubicBezTo>
                  <a:cubicBezTo>
                    <a:pt x="11362" y="1567"/>
                    <a:pt x="11554" y="1372"/>
                    <a:pt x="11791" y="1275"/>
                  </a:cubicBezTo>
                  <a:cubicBezTo>
                    <a:pt x="11982" y="1177"/>
                    <a:pt x="12318" y="1177"/>
                    <a:pt x="12700" y="1224"/>
                  </a:cubicBezTo>
                  <a:cubicBezTo>
                    <a:pt x="13178" y="1321"/>
                    <a:pt x="13369" y="1029"/>
                    <a:pt x="13415" y="885"/>
                  </a:cubicBezTo>
                  <a:cubicBezTo>
                    <a:pt x="12987" y="736"/>
                    <a:pt x="11408" y="202"/>
                    <a:pt x="10597" y="736"/>
                  </a:cubicBezTo>
                  <a:cubicBezTo>
                    <a:pt x="9783" y="1275"/>
                    <a:pt x="9164" y="1080"/>
                    <a:pt x="8686" y="982"/>
                  </a:cubicBezTo>
                  <a:cubicBezTo>
                    <a:pt x="8541" y="931"/>
                    <a:pt x="8399" y="885"/>
                    <a:pt x="8304" y="885"/>
                  </a:cubicBezTo>
                  <a:lnTo>
                    <a:pt x="8254" y="885"/>
                  </a:lnTo>
                  <a:cubicBezTo>
                    <a:pt x="8158" y="834"/>
                    <a:pt x="6774" y="494"/>
                    <a:pt x="6392" y="2102"/>
                  </a:cubicBezTo>
                  <a:cubicBezTo>
                    <a:pt x="6343" y="2199"/>
                    <a:pt x="6297" y="2199"/>
                    <a:pt x="6247" y="2199"/>
                  </a:cubicBezTo>
                  <a:close/>
                  <a:moveTo>
                    <a:pt x="608" y="6444"/>
                  </a:moveTo>
                  <a:cubicBezTo>
                    <a:pt x="704" y="6931"/>
                    <a:pt x="944" y="7661"/>
                    <a:pt x="1373" y="8148"/>
                  </a:cubicBezTo>
                  <a:cubicBezTo>
                    <a:pt x="1277" y="8394"/>
                    <a:pt x="944" y="9174"/>
                    <a:pt x="704" y="9272"/>
                  </a:cubicBezTo>
                  <a:cubicBezTo>
                    <a:pt x="608" y="9319"/>
                    <a:pt x="512" y="9369"/>
                    <a:pt x="467" y="9369"/>
                  </a:cubicBezTo>
                  <a:cubicBezTo>
                    <a:pt x="371" y="9369"/>
                    <a:pt x="321" y="9272"/>
                    <a:pt x="275" y="9124"/>
                  </a:cubicBezTo>
                  <a:cubicBezTo>
                    <a:pt x="226" y="8929"/>
                    <a:pt x="226" y="8687"/>
                    <a:pt x="226" y="8394"/>
                  </a:cubicBezTo>
                  <a:cubicBezTo>
                    <a:pt x="321" y="7758"/>
                    <a:pt x="512" y="6931"/>
                    <a:pt x="608" y="6444"/>
                  </a:cubicBezTo>
                  <a:close/>
                  <a:moveTo>
                    <a:pt x="2233" y="3662"/>
                  </a:moveTo>
                  <a:cubicBezTo>
                    <a:pt x="3334" y="1321"/>
                    <a:pt x="5628" y="1809"/>
                    <a:pt x="6201" y="1958"/>
                  </a:cubicBezTo>
                  <a:cubicBezTo>
                    <a:pt x="6629" y="249"/>
                    <a:pt x="8112" y="592"/>
                    <a:pt x="8304" y="639"/>
                  </a:cubicBezTo>
                  <a:cubicBezTo>
                    <a:pt x="8445" y="639"/>
                    <a:pt x="8591" y="689"/>
                    <a:pt x="8732" y="736"/>
                  </a:cubicBezTo>
                  <a:cubicBezTo>
                    <a:pt x="9164" y="834"/>
                    <a:pt x="9783" y="982"/>
                    <a:pt x="10452" y="541"/>
                  </a:cubicBezTo>
                  <a:cubicBezTo>
                    <a:pt x="11408" y="-44"/>
                    <a:pt x="13129" y="494"/>
                    <a:pt x="13560" y="639"/>
                  </a:cubicBezTo>
                  <a:cubicBezTo>
                    <a:pt x="13702" y="444"/>
                    <a:pt x="14134" y="-188"/>
                    <a:pt x="14562" y="54"/>
                  </a:cubicBezTo>
                  <a:cubicBezTo>
                    <a:pt x="14753" y="151"/>
                    <a:pt x="15040" y="494"/>
                    <a:pt x="15281" y="931"/>
                  </a:cubicBezTo>
                  <a:cubicBezTo>
                    <a:pt x="15568" y="1321"/>
                    <a:pt x="15854" y="1860"/>
                    <a:pt x="16141" y="2394"/>
                  </a:cubicBezTo>
                  <a:cubicBezTo>
                    <a:pt x="16619" y="3323"/>
                    <a:pt x="16569" y="5223"/>
                    <a:pt x="16523" y="5710"/>
                  </a:cubicBezTo>
                  <a:cubicBezTo>
                    <a:pt x="19628" y="6444"/>
                    <a:pt x="19819" y="8051"/>
                    <a:pt x="20059" y="10247"/>
                  </a:cubicBezTo>
                  <a:cubicBezTo>
                    <a:pt x="20106" y="10684"/>
                    <a:pt x="20201" y="11172"/>
                    <a:pt x="20251" y="11659"/>
                  </a:cubicBezTo>
                  <a:cubicBezTo>
                    <a:pt x="20583" y="13563"/>
                    <a:pt x="20870" y="14246"/>
                    <a:pt x="21111" y="14878"/>
                  </a:cubicBezTo>
                  <a:cubicBezTo>
                    <a:pt x="21252" y="15170"/>
                    <a:pt x="21348" y="15513"/>
                    <a:pt x="21444" y="15950"/>
                  </a:cubicBezTo>
                  <a:cubicBezTo>
                    <a:pt x="21539" y="16340"/>
                    <a:pt x="21493" y="16684"/>
                    <a:pt x="21348" y="16926"/>
                  </a:cubicBezTo>
                  <a:cubicBezTo>
                    <a:pt x="21252" y="17172"/>
                    <a:pt x="21061" y="17367"/>
                    <a:pt x="20870" y="17511"/>
                  </a:cubicBezTo>
                  <a:cubicBezTo>
                    <a:pt x="20679" y="17659"/>
                    <a:pt x="20488" y="17757"/>
                    <a:pt x="20251" y="17803"/>
                  </a:cubicBezTo>
                  <a:cubicBezTo>
                    <a:pt x="20010" y="17854"/>
                    <a:pt x="19819" y="17854"/>
                    <a:pt x="19628" y="17803"/>
                  </a:cubicBezTo>
                  <a:cubicBezTo>
                    <a:pt x="19295" y="17608"/>
                    <a:pt x="19245" y="17367"/>
                    <a:pt x="19150" y="17023"/>
                  </a:cubicBezTo>
                  <a:cubicBezTo>
                    <a:pt x="19104" y="16781"/>
                    <a:pt x="19008" y="16438"/>
                    <a:pt x="18768" y="16048"/>
                  </a:cubicBezTo>
                  <a:cubicBezTo>
                    <a:pt x="18481" y="15560"/>
                    <a:pt x="18481" y="15268"/>
                    <a:pt x="18435" y="14878"/>
                  </a:cubicBezTo>
                  <a:cubicBezTo>
                    <a:pt x="18435" y="14488"/>
                    <a:pt x="18385" y="14000"/>
                    <a:pt x="18053" y="13173"/>
                  </a:cubicBezTo>
                  <a:cubicBezTo>
                    <a:pt x="17907" y="12783"/>
                    <a:pt x="17716" y="12490"/>
                    <a:pt x="17574" y="12342"/>
                  </a:cubicBezTo>
                  <a:cubicBezTo>
                    <a:pt x="17383" y="12198"/>
                    <a:pt x="17238" y="12100"/>
                    <a:pt x="17097" y="12100"/>
                  </a:cubicBezTo>
                  <a:cubicBezTo>
                    <a:pt x="16906" y="12100"/>
                    <a:pt x="16760" y="12147"/>
                    <a:pt x="16619" y="12244"/>
                  </a:cubicBezTo>
                  <a:cubicBezTo>
                    <a:pt x="16473" y="12342"/>
                    <a:pt x="16378" y="12490"/>
                    <a:pt x="16282" y="12634"/>
                  </a:cubicBezTo>
                  <a:cubicBezTo>
                    <a:pt x="16187" y="12881"/>
                    <a:pt x="16091" y="13076"/>
                    <a:pt x="15996" y="13368"/>
                  </a:cubicBezTo>
                  <a:cubicBezTo>
                    <a:pt x="15805" y="13856"/>
                    <a:pt x="15613" y="14488"/>
                    <a:pt x="15090" y="15365"/>
                  </a:cubicBezTo>
                  <a:cubicBezTo>
                    <a:pt x="14658" y="16196"/>
                    <a:pt x="14084" y="16586"/>
                    <a:pt x="13560" y="16926"/>
                  </a:cubicBezTo>
                  <a:cubicBezTo>
                    <a:pt x="13129" y="17218"/>
                    <a:pt x="12700" y="17511"/>
                    <a:pt x="12364" y="18049"/>
                  </a:cubicBezTo>
                  <a:cubicBezTo>
                    <a:pt x="11791" y="18927"/>
                    <a:pt x="11408" y="18829"/>
                    <a:pt x="11121" y="18634"/>
                  </a:cubicBezTo>
                  <a:cubicBezTo>
                    <a:pt x="11075" y="18634"/>
                    <a:pt x="11026" y="18584"/>
                    <a:pt x="10980" y="18537"/>
                  </a:cubicBezTo>
                  <a:cubicBezTo>
                    <a:pt x="10930" y="18486"/>
                    <a:pt x="10835" y="18439"/>
                    <a:pt x="10789" y="18439"/>
                  </a:cubicBezTo>
                  <a:cubicBezTo>
                    <a:pt x="10693" y="18389"/>
                    <a:pt x="10644" y="18389"/>
                    <a:pt x="10548" y="18342"/>
                  </a:cubicBezTo>
                  <a:cubicBezTo>
                    <a:pt x="10166" y="18244"/>
                    <a:pt x="9783" y="18147"/>
                    <a:pt x="9546" y="17706"/>
                  </a:cubicBezTo>
                  <a:cubicBezTo>
                    <a:pt x="9401" y="17464"/>
                    <a:pt x="9210" y="17269"/>
                    <a:pt x="8877" y="17172"/>
                  </a:cubicBezTo>
                  <a:cubicBezTo>
                    <a:pt x="8541" y="17023"/>
                    <a:pt x="8063" y="16926"/>
                    <a:pt x="7348" y="16976"/>
                  </a:cubicBezTo>
                  <a:cubicBezTo>
                    <a:pt x="6201" y="17023"/>
                    <a:pt x="5245" y="16001"/>
                    <a:pt x="4768" y="15513"/>
                  </a:cubicBezTo>
                  <a:cubicBezTo>
                    <a:pt x="4622" y="15416"/>
                    <a:pt x="4527" y="15318"/>
                    <a:pt x="4527" y="15318"/>
                  </a:cubicBezTo>
                  <a:lnTo>
                    <a:pt x="4431" y="15318"/>
                  </a:lnTo>
                  <a:cubicBezTo>
                    <a:pt x="4335" y="15365"/>
                    <a:pt x="4240" y="15416"/>
                    <a:pt x="4144" y="15513"/>
                  </a:cubicBezTo>
                  <a:cubicBezTo>
                    <a:pt x="4003" y="15560"/>
                    <a:pt x="3953" y="15708"/>
                    <a:pt x="3907" y="15904"/>
                  </a:cubicBezTo>
                  <a:cubicBezTo>
                    <a:pt x="3858" y="16099"/>
                    <a:pt x="3858" y="16340"/>
                    <a:pt x="3907" y="16684"/>
                  </a:cubicBezTo>
                  <a:cubicBezTo>
                    <a:pt x="4049" y="17269"/>
                    <a:pt x="4098" y="17998"/>
                    <a:pt x="4098" y="18681"/>
                  </a:cubicBezTo>
                  <a:cubicBezTo>
                    <a:pt x="4098" y="19122"/>
                    <a:pt x="4098" y="19559"/>
                    <a:pt x="4144" y="19949"/>
                  </a:cubicBezTo>
                  <a:cubicBezTo>
                    <a:pt x="4240" y="21268"/>
                    <a:pt x="3525" y="21314"/>
                    <a:pt x="2856" y="21365"/>
                  </a:cubicBezTo>
                  <a:lnTo>
                    <a:pt x="2806" y="21365"/>
                  </a:lnTo>
                  <a:cubicBezTo>
                    <a:pt x="2187" y="21412"/>
                    <a:pt x="2042" y="20924"/>
                    <a:pt x="2042" y="20780"/>
                  </a:cubicBezTo>
                  <a:cubicBezTo>
                    <a:pt x="1805" y="20632"/>
                    <a:pt x="1805" y="20437"/>
                    <a:pt x="1850" y="19999"/>
                  </a:cubicBezTo>
                  <a:lnTo>
                    <a:pt x="1850" y="19219"/>
                  </a:lnTo>
                  <a:cubicBezTo>
                    <a:pt x="1755" y="17952"/>
                    <a:pt x="1613" y="17659"/>
                    <a:pt x="1231" y="16976"/>
                  </a:cubicBezTo>
                  <a:cubicBezTo>
                    <a:pt x="1086" y="16730"/>
                    <a:pt x="895" y="16340"/>
                    <a:pt x="608" y="15853"/>
                  </a:cubicBezTo>
                  <a:cubicBezTo>
                    <a:pt x="35" y="14538"/>
                    <a:pt x="-61" y="13512"/>
                    <a:pt x="84" y="12685"/>
                  </a:cubicBezTo>
                  <a:cubicBezTo>
                    <a:pt x="226" y="11854"/>
                    <a:pt x="608" y="11222"/>
                    <a:pt x="991" y="10684"/>
                  </a:cubicBezTo>
                  <a:cubicBezTo>
                    <a:pt x="1518" y="9904"/>
                    <a:pt x="1755" y="9319"/>
                    <a:pt x="1850" y="9174"/>
                  </a:cubicBezTo>
                  <a:cubicBezTo>
                    <a:pt x="1709" y="9026"/>
                    <a:pt x="1564" y="8687"/>
                    <a:pt x="1518" y="8441"/>
                  </a:cubicBezTo>
                  <a:cubicBezTo>
                    <a:pt x="1327" y="8784"/>
                    <a:pt x="1040" y="9369"/>
                    <a:pt x="849" y="9467"/>
                  </a:cubicBezTo>
                  <a:cubicBezTo>
                    <a:pt x="704" y="9564"/>
                    <a:pt x="562" y="9611"/>
                    <a:pt x="417" y="9611"/>
                  </a:cubicBezTo>
                  <a:cubicBezTo>
                    <a:pt x="226" y="9564"/>
                    <a:pt x="84" y="9416"/>
                    <a:pt x="35" y="9174"/>
                  </a:cubicBezTo>
                  <a:cubicBezTo>
                    <a:pt x="-11" y="8979"/>
                    <a:pt x="-11" y="8687"/>
                    <a:pt x="35" y="8394"/>
                  </a:cubicBezTo>
                  <a:cubicBezTo>
                    <a:pt x="84" y="7466"/>
                    <a:pt x="467" y="6249"/>
                    <a:pt x="562" y="5956"/>
                  </a:cubicBezTo>
                  <a:cubicBezTo>
                    <a:pt x="512" y="5858"/>
                    <a:pt x="467" y="5808"/>
                    <a:pt x="467" y="5761"/>
                  </a:cubicBezTo>
                  <a:cubicBezTo>
                    <a:pt x="275" y="5320"/>
                    <a:pt x="321" y="4883"/>
                    <a:pt x="467" y="4443"/>
                  </a:cubicBezTo>
                  <a:cubicBezTo>
                    <a:pt x="608" y="4005"/>
                    <a:pt x="849" y="3662"/>
                    <a:pt x="1135" y="3467"/>
                  </a:cubicBezTo>
                  <a:cubicBezTo>
                    <a:pt x="1182" y="3420"/>
                    <a:pt x="1231" y="3420"/>
                    <a:pt x="1277" y="3370"/>
                  </a:cubicBezTo>
                  <a:cubicBezTo>
                    <a:pt x="1755" y="3175"/>
                    <a:pt x="2092" y="3467"/>
                    <a:pt x="2233" y="366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7" name="Google Shape;5044;p41"/>
            <p:cNvSpPr/>
            <p:nvPr/>
          </p:nvSpPr>
          <p:spPr>
            <a:xfrm>
              <a:off x="995476" y="806282"/>
              <a:ext cx="89577" cy="5729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69" y="332"/>
                    <a:pt x="2791" y="768"/>
                    <a:pt x="3460" y="1091"/>
                  </a:cubicBezTo>
                  <a:cubicBezTo>
                    <a:pt x="6975" y="2182"/>
                    <a:pt x="11165" y="3169"/>
                    <a:pt x="13226" y="4259"/>
                  </a:cubicBezTo>
                  <a:cubicBezTo>
                    <a:pt x="21600" y="8073"/>
                    <a:pt x="18809" y="11564"/>
                    <a:pt x="16747" y="15491"/>
                  </a:cubicBezTo>
                  <a:cubicBezTo>
                    <a:pt x="16018" y="16582"/>
                    <a:pt x="13956" y="20291"/>
                    <a:pt x="15348" y="21382"/>
                  </a:cubicBezTo>
                  <a:lnTo>
                    <a:pt x="15348" y="21600"/>
                  </a:lnTo>
                  <a:cubicBezTo>
                    <a:pt x="16018" y="21059"/>
                    <a:pt x="16747" y="19418"/>
                    <a:pt x="16747" y="18764"/>
                  </a:cubicBezTo>
                  <a:cubicBezTo>
                    <a:pt x="18140" y="16914"/>
                    <a:pt x="19538" y="15169"/>
                    <a:pt x="20207" y="13309"/>
                  </a:cubicBezTo>
                  <a:cubicBezTo>
                    <a:pt x="20931" y="11896"/>
                    <a:pt x="21600" y="11023"/>
                    <a:pt x="21600" y="9714"/>
                  </a:cubicBezTo>
                  <a:cubicBezTo>
                    <a:pt x="21600" y="7854"/>
                    <a:pt x="18809" y="5787"/>
                    <a:pt x="15348" y="4146"/>
                  </a:cubicBezTo>
                  <a:cubicBezTo>
                    <a:pt x="13226" y="3169"/>
                    <a:pt x="11834" y="2837"/>
                    <a:pt x="8374" y="1964"/>
                  </a:cubicBezTo>
                  <a:cubicBezTo>
                    <a:pt x="7644" y="1745"/>
                    <a:pt x="2062"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8" name="Google Shape;5045;p41"/>
            <p:cNvSpPr/>
            <p:nvPr/>
          </p:nvSpPr>
          <p:spPr>
            <a:xfrm>
              <a:off x="688725" y="872957"/>
              <a:ext cx="298448" cy="131864"/>
            </a:xfrm>
            <a:custGeom>
              <a:avLst/>
              <a:gdLst/>
              <a:ahLst/>
              <a:cxnLst>
                <a:cxn ang="0">
                  <a:pos x="wd2" y="hd2"/>
                </a:cxn>
                <a:cxn ang="5400000">
                  <a:pos x="wd2" y="hd2"/>
                </a:cxn>
                <a:cxn ang="10800000">
                  <a:pos x="wd2" y="hd2"/>
                </a:cxn>
                <a:cxn ang="16200000">
                  <a:pos x="wd2" y="hd2"/>
                </a:cxn>
              </a:cxnLst>
              <a:rect l="0" t="0" r="r" b="b"/>
              <a:pathLst>
                <a:path w="21420" h="20506" extrusionOk="0">
                  <a:moveTo>
                    <a:pt x="7061" y="16632"/>
                  </a:moveTo>
                  <a:cubicBezTo>
                    <a:pt x="6845" y="16632"/>
                    <a:pt x="6230" y="17102"/>
                    <a:pt x="6015" y="17533"/>
                  </a:cubicBezTo>
                  <a:cubicBezTo>
                    <a:pt x="4568" y="18000"/>
                    <a:pt x="3522" y="18902"/>
                    <a:pt x="2076" y="18902"/>
                  </a:cubicBezTo>
                  <a:cubicBezTo>
                    <a:pt x="1030" y="18902"/>
                    <a:pt x="614" y="18000"/>
                    <a:pt x="614" y="16200"/>
                  </a:cubicBezTo>
                  <a:cubicBezTo>
                    <a:pt x="614" y="13032"/>
                    <a:pt x="1444" y="13502"/>
                    <a:pt x="1444" y="12600"/>
                  </a:cubicBezTo>
                  <a:lnTo>
                    <a:pt x="1662" y="11702"/>
                  </a:lnTo>
                  <a:cubicBezTo>
                    <a:pt x="1662" y="10800"/>
                    <a:pt x="1662" y="10333"/>
                    <a:pt x="1245" y="10333"/>
                  </a:cubicBezTo>
                  <a:cubicBezTo>
                    <a:pt x="1030" y="11232"/>
                    <a:pt x="1030" y="11702"/>
                    <a:pt x="1030" y="12600"/>
                  </a:cubicBezTo>
                  <a:cubicBezTo>
                    <a:pt x="831" y="12600"/>
                    <a:pt x="614" y="13502"/>
                    <a:pt x="414" y="13502"/>
                  </a:cubicBezTo>
                  <a:cubicBezTo>
                    <a:pt x="199" y="14400"/>
                    <a:pt x="0" y="15733"/>
                    <a:pt x="0" y="16632"/>
                  </a:cubicBezTo>
                  <a:cubicBezTo>
                    <a:pt x="0" y="21600"/>
                    <a:pt x="2691" y="20702"/>
                    <a:pt x="4154" y="19800"/>
                  </a:cubicBezTo>
                  <a:cubicBezTo>
                    <a:pt x="5598" y="19333"/>
                    <a:pt x="6429" y="18432"/>
                    <a:pt x="7676" y="17533"/>
                  </a:cubicBezTo>
                  <a:cubicBezTo>
                    <a:pt x="8722" y="16632"/>
                    <a:pt x="8308" y="17102"/>
                    <a:pt x="9338" y="17102"/>
                  </a:cubicBezTo>
                  <a:cubicBezTo>
                    <a:pt x="12045" y="17102"/>
                    <a:pt x="14538" y="14400"/>
                    <a:pt x="16615" y="12133"/>
                  </a:cubicBezTo>
                  <a:cubicBezTo>
                    <a:pt x="17645" y="10800"/>
                    <a:pt x="18476" y="9432"/>
                    <a:pt x="19307" y="7632"/>
                  </a:cubicBezTo>
                  <a:lnTo>
                    <a:pt x="20554" y="4933"/>
                  </a:lnTo>
                  <a:cubicBezTo>
                    <a:pt x="20769" y="4502"/>
                    <a:pt x="21600" y="2702"/>
                    <a:pt x="21385" y="1800"/>
                  </a:cubicBezTo>
                  <a:cubicBezTo>
                    <a:pt x="21184" y="1800"/>
                    <a:pt x="20353" y="3600"/>
                    <a:pt x="20353" y="4032"/>
                  </a:cubicBezTo>
                  <a:lnTo>
                    <a:pt x="18476" y="7632"/>
                  </a:lnTo>
                  <a:cubicBezTo>
                    <a:pt x="18277" y="8102"/>
                    <a:pt x="18062" y="8533"/>
                    <a:pt x="17861" y="8533"/>
                  </a:cubicBezTo>
                  <a:cubicBezTo>
                    <a:pt x="16615" y="10800"/>
                    <a:pt x="14739" y="13032"/>
                    <a:pt x="13292" y="13933"/>
                  </a:cubicBezTo>
                  <a:cubicBezTo>
                    <a:pt x="10384" y="16200"/>
                    <a:pt x="6230" y="17102"/>
                    <a:pt x="4154" y="10800"/>
                  </a:cubicBezTo>
                  <a:cubicBezTo>
                    <a:pt x="3323" y="8533"/>
                    <a:pt x="3106" y="5832"/>
                    <a:pt x="2691" y="3133"/>
                  </a:cubicBezTo>
                  <a:lnTo>
                    <a:pt x="2492" y="902"/>
                  </a:lnTo>
                  <a:cubicBezTo>
                    <a:pt x="2492" y="432"/>
                    <a:pt x="2492" y="432"/>
                    <a:pt x="2275" y="0"/>
                  </a:cubicBezTo>
                  <a:cubicBezTo>
                    <a:pt x="2076" y="902"/>
                    <a:pt x="2492" y="4502"/>
                    <a:pt x="2492" y="5832"/>
                  </a:cubicBezTo>
                  <a:cubicBezTo>
                    <a:pt x="2691" y="8102"/>
                    <a:pt x="2907" y="9432"/>
                    <a:pt x="3323" y="10800"/>
                  </a:cubicBezTo>
                  <a:cubicBezTo>
                    <a:pt x="4768" y="15733"/>
                    <a:pt x="6646" y="16200"/>
                    <a:pt x="7061" y="1663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9" name="Google Shape;5046;p41"/>
            <p:cNvSpPr/>
            <p:nvPr/>
          </p:nvSpPr>
          <p:spPr>
            <a:xfrm>
              <a:off x="735221" y="1026208"/>
              <a:ext cx="173431" cy="353052"/>
            </a:xfrm>
            <a:custGeom>
              <a:avLst/>
              <a:gdLst/>
              <a:ahLst/>
              <a:cxnLst>
                <a:cxn ang="0">
                  <a:pos x="wd2" y="hd2"/>
                </a:cxn>
                <a:cxn ang="5400000">
                  <a:pos x="wd2" y="hd2"/>
                </a:cxn>
                <a:cxn ang="10800000">
                  <a:pos x="wd2" y="hd2"/>
                </a:cxn>
                <a:cxn ang="16200000">
                  <a:pos x="wd2" y="hd2"/>
                </a:cxn>
              </a:cxnLst>
              <a:rect l="0" t="0" r="r" b="b"/>
              <a:pathLst>
                <a:path w="21206" h="21600" extrusionOk="0">
                  <a:moveTo>
                    <a:pt x="15178" y="16473"/>
                  </a:moveTo>
                  <a:cubicBezTo>
                    <a:pt x="15884" y="17351"/>
                    <a:pt x="16960" y="18244"/>
                    <a:pt x="18008" y="19122"/>
                  </a:cubicBezTo>
                  <a:cubicBezTo>
                    <a:pt x="18715" y="19661"/>
                    <a:pt x="19424" y="20539"/>
                    <a:pt x="20130" y="21077"/>
                  </a:cubicBezTo>
                  <a:cubicBezTo>
                    <a:pt x="20497" y="21247"/>
                    <a:pt x="20839" y="21600"/>
                    <a:pt x="21206" y="21600"/>
                  </a:cubicBezTo>
                  <a:cubicBezTo>
                    <a:pt x="21206" y="20722"/>
                    <a:pt x="14469" y="15057"/>
                    <a:pt x="13053" y="13640"/>
                  </a:cubicBezTo>
                  <a:lnTo>
                    <a:pt x="7392" y="8500"/>
                  </a:lnTo>
                  <a:cubicBezTo>
                    <a:pt x="6343" y="7620"/>
                    <a:pt x="5267" y="6728"/>
                    <a:pt x="4561" y="5850"/>
                  </a:cubicBezTo>
                  <a:cubicBezTo>
                    <a:pt x="3852" y="5142"/>
                    <a:pt x="2807" y="3726"/>
                    <a:pt x="2097" y="3018"/>
                  </a:cubicBezTo>
                  <a:cubicBezTo>
                    <a:pt x="1731" y="2479"/>
                    <a:pt x="682" y="355"/>
                    <a:pt x="315" y="0"/>
                  </a:cubicBezTo>
                  <a:cubicBezTo>
                    <a:pt x="-394" y="185"/>
                    <a:pt x="315" y="1247"/>
                    <a:pt x="315" y="1601"/>
                  </a:cubicBezTo>
                  <a:lnTo>
                    <a:pt x="1391" y="3188"/>
                  </a:lnTo>
                  <a:cubicBezTo>
                    <a:pt x="2097" y="4787"/>
                    <a:pt x="4561" y="7267"/>
                    <a:pt x="6343" y="8853"/>
                  </a:cubicBezTo>
                  <a:cubicBezTo>
                    <a:pt x="9174" y="11516"/>
                    <a:pt x="12005" y="13995"/>
                    <a:pt x="15178" y="1647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0" name="Google Shape;5047;p41"/>
            <p:cNvSpPr/>
            <p:nvPr/>
          </p:nvSpPr>
          <p:spPr>
            <a:xfrm>
              <a:off x="607700" y="1133408"/>
              <a:ext cx="216902" cy="315652"/>
            </a:xfrm>
            <a:custGeom>
              <a:avLst/>
              <a:gdLst/>
              <a:ahLst/>
              <a:cxnLst>
                <a:cxn ang="0">
                  <a:pos x="wd2" y="hd2"/>
                </a:cxn>
                <a:cxn ang="5400000">
                  <a:pos x="wd2" y="hd2"/>
                </a:cxn>
                <a:cxn ang="10800000">
                  <a:pos x="wd2" y="hd2"/>
                </a:cxn>
                <a:cxn ang="16200000">
                  <a:pos x="wd2" y="hd2"/>
                </a:cxn>
              </a:cxnLst>
              <a:rect l="0" t="0" r="r" b="b"/>
              <a:pathLst>
                <a:path w="21600" h="21419" extrusionOk="0">
                  <a:moveTo>
                    <a:pt x="12378" y="17861"/>
                  </a:moveTo>
                  <a:cubicBezTo>
                    <a:pt x="12378" y="18065"/>
                    <a:pt x="12680" y="18065"/>
                    <a:pt x="12680" y="18253"/>
                  </a:cubicBezTo>
                  <a:cubicBezTo>
                    <a:pt x="13832" y="18850"/>
                    <a:pt x="15560" y="19636"/>
                    <a:pt x="16989" y="20217"/>
                  </a:cubicBezTo>
                  <a:cubicBezTo>
                    <a:pt x="17567" y="20421"/>
                    <a:pt x="20749" y="21600"/>
                    <a:pt x="21600" y="21395"/>
                  </a:cubicBezTo>
                  <a:cubicBezTo>
                    <a:pt x="21600" y="21206"/>
                    <a:pt x="20749" y="21003"/>
                    <a:pt x="20447" y="21003"/>
                  </a:cubicBezTo>
                  <a:cubicBezTo>
                    <a:pt x="19018" y="20217"/>
                    <a:pt x="16989" y="19636"/>
                    <a:pt x="15261" y="18850"/>
                  </a:cubicBezTo>
                  <a:cubicBezTo>
                    <a:pt x="14985" y="18647"/>
                    <a:pt x="14684" y="18458"/>
                    <a:pt x="14407" y="18458"/>
                  </a:cubicBezTo>
                  <a:lnTo>
                    <a:pt x="13531" y="17861"/>
                  </a:lnTo>
                  <a:cubicBezTo>
                    <a:pt x="12680" y="17468"/>
                    <a:pt x="10949" y="16290"/>
                    <a:pt x="10374" y="15708"/>
                  </a:cubicBezTo>
                  <a:cubicBezTo>
                    <a:pt x="9222" y="14719"/>
                    <a:pt x="8345" y="14138"/>
                    <a:pt x="7491" y="13149"/>
                  </a:cubicBezTo>
                  <a:cubicBezTo>
                    <a:pt x="4887" y="10604"/>
                    <a:pt x="2305" y="6865"/>
                    <a:pt x="1429" y="3724"/>
                  </a:cubicBezTo>
                  <a:cubicBezTo>
                    <a:pt x="1153" y="3142"/>
                    <a:pt x="851" y="2545"/>
                    <a:pt x="851" y="1963"/>
                  </a:cubicBezTo>
                  <a:cubicBezTo>
                    <a:pt x="575" y="1571"/>
                    <a:pt x="276" y="188"/>
                    <a:pt x="276" y="0"/>
                  </a:cubicBezTo>
                  <a:cubicBezTo>
                    <a:pt x="0" y="188"/>
                    <a:pt x="0" y="582"/>
                    <a:pt x="0" y="974"/>
                  </a:cubicBezTo>
                  <a:cubicBezTo>
                    <a:pt x="0" y="3142"/>
                    <a:pt x="1153" y="6080"/>
                    <a:pt x="2305" y="8043"/>
                  </a:cubicBezTo>
                  <a:cubicBezTo>
                    <a:pt x="3734" y="10211"/>
                    <a:pt x="5186" y="12175"/>
                    <a:pt x="6916" y="13746"/>
                  </a:cubicBezTo>
                  <a:cubicBezTo>
                    <a:pt x="8069" y="14923"/>
                    <a:pt x="10374" y="16682"/>
                    <a:pt x="11803" y="17673"/>
                  </a:cubicBezTo>
                  <a:cubicBezTo>
                    <a:pt x="12102" y="17673"/>
                    <a:pt x="12102" y="17861"/>
                    <a:pt x="12378" y="1786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1" name="Google Shape;5048;p41"/>
            <p:cNvSpPr/>
            <p:nvPr/>
          </p:nvSpPr>
          <p:spPr>
            <a:xfrm>
              <a:off x="980525" y="730508"/>
              <a:ext cx="124470" cy="278352"/>
            </a:xfrm>
            <a:custGeom>
              <a:avLst/>
              <a:gdLst/>
              <a:ahLst/>
              <a:cxnLst>
                <a:cxn ang="0">
                  <a:pos x="wd2" y="hd2"/>
                </a:cxn>
                <a:cxn ang="5400000">
                  <a:pos x="wd2" y="hd2"/>
                </a:cxn>
                <a:cxn ang="10800000">
                  <a:pos x="wd2" y="hd2"/>
                </a:cxn>
                <a:cxn ang="16200000">
                  <a:pos x="wd2" y="hd2"/>
                </a:cxn>
              </a:cxnLst>
              <a:rect l="0" t="0" r="r" b="b"/>
              <a:pathLst>
                <a:path w="20665" h="21428" extrusionOk="0">
                  <a:moveTo>
                    <a:pt x="20239" y="21428"/>
                  </a:moveTo>
                  <a:cubicBezTo>
                    <a:pt x="21198" y="21214"/>
                    <a:pt x="20239" y="17417"/>
                    <a:pt x="20239" y="16759"/>
                  </a:cubicBezTo>
                  <a:cubicBezTo>
                    <a:pt x="19778" y="15190"/>
                    <a:pt x="18816" y="13853"/>
                    <a:pt x="17857" y="12517"/>
                  </a:cubicBezTo>
                  <a:cubicBezTo>
                    <a:pt x="16894" y="11179"/>
                    <a:pt x="15935" y="10075"/>
                    <a:pt x="14474" y="8953"/>
                  </a:cubicBezTo>
                  <a:cubicBezTo>
                    <a:pt x="13511" y="7848"/>
                    <a:pt x="12552" y="6957"/>
                    <a:pt x="11129" y="6066"/>
                  </a:cubicBezTo>
                  <a:lnTo>
                    <a:pt x="10170" y="5619"/>
                  </a:lnTo>
                  <a:cubicBezTo>
                    <a:pt x="12552" y="5833"/>
                    <a:pt x="11129" y="5175"/>
                    <a:pt x="10170" y="4942"/>
                  </a:cubicBezTo>
                  <a:cubicBezTo>
                    <a:pt x="9207" y="4497"/>
                    <a:pt x="7746" y="4051"/>
                    <a:pt x="7285" y="3606"/>
                  </a:cubicBezTo>
                  <a:lnTo>
                    <a:pt x="5824" y="2946"/>
                  </a:lnTo>
                  <a:cubicBezTo>
                    <a:pt x="4404" y="2268"/>
                    <a:pt x="2943" y="1377"/>
                    <a:pt x="1520" y="719"/>
                  </a:cubicBezTo>
                  <a:cubicBezTo>
                    <a:pt x="1022" y="486"/>
                    <a:pt x="557" y="-172"/>
                    <a:pt x="59" y="42"/>
                  </a:cubicBezTo>
                  <a:cubicBezTo>
                    <a:pt x="-402" y="486"/>
                    <a:pt x="1980" y="2055"/>
                    <a:pt x="2943" y="2501"/>
                  </a:cubicBezTo>
                  <a:cubicBezTo>
                    <a:pt x="4404" y="3392"/>
                    <a:pt x="5363" y="3606"/>
                    <a:pt x="6787" y="4497"/>
                  </a:cubicBezTo>
                  <a:cubicBezTo>
                    <a:pt x="12091" y="7615"/>
                    <a:pt x="15433" y="10966"/>
                    <a:pt x="17857" y="14744"/>
                  </a:cubicBezTo>
                  <a:lnTo>
                    <a:pt x="19276" y="18095"/>
                  </a:lnTo>
                  <a:cubicBezTo>
                    <a:pt x="19276" y="18755"/>
                    <a:pt x="19778" y="21214"/>
                    <a:pt x="20239" y="2142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2" name="Google Shape;5049;p41"/>
            <p:cNvSpPr/>
            <p:nvPr/>
          </p:nvSpPr>
          <p:spPr>
            <a:xfrm>
              <a:off x="473242" y="1011858"/>
              <a:ext cx="106247" cy="205352"/>
            </a:xfrm>
            <a:custGeom>
              <a:avLst/>
              <a:gdLst/>
              <a:ahLst/>
              <a:cxnLst>
                <a:cxn ang="0">
                  <a:pos x="wd2" y="hd2"/>
                </a:cxn>
                <a:cxn ang="5400000">
                  <a:pos x="wd2" y="hd2"/>
                </a:cxn>
                <a:cxn ang="10800000">
                  <a:pos x="wd2" y="hd2"/>
                </a:cxn>
                <a:cxn ang="16200000">
                  <a:pos x="wd2" y="hd2"/>
                </a:cxn>
              </a:cxnLst>
              <a:rect l="0" t="0" r="r" b="b"/>
              <a:pathLst>
                <a:path w="20872" h="21600" extrusionOk="0">
                  <a:moveTo>
                    <a:pt x="7084" y="6382"/>
                  </a:moveTo>
                  <a:cubicBezTo>
                    <a:pt x="4810" y="8523"/>
                    <a:pt x="4221" y="10350"/>
                    <a:pt x="4221" y="13077"/>
                  </a:cubicBezTo>
                  <a:cubicBezTo>
                    <a:pt x="4221" y="14610"/>
                    <a:pt x="4810" y="16438"/>
                    <a:pt x="5355" y="17947"/>
                  </a:cubicBezTo>
                  <a:cubicBezTo>
                    <a:pt x="5355" y="18557"/>
                    <a:pt x="7084" y="21600"/>
                    <a:pt x="8769" y="21600"/>
                  </a:cubicBezTo>
                  <a:cubicBezTo>
                    <a:pt x="8769" y="20993"/>
                    <a:pt x="8224" y="20091"/>
                    <a:pt x="7629" y="19483"/>
                  </a:cubicBezTo>
                  <a:cubicBezTo>
                    <a:pt x="5355" y="16122"/>
                    <a:pt x="4810" y="9740"/>
                    <a:pt x="8769" y="6382"/>
                  </a:cubicBezTo>
                  <a:cubicBezTo>
                    <a:pt x="9903" y="5772"/>
                    <a:pt x="9903" y="6088"/>
                    <a:pt x="11632" y="5165"/>
                  </a:cubicBezTo>
                  <a:cubicBezTo>
                    <a:pt x="14451" y="4263"/>
                    <a:pt x="17865" y="3653"/>
                    <a:pt x="19593" y="1828"/>
                  </a:cubicBezTo>
                  <a:cubicBezTo>
                    <a:pt x="20138" y="1509"/>
                    <a:pt x="21273" y="610"/>
                    <a:pt x="20728" y="292"/>
                  </a:cubicBezTo>
                  <a:lnTo>
                    <a:pt x="20728" y="0"/>
                  </a:lnTo>
                  <a:cubicBezTo>
                    <a:pt x="19593" y="292"/>
                    <a:pt x="18999" y="1828"/>
                    <a:pt x="15591" y="2727"/>
                  </a:cubicBezTo>
                  <a:cubicBezTo>
                    <a:pt x="14451" y="3337"/>
                    <a:pt x="13317" y="3653"/>
                    <a:pt x="12177" y="3944"/>
                  </a:cubicBezTo>
                  <a:cubicBezTo>
                    <a:pt x="11043" y="4263"/>
                    <a:pt x="9903" y="4555"/>
                    <a:pt x="9358" y="4870"/>
                  </a:cubicBezTo>
                  <a:cubicBezTo>
                    <a:pt x="6495" y="5772"/>
                    <a:pt x="1402" y="5772"/>
                    <a:pt x="262" y="6698"/>
                  </a:cubicBezTo>
                  <a:cubicBezTo>
                    <a:pt x="262" y="6698"/>
                    <a:pt x="-327" y="6990"/>
                    <a:pt x="262" y="6990"/>
                  </a:cubicBezTo>
                  <a:cubicBezTo>
                    <a:pt x="262" y="6990"/>
                    <a:pt x="1947" y="6698"/>
                    <a:pt x="2536" y="6698"/>
                  </a:cubicBezTo>
                  <a:cubicBezTo>
                    <a:pt x="3676" y="6698"/>
                    <a:pt x="5355" y="6382"/>
                    <a:pt x="7084" y="638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3" name="Google Shape;5050;p41"/>
            <p:cNvSpPr/>
            <p:nvPr/>
          </p:nvSpPr>
          <p:spPr>
            <a:xfrm>
              <a:off x="883259" y="485182"/>
              <a:ext cx="57118" cy="254677"/>
            </a:xfrm>
            <a:custGeom>
              <a:avLst/>
              <a:gdLst/>
              <a:ahLst/>
              <a:cxnLst>
                <a:cxn ang="0">
                  <a:pos x="wd2" y="hd2"/>
                </a:cxn>
                <a:cxn ang="5400000">
                  <a:pos x="wd2" y="hd2"/>
                </a:cxn>
                <a:cxn ang="10800000">
                  <a:pos x="wd2" y="hd2"/>
                </a:cxn>
                <a:cxn ang="16200000">
                  <a:pos x="wd2" y="hd2"/>
                </a:cxn>
              </a:cxnLst>
              <a:rect l="0" t="0" r="r" b="b"/>
              <a:pathLst>
                <a:path w="18566" h="21600" extrusionOk="0">
                  <a:moveTo>
                    <a:pt x="18566" y="0"/>
                  </a:moveTo>
                  <a:lnTo>
                    <a:pt x="17656" y="0"/>
                  </a:lnTo>
                  <a:cubicBezTo>
                    <a:pt x="15779" y="235"/>
                    <a:pt x="13893" y="492"/>
                    <a:pt x="11041" y="1217"/>
                  </a:cubicBezTo>
                  <a:cubicBezTo>
                    <a:pt x="10131" y="1217"/>
                    <a:pt x="10131" y="1474"/>
                    <a:pt x="9156" y="1474"/>
                  </a:cubicBezTo>
                  <a:cubicBezTo>
                    <a:pt x="7278" y="1963"/>
                    <a:pt x="5393" y="2945"/>
                    <a:pt x="3516" y="3672"/>
                  </a:cubicBezTo>
                  <a:cubicBezTo>
                    <a:pt x="-3034" y="8091"/>
                    <a:pt x="729" y="14726"/>
                    <a:pt x="5393" y="19145"/>
                  </a:cubicBezTo>
                  <a:cubicBezTo>
                    <a:pt x="5393" y="19637"/>
                    <a:pt x="6368" y="20126"/>
                    <a:pt x="6368" y="20618"/>
                  </a:cubicBezTo>
                  <a:cubicBezTo>
                    <a:pt x="7278" y="20854"/>
                    <a:pt x="7278" y="21600"/>
                    <a:pt x="9156" y="21600"/>
                  </a:cubicBezTo>
                  <a:cubicBezTo>
                    <a:pt x="9156" y="21108"/>
                    <a:pt x="8254" y="19380"/>
                    <a:pt x="7278" y="18890"/>
                  </a:cubicBezTo>
                  <a:cubicBezTo>
                    <a:pt x="3516" y="14726"/>
                    <a:pt x="-247" y="7854"/>
                    <a:pt x="6368" y="3927"/>
                  </a:cubicBezTo>
                  <a:cubicBezTo>
                    <a:pt x="10131" y="2199"/>
                    <a:pt x="11041" y="1963"/>
                    <a:pt x="14803" y="982"/>
                  </a:cubicBezTo>
                  <a:lnTo>
                    <a:pt x="18566" y="235"/>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4" name="Google Shape;5051;p41"/>
            <p:cNvSpPr/>
            <p:nvPr/>
          </p:nvSpPr>
          <p:spPr>
            <a:xfrm>
              <a:off x="347092" y="664607"/>
              <a:ext cx="128134" cy="231502"/>
            </a:xfrm>
            <a:custGeom>
              <a:avLst/>
              <a:gdLst/>
              <a:ahLst/>
              <a:cxnLst>
                <a:cxn ang="0">
                  <a:pos x="wd2" y="hd2"/>
                </a:cxn>
                <a:cxn ang="5400000">
                  <a:pos x="wd2" y="hd2"/>
                </a:cxn>
                <a:cxn ang="10800000">
                  <a:pos x="wd2" y="hd2"/>
                </a:cxn>
                <a:cxn ang="16200000">
                  <a:pos x="wd2" y="hd2"/>
                </a:cxn>
              </a:cxnLst>
              <a:rect l="0" t="0" r="r" b="b"/>
              <a:pathLst>
                <a:path w="20331" h="21600" extrusionOk="0">
                  <a:moveTo>
                    <a:pt x="20229" y="21600"/>
                  </a:moveTo>
                  <a:cubicBezTo>
                    <a:pt x="20229" y="21600"/>
                    <a:pt x="21149" y="21600"/>
                    <a:pt x="17476" y="19160"/>
                  </a:cubicBezTo>
                  <a:lnTo>
                    <a:pt x="11045" y="14581"/>
                  </a:lnTo>
                  <a:cubicBezTo>
                    <a:pt x="8288" y="12421"/>
                    <a:pt x="4615" y="9440"/>
                    <a:pt x="2778" y="6739"/>
                  </a:cubicBezTo>
                  <a:cubicBezTo>
                    <a:pt x="1862" y="5941"/>
                    <a:pt x="1386" y="4861"/>
                    <a:pt x="1386" y="3499"/>
                  </a:cubicBezTo>
                  <a:cubicBezTo>
                    <a:pt x="941" y="1880"/>
                    <a:pt x="2302" y="539"/>
                    <a:pt x="2302" y="0"/>
                  </a:cubicBezTo>
                  <a:cubicBezTo>
                    <a:pt x="941" y="0"/>
                    <a:pt x="25" y="2419"/>
                    <a:pt x="25" y="2960"/>
                  </a:cubicBezTo>
                  <a:cubicBezTo>
                    <a:pt x="-451" y="7280"/>
                    <a:pt x="5975" y="12421"/>
                    <a:pt x="10569" y="15379"/>
                  </a:cubicBezTo>
                  <a:lnTo>
                    <a:pt x="14243" y="18080"/>
                  </a:lnTo>
                  <a:cubicBezTo>
                    <a:pt x="15159" y="18901"/>
                    <a:pt x="19753" y="21600"/>
                    <a:pt x="20229"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5" name="Google Shape;5052;p41"/>
            <p:cNvSpPr/>
            <p:nvPr/>
          </p:nvSpPr>
          <p:spPr>
            <a:xfrm>
              <a:off x="1042616" y="693557"/>
              <a:ext cx="195937" cy="182177"/>
            </a:xfrm>
            <a:custGeom>
              <a:avLst/>
              <a:gdLst/>
              <a:ahLst/>
              <a:cxnLst>
                <a:cxn ang="0">
                  <a:pos x="wd2" y="hd2"/>
                </a:cxn>
                <a:cxn ang="5400000">
                  <a:pos x="wd2" y="hd2"/>
                </a:cxn>
                <a:cxn ang="10800000">
                  <a:pos x="wd2" y="hd2"/>
                </a:cxn>
                <a:cxn ang="16200000">
                  <a:pos x="wd2" y="hd2"/>
                </a:cxn>
              </a:cxnLst>
              <a:rect l="0" t="0" r="r" b="b"/>
              <a:pathLst>
                <a:path w="21183" h="21600" extrusionOk="0">
                  <a:moveTo>
                    <a:pt x="21183" y="21271"/>
                  </a:moveTo>
                  <a:cubicBezTo>
                    <a:pt x="19932" y="20915"/>
                    <a:pt x="18680" y="20228"/>
                    <a:pt x="17429" y="19899"/>
                  </a:cubicBezTo>
                  <a:cubicBezTo>
                    <a:pt x="16178" y="19543"/>
                    <a:pt x="14926" y="18526"/>
                    <a:pt x="13975" y="18170"/>
                  </a:cubicBezTo>
                  <a:cubicBezTo>
                    <a:pt x="12424" y="16798"/>
                    <a:pt x="10545" y="15426"/>
                    <a:pt x="8969" y="14053"/>
                  </a:cubicBezTo>
                  <a:lnTo>
                    <a:pt x="5215" y="9936"/>
                  </a:lnTo>
                  <a:cubicBezTo>
                    <a:pt x="3964" y="8234"/>
                    <a:pt x="2713" y="6503"/>
                    <a:pt x="1786" y="4117"/>
                  </a:cubicBezTo>
                  <a:cubicBezTo>
                    <a:pt x="1161" y="3074"/>
                    <a:pt x="1161" y="2386"/>
                    <a:pt x="834" y="1014"/>
                  </a:cubicBezTo>
                  <a:cubicBezTo>
                    <a:pt x="534" y="1014"/>
                    <a:pt x="534" y="685"/>
                    <a:pt x="534" y="685"/>
                  </a:cubicBezTo>
                  <a:cubicBezTo>
                    <a:pt x="534" y="329"/>
                    <a:pt x="534" y="329"/>
                    <a:pt x="210" y="0"/>
                  </a:cubicBezTo>
                  <a:cubicBezTo>
                    <a:pt x="-417" y="685"/>
                    <a:pt x="534" y="3759"/>
                    <a:pt x="834" y="4802"/>
                  </a:cubicBezTo>
                  <a:cubicBezTo>
                    <a:pt x="1461" y="6503"/>
                    <a:pt x="3664" y="9607"/>
                    <a:pt x="4915" y="10979"/>
                  </a:cubicBezTo>
                  <a:lnTo>
                    <a:pt x="8969" y="15426"/>
                  </a:lnTo>
                  <a:cubicBezTo>
                    <a:pt x="10845" y="17154"/>
                    <a:pt x="14599" y="19899"/>
                    <a:pt x="17102" y="20586"/>
                  </a:cubicBezTo>
                  <a:cubicBezTo>
                    <a:pt x="17729" y="20915"/>
                    <a:pt x="19305" y="21600"/>
                    <a:pt x="20232" y="21600"/>
                  </a:cubicBezTo>
                  <a:cubicBezTo>
                    <a:pt x="20556" y="21600"/>
                    <a:pt x="20856" y="21600"/>
                    <a:pt x="21183" y="2127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6" name="Google Shape;5053;p41"/>
            <p:cNvSpPr/>
            <p:nvPr/>
          </p:nvSpPr>
          <p:spPr>
            <a:xfrm>
              <a:off x="1131351" y="1170908"/>
              <a:ext cx="43829" cy="260452"/>
            </a:xfrm>
            <a:custGeom>
              <a:avLst/>
              <a:gdLst/>
              <a:ahLst/>
              <a:cxnLst>
                <a:cxn ang="0">
                  <a:pos x="wd2" y="hd2"/>
                </a:cxn>
                <a:cxn ang="5400000">
                  <a:pos x="wd2" y="hd2"/>
                </a:cxn>
                <a:cxn ang="10800000">
                  <a:pos x="wd2" y="hd2"/>
                </a:cxn>
                <a:cxn ang="16200000">
                  <a:pos x="wd2" y="hd2"/>
                </a:cxn>
              </a:cxnLst>
              <a:rect l="0" t="0" r="r" b="b"/>
              <a:pathLst>
                <a:path w="20446" h="21600" extrusionOk="0">
                  <a:moveTo>
                    <a:pt x="0" y="21600"/>
                  </a:moveTo>
                  <a:cubicBezTo>
                    <a:pt x="2706" y="21600"/>
                    <a:pt x="5400" y="21119"/>
                    <a:pt x="5400" y="20889"/>
                  </a:cubicBezTo>
                  <a:cubicBezTo>
                    <a:pt x="10800" y="19680"/>
                    <a:pt x="13506" y="18969"/>
                    <a:pt x="16200" y="17530"/>
                  </a:cubicBezTo>
                  <a:cubicBezTo>
                    <a:pt x="21600" y="13690"/>
                    <a:pt x="21600" y="8890"/>
                    <a:pt x="17611" y="5051"/>
                  </a:cubicBezTo>
                  <a:cubicBezTo>
                    <a:pt x="16200" y="4091"/>
                    <a:pt x="12211" y="0"/>
                    <a:pt x="8106" y="0"/>
                  </a:cubicBezTo>
                  <a:cubicBezTo>
                    <a:pt x="8106" y="481"/>
                    <a:pt x="10800" y="2171"/>
                    <a:pt x="10800" y="2650"/>
                  </a:cubicBezTo>
                  <a:cubicBezTo>
                    <a:pt x="12211" y="3610"/>
                    <a:pt x="13506" y="4570"/>
                    <a:pt x="13506" y="5281"/>
                  </a:cubicBezTo>
                  <a:cubicBezTo>
                    <a:pt x="16200" y="8890"/>
                    <a:pt x="16200" y="13690"/>
                    <a:pt x="12211" y="17279"/>
                  </a:cubicBezTo>
                  <a:cubicBezTo>
                    <a:pt x="10800" y="18009"/>
                    <a:pt x="9505" y="18969"/>
                    <a:pt x="6811" y="19680"/>
                  </a:cubicBezTo>
                  <a:cubicBezTo>
                    <a:pt x="5400" y="20159"/>
                    <a:pt x="0" y="21370"/>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7" name="Google Shape;5054;p41"/>
            <p:cNvSpPr/>
            <p:nvPr/>
          </p:nvSpPr>
          <p:spPr>
            <a:xfrm>
              <a:off x="1510551" y="1220233"/>
              <a:ext cx="75252" cy="257427"/>
            </a:xfrm>
            <a:custGeom>
              <a:avLst/>
              <a:gdLst/>
              <a:ahLst/>
              <a:cxnLst>
                <a:cxn ang="0">
                  <a:pos x="wd2" y="hd2"/>
                </a:cxn>
                <a:cxn ang="5400000">
                  <a:pos x="wd2" y="hd2"/>
                </a:cxn>
                <a:cxn ang="10800000">
                  <a:pos x="wd2" y="hd2"/>
                </a:cxn>
                <a:cxn ang="16200000">
                  <a:pos x="wd2" y="hd2"/>
                </a:cxn>
              </a:cxnLst>
              <a:rect l="0" t="0" r="r" b="b"/>
              <a:pathLst>
                <a:path w="21600" h="21600" extrusionOk="0">
                  <a:moveTo>
                    <a:pt x="21600" y="18938"/>
                  </a:moveTo>
                  <a:lnTo>
                    <a:pt x="21600" y="17482"/>
                  </a:lnTo>
                  <a:cubicBezTo>
                    <a:pt x="20739" y="17228"/>
                    <a:pt x="20739" y="16511"/>
                    <a:pt x="20739" y="16257"/>
                  </a:cubicBezTo>
                  <a:cubicBezTo>
                    <a:pt x="19942" y="15773"/>
                    <a:pt x="19942" y="15540"/>
                    <a:pt x="19074" y="15053"/>
                  </a:cubicBezTo>
                  <a:cubicBezTo>
                    <a:pt x="15751" y="10916"/>
                    <a:pt x="7449" y="7031"/>
                    <a:pt x="3323" y="2175"/>
                  </a:cubicBezTo>
                  <a:cubicBezTo>
                    <a:pt x="2461" y="1689"/>
                    <a:pt x="1665" y="233"/>
                    <a:pt x="804" y="0"/>
                  </a:cubicBezTo>
                  <a:cubicBezTo>
                    <a:pt x="0" y="0"/>
                    <a:pt x="0" y="0"/>
                    <a:pt x="0" y="485"/>
                  </a:cubicBezTo>
                  <a:cubicBezTo>
                    <a:pt x="0" y="1689"/>
                    <a:pt x="3323" y="4602"/>
                    <a:pt x="4126" y="5574"/>
                  </a:cubicBezTo>
                  <a:cubicBezTo>
                    <a:pt x="6645" y="7516"/>
                    <a:pt x="9106" y="8974"/>
                    <a:pt x="10771" y="10684"/>
                  </a:cubicBezTo>
                  <a:cubicBezTo>
                    <a:pt x="14094" y="13111"/>
                    <a:pt x="19074" y="16257"/>
                    <a:pt x="19074" y="18938"/>
                  </a:cubicBezTo>
                  <a:cubicBezTo>
                    <a:pt x="19074" y="20142"/>
                    <a:pt x="16620" y="21113"/>
                    <a:pt x="16620" y="21600"/>
                  </a:cubicBezTo>
                  <a:cubicBezTo>
                    <a:pt x="18277" y="21600"/>
                    <a:pt x="19074" y="20880"/>
                    <a:pt x="19942" y="20629"/>
                  </a:cubicBezTo>
                  <a:cubicBezTo>
                    <a:pt x="20739" y="19425"/>
                    <a:pt x="20739" y="19171"/>
                    <a:pt x="21600" y="1893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8" name="Google Shape;5055;p41"/>
            <p:cNvSpPr/>
            <p:nvPr/>
          </p:nvSpPr>
          <p:spPr>
            <a:xfrm>
              <a:off x="1102426" y="731057"/>
              <a:ext cx="177171" cy="143713"/>
            </a:xfrm>
            <a:custGeom>
              <a:avLst/>
              <a:gdLst/>
              <a:ahLst/>
              <a:cxnLst>
                <a:cxn ang="0">
                  <a:pos x="wd2" y="hd2"/>
                </a:cxn>
                <a:cxn ang="5400000">
                  <a:pos x="wd2" y="hd2"/>
                </a:cxn>
                <a:cxn ang="10800000">
                  <a:pos x="wd2" y="hd2"/>
                </a:cxn>
                <a:cxn ang="16200000">
                  <a:pos x="wd2" y="hd2"/>
                </a:cxn>
              </a:cxnLst>
              <a:rect l="0" t="0" r="r" b="b"/>
              <a:pathLst>
                <a:path w="21332" h="21456" extrusionOk="0">
                  <a:moveTo>
                    <a:pt x="3148" y="2590"/>
                  </a:moveTo>
                  <a:cubicBezTo>
                    <a:pt x="3148" y="3456"/>
                    <a:pt x="4181" y="5632"/>
                    <a:pt x="4542" y="6498"/>
                  </a:cubicBezTo>
                  <a:cubicBezTo>
                    <a:pt x="5936" y="9955"/>
                    <a:pt x="8723" y="13825"/>
                    <a:pt x="10815" y="16416"/>
                  </a:cubicBezTo>
                  <a:cubicBezTo>
                    <a:pt x="12209" y="18144"/>
                    <a:pt x="14632" y="20323"/>
                    <a:pt x="16390" y="21186"/>
                  </a:cubicBezTo>
                  <a:cubicBezTo>
                    <a:pt x="17783" y="21600"/>
                    <a:pt x="19177" y="21600"/>
                    <a:pt x="20206" y="20738"/>
                  </a:cubicBezTo>
                  <a:cubicBezTo>
                    <a:pt x="20571" y="19872"/>
                    <a:pt x="21600" y="17281"/>
                    <a:pt x="21266" y="16416"/>
                  </a:cubicBezTo>
                  <a:cubicBezTo>
                    <a:pt x="20571" y="16416"/>
                    <a:pt x="20571" y="18595"/>
                    <a:pt x="19511" y="19872"/>
                  </a:cubicBezTo>
                  <a:cubicBezTo>
                    <a:pt x="17783" y="21186"/>
                    <a:pt x="14632" y="18595"/>
                    <a:pt x="13602" y="17281"/>
                  </a:cubicBezTo>
                  <a:cubicBezTo>
                    <a:pt x="13238" y="16867"/>
                    <a:pt x="12904" y="16416"/>
                    <a:pt x="12209" y="16001"/>
                  </a:cubicBezTo>
                  <a:cubicBezTo>
                    <a:pt x="9756" y="12959"/>
                    <a:pt x="6968" y="9503"/>
                    <a:pt x="5240" y="5632"/>
                  </a:cubicBezTo>
                  <a:cubicBezTo>
                    <a:pt x="4876" y="5184"/>
                    <a:pt x="4542" y="4770"/>
                    <a:pt x="4542" y="3904"/>
                  </a:cubicBezTo>
                  <a:cubicBezTo>
                    <a:pt x="4181" y="3456"/>
                    <a:pt x="3847" y="2590"/>
                    <a:pt x="3483" y="2590"/>
                  </a:cubicBezTo>
                  <a:cubicBezTo>
                    <a:pt x="4181" y="2176"/>
                    <a:pt x="4542" y="2176"/>
                    <a:pt x="4876" y="1728"/>
                  </a:cubicBezTo>
                  <a:cubicBezTo>
                    <a:pt x="5240" y="1728"/>
                    <a:pt x="5936" y="862"/>
                    <a:pt x="5936" y="448"/>
                  </a:cubicBezTo>
                  <a:cubicBezTo>
                    <a:pt x="5575" y="0"/>
                    <a:pt x="3148" y="2590"/>
                    <a:pt x="1394" y="862"/>
                  </a:cubicBezTo>
                  <a:cubicBezTo>
                    <a:pt x="695" y="862"/>
                    <a:pt x="695" y="0"/>
                    <a:pt x="0" y="0"/>
                  </a:cubicBezTo>
                  <a:cubicBezTo>
                    <a:pt x="0" y="448"/>
                    <a:pt x="0" y="862"/>
                    <a:pt x="361" y="1314"/>
                  </a:cubicBezTo>
                  <a:cubicBezTo>
                    <a:pt x="695" y="2176"/>
                    <a:pt x="2089" y="2590"/>
                    <a:pt x="3148" y="25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99" name="Google Shape;5056;p41"/>
            <p:cNvSpPr/>
            <p:nvPr/>
          </p:nvSpPr>
          <p:spPr>
            <a:xfrm>
              <a:off x="662550" y="556864"/>
              <a:ext cx="95090" cy="220495"/>
            </a:xfrm>
            <a:custGeom>
              <a:avLst/>
              <a:gdLst/>
              <a:ahLst/>
              <a:cxnLst>
                <a:cxn ang="0">
                  <a:pos x="wd2" y="hd2"/>
                </a:cxn>
                <a:cxn ang="5400000">
                  <a:pos x="wd2" y="hd2"/>
                </a:cxn>
                <a:cxn ang="10800000">
                  <a:pos x="wd2" y="hd2"/>
                </a:cxn>
                <a:cxn ang="16200000">
                  <a:pos x="wd2" y="hd2"/>
                </a:cxn>
              </a:cxnLst>
              <a:rect l="0" t="0" r="r" b="b"/>
              <a:pathLst>
                <a:path w="20873" h="21384" extrusionOk="0">
                  <a:moveTo>
                    <a:pt x="0" y="53"/>
                  </a:moveTo>
                  <a:cubicBezTo>
                    <a:pt x="664" y="616"/>
                    <a:pt x="3814" y="907"/>
                    <a:pt x="6355" y="2029"/>
                  </a:cubicBezTo>
                  <a:cubicBezTo>
                    <a:pt x="7013" y="2301"/>
                    <a:pt x="8896" y="3152"/>
                    <a:pt x="9554" y="3714"/>
                  </a:cubicBezTo>
                  <a:cubicBezTo>
                    <a:pt x="11437" y="5106"/>
                    <a:pt x="13368" y="6791"/>
                    <a:pt x="14636" y="8764"/>
                  </a:cubicBezTo>
                  <a:cubicBezTo>
                    <a:pt x="16518" y="11841"/>
                    <a:pt x="18450" y="15209"/>
                    <a:pt x="19059" y="18307"/>
                  </a:cubicBezTo>
                  <a:cubicBezTo>
                    <a:pt x="19059" y="18870"/>
                    <a:pt x="19059" y="19430"/>
                    <a:pt x="19718" y="19992"/>
                  </a:cubicBezTo>
                  <a:cubicBezTo>
                    <a:pt x="19718" y="20261"/>
                    <a:pt x="19718" y="21384"/>
                    <a:pt x="20327" y="21384"/>
                  </a:cubicBezTo>
                  <a:cubicBezTo>
                    <a:pt x="21600" y="20552"/>
                    <a:pt x="20327" y="15502"/>
                    <a:pt x="19718" y="14380"/>
                  </a:cubicBezTo>
                  <a:cubicBezTo>
                    <a:pt x="18450" y="10158"/>
                    <a:pt x="14636" y="3714"/>
                    <a:pt x="6355" y="907"/>
                  </a:cubicBezTo>
                  <a:cubicBezTo>
                    <a:pt x="5746" y="616"/>
                    <a:pt x="1273" y="-216"/>
                    <a:pt x="0" y="5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0" name="Google Shape;5057;p41"/>
            <p:cNvSpPr/>
            <p:nvPr/>
          </p:nvSpPr>
          <p:spPr>
            <a:xfrm>
              <a:off x="1186451" y="867005"/>
              <a:ext cx="162398" cy="147630"/>
            </a:xfrm>
            <a:custGeom>
              <a:avLst/>
              <a:gdLst/>
              <a:ahLst/>
              <a:cxnLst>
                <a:cxn ang="0">
                  <a:pos x="wd2" y="hd2"/>
                </a:cxn>
                <a:cxn ang="5400000">
                  <a:pos x="wd2" y="hd2"/>
                </a:cxn>
                <a:cxn ang="10800000">
                  <a:pos x="wd2" y="hd2"/>
                </a:cxn>
                <a:cxn ang="16200000">
                  <a:pos x="wd2" y="hd2"/>
                </a:cxn>
              </a:cxnLst>
              <a:rect l="0" t="0" r="r" b="b"/>
              <a:pathLst>
                <a:path w="21282" h="21191" extrusionOk="0">
                  <a:moveTo>
                    <a:pt x="0" y="25"/>
                  </a:moveTo>
                  <a:cubicBezTo>
                    <a:pt x="0" y="424"/>
                    <a:pt x="0" y="424"/>
                    <a:pt x="364" y="854"/>
                  </a:cubicBezTo>
                  <a:cubicBezTo>
                    <a:pt x="760" y="1253"/>
                    <a:pt x="2277" y="2085"/>
                    <a:pt x="2641" y="2516"/>
                  </a:cubicBezTo>
                  <a:cubicBezTo>
                    <a:pt x="3794" y="3348"/>
                    <a:pt x="4551" y="3747"/>
                    <a:pt x="5674" y="4576"/>
                  </a:cubicBezTo>
                  <a:lnTo>
                    <a:pt x="7191" y="5839"/>
                  </a:lnTo>
                  <a:cubicBezTo>
                    <a:pt x="7584" y="6237"/>
                    <a:pt x="8344" y="6237"/>
                    <a:pt x="8708" y="6671"/>
                  </a:cubicBezTo>
                  <a:cubicBezTo>
                    <a:pt x="9861" y="7500"/>
                    <a:pt x="10618" y="8333"/>
                    <a:pt x="11742" y="9162"/>
                  </a:cubicBezTo>
                  <a:cubicBezTo>
                    <a:pt x="12135" y="9560"/>
                    <a:pt x="12499" y="9994"/>
                    <a:pt x="13259" y="10393"/>
                  </a:cubicBezTo>
                  <a:lnTo>
                    <a:pt x="14412" y="11656"/>
                  </a:lnTo>
                  <a:cubicBezTo>
                    <a:pt x="15169" y="12485"/>
                    <a:pt x="15929" y="12883"/>
                    <a:pt x="16293" y="13716"/>
                  </a:cubicBezTo>
                  <a:lnTo>
                    <a:pt x="17049" y="14545"/>
                  </a:lnTo>
                  <a:cubicBezTo>
                    <a:pt x="18566" y="16206"/>
                    <a:pt x="19719" y="18700"/>
                    <a:pt x="20843" y="20793"/>
                  </a:cubicBezTo>
                  <a:cubicBezTo>
                    <a:pt x="20843" y="21191"/>
                    <a:pt x="20843" y="21191"/>
                    <a:pt x="21236" y="21191"/>
                  </a:cubicBezTo>
                  <a:cubicBezTo>
                    <a:pt x="21600" y="20362"/>
                    <a:pt x="19719" y="16206"/>
                    <a:pt x="18963" y="15377"/>
                  </a:cubicBezTo>
                  <a:cubicBezTo>
                    <a:pt x="17809" y="13318"/>
                    <a:pt x="16686" y="12485"/>
                    <a:pt x="15532" y="10823"/>
                  </a:cubicBezTo>
                  <a:cubicBezTo>
                    <a:pt x="14776" y="9994"/>
                    <a:pt x="12135" y="7899"/>
                    <a:pt x="11378" y="7070"/>
                  </a:cubicBezTo>
                  <a:cubicBezTo>
                    <a:pt x="10618" y="6671"/>
                    <a:pt x="10225" y="6237"/>
                    <a:pt x="9861" y="5839"/>
                  </a:cubicBezTo>
                  <a:cubicBezTo>
                    <a:pt x="8344" y="5010"/>
                    <a:pt x="760" y="-409"/>
                    <a:pt x="0" y="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1" name="Google Shape;5058;p41"/>
            <p:cNvSpPr/>
            <p:nvPr/>
          </p:nvSpPr>
          <p:spPr>
            <a:xfrm>
              <a:off x="483150" y="1246158"/>
              <a:ext cx="60443" cy="208352"/>
            </a:xfrm>
            <a:custGeom>
              <a:avLst/>
              <a:gdLst/>
              <a:ahLst/>
              <a:cxnLst>
                <a:cxn ang="0">
                  <a:pos x="wd2" y="hd2"/>
                </a:cxn>
                <a:cxn ang="5400000">
                  <a:pos x="wd2" y="hd2"/>
                </a:cxn>
                <a:cxn ang="10800000">
                  <a:pos x="wd2" y="hd2"/>
                </a:cxn>
                <a:cxn ang="16200000">
                  <a:pos x="wd2" y="hd2"/>
                </a:cxn>
              </a:cxnLst>
              <a:rect l="0" t="0" r="r" b="b"/>
              <a:pathLst>
                <a:path w="20511" h="21600" extrusionOk="0">
                  <a:moveTo>
                    <a:pt x="19640" y="21600"/>
                  </a:moveTo>
                  <a:cubicBezTo>
                    <a:pt x="21600" y="21312"/>
                    <a:pt x="19640" y="19200"/>
                    <a:pt x="19640" y="18599"/>
                  </a:cubicBezTo>
                  <a:cubicBezTo>
                    <a:pt x="17672" y="16800"/>
                    <a:pt x="15712" y="15312"/>
                    <a:pt x="12802" y="13799"/>
                  </a:cubicBezTo>
                  <a:cubicBezTo>
                    <a:pt x="8874" y="11111"/>
                    <a:pt x="3928" y="8999"/>
                    <a:pt x="2986" y="6000"/>
                  </a:cubicBezTo>
                  <a:cubicBezTo>
                    <a:pt x="1960" y="3911"/>
                    <a:pt x="2986" y="3600"/>
                    <a:pt x="3928" y="1511"/>
                  </a:cubicBezTo>
                  <a:lnTo>
                    <a:pt x="3928" y="0"/>
                  </a:lnTo>
                  <a:cubicBezTo>
                    <a:pt x="1960" y="311"/>
                    <a:pt x="1960" y="912"/>
                    <a:pt x="1960" y="1200"/>
                  </a:cubicBezTo>
                  <a:cubicBezTo>
                    <a:pt x="0" y="2711"/>
                    <a:pt x="0" y="4512"/>
                    <a:pt x="0" y="6000"/>
                  </a:cubicBezTo>
                  <a:cubicBezTo>
                    <a:pt x="1018" y="9312"/>
                    <a:pt x="4946" y="11399"/>
                    <a:pt x="9816" y="14112"/>
                  </a:cubicBezTo>
                  <a:cubicBezTo>
                    <a:pt x="11784" y="15600"/>
                    <a:pt x="15712" y="17399"/>
                    <a:pt x="16730" y="18912"/>
                  </a:cubicBezTo>
                  <a:cubicBezTo>
                    <a:pt x="16730" y="19511"/>
                    <a:pt x="18699" y="21312"/>
                    <a:pt x="1964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2" name="Google Shape;5059;p41"/>
            <p:cNvSpPr/>
            <p:nvPr/>
          </p:nvSpPr>
          <p:spPr>
            <a:xfrm>
              <a:off x="1377651" y="1049358"/>
              <a:ext cx="90917" cy="185227"/>
            </a:xfrm>
            <a:custGeom>
              <a:avLst/>
              <a:gdLst/>
              <a:ahLst/>
              <a:cxnLst>
                <a:cxn ang="0">
                  <a:pos x="wd2" y="hd2"/>
                </a:cxn>
                <a:cxn ang="5400000">
                  <a:pos x="wd2" y="hd2"/>
                </a:cxn>
                <a:cxn ang="10800000">
                  <a:pos x="wd2" y="hd2"/>
                </a:cxn>
                <a:cxn ang="16200000">
                  <a:pos x="wd2" y="hd2"/>
                </a:cxn>
              </a:cxnLst>
              <a:rect l="0" t="0" r="r" b="b"/>
              <a:pathLst>
                <a:path w="19366" h="21600" extrusionOk="0">
                  <a:moveTo>
                    <a:pt x="19044" y="21600"/>
                  </a:moveTo>
                  <a:cubicBezTo>
                    <a:pt x="20913" y="20600"/>
                    <a:pt x="14112" y="14527"/>
                    <a:pt x="12286" y="12825"/>
                  </a:cubicBezTo>
                  <a:cubicBezTo>
                    <a:pt x="9176" y="10125"/>
                    <a:pt x="3653" y="5752"/>
                    <a:pt x="2423" y="2703"/>
                  </a:cubicBezTo>
                  <a:cubicBezTo>
                    <a:pt x="1779" y="2376"/>
                    <a:pt x="1188" y="0"/>
                    <a:pt x="549" y="0"/>
                  </a:cubicBezTo>
                  <a:cubicBezTo>
                    <a:pt x="-687" y="353"/>
                    <a:pt x="549" y="2376"/>
                    <a:pt x="549" y="3052"/>
                  </a:cubicBezTo>
                  <a:cubicBezTo>
                    <a:pt x="1188" y="4052"/>
                    <a:pt x="1779" y="5076"/>
                    <a:pt x="3014" y="6076"/>
                  </a:cubicBezTo>
                  <a:cubicBezTo>
                    <a:pt x="6119" y="10125"/>
                    <a:pt x="14112" y="15877"/>
                    <a:pt x="16578" y="18900"/>
                  </a:cubicBezTo>
                  <a:cubicBezTo>
                    <a:pt x="16578" y="19574"/>
                    <a:pt x="17808" y="21276"/>
                    <a:pt x="19044"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3" name="Google Shape;5060;p41"/>
            <p:cNvSpPr/>
            <p:nvPr/>
          </p:nvSpPr>
          <p:spPr>
            <a:xfrm>
              <a:off x="425275" y="942407"/>
              <a:ext cx="118939" cy="98403"/>
            </a:xfrm>
            <a:custGeom>
              <a:avLst/>
              <a:gdLst/>
              <a:ahLst/>
              <a:cxnLst>
                <a:cxn ang="0">
                  <a:pos x="wd2" y="hd2"/>
                </a:cxn>
                <a:cxn ang="5400000">
                  <a:pos x="wd2" y="hd2"/>
                </a:cxn>
                <a:cxn ang="10800000">
                  <a:pos x="wd2" y="hd2"/>
                </a:cxn>
                <a:cxn ang="16200000">
                  <a:pos x="wd2" y="hd2"/>
                </a:cxn>
              </a:cxnLst>
              <a:rect l="0" t="0" r="r" b="b"/>
              <a:pathLst>
                <a:path w="21140" h="21600" extrusionOk="0">
                  <a:moveTo>
                    <a:pt x="0" y="11437"/>
                  </a:moveTo>
                  <a:cubicBezTo>
                    <a:pt x="0" y="12704"/>
                    <a:pt x="0" y="15245"/>
                    <a:pt x="533" y="15854"/>
                  </a:cubicBezTo>
                  <a:cubicBezTo>
                    <a:pt x="1564" y="17127"/>
                    <a:pt x="1026" y="14587"/>
                    <a:pt x="1564" y="15854"/>
                  </a:cubicBezTo>
                  <a:cubicBezTo>
                    <a:pt x="2591" y="21600"/>
                    <a:pt x="2591" y="21600"/>
                    <a:pt x="7199" y="21600"/>
                  </a:cubicBezTo>
                  <a:cubicBezTo>
                    <a:pt x="7736" y="21600"/>
                    <a:pt x="9256" y="21600"/>
                    <a:pt x="9794" y="20936"/>
                  </a:cubicBezTo>
                  <a:cubicBezTo>
                    <a:pt x="9256" y="20327"/>
                    <a:pt x="9256" y="20327"/>
                    <a:pt x="8229" y="20327"/>
                  </a:cubicBezTo>
                  <a:lnTo>
                    <a:pt x="6705" y="20327"/>
                  </a:lnTo>
                  <a:cubicBezTo>
                    <a:pt x="2591" y="20327"/>
                    <a:pt x="3621" y="19668"/>
                    <a:pt x="2057" y="15245"/>
                  </a:cubicBezTo>
                  <a:cubicBezTo>
                    <a:pt x="2057" y="13977"/>
                    <a:pt x="1564" y="13977"/>
                    <a:pt x="1564" y="13977"/>
                  </a:cubicBezTo>
                  <a:cubicBezTo>
                    <a:pt x="1564" y="10773"/>
                    <a:pt x="1564" y="10163"/>
                    <a:pt x="2591" y="8232"/>
                  </a:cubicBezTo>
                  <a:cubicBezTo>
                    <a:pt x="5679" y="3150"/>
                    <a:pt x="12877" y="1273"/>
                    <a:pt x="18516" y="2541"/>
                  </a:cubicBezTo>
                  <a:cubicBezTo>
                    <a:pt x="19049" y="2541"/>
                    <a:pt x="20574" y="3150"/>
                    <a:pt x="21107" y="3150"/>
                  </a:cubicBezTo>
                  <a:cubicBezTo>
                    <a:pt x="21600" y="1273"/>
                    <a:pt x="16459" y="0"/>
                    <a:pt x="14935" y="0"/>
                  </a:cubicBezTo>
                  <a:cubicBezTo>
                    <a:pt x="11313" y="0"/>
                    <a:pt x="8229" y="609"/>
                    <a:pt x="4648" y="3150"/>
                  </a:cubicBezTo>
                  <a:cubicBezTo>
                    <a:pt x="3621" y="4423"/>
                    <a:pt x="2591" y="5082"/>
                    <a:pt x="1564" y="6355"/>
                  </a:cubicBezTo>
                  <a:cubicBezTo>
                    <a:pt x="1026" y="6964"/>
                    <a:pt x="0" y="9505"/>
                    <a:pt x="0" y="1143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4" name="Google Shape;5061;p41"/>
            <p:cNvSpPr/>
            <p:nvPr/>
          </p:nvSpPr>
          <p:spPr>
            <a:xfrm>
              <a:off x="1252901" y="1074917"/>
              <a:ext cx="41846" cy="205968"/>
            </a:xfrm>
            <a:custGeom>
              <a:avLst/>
              <a:gdLst/>
              <a:ahLst/>
              <a:cxnLst>
                <a:cxn ang="0">
                  <a:pos x="wd2" y="hd2"/>
                </a:cxn>
                <a:cxn ang="5400000">
                  <a:pos x="wd2" y="hd2"/>
                </a:cxn>
                <a:cxn ang="10800000">
                  <a:pos x="wd2" y="hd2"/>
                </a:cxn>
                <a:cxn ang="16200000">
                  <a:pos x="wd2" y="hd2"/>
                </a:cxn>
              </a:cxnLst>
              <a:rect l="0" t="0" r="r" b="b"/>
              <a:pathLst>
                <a:path w="20766" h="21353" extrusionOk="0">
                  <a:moveTo>
                    <a:pt x="0" y="21353"/>
                  </a:moveTo>
                  <a:lnTo>
                    <a:pt x="2866" y="20752"/>
                  </a:lnTo>
                  <a:lnTo>
                    <a:pt x="5744" y="18953"/>
                  </a:lnTo>
                  <a:cubicBezTo>
                    <a:pt x="8610" y="17152"/>
                    <a:pt x="15856" y="13264"/>
                    <a:pt x="17233" y="11753"/>
                  </a:cubicBezTo>
                  <a:cubicBezTo>
                    <a:pt x="18722" y="9664"/>
                    <a:pt x="20099" y="3952"/>
                    <a:pt x="20099" y="1264"/>
                  </a:cubicBezTo>
                  <a:cubicBezTo>
                    <a:pt x="20099" y="953"/>
                    <a:pt x="21600" y="64"/>
                    <a:pt x="20099" y="64"/>
                  </a:cubicBezTo>
                  <a:cubicBezTo>
                    <a:pt x="20099" y="-247"/>
                    <a:pt x="17233" y="663"/>
                    <a:pt x="17233" y="953"/>
                  </a:cubicBezTo>
                  <a:cubicBezTo>
                    <a:pt x="17233" y="1264"/>
                    <a:pt x="15856" y="4553"/>
                    <a:pt x="15856" y="5152"/>
                  </a:cubicBezTo>
                  <a:cubicBezTo>
                    <a:pt x="12977" y="11152"/>
                    <a:pt x="14355" y="10553"/>
                    <a:pt x="5744" y="15952"/>
                  </a:cubicBezTo>
                  <a:cubicBezTo>
                    <a:pt x="4367" y="16864"/>
                    <a:pt x="0" y="20464"/>
                    <a:pt x="0" y="2135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5" name="Google Shape;5062;p41"/>
            <p:cNvSpPr/>
            <p:nvPr/>
          </p:nvSpPr>
          <p:spPr>
            <a:xfrm>
              <a:off x="427434" y="1480658"/>
              <a:ext cx="23993" cy="208377"/>
            </a:xfrm>
            <a:custGeom>
              <a:avLst/>
              <a:gdLst/>
              <a:ahLst/>
              <a:cxnLst>
                <a:cxn ang="0">
                  <a:pos x="wd2" y="hd2"/>
                </a:cxn>
                <a:cxn ang="5400000">
                  <a:pos x="wd2" y="hd2"/>
                </a:cxn>
                <a:cxn ang="10800000">
                  <a:pos x="wd2" y="hd2"/>
                </a:cxn>
                <a:cxn ang="16200000">
                  <a:pos x="wd2" y="hd2"/>
                </a:cxn>
              </a:cxnLst>
              <a:rect l="0" t="0" r="r" b="b"/>
              <a:pathLst>
                <a:path w="19815" h="21600" extrusionOk="0">
                  <a:moveTo>
                    <a:pt x="5484" y="5401"/>
                  </a:moveTo>
                  <a:cubicBezTo>
                    <a:pt x="7776" y="6888"/>
                    <a:pt x="10254" y="8689"/>
                    <a:pt x="10254" y="10488"/>
                  </a:cubicBezTo>
                  <a:cubicBezTo>
                    <a:pt x="12546" y="12289"/>
                    <a:pt x="10254" y="14087"/>
                    <a:pt x="10254" y="16199"/>
                  </a:cubicBezTo>
                  <a:cubicBezTo>
                    <a:pt x="12546" y="17088"/>
                    <a:pt x="10254" y="21286"/>
                    <a:pt x="15045" y="21600"/>
                  </a:cubicBezTo>
                  <a:cubicBezTo>
                    <a:pt x="17337" y="21286"/>
                    <a:pt x="17337" y="16798"/>
                    <a:pt x="17337" y="15888"/>
                  </a:cubicBezTo>
                  <a:cubicBezTo>
                    <a:pt x="19815" y="14087"/>
                    <a:pt x="19815" y="11999"/>
                    <a:pt x="19815" y="10200"/>
                  </a:cubicBezTo>
                  <a:cubicBezTo>
                    <a:pt x="17337" y="8088"/>
                    <a:pt x="7776" y="2400"/>
                    <a:pt x="2985" y="601"/>
                  </a:cubicBezTo>
                  <a:cubicBezTo>
                    <a:pt x="2985" y="288"/>
                    <a:pt x="2985" y="0"/>
                    <a:pt x="693" y="0"/>
                  </a:cubicBezTo>
                  <a:cubicBezTo>
                    <a:pt x="-1785" y="889"/>
                    <a:pt x="2985" y="4488"/>
                    <a:pt x="5484" y="540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6" name="Google Shape;5063;p41"/>
            <p:cNvSpPr/>
            <p:nvPr/>
          </p:nvSpPr>
          <p:spPr>
            <a:xfrm>
              <a:off x="1184882" y="713682"/>
              <a:ext cx="79596" cy="121184"/>
            </a:xfrm>
            <a:custGeom>
              <a:avLst/>
              <a:gdLst/>
              <a:ahLst/>
              <a:cxnLst>
                <a:cxn ang="0">
                  <a:pos x="wd2" y="hd2"/>
                </a:cxn>
                <a:cxn ang="5400000">
                  <a:pos x="wd2" y="hd2"/>
                </a:cxn>
                <a:cxn ang="10800000">
                  <a:pos x="wd2" y="hd2"/>
                </a:cxn>
                <a:cxn ang="16200000">
                  <a:pos x="wd2" y="hd2"/>
                </a:cxn>
              </a:cxnLst>
              <a:rect l="0" t="0" r="r" b="b"/>
              <a:pathLst>
                <a:path w="20516" h="21016" extrusionOk="0">
                  <a:moveTo>
                    <a:pt x="5598" y="8030"/>
                  </a:moveTo>
                  <a:cubicBezTo>
                    <a:pt x="4883" y="9556"/>
                    <a:pt x="4883" y="10562"/>
                    <a:pt x="7087" y="12044"/>
                  </a:cubicBezTo>
                  <a:cubicBezTo>
                    <a:pt x="7867" y="13050"/>
                    <a:pt x="8582" y="13050"/>
                    <a:pt x="10850" y="13570"/>
                  </a:cubicBezTo>
                  <a:cubicBezTo>
                    <a:pt x="10070" y="14052"/>
                    <a:pt x="9355" y="15058"/>
                    <a:pt x="10070" y="16059"/>
                  </a:cubicBezTo>
                  <a:cubicBezTo>
                    <a:pt x="10070" y="17065"/>
                    <a:pt x="10850" y="17585"/>
                    <a:pt x="11565" y="17585"/>
                  </a:cubicBezTo>
                  <a:cubicBezTo>
                    <a:pt x="10850" y="21600"/>
                    <a:pt x="18306" y="21600"/>
                    <a:pt x="16817" y="20074"/>
                  </a:cubicBezTo>
                  <a:cubicBezTo>
                    <a:pt x="16037" y="19593"/>
                    <a:pt x="13054" y="20074"/>
                    <a:pt x="13054" y="18066"/>
                  </a:cubicBezTo>
                  <a:cubicBezTo>
                    <a:pt x="15322" y="18066"/>
                    <a:pt x="16037" y="18066"/>
                    <a:pt x="18306" y="17585"/>
                  </a:cubicBezTo>
                  <a:cubicBezTo>
                    <a:pt x="19021" y="17585"/>
                    <a:pt x="20516" y="17065"/>
                    <a:pt x="20516" y="16584"/>
                  </a:cubicBezTo>
                  <a:cubicBezTo>
                    <a:pt x="19801" y="16059"/>
                    <a:pt x="16817" y="17065"/>
                    <a:pt x="15322" y="17065"/>
                  </a:cubicBezTo>
                  <a:cubicBezTo>
                    <a:pt x="11565" y="16584"/>
                    <a:pt x="10850" y="15578"/>
                    <a:pt x="12339" y="13570"/>
                  </a:cubicBezTo>
                  <a:cubicBezTo>
                    <a:pt x="13054" y="13050"/>
                    <a:pt x="13834" y="12569"/>
                    <a:pt x="13054" y="12569"/>
                  </a:cubicBezTo>
                  <a:cubicBezTo>
                    <a:pt x="12339" y="12044"/>
                    <a:pt x="11565" y="12569"/>
                    <a:pt x="11565" y="13050"/>
                  </a:cubicBezTo>
                  <a:cubicBezTo>
                    <a:pt x="8582" y="12044"/>
                    <a:pt x="6372" y="10562"/>
                    <a:pt x="7087" y="8554"/>
                  </a:cubicBezTo>
                  <a:cubicBezTo>
                    <a:pt x="8582" y="9035"/>
                    <a:pt x="13834" y="10562"/>
                    <a:pt x="15322" y="10562"/>
                  </a:cubicBezTo>
                  <a:cubicBezTo>
                    <a:pt x="15322" y="9556"/>
                    <a:pt x="13834" y="9035"/>
                    <a:pt x="12339" y="9035"/>
                  </a:cubicBezTo>
                  <a:cubicBezTo>
                    <a:pt x="11565" y="8554"/>
                    <a:pt x="10850" y="8554"/>
                    <a:pt x="9355" y="8030"/>
                  </a:cubicBezTo>
                  <a:cubicBezTo>
                    <a:pt x="8582" y="7548"/>
                    <a:pt x="7867" y="7548"/>
                    <a:pt x="6372" y="7028"/>
                  </a:cubicBezTo>
                  <a:cubicBezTo>
                    <a:pt x="4883" y="6547"/>
                    <a:pt x="4883" y="6547"/>
                    <a:pt x="4103" y="6022"/>
                  </a:cubicBezTo>
                  <a:cubicBezTo>
                    <a:pt x="2615" y="5021"/>
                    <a:pt x="405" y="3013"/>
                    <a:pt x="3388" y="2007"/>
                  </a:cubicBezTo>
                  <a:cubicBezTo>
                    <a:pt x="5598" y="1006"/>
                    <a:pt x="8582" y="1526"/>
                    <a:pt x="10070" y="1006"/>
                  </a:cubicBezTo>
                  <a:cubicBezTo>
                    <a:pt x="10070" y="0"/>
                    <a:pt x="8582" y="0"/>
                    <a:pt x="7867" y="0"/>
                  </a:cubicBezTo>
                  <a:cubicBezTo>
                    <a:pt x="4883" y="525"/>
                    <a:pt x="1120" y="525"/>
                    <a:pt x="405" y="2532"/>
                  </a:cubicBezTo>
                  <a:cubicBezTo>
                    <a:pt x="-1084" y="4015"/>
                    <a:pt x="1900" y="6022"/>
                    <a:pt x="3388" y="7028"/>
                  </a:cubicBezTo>
                  <a:cubicBezTo>
                    <a:pt x="4103" y="7548"/>
                    <a:pt x="4103" y="7548"/>
                    <a:pt x="5598" y="803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7" name="Google Shape;5064;p41"/>
            <p:cNvSpPr/>
            <p:nvPr/>
          </p:nvSpPr>
          <p:spPr>
            <a:xfrm>
              <a:off x="1151319" y="858154"/>
              <a:ext cx="99989" cy="144906"/>
            </a:xfrm>
            <a:custGeom>
              <a:avLst/>
              <a:gdLst/>
              <a:ahLst/>
              <a:cxnLst>
                <a:cxn ang="0">
                  <a:pos x="wd2" y="hd2"/>
                </a:cxn>
                <a:cxn ang="5400000">
                  <a:pos x="wd2" y="hd2"/>
                </a:cxn>
                <a:cxn ang="10800000">
                  <a:pos x="wd2" y="hd2"/>
                </a:cxn>
                <a:cxn ang="16200000">
                  <a:pos x="wd2" y="hd2"/>
                </a:cxn>
              </a:cxnLst>
              <a:rect l="0" t="0" r="r" b="b"/>
              <a:pathLst>
                <a:path w="19642" h="21227" extrusionOk="0">
                  <a:moveTo>
                    <a:pt x="79" y="34"/>
                  </a:moveTo>
                  <a:cubicBezTo>
                    <a:pt x="-510" y="473"/>
                    <a:pt x="2353" y="2169"/>
                    <a:pt x="2898" y="2169"/>
                  </a:cubicBezTo>
                  <a:cubicBezTo>
                    <a:pt x="7446" y="5560"/>
                    <a:pt x="11994" y="11496"/>
                    <a:pt x="14862" y="15734"/>
                  </a:cubicBezTo>
                  <a:cubicBezTo>
                    <a:pt x="15408" y="16583"/>
                    <a:pt x="18816" y="21227"/>
                    <a:pt x="19410" y="21227"/>
                  </a:cubicBezTo>
                  <a:cubicBezTo>
                    <a:pt x="21090" y="20381"/>
                    <a:pt x="13134" y="10207"/>
                    <a:pt x="11994" y="8951"/>
                  </a:cubicBezTo>
                  <a:cubicBezTo>
                    <a:pt x="10315" y="6816"/>
                    <a:pt x="9175" y="5966"/>
                    <a:pt x="6901" y="3864"/>
                  </a:cubicBezTo>
                  <a:cubicBezTo>
                    <a:pt x="6312" y="3018"/>
                    <a:pt x="1219" y="-373"/>
                    <a:pt x="79" y="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8" name="Google Shape;5065;p41"/>
            <p:cNvSpPr/>
            <p:nvPr/>
          </p:nvSpPr>
          <p:spPr>
            <a:xfrm>
              <a:off x="376175" y="1006083"/>
              <a:ext cx="47059" cy="164827"/>
            </a:xfrm>
            <a:custGeom>
              <a:avLst/>
              <a:gdLst/>
              <a:ahLst/>
              <a:cxnLst>
                <a:cxn ang="0">
                  <a:pos x="wd2" y="hd2"/>
                </a:cxn>
                <a:cxn ang="5400000">
                  <a:pos x="wd2" y="hd2"/>
                </a:cxn>
                <a:cxn ang="10800000">
                  <a:pos x="wd2" y="hd2"/>
                </a:cxn>
                <a:cxn ang="16200000">
                  <a:pos x="wd2" y="hd2"/>
                </a:cxn>
              </a:cxnLst>
              <a:rect l="0" t="0" r="r" b="b"/>
              <a:pathLst>
                <a:path w="20702" h="21600" extrusionOk="0">
                  <a:moveTo>
                    <a:pt x="0" y="20843"/>
                  </a:moveTo>
                  <a:cubicBezTo>
                    <a:pt x="0" y="21236"/>
                    <a:pt x="0" y="21236"/>
                    <a:pt x="1232" y="21600"/>
                  </a:cubicBezTo>
                  <a:cubicBezTo>
                    <a:pt x="2552" y="21600"/>
                    <a:pt x="3772" y="19719"/>
                    <a:pt x="5092" y="19326"/>
                  </a:cubicBezTo>
                  <a:cubicBezTo>
                    <a:pt x="5092" y="18203"/>
                    <a:pt x="6324" y="17442"/>
                    <a:pt x="7644" y="16686"/>
                  </a:cubicBezTo>
                  <a:cubicBezTo>
                    <a:pt x="11416" y="13259"/>
                    <a:pt x="16508" y="9101"/>
                    <a:pt x="17828" y="6068"/>
                  </a:cubicBezTo>
                  <a:cubicBezTo>
                    <a:pt x="19048" y="4914"/>
                    <a:pt x="21600" y="757"/>
                    <a:pt x="20379" y="0"/>
                  </a:cubicBezTo>
                  <a:cubicBezTo>
                    <a:pt x="17828" y="0"/>
                    <a:pt x="17828" y="1881"/>
                    <a:pt x="16508" y="2274"/>
                  </a:cubicBezTo>
                  <a:cubicBezTo>
                    <a:pt x="16508" y="3397"/>
                    <a:pt x="15276" y="4154"/>
                    <a:pt x="15276" y="4914"/>
                  </a:cubicBezTo>
                  <a:cubicBezTo>
                    <a:pt x="13956" y="6824"/>
                    <a:pt x="11416" y="8708"/>
                    <a:pt x="10184" y="10225"/>
                  </a:cubicBezTo>
                  <a:cubicBezTo>
                    <a:pt x="7644" y="12499"/>
                    <a:pt x="0" y="18959"/>
                    <a:pt x="0" y="2084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09" name="Google Shape;5066;p41"/>
            <p:cNvSpPr/>
            <p:nvPr/>
          </p:nvSpPr>
          <p:spPr>
            <a:xfrm>
              <a:off x="818277" y="1347558"/>
              <a:ext cx="70000" cy="141677"/>
            </a:xfrm>
            <a:custGeom>
              <a:avLst/>
              <a:gdLst/>
              <a:ahLst/>
              <a:cxnLst>
                <a:cxn ang="0">
                  <a:pos x="wd2" y="hd2"/>
                </a:cxn>
                <a:cxn ang="5400000">
                  <a:pos x="wd2" y="hd2"/>
                </a:cxn>
                <a:cxn ang="10800000">
                  <a:pos x="wd2" y="hd2"/>
                </a:cxn>
                <a:cxn ang="16200000">
                  <a:pos x="wd2" y="hd2"/>
                </a:cxn>
              </a:cxnLst>
              <a:rect l="0" t="0" r="r" b="b"/>
              <a:pathLst>
                <a:path w="20933" h="21600" extrusionOk="0">
                  <a:moveTo>
                    <a:pt x="7086" y="4410"/>
                  </a:moveTo>
                  <a:cubicBezTo>
                    <a:pt x="6256" y="3529"/>
                    <a:pt x="1890" y="0"/>
                    <a:pt x="163" y="0"/>
                  </a:cubicBezTo>
                  <a:cubicBezTo>
                    <a:pt x="-667" y="880"/>
                    <a:pt x="1890" y="2645"/>
                    <a:pt x="2795" y="2645"/>
                  </a:cubicBezTo>
                  <a:cubicBezTo>
                    <a:pt x="6256" y="5717"/>
                    <a:pt x="7086" y="7939"/>
                    <a:pt x="9718" y="11012"/>
                  </a:cubicBezTo>
                  <a:cubicBezTo>
                    <a:pt x="13180" y="14118"/>
                    <a:pt x="14907" y="17186"/>
                    <a:pt x="16641" y="19835"/>
                  </a:cubicBezTo>
                  <a:cubicBezTo>
                    <a:pt x="17471" y="20293"/>
                    <a:pt x="19206" y="21600"/>
                    <a:pt x="20933" y="21600"/>
                  </a:cubicBezTo>
                  <a:lnTo>
                    <a:pt x="20933" y="20716"/>
                  </a:lnTo>
                  <a:cubicBezTo>
                    <a:pt x="20103" y="20716"/>
                    <a:pt x="19206" y="19412"/>
                    <a:pt x="18369" y="18528"/>
                  </a:cubicBezTo>
                  <a:cubicBezTo>
                    <a:pt x="18369" y="17647"/>
                    <a:pt x="17471" y="16763"/>
                    <a:pt x="16641" y="15421"/>
                  </a:cubicBezTo>
                  <a:cubicBezTo>
                    <a:pt x="14010" y="11892"/>
                    <a:pt x="12283" y="10588"/>
                    <a:pt x="9718" y="705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0" name="Google Shape;5067;p41"/>
            <p:cNvSpPr/>
            <p:nvPr/>
          </p:nvSpPr>
          <p:spPr>
            <a:xfrm>
              <a:off x="340202" y="759629"/>
              <a:ext cx="70889" cy="116105"/>
            </a:xfrm>
            <a:custGeom>
              <a:avLst/>
              <a:gdLst/>
              <a:ahLst/>
              <a:cxnLst>
                <a:cxn ang="0">
                  <a:pos x="wd2" y="hd2"/>
                </a:cxn>
                <a:cxn ang="5400000">
                  <a:pos x="wd2" y="hd2"/>
                </a:cxn>
                <a:cxn ang="10800000">
                  <a:pos x="wd2" y="hd2"/>
                </a:cxn>
                <a:cxn ang="16200000">
                  <a:pos x="wd2" y="hd2"/>
                </a:cxn>
              </a:cxnLst>
              <a:rect l="0" t="0" r="r" b="b"/>
              <a:pathLst>
                <a:path w="20348" h="21159" extrusionOk="0">
                  <a:moveTo>
                    <a:pt x="20293" y="21159"/>
                  </a:moveTo>
                  <a:cubicBezTo>
                    <a:pt x="21097" y="19050"/>
                    <a:pt x="12787" y="11669"/>
                    <a:pt x="11129" y="10612"/>
                  </a:cubicBezTo>
                  <a:cubicBezTo>
                    <a:pt x="8668" y="7997"/>
                    <a:pt x="4484" y="5341"/>
                    <a:pt x="2820" y="2725"/>
                  </a:cubicBezTo>
                  <a:cubicBezTo>
                    <a:pt x="2023" y="2174"/>
                    <a:pt x="1162" y="-441"/>
                    <a:pt x="358" y="65"/>
                  </a:cubicBezTo>
                  <a:cubicBezTo>
                    <a:pt x="-503" y="616"/>
                    <a:pt x="358" y="3231"/>
                    <a:pt x="1162" y="3778"/>
                  </a:cubicBezTo>
                  <a:cubicBezTo>
                    <a:pt x="2023" y="4835"/>
                    <a:pt x="2820" y="5341"/>
                    <a:pt x="3681" y="6393"/>
                  </a:cubicBezTo>
                  <a:cubicBezTo>
                    <a:pt x="5346" y="8502"/>
                    <a:pt x="11991" y="14325"/>
                    <a:pt x="14452" y="16434"/>
                  </a:cubicBezTo>
                  <a:cubicBezTo>
                    <a:pt x="16110" y="17997"/>
                    <a:pt x="16971" y="19050"/>
                    <a:pt x="18636" y="20107"/>
                  </a:cubicBezTo>
                  <a:cubicBezTo>
                    <a:pt x="18636" y="20653"/>
                    <a:pt x="19432" y="20653"/>
                    <a:pt x="19432" y="2115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1" name="Google Shape;5068;p41"/>
            <p:cNvSpPr/>
            <p:nvPr/>
          </p:nvSpPr>
          <p:spPr>
            <a:xfrm>
              <a:off x="704810" y="505421"/>
              <a:ext cx="52309" cy="118663"/>
            </a:xfrm>
            <a:custGeom>
              <a:avLst/>
              <a:gdLst/>
              <a:ahLst/>
              <a:cxnLst>
                <a:cxn ang="0">
                  <a:pos x="wd2" y="hd2"/>
                </a:cxn>
                <a:cxn ang="5400000">
                  <a:pos x="wd2" y="hd2"/>
                </a:cxn>
                <a:cxn ang="10800000">
                  <a:pos x="wd2" y="hd2"/>
                </a:cxn>
                <a:cxn ang="16200000">
                  <a:pos x="wd2" y="hd2"/>
                </a:cxn>
              </a:cxnLst>
              <a:rect l="0" t="0" r="r" b="b"/>
              <a:pathLst>
                <a:path w="17003" h="20579" extrusionOk="0">
                  <a:moveTo>
                    <a:pt x="16363" y="20579"/>
                  </a:moveTo>
                  <a:cubicBezTo>
                    <a:pt x="18248" y="19577"/>
                    <a:pt x="15461" y="15563"/>
                    <a:pt x="14485" y="14557"/>
                  </a:cubicBezTo>
                  <a:cubicBezTo>
                    <a:pt x="13583" y="12549"/>
                    <a:pt x="11698" y="11023"/>
                    <a:pt x="9821" y="9541"/>
                  </a:cubicBezTo>
                  <a:cubicBezTo>
                    <a:pt x="6960" y="7533"/>
                    <a:pt x="411" y="4000"/>
                    <a:pt x="3198" y="1992"/>
                  </a:cubicBezTo>
                  <a:cubicBezTo>
                    <a:pt x="3198" y="1511"/>
                    <a:pt x="4173" y="986"/>
                    <a:pt x="4173" y="505"/>
                  </a:cubicBezTo>
                  <a:cubicBezTo>
                    <a:pt x="6058" y="-1021"/>
                    <a:pt x="-3352" y="986"/>
                    <a:pt x="1313" y="5526"/>
                  </a:cubicBezTo>
                  <a:cubicBezTo>
                    <a:pt x="4173" y="9016"/>
                    <a:pt x="10723" y="12549"/>
                    <a:pt x="14485" y="18051"/>
                  </a:cubicBezTo>
                  <a:lnTo>
                    <a:pt x="15461" y="20059"/>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2" name="Google Shape;5069;p41"/>
            <p:cNvSpPr/>
            <p:nvPr/>
          </p:nvSpPr>
          <p:spPr>
            <a:xfrm>
              <a:off x="1345501" y="1104458"/>
              <a:ext cx="58790" cy="109977"/>
            </a:xfrm>
            <a:custGeom>
              <a:avLst/>
              <a:gdLst/>
              <a:ahLst/>
              <a:cxnLst>
                <a:cxn ang="0">
                  <a:pos x="wd2" y="hd2"/>
                </a:cxn>
                <a:cxn ang="5400000">
                  <a:pos x="wd2" y="hd2"/>
                </a:cxn>
                <a:cxn ang="10800000">
                  <a:pos x="wd2" y="hd2"/>
                </a:cxn>
                <a:cxn ang="16200000">
                  <a:pos x="wd2" y="hd2"/>
                </a:cxn>
              </a:cxnLst>
              <a:rect l="0" t="0" r="r" b="b"/>
              <a:pathLst>
                <a:path w="19950" h="21600" extrusionOk="0">
                  <a:moveTo>
                    <a:pt x="0" y="1139"/>
                  </a:moveTo>
                  <a:cubicBezTo>
                    <a:pt x="0" y="5686"/>
                    <a:pt x="5888" y="9094"/>
                    <a:pt x="8874" y="11917"/>
                  </a:cubicBezTo>
                  <a:cubicBezTo>
                    <a:pt x="12802" y="14780"/>
                    <a:pt x="13744" y="15919"/>
                    <a:pt x="16730" y="19327"/>
                  </a:cubicBezTo>
                  <a:cubicBezTo>
                    <a:pt x="16730" y="19872"/>
                    <a:pt x="17672" y="19872"/>
                    <a:pt x="17672" y="20466"/>
                  </a:cubicBezTo>
                  <a:cubicBezTo>
                    <a:pt x="18699" y="21011"/>
                    <a:pt x="18699" y="21600"/>
                    <a:pt x="19640" y="21600"/>
                  </a:cubicBezTo>
                  <a:cubicBezTo>
                    <a:pt x="21600" y="19327"/>
                    <a:pt x="13744" y="12506"/>
                    <a:pt x="10842" y="10233"/>
                  </a:cubicBezTo>
                  <a:lnTo>
                    <a:pt x="5888" y="6820"/>
                  </a:lnTo>
                  <a:cubicBezTo>
                    <a:pt x="5888" y="6231"/>
                    <a:pt x="5888" y="6231"/>
                    <a:pt x="4946" y="5686"/>
                  </a:cubicBezTo>
                  <a:cubicBezTo>
                    <a:pt x="1960" y="2823"/>
                    <a:pt x="1960" y="55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3" name="Google Shape;5070;p41"/>
            <p:cNvSpPr/>
            <p:nvPr/>
          </p:nvSpPr>
          <p:spPr>
            <a:xfrm>
              <a:off x="984576" y="527249"/>
              <a:ext cx="39827" cy="102822"/>
            </a:xfrm>
            <a:custGeom>
              <a:avLst/>
              <a:gdLst/>
              <a:ahLst/>
              <a:cxnLst>
                <a:cxn ang="0">
                  <a:pos x="wd2" y="hd2"/>
                </a:cxn>
                <a:cxn ang="5400000">
                  <a:pos x="wd2" y="hd2"/>
                </a:cxn>
                <a:cxn ang="10800000">
                  <a:pos x="wd2" y="hd2"/>
                </a:cxn>
                <a:cxn ang="16200000">
                  <a:pos x="wd2" y="hd2"/>
                </a:cxn>
              </a:cxnLst>
              <a:rect l="0" t="0" r="r" b="b"/>
              <a:pathLst>
                <a:path w="21227" h="20766" extrusionOk="0">
                  <a:moveTo>
                    <a:pt x="21227" y="249"/>
                  </a:moveTo>
                  <a:cubicBezTo>
                    <a:pt x="19628" y="-311"/>
                    <a:pt x="15057" y="249"/>
                    <a:pt x="13458" y="249"/>
                  </a:cubicBezTo>
                  <a:cubicBezTo>
                    <a:pt x="7289" y="855"/>
                    <a:pt x="2718" y="4364"/>
                    <a:pt x="1119" y="6702"/>
                  </a:cubicBezTo>
                  <a:cubicBezTo>
                    <a:pt x="-373" y="9600"/>
                    <a:pt x="-373" y="17219"/>
                    <a:pt x="1119" y="20123"/>
                  </a:cubicBezTo>
                  <a:cubicBezTo>
                    <a:pt x="2718" y="21289"/>
                    <a:pt x="4198" y="20729"/>
                    <a:pt x="4198" y="19557"/>
                  </a:cubicBezTo>
                  <a:cubicBezTo>
                    <a:pt x="5810" y="16614"/>
                    <a:pt x="4198" y="13715"/>
                    <a:pt x="5810" y="9040"/>
                  </a:cubicBezTo>
                  <a:cubicBezTo>
                    <a:pt x="8888" y="249"/>
                    <a:pt x="19628" y="2027"/>
                    <a:pt x="21227" y="24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4" name="Google Shape;5071;p41"/>
            <p:cNvSpPr/>
            <p:nvPr/>
          </p:nvSpPr>
          <p:spPr>
            <a:xfrm>
              <a:off x="471575" y="612102"/>
              <a:ext cx="73090" cy="76740"/>
            </a:xfrm>
            <a:custGeom>
              <a:avLst/>
              <a:gdLst/>
              <a:ahLst/>
              <a:cxnLst>
                <a:cxn ang="0">
                  <a:pos x="wd2" y="hd2"/>
                </a:cxn>
                <a:cxn ang="5400000">
                  <a:pos x="wd2" y="hd2"/>
                </a:cxn>
                <a:cxn ang="10800000">
                  <a:pos x="wd2" y="hd2"/>
                </a:cxn>
                <a:cxn ang="16200000">
                  <a:pos x="wd2" y="hd2"/>
                </a:cxn>
              </a:cxnLst>
              <a:rect l="0" t="0" r="r" b="b"/>
              <a:pathLst>
                <a:path w="20986" h="20457" extrusionOk="0">
                  <a:moveTo>
                    <a:pt x="3324" y="108"/>
                  </a:moveTo>
                  <a:cubicBezTo>
                    <a:pt x="1658" y="108"/>
                    <a:pt x="0" y="3940"/>
                    <a:pt x="0" y="7026"/>
                  </a:cubicBezTo>
                  <a:cubicBezTo>
                    <a:pt x="861" y="10111"/>
                    <a:pt x="3324" y="12451"/>
                    <a:pt x="4982" y="13197"/>
                  </a:cubicBezTo>
                  <a:cubicBezTo>
                    <a:pt x="6647" y="14737"/>
                    <a:pt x="9174" y="15536"/>
                    <a:pt x="11629" y="17083"/>
                  </a:cubicBezTo>
                  <a:lnTo>
                    <a:pt x="19145" y="20168"/>
                  </a:lnTo>
                  <a:cubicBezTo>
                    <a:pt x="21600" y="20908"/>
                    <a:pt x="21600" y="20168"/>
                    <a:pt x="19145" y="18622"/>
                  </a:cubicBezTo>
                  <a:cubicBezTo>
                    <a:pt x="15821" y="15536"/>
                    <a:pt x="12498" y="14737"/>
                    <a:pt x="9174" y="12451"/>
                  </a:cubicBezTo>
                  <a:cubicBezTo>
                    <a:pt x="4982" y="10911"/>
                    <a:pt x="1658" y="8565"/>
                    <a:pt x="3324" y="3940"/>
                  </a:cubicBezTo>
                  <a:cubicBezTo>
                    <a:pt x="3324" y="3193"/>
                    <a:pt x="4185" y="-692"/>
                    <a:pt x="3324" y="10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5" name="Google Shape;5072;p41"/>
            <p:cNvSpPr/>
            <p:nvPr/>
          </p:nvSpPr>
          <p:spPr>
            <a:xfrm>
              <a:off x="1047146" y="1413983"/>
              <a:ext cx="37907" cy="101402"/>
            </a:xfrm>
            <a:custGeom>
              <a:avLst/>
              <a:gdLst/>
              <a:ahLst/>
              <a:cxnLst>
                <a:cxn ang="0">
                  <a:pos x="wd2" y="hd2"/>
                </a:cxn>
                <a:cxn ang="5400000">
                  <a:pos x="wd2" y="hd2"/>
                </a:cxn>
                <a:cxn ang="10800000">
                  <a:pos x="wd2" y="hd2"/>
                </a:cxn>
                <a:cxn ang="16200000">
                  <a:pos x="wd2" y="hd2"/>
                </a:cxn>
              </a:cxnLst>
              <a:rect l="0" t="0" r="r" b="b"/>
              <a:pathLst>
                <a:path w="20216" h="21600" extrusionOk="0">
                  <a:moveTo>
                    <a:pt x="216" y="21600"/>
                  </a:moveTo>
                  <a:cubicBezTo>
                    <a:pt x="3309" y="21600"/>
                    <a:pt x="3309" y="20961"/>
                    <a:pt x="4789" y="19725"/>
                  </a:cubicBezTo>
                  <a:cubicBezTo>
                    <a:pt x="4789" y="18495"/>
                    <a:pt x="6389" y="17904"/>
                    <a:pt x="6389" y="16669"/>
                  </a:cubicBezTo>
                  <a:cubicBezTo>
                    <a:pt x="9483" y="14794"/>
                    <a:pt x="9483" y="12973"/>
                    <a:pt x="10963" y="11098"/>
                  </a:cubicBezTo>
                  <a:cubicBezTo>
                    <a:pt x="14043" y="9272"/>
                    <a:pt x="20216" y="1875"/>
                    <a:pt x="20216" y="0"/>
                  </a:cubicBezTo>
                  <a:cubicBezTo>
                    <a:pt x="18736" y="0"/>
                    <a:pt x="18736" y="644"/>
                    <a:pt x="17136" y="644"/>
                  </a:cubicBezTo>
                  <a:cubicBezTo>
                    <a:pt x="12563" y="3110"/>
                    <a:pt x="9483" y="6806"/>
                    <a:pt x="7869" y="9863"/>
                  </a:cubicBezTo>
                  <a:cubicBezTo>
                    <a:pt x="6389" y="11737"/>
                    <a:pt x="-1384" y="19725"/>
                    <a:pt x="216"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6" name="Google Shape;5073;p41"/>
            <p:cNvSpPr/>
            <p:nvPr/>
          </p:nvSpPr>
          <p:spPr>
            <a:xfrm>
              <a:off x="569198" y="739611"/>
              <a:ext cx="22936" cy="107198"/>
            </a:xfrm>
            <a:custGeom>
              <a:avLst/>
              <a:gdLst/>
              <a:ahLst/>
              <a:cxnLst>
                <a:cxn ang="0">
                  <a:pos x="wd2" y="hd2"/>
                </a:cxn>
                <a:cxn ang="5400000">
                  <a:pos x="wd2" y="hd2"/>
                </a:cxn>
                <a:cxn ang="10800000">
                  <a:pos x="wd2" y="hd2"/>
                </a:cxn>
                <a:cxn ang="16200000">
                  <a:pos x="wd2" y="hd2"/>
                </a:cxn>
              </a:cxnLst>
              <a:rect l="0" t="0" r="r" b="b"/>
              <a:pathLst>
                <a:path w="19108" h="21054" extrusionOk="0">
                  <a:moveTo>
                    <a:pt x="626" y="48"/>
                  </a:moveTo>
                  <a:cubicBezTo>
                    <a:pt x="-1686" y="1182"/>
                    <a:pt x="3146" y="2867"/>
                    <a:pt x="3146" y="4001"/>
                  </a:cubicBezTo>
                  <a:cubicBezTo>
                    <a:pt x="12790" y="9687"/>
                    <a:pt x="12790" y="13689"/>
                    <a:pt x="10270" y="19370"/>
                  </a:cubicBezTo>
                  <a:cubicBezTo>
                    <a:pt x="10270" y="19915"/>
                    <a:pt x="10270" y="20509"/>
                    <a:pt x="12790" y="21054"/>
                  </a:cubicBezTo>
                  <a:cubicBezTo>
                    <a:pt x="17602" y="21054"/>
                    <a:pt x="17602" y="19915"/>
                    <a:pt x="17602" y="18781"/>
                  </a:cubicBezTo>
                  <a:cubicBezTo>
                    <a:pt x="19914" y="14823"/>
                    <a:pt x="19914" y="9687"/>
                    <a:pt x="15102" y="5729"/>
                  </a:cubicBezTo>
                  <a:cubicBezTo>
                    <a:pt x="12790" y="4595"/>
                    <a:pt x="5458" y="-546"/>
                    <a:pt x="626" y="4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7" name="Google Shape;5074;p41"/>
            <p:cNvSpPr/>
            <p:nvPr/>
          </p:nvSpPr>
          <p:spPr>
            <a:xfrm>
              <a:off x="1452676" y="1318608"/>
              <a:ext cx="66452" cy="86827"/>
            </a:xfrm>
            <a:custGeom>
              <a:avLst/>
              <a:gdLst/>
              <a:ahLst/>
              <a:cxnLst>
                <a:cxn ang="0">
                  <a:pos x="wd2" y="hd2"/>
                </a:cxn>
                <a:cxn ang="5400000">
                  <a:pos x="wd2" y="hd2"/>
                </a:cxn>
                <a:cxn ang="10800000">
                  <a:pos x="wd2" y="hd2"/>
                </a:cxn>
                <a:cxn ang="16200000">
                  <a:pos x="wd2" y="hd2"/>
                </a:cxn>
              </a:cxnLst>
              <a:rect l="0" t="0" r="r" b="b"/>
              <a:pathLst>
                <a:path w="21600" h="21600" extrusionOk="0">
                  <a:moveTo>
                    <a:pt x="14075" y="17968"/>
                  </a:moveTo>
                  <a:cubicBezTo>
                    <a:pt x="15960" y="18720"/>
                    <a:pt x="19723" y="21600"/>
                    <a:pt x="21600" y="21600"/>
                  </a:cubicBezTo>
                  <a:cubicBezTo>
                    <a:pt x="21600" y="20157"/>
                    <a:pt x="19723" y="19411"/>
                    <a:pt x="19723" y="18720"/>
                  </a:cubicBezTo>
                  <a:lnTo>
                    <a:pt x="15050" y="15088"/>
                  </a:lnTo>
                  <a:cubicBezTo>
                    <a:pt x="9410" y="11518"/>
                    <a:pt x="4673" y="8639"/>
                    <a:pt x="2787" y="2880"/>
                  </a:cubicBezTo>
                  <a:cubicBezTo>
                    <a:pt x="2787" y="2133"/>
                    <a:pt x="1885" y="690"/>
                    <a:pt x="910" y="0"/>
                  </a:cubicBezTo>
                  <a:cubicBezTo>
                    <a:pt x="0" y="690"/>
                    <a:pt x="0" y="690"/>
                    <a:pt x="0" y="1443"/>
                  </a:cubicBezTo>
                  <a:cubicBezTo>
                    <a:pt x="0" y="7202"/>
                    <a:pt x="4673" y="11518"/>
                    <a:pt x="8435" y="13652"/>
                  </a:cubicBezTo>
                  <a:lnTo>
                    <a:pt x="8435" y="14398"/>
                  </a:lnTo>
                  <a:lnTo>
                    <a:pt x="9410" y="14398"/>
                  </a:lnTo>
                  <a:lnTo>
                    <a:pt x="11288" y="15841"/>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8" name="Google Shape;5075;p41"/>
            <p:cNvSpPr/>
            <p:nvPr/>
          </p:nvSpPr>
          <p:spPr>
            <a:xfrm>
              <a:off x="544025" y="1289683"/>
              <a:ext cx="66856" cy="78852"/>
            </a:xfrm>
            <a:custGeom>
              <a:avLst/>
              <a:gdLst/>
              <a:ahLst/>
              <a:cxnLst>
                <a:cxn ang="0">
                  <a:pos x="wd2" y="hd2"/>
                </a:cxn>
                <a:cxn ang="5400000">
                  <a:pos x="wd2" y="hd2"/>
                </a:cxn>
                <a:cxn ang="10800000">
                  <a:pos x="wd2" y="hd2"/>
                </a:cxn>
                <a:cxn ang="16200000">
                  <a:pos x="wd2" y="hd2"/>
                </a:cxn>
              </a:cxnLst>
              <a:rect l="0" t="0" r="r" b="b"/>
              <a:pathLst>
                <a:path w="20793" h="21020" extrusionOk="0">
                  <a:moveTo>
                    <a:pt x="0" y="740"/>
                  </a:moveTo>
                  <a:cubicBezTo>
                    <a:pt x="0" y="5365"/>
                    <a:pt x="4463" y="9997"/>
                    <a:pt x="8063" y="13083"/>
                  </a:cubicBezTo>
                  <a:cubicBezTo>
                    <a:pt x="10800" y="15429"/>
                    <a:pt x="15263" y="17708"/>
                    <a:pt x="17067" y="19254"/>
                  </a:cubicBezTo>
                  <a:cubicBezTo>
                    <a:pt x="18000" y="20054"/>
                    <a:pt x="19804" y="21600"/>
                    <a:pt x="20667" y="20794"/>
                  </a:cubicBezTo>
                  <a:cubicBezTo>
                    <a:pt x="21600" y="20054"/>
                    <a:pt x="17067" y="16168"/>
                    <a:pt x="16204" y="15429"/>
                  </a:cubicBezTo>
                  <a:cubicBezTo>
                    <a:pt x="14400" y="13882"/>
                    <a:pt x="12604" y="12343"/>
                    <a:pt x="9867" y="11536"/>
                  </a:cubicBezTo>
                  <a:cubicBezTo>
                    <a:pt x="8063" y="9997"/>
                    <a:pt x="6267" y="8451"/>
                    <a:pt x="5404" y="6171"/>
                  </a:cubicBezTo>
                  <a:cubicBezTo>
                    <a:pt x="4463" y="5365"/>
                    <a:pt x="3600" y="3825"/>
                    <a:pt x="2667" y="3086"/>
                  </a:cubicBezTo>
                  <a:lnTo>
                    <a:pt x="2667" y="1540"/>
                  </a:lnTo>
                  <a:cubicBezTo>
                    <a:pt x="1804" y="740"/>
                    <a:pt x="1804" y="0"/>
                    <a:pt x="863" y="0"/>
                  </a:cubicBezTo>
                  <a:cubicBezTo>
                    <a:pt x="863" y="0"/>
                    <a:pt x="0" y="0"/>
                    <a:pt x="0" y="74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19" name="Google Shape;5076;p41"/>
            <p:cNvSpPr/>
            <p:nvPr/>
          </p:nvSpPr>
          <p:spPr>
            <a:xfrm>
              <a:off x="381357" y="903346"/>
              <a:ext cx="84191" cy="41838"/>
            </a:xfrm>
            <a:custGeom>
              <a:avLst/>
              <a:gdLst/>
              <a:ahLst/>
              <a:cxnLst>
                <a:cxn ang="0">
                  <a:pos x="wd2" y="hd2"/>
                </a:cxn>
                <a:cxn ang="5400000">
                  <a:pos x="wd2" y="hd2"/>
                </a:cxn>
                <a:cxn ang="10800000">
                  <a:pos x="wd2" y="hd2"/>
                </a:cxn>
                <a:cxn ang="16200000">
                  <a:pos x="wd2" y="hd2"/>
                </a:cxn>
              </a:cxnLst>
              <a:rect l="0" t="0" r="r" b="b"/>
              <a:pathLst>
                <a:path w="20245" h="19518" extrusionOk="0">
                  <a:moveTo>
                    <a:pt x="148" y="624"/>
                  </a:moveTo>
                  <a:cubicBezTo>
                    <a:pt x="-573" y="2023"/>
                    <a:pt x="1537" y="8718"/>
                    <a:pt x="2210" y="10129"/>
                  </a:cubicBezTo>
                  <a:cubicBezTo>
                    <a:pt x="4994" y="15529"/>
                    <a:pt x="7777" y="19518"/>
                    <a:pt x="12677" y="19518"/>
                  </a:cubicBezTo>
                  <a:cubicBezTo>
                    <a:pt x="14065" y="19518"/>
                    <a:pt x="18244" y="19518"/>
                    <a:pt x="19632" y="18223"/>
                  </a:cubicBezTo>
                  <a:cubicBezTo>
                    <a:pt x="20300" y="18223"/>
                    <a:pt x="21027" y="15529"/>
                    <a:pt x="18244" y="15529"/>
                  </a:cubicBezTo>
                  <a:cubicBezTo>
                    <a:pt x="15460" y="15529"/>
                    <a:pt x="11949" y="16824"/>
                    <a:pt x="7777" y="12823"/>
                  </a:cubicBezTo>
                  <a:cubicBezTo>
                    <a:pt x="7104" y="12823"/>
                    <a:pt x="5715" y="10129"/>
                    <a:pt x="4994" y="8718"/>
                  </a:cubicBezTo>
                  <a:cubicBezTo>
                    <a:pt x="4321" y="8718"/>
                    <a:pt x="4321" y="7423"/>
                    <a:pt x="3599" y="7423"/>
                  </a:cubicBezTo>
                  <a:cubicBezTo>
                    <a:pt x="2932" y="4729"/>
                    <a:pt x="816" y="-2082"/>
                    <a:pt x="148" y="62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0" name="Google Shape;5077;p41"/>
            <p:cNvSpPr/>
            <p:nvPr/>
          </p:nvSpPr>
          <p:spPr>
            <a:xfrm>
              <a:off x="444295" y="670382"/>
              <a:ext cx="79357" cy="79372"/>
            </a:xfrm>
            <a:custGeom>
              <a:avLst/>
              <a:gdLst/>
              <a:ahLst/>
              <a:cxnLst>
                <a:cxn ang="0">
                  <a:pos x="wd2" y="hd2"/>
                </a:cxn>
                <a:cxn ang="5400000">
                  <a:pos x="wd2" y="hd2"/>
                </a:cxn>
                <a:cxn ang="10800000">
                  <a:pos x="wd2" y="hd2"/>
                </a:cxn>
                <a:cxn ang="16200000">
                  <a:pos x="wd2" y="hd2"/>
                </a:cxn>
              </a:cxnLst>
              <a:rect l="0" t="0" r="r" b="b"/>
              <a:pathLst>
                <a:path w="20454" h="21152" extrusionOk="0">
                  <a:moveTo>
                    <a:pt x="20454" y="20794"/>
                  </a:moveTo>
                  <a:lnTo>
                    <a:pt x="18965" y="20054"/>
                  </a:lnTo>
                  <a:cubicBezTo>
                    <a:pt x="16755" y="19255"/>
                    <a:pt x="15982" y="20054"/>
                    <a:pt x="12998" y="17709"/>
                  </a:cubicBezTo>
                  <a:cubicBezTo>
                    <a:pt x="12283" y="16970"/>
                    <a:pt x="10788" y="16170"/>
                    <a:pt x="10015" y="15430"/>
                  </a:cubicBezTo>
                  <a:cubicBezTo>
                    <a:pt x="9300" y="15430"/>
                    <a:pt x="9300" y="15430"/>
                    <a:pt x="8520" y="14624"/>
                  </a:cubicBezTo>
                  <a:cubicBezTo>
                    <a:pt x="8520" y="13885"/>
                    <a:pt x="7805" y="13885"/>
                    <a:pt x="7805" y="13085"/>
                  </a:cubicBezTo>
                  <a:cubicBezTo>
                    <a:pt x="6316" y="11540"/>
                    <a:pt x="4821" y="10000"/>
                    <a:pt x="3333" y="6916"/>
                  </a:cubicBezTo>
                  <a:cubicBezTo>
                    <a:pt x="1838" y="4630"/>
                    <a:pt x="2553" y="3831"/>
                    <a:pt x="1064" y="1546"/>
                  </a:cubicBezTo>
                  <a:cubicBezTo>
                    <a:pt x="1064" y="746"/>
                    <a:pt x="1064" y="746"/>
                    <a:pt x="349" y="0"/>
                  </a:cubicBezTo>
                  <a:cubicBezTo>
                    <a:pt x="-1146" y="3085"/>
                    <a:pt x="2553" y="9261"/>
                    <a:pt x="4048" y="11540"/>
                  </a:cubicBezTo>
                  <a:cubicBezTo>
                    <a:pt x="6316" y="14624"/>
                    <a:pt x="8520" y="17709"/>
                    <a:pt x="12283" y="19255"/>
                  </a:cubicBezTo>
                  <a:cubicBezTo>
                    <a:pt x="12998" y="20054"/>
                    <a:pt x="14487" y="20794"/>
                    <a:pt x="15982" y="20794"/>
                  </a:cubicBezTo>
                  <a:cubicBezTo>
                    <a:pt x="16755" y="20794"/>
                    <a:pt x="19739" y="21600"/>
                    <a:pt x="20454" y="2079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1" name="Google Shape;5078;p41"/>
            <p:cNvSpPr/>
            <p:nvPr/>
          </p:nvSpPr>
          <p:spPr>
            <a:xfrm>
              <a:off x="351777" y="872957"/>
              <a:ext cx="24400" cy="84040"/>
            </a:xfrm>
            <a:custGeom>
              <a:avLst/>
              <a:gdLst/>
              <a:ahLst/>
              <a:cxnLst>
                <a:cxn ang="0">
                  <a:pos x="wd2" y="hd2"/>
                </a:cxn>
                <a:cxn ang="5400000">
                  <a:pos x="wd2" y="hd2"/>
                </a:cxn>
                <a:cxn ang="10800000">
                  <a:pos x="wd2" y="hd2"/>
                </a:cxn>
                <a:cxn ang="16200000">
                  <a:pos x="wd2" y="hd2"/>
                </a:cxn>
              </a:cxnLst>
              <a:rect l="0" t="0" r="r" b="b"/>
              <a:pathLst>
                <a:path w="20153" h="20907" extrusionOk="0">
                  <a:moveTo>
                    <a:pt x="12905" y="8639"/>
                  </a:moveTo>
                  <a:cubicBezTo>
                    <a:pt x="12905" y="10772"/>
                    <a:pt x="10592" y="12961"/>
                    <a:pt x="8114" y="15088"/>
                  </a:cubicBezTo>
                  <a:cubicBezTo>
                    <a:pt x="5822" y="15841"/>
                    <a:pt x="5822" y="16531"/>
                    <a:pt x="3344" y="17968"/>
                  </a:cubicBezTo>
                  <a:cubicBezTo>
                    <a:pt x="1031" y="18720"/>
                    <a:pt x="-1447" y="19411"/>
                    <a:pt x="1031" y="20847"/>
                  </a:cubicBezTo>
                  <a:cubicBezTo>
                    <a:pt x="3344" y="21600"/>
                    <a:pt x="20153" y="15088"/>
                    <a:pt x="20153" y="9329"/>
                  </a:cubicBezTo>
                  <a:cubicBezTo>
                    <a:pt x="20153" y="7202"/>
                    <a:pt x="20153" y="5013"/>
                    <a:pt x="17675" y="3570"/>
                  </a:cubicBezTo>
                  <a:cubicBezTo>
                    <a:pt x="17675" y="2880"/>
                    <a:pt x="15383" y="0"/>
                    <a:pt x="10592" y="0"/>
                  </a:cubicBezTo>
                  <a:cubicBezTo>
                    <a:pt x="8114" y="1443"/>
                    <a:pt x="12905" y="6450"/>
                    <a:pt x="12905" y="863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2" name="Google Shape;5079;p41"/>
            <p:cNvSpPr/>
            <p:nvPr/>
          </p:nvSpPr>
          <p:spPr>
            <a:xfrm>
              <a:off x="1114001" y="859739"/>
              <a:ext cx="28927" cy="80160"/>
            </a:xfrm>
            <a:custGeom>
              <a:avLst/>
              <a:gdLst/>
              <a:ahLst/>
              <a:cxnLst>
                <a:cxn ang="0">
                  <a:pos x="wd2" y="hd2"/>
                </a:cxn>
                <a:cxn ang="5400000">
                  <a:pos x="wd2" y="hd2"/>
                </a:cxn>
                <a:cxn ang="10800000">
                  <a:pos x="wd2" y="hd2"/>
                </a:cxn>
                <a:cxn ang="16200000">
                  <a:pos x="wd2" y="hd2"/>
                </a:cxn>
              </a:cxnLst>
              <a:rect l="0" t="0" r="r" b="b"/>
              <a:pathLst>
                <a:path w="21600" h="19275" extrusionOk="0">
                  <a:moveTo>
                    <a:pt x="0" y="1790"/>
                  </a:moveTo>
                  <a:cubicBezTo>
                    <a:pt x="0" y="8745"/>
                    <a:pt x="15215" y="11529"/>
                    <a:pt x="15215" y="16374"/>
                  </a:cubicBezTo>
                  <a:cubicBezTo>
                    <a:pt x="15215" y="17096"/>
                    <a:pt x="12956" y="18490"/>
                    <a:pt x="15215" y="19158"/>
                  </a:cubicBezTo>
                  <a:cubicBezTo>
                    <a:pt x="17287" y="19879"/>
                    <a:pt x="21600" y="17096"/>
                    <a:pt x="21600" y="15707"/>
                  </a:cubicBezTo>
                  <a:cubicBezTo>
                    <a:pt x="21600" y="12923"/>
                    <a:pt x="12956" y="8745"/>
                    <a:pt x="10884" y="6629"/>
                  </a:cubicBezTo>
                  <a:lnTo>
                    <a:pt x="8644" y="5962"/>
                  </a:lnTo>
                  <a:cubicBezTo>
                    <a:pt x="6571" y="4573"/>
                    <a:pt x="6571" y="3846"/>
                    <a:pt x="4313" y="2457"/>
                  </a:cubicBezTo>
                  <a:cubicBezTo>
                    <a:pt x="2240" y="-1721"/>
                    <a:pt x="0" y="395"/>
                    <a:pt x="0" y="17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3" name="Google Shape;5080;p41"/>
            <p:cNvSpPr/>
            <p:nvPr/>
          </p:nvSpPr>
          <p:spPr>
            <a:xfrm>
              <a:off x="1088571" y="517534"/>
              <a:ext cx="65095" cy="45675"/>
            </a:xfrm>
            <a:custGeom>
              <a:avLst/>
              <a:gdLst/>
              <a:ahLst/>
              <a:cxnLst>
                <a:cxn ang="0">
                  <a:pos x="wd2" y="hd2"/>
                </a:cxn>
                <a:cxn ang="5400000">
                  <a:pos x="wd2" y="hd2"/>
                </a:cxn>
                <a:cxn ang="10800000">
                  <a:pos x="wd2" y="hd2"/>
                </a:cxn>
                <a:cxn ang="16200000">
                  <a:pos x="wd2" y="hd2"/>
                </a:cxn>
              </a:cxnLst>
              <a:rect l="0" t="0" r="r" b="b"/>
              <a:pathLst>
                <a:path w="17968" h="17978" extrusionOk="0">
                  <a:moveTo>
                    <a:pt x="17433" y="17978"/>
                  </a:moveTo>
                  <a:cubicBezTo>
                    <a:pt x="19034" y="15695"/>
                    <a:pt x="16605" y="11139"/>
                    <a:pt x="15839" y="11139"/>
                  </a:cubicBezTo>
                  <a:cubicBezTo>
                    <a:pt x="7019" y="-3622"/>
                    <a:pt x="-2566" y="-247"/>
                    <a:pt x="629" y="2026"/>
                  </a:cubicBezTo>
                  <a:cubicBezTo>
                    <a:pt x="1457" y="2026"/>
                    <a:pt x="3058" y="3217"/>
                    <a:pt x="3824" y="3217"/>
                  </a:cubicBezTo>
                  <a:cubicBezTo>
                    <a:pt x="6253" y="4309"/>
                    <a:pt x="7848" y="5490"/>
                    <a:pt x="9449" y="6583"/>
                  </a:cubicBezTo>
                  <a:cubicBezTo>
                    <a:pt x="11809" y="8866"/>
                    <a:pt x="13410" y="12330"/>
                    <a:pt x="15839" y="15695"/>
                  </a:cubicBezTo>
                  <a:cubicBezTo>
                    <a:pt x="15839" y="15695"/>
                    <a:pt x="16605" y="17978"/>
                    <a:pt x="17433" y="179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4" name="Google Shape;5081;p41"/>
            <p:cNvSpPr/>
            <p:nvPr/>
          </p:nvSpPr>
          <p:spPr>
            <a:xfrm>
              <a:off x="1111871" y="628633"/>
              <a:ext cx="65782" cy="32187"/>
            </a:xfrm>
            <a:custGeom>
              <a:avLst/>
              <a:gdLst/>
              <a:ahLst/>
              <a:cxnLst>
                <a:cxn ang="0">
                  <a:pos x="wd2" y="hd2"/>
                </a:cxn>
                <a:cxn ang="5400000">
                  <a:pos x="wd2" y="hd2"/>
                </a:cxn>
                <a:cxn ang="10800000">
                  <a:pos x="wd2" y="hd2"/>
                </a:cxn>
                <a:cxn ang="16200000">
                  <a:pos x="wd2" y="hd2"/>
                </a:cxn>
              </a:cxnLst>
              <a:rect l="0" t="0" r="r" b="b"/>
              <a:pathLst>
                <a:path w="20459" h="15981" extrusionOk="0">
                  <a:moveTo>
                    <a:pt x="7863" y="7745"/>
                  </a:moveTo>
                  <a:cubicBezTo>
                    <a:pt x="7000" y="7745"/>
                    <a:pt x="5196" y="9235"/>
                    <a:pt x="4263" y="9235"/>
                  </a:cubicBezTo>
                  <a:cubicBezTo>
                    <a:pt x="663" y="10625"/>
                    <a:pt x="2459" y="4878"/>
                    <a:pt x="1596" y="1998"/>
                  </a:cubicBezTo>
                  <a:cubicBezTo>
                    <a:pt x="663" y="1998"/>
                    <a:pt x="663" y="1998"/>
                    <a:pt x="663" y="3487"/>
                  </a:cubicBezTo>
                  <a:cubicBezTo>
                    <a:pt x="-1141" y="9235"/>
                    <a:pt x="663" y="14982"/>
                    <a:pt x="7000" y="10625"/>
                  </a:cubicBezTo>
                  <a:cubicBezTo>
                    <a:pt x="7863" y="10625"/>
                    <a:pt x="7863" y="10625"/>
                    <a:pt x="8796" y="9235"/>
                  </a:cubicBezTo>
                  <a:cubicBezTo>
                    <a:pt x="13259" y="20730"/>
                    <a:pt x="20459" y="14982"/>
                    <a:pt x="20459" y="10625"/>
                  </a:cubicBezTo>
                  <a:lnTo>
                    <a:pt x="20459" y="9235"/>
                  </a:lnTo>
                  <a:cubicBezTo>
                    <a:pt x="18663" y="9235"/>
                    <a:pt x="16859" y="16373"/>
                    <a:pt x="12396" y="10625"/>
                  </a:cubicBezTo>
                  <a:cubicBezTo>
                    <a:pt x="10600" y="7745"/>
                    <a:pt x="9659" y="4878"/>
                    <a:pt x="8796" y="1998"/>
                  </a:cubicBezTo>
                  <a:cubicBezTo>
                    <a:pt x="7863" y="620"/>
                    <a:pt x="7863" y="-870"/>
                    <a:pt x="7000" y="620"/>
                  </a:cubicBezTo>
                  <a:cubicBezTo>
                    <a:pt x="6059" y="1998"/>
                    <a:pt x="7000" y="4878"/>
                    <a:pt x="7863" y="774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5" name="Google Shape;5082;p41"/>
            <p:cNvSpPr/>
            <p:nvPr/>
          </p:nvSpPr>
          <p:spPr>
            <a:xfrm>
              <a:off x="1167756" y="886953"/>
              <a:ext cx="27765" cy="72831"/>
            </a:xfrm>
            <a:custGeom>
              <a:avLst/>
              <a:gdLst/>
              <a:ahLst/>
              <a:cxnLst>
                <a:cxn ang="0">
                  <a:pos x="wd2" y="hd2"/>
                </a:cxn>
                <a:cxn ang="5400000">
                  <a:pos x="wd2" y="hd2"/>
                </a:cxn>
                <a:cxn ang="10800000">
                  <a:pos x="wd2" y="hd2"/>
                </a:cxn>
                <a:cxn ang="16200000">
                  <a:pos x="wd2" y="hd2"/>
                </a:cxn>
              </a:cxnLst>
              <a:rect l="0" t="0" r="r" b="b"/>
              <a:pathLst>
                <a:path w="18769" h="20905" extrusionOk="0">
                  <a:moveTo>
                    <a:pt x="18436" y="20905"/>
                  </a:moveTo>
                  <a:cubicBezTo>
                    <a:pt x="20464" y="18379"/>
                    <a:pt x="12639" y="11734"/>
                    <a:pt x="10610" y="10069"/>
                  </a:cubicBezTo>
                  <a:cubicBezTo>
                    <a:pt x="8734" y="8411"/>
                    <a:pt x="6689" y="6747"/>
                    <a:pt x="6689" y="4292"/>
                  </a:cubicBezTo>
                  <a:cubicBezTo>
                    <a:pt x="4813" y="3424"/>
                    <a:pt x="2785" y="-695"/>
                    <a:pt x="909" y="102"/>
                  </a:cubicBezTo>
                  <a:cubicBezTo>
                    <a:pt x="-1136" y="970"/>
                    <a:pt x="909" y="5089"/>
                    <a:pt x="909" y="5950"/>
                  </a:cubicBezTo>
                  <a:cubicBezTo>
                    <a:pt x="4813" y="11734"/>
                    <a:pt x="10610" y="15056"/>
                    <a:pt x="14515" y="19240"/>
                  </a:cubicBezTo>
                  <a:cubicBezTo>
                    <a:pt x="14515" y="20037"/>
                    <a:pt x="14515" y="20905"/>
                    <a:pt x="18436" y="2090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6" name="Google Shape;5083;p41"/>
            <p:cNvSpPr/>
            <p:nvPr/>
          </p:nvSpPr>
          <p:spPr>
            <a:xfrm>
              <a:off x="1160301" y="545832"/>
              <a:ext cx="64145" cy="43527"/>
            </a:xfrm>
            <a:custGeom>
              <a:avLst/>
              <a:gdLst/>
              <a:ahLst/>
              <a:cxnLst>
                <a:cxn ang="0">
                  <a:pos x="wd2" y="hd2"/>
                </a:cxn>
                <a:cxn ang="5400000">
                  <a:pos x="wd2" y="hd2"/>
                </a:cxn>
                <a:cxn ang="10800000">
                  <a:pos x="wd2" y="hd2"/>
                </a:cxn>
                <a:cxn ang="16200000">
                  <a:pos x="wd2" y="hd2"/>
                </a:cxn>
              </a:cxnLst>
              <a:rect l="0" t="0" r="r" b="b"/>
              <a:pathLst>
                <a:path w="20781" h="21600" extrusionOk="0">
                  <a:moveTo>
                    <a:pt x="5621" y="12990"/>
                  </a:moveTo>
                  <a:cubicBezTo>
                    <a:pt x="4722" y="12990"/>
                    <a:pt x="3750" y="12990"/>
                    <a:pt x="2851" y="11489"/>
                  </a:cubicBezTo>
                  <a:lnTo>
                    <a:pt x="0" y="11489"/>
                  </a:lnTo>
                  <a:cubicBezTo>
                    <a:pt x="0" y="14367"/>
                    <a:pt x="3750" y="15856"/>
                    <a:pt x="5621" y="15856"/>
                  </a:cubicBezTo>
                  <a:cubicBezTo>
                    <a:pt x="7500" y="15856"/>
                    <a:pt x="7500" y="15856"/>
                    <a:pt x="8472" y="14367"/>
                  </a:cubicBezTo>
                  <a:cubicBezTo>
                    <a:pt x="9371" y="17245"/>
                    <a:pt x="10351" y="17245"/>
                    <a:pt x="11249" y="18734"/>
                  </a:cubicBezTo>
                  <a:cubicBezTo>
                    <a:pt x="12221" y="21600"/>
                    <a:pt x="14100" y="21600"/>
                    <a:pt x="15971" y="21600"/>
                  </a:cubicBezTo>
                  <a:cubicBezTo>
                    <a:pt x="17850" y="21600"/>
                    <a:pt x="21600" y="17245"/>
                    <a:pt x="20620" y="12990"/>
                  </a:cubicBezTo>
                  <a:lnTo>
                    <a:pt x="19721" y="12990"/>
                  </a:lnTo>
                  <a:cubicBezTo>
                    <a:pt x="18749" y="14367"/>
                    <a:pt x="15971" y="21600"/>
                    <a:pt x="12221" y="15856"/>
                  </a:cubicBezTo>
                  <a:cubicBezTo>
                    <a:pt x="11249" y="15856"/>
                    <a:pt x="10351" y="14367"/>
                    <a:pt x="10351" y="12990"/>
                  </a:cubicBezTo>
                  <a:cubicBezTo>
                    <a:pt x="11249" y="11489"/>
                    <a:pt x="12221" y="10111"/>
                    <a:pt x="13120" y="7245"/>
                  </a:cubicBezTo>
                  <a:cubicBezTo>
                    <a:pt x="13120" y="5744"/>
                    <a:pt x="14100" y="1501"/>
                    <a:pt x="13120" y="0"/>
                  </a:cubicBezTo>
                  <a:cubicBezTo>
                    <a:pt x="11249" y="0"/>
                    <a:pt x="12221" y="2878"/>
                    <a:pt x="10351" y="8623"/>
                  </a:cubicBezTo>
                  <a:cubicBezTo>
                    <a:pt x="9371" y="10111"/>
                    <a:pt x="7500" y="12990"/>
                    <a:pt x="5621" y="129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7" name="Google Shape;5084;p41"/>
            <p:cNvSpPr/>
            <p:nvPr/>
          </p:nvSpPr>
          <p:spPr>
            <a:xfrm>
              <a:off x="453656" y="748407"/>
              <a:ext cx="75796" cy="57680"/>
            </a:xfrm>
            <a:custGeom>
              <a:avLst/>
              <a:gdLst/>
              <a:ahLst/>
              <a:cxnLst>
                <a:cxn ang="0">
                  <a:pos x="wd2" y="hd2"/>
                </a:cxn>
                <a:cxn ang="5400000">
                  <a:pos x="wd2" y="hd2"/>
                </a:cxn>
                <a:cxn ang="10800000">
                  <a:pos x="wd2" y="hd2"/>
                </a:cxn>
                <a:cxn ang="16200000">
                  <a:pos x="wd2" y="hd2"/>
                </a:cxn>
              </a:cxnLst>
              <a:rect l="0" t="0" r="r" b="b"/>
              <a:pathLst>
                <a:path w="20983" h="20457" extrusionOk="0">
                  <a:moveTo>
                    <a:pt x="20983" y="19543"/>
                  </a:moveTo>
                  <a:cubicBezTo>
                    <a:pt x="20215" y="18479"/>
                    <a:pt x="18609" y="18479"/>
                    <a:pt x="17010" y="18479"/>
                  </a:cubicBezTo>
                  <a:cubicBezTo>
                    <a:pt x="9764" y="16422"/>
                    <a:pt x="7397" y="14373"/>
                    <a:pt x="3356" y="6163"/>
                  </a:cubicBezTo>
                  <a:cubicBezTo>
                    <a:pt x="2587" y="4105"/>
                    <a:pt x="989" y="0"/>
                    <a:pt x="151" y="0"/>
                  </a:cubicBezTo>
                  <a:cubicBezTo>
                    <a:pt x="-617" y="1073"/>
                    <a:pt x="1757" y="7227"/>
                    <a:pt x="2587" y="8211"/>
                  </a:cubicBezTo>
                  <a:cubicBezTo>
                    <a:pt x="3356" y="10268"/>
                    <a:pt x="4961" y="14373"/>
                    <a:pt x="6560" y="15437"/>
                  </a:cubicBezTo>
                  <a:cubicBezTo>
                    <a:pt x="8166" y="16422"/>
                    <a:pt x="9764" y="18479"/>
                    <a:pt x="12969" y="19543"/>
                  </a:cubicBezTo>
                  <a:cubicBezTo>
                    <a:pt x="13806" y="19543"/>
                    <a:pt x="20215" y="21600"/>
                    <a:pt x="20983" y="1954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8" name="Google Shape;5085;p41"/>
            <p:cNvSpPr/>
            <p:nvPr/>
          </p:nvSpPr>
          <p:spPr>
            <a:xfrm>
              <a:off x="1451838" y="1390833"/>
              <a:ext cx="49940" cy="51132"/>
            </a:xfrm>
            <a:custGeom>
              <a:avLst/>
              <a:gdLst/>
              <a:ahLst/>
              <a:cxnLst>
                <a:cxn ang="0">
                  <a:pos x="wd2" y="hd2"/>
                </a:cxn>
                <a:cxn ang="5400000">
                  <a:pos x="wd2" y="hd2"/>
                </a:cxn>
                <a:cxn ang="10800000">
                  <a:pos x="wd2" y="hd2"/>
                </a:cxn>
                <a:cxn ang="16200000">
                  <a:pos x="wd2" y="hd2"/>
                </a:cxn>
              </a:cxnLst>
              <a:rect l="0" t="0" r="r" b="b"/>
              <a:pathLst>
                <a:path w="20703" h="21198" extrusionOk="0">
                  <a:moveTo>
                    <a:pt x="20703" y="19195"/>
                  </a:moveTo>
                  <a:cubicBezTo>
                    <a:pt x="19542" y="16801"/>
                    <a:pt x="12349" y="9598"/>
                    <a:pt x="11105" y="8447"/>
                  </a:cubicBezTo>
                  <a:lnTo>
                    <a:pt x="5146" y="2405"/>
                  </a:lnTo>
                  <a:lnTo>
                    <a:pt x="2751" y="0"/>
                  </a:lnTo>
                  <a:cubicBezTo>
                    <a:pt x="1508" y="0"/>
                    <a:pt x="-897" y="0"/>
                    <a:pt x="347" y="2405"/>
                  </a:cubicBezTo>
                  <a:cubicBezTo>
                    <a:pt x="347" y="2405"/>
                    <a:pt x="3902" y="7203"/>
                    <a:pt x="5146" y="7203"/>
                  </a:cubicBezTo>
                  <a:lnTo>
                    <a:pt x="12349" y="15651"/>
                  </a:lnTo>
                  <a:lnTo>
                    <a:pt x="17148" y="20450"/>
                  </a:lnTo>
                  <a:cubicBezTo>
                    <a:pt x="18298" y="21600"/>
                    <a:pt x="20703" y="21600"/>
                    <a:pt x="20703" y="1919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29" name="Google Shape;5086;p41"/>
            <p:cNvSpPr/>
            <p:nvPr/>
          </p:nvSpPr>
          <p:spPr>
            <a:xfrm>
              <a:off x="928873" y="629882"/>
              <a:ext cx="43727" cy="51563"/>
            </a:xfrm>
            <a:custGeom>
              <a:avLst/>
              <a:gdLst/>
              <a:ahLst/>
              <a:cxnLst>
                <a:cxn ang="0">
                  <a:pos x="wd2" y="hd2"/>
                </a:cxn>
                <a:cxn ang="5400000">
                  <a:pos x="wd2" y="hd2"/>
                </a:cxn>
                <a:cxn ang="10800000">
                  <a:pos x="wd2" y="hd2"/>
                </a:cxn>
                <a:cxn ang="16200000">
                  <a:pos x="wd2" y="hd2"/>
                </a:cxn>
              </a:cxnLst>
              <a:rect l="0" t="0" r="r" b="b"/>
              <a:pathLst>
                <a:path w="19235" h="20295" extrusionOk="0">
                  <a:moveTo>
                    <a:pt x="10152" y="13669"/>
                  </a:moveTo>
                  <a:lnTo>
                    <a:pt x="15244" y="11386"/>
                  </a:lnTo>
                  <a:cubicBezTo>
                    <a:pt x="20336" y="7931"/>
                    <a:pt x="19104" y="6829"/>
                    <a:pt x="19104" y="6829"/>
                  </a:cubicBezTo>
                  <a:lnTo>
                    <a:pt x="17784" y="6829"/>
                  </a:lnTo>
                  <a:lnTo>
                    <a:pt x="12692" y="9112"/>
                  </a:lnTo>
                  <a:cubicBezTo>
                    <a:pt x="11472" y="10205"/>
                    <a:pt x="8920" y="11386"/>
                    <a:pt x="6380" y="10205"/>
                  </a:cubicBezTo>
                  <a:cubicBezTo>
                    <a:pt x="2508" y="7931"/>
                    <a:pt x="2508" y="1092"/>
                    <a:pt x="1288" y="0"/>
                  </a:cubicBezTo>
                  <a:cubicBezTo>
                    <a:pt x="-1264" y="1092"/>
                    <a:pt x="-32" y="10205"/>
                    <a:pt x="5060" y="12488"/>
                  </a:cubicBezTo>
                  <a:cubicBezTo>
                    <a:pt x="6380" y="12488"/>
                    <a:pt x="7600" y="12488"/>
                    <a:pt x="7600" y="13669"/>
                  </a:cubicBezTo>
                  <a:cubicBezTo>
                    <a:pt x="8920" y="14761"/>
                    <a:pt x="7600" y="15942"/>
                    <a:pt x="12692" y="19317"/>
                  </a:cubicBezTo>
                  <a:cubicBezTo>
                    <a:pt x="16564" y="21600"/>
                    <a:pt x="19104" y="19317"/>
                    <a:pt x="16564" y="18225"/>
                  </a:cubicBezTo>
                  <a:cubicBezTo>
                    <a:pt x="14012" y="17044"/>
                    <a:pt x="11472" y="14761"/>
                    <a:pt x="10152" y="1366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0" name="Google Shape;5087;p41"/>
            <p:cNvSpPr/>
            <p:nvPr/>
          </p:nvSpPr>
          <p:spPr>
            <a:xfrm>
              <a:off x="952464" y="1477658"/>
              <a:ext cx="25117" cy="66677"/>
            </a:xfrm>
            <a:custGeom>
              <a:avLst/>
              <a:gdLst/>
              <a:ahLst/>
              <a:cxnLst>
                <a:cxn ang="0">
                  <a:pos x="wd2" y="hd2"/>
                </a:cxn>
                <a:cxn ang="5400000">
                  <a:pos x="wd2" y="hd2"/>
                </a:cxn>
                <a:cxn ang="10800000">
                  <a:pos x="wd2" y="hd2"/>
                </a:cxn>
                <a:cxn ang="16200000">
                  <a:pos x="wd2" y="hd2"/>
                </a:cxn>
              </a:cxnLst>
              <a:rect l="0" t="0" r="r" b="b"/>
              <a:pathLst>
                <a:path w="15621" h="21600" extrusionOk="0">
                  <a:moveTo>
                    <a:pt x="1546" y="0"/>
                  </a:moveTo>
                  <a:cubicBezTo>
                    <a:pt x="-2062" y="1871"/>
                    <a:pt x="1546" y="10351"/>
                    <a:pt x="3272" y="12221"/>
                  </a:cubicBezTo>
                  <a:cubicBezTo>
                    <a:pt x="5138" y="14100"/>
                    <a:pt x="12338" y="21600"/>
                    <a:pt x="14080" y="21600"/>
                  </a:cubicBezTo>
                  <a:cubicBezTo>
                    <a:pt x="19538" y="21600"/>
                    <a:pt x="8746" y="12221"/>
                    <a:pt x="8746" y="11249"/>
                  </a:cubicBezTo>
                  <a:cubicBezTo>
                    <a:pt x="6880" y="9371"/>
                    <a:pt x="6880" y="7500"/>
                    <a:pt x="5138" y="5621"/>
                  </a:cubicBezTo>
                  <a:cubicBezTo>
                    <a:pt x="5138" y="3750"/>
                    <a:pt x="5138" y="0"/>
                    <a:pt x="154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1" name="Google Shape;5088;p41"/>
            <p:cNvSpPr/>
            <p:nvPr/>
          </p:nvSpPr>
          <p:spPr>
            <a:xfrm>
              <a:off x="1021401" y="574782"/>
              <a:ext cx="43879" cy="40280"/>
            </a:xfrm>
            <a:custGeom>
              <a:avLst/>
              <a:gdLst/>
              <a:ahLst/>
              <a:cxnLst>
                <a:cxn ang="0">
                  <a:pos x="wd2" y="hd2"/>
                </a:cxn>
                <a:cxn ang="5400000">
                  <a:pos x="wd2" y="hd2"/>
                </a:cxn>
                <a:cxn ang="10800000">
                  <a:pos x="wd2" y="hd2"/>
                </a:cxn>
                <a:cxn ang="16200000">
                  <a:pos x="wd2" y="hd2"/>
                </a:cxn>
              </a:cxnLst>
              <a:rect l="0" t="0" r="r" b="b"/>
              <a:pathLst>
                <a:path w="20470" h="19989" extrusionOk="0">
                  <a:moveTo>
                    <a:pt x="10800" y="8623"/>
                  </a:moveTo>
                  <a:cubicBezTo>
                    <a:pt x="10800" y="11489"/>
                    <a:pt x="9505" y="14367"/>
                    <a:pt x="6800" y="15856"/>
                  </a:cubicBezTo>
                  <a:cubicBezTo>
                    <a:pt x="4105" y="17233"/>
                    <a:pt x="2694" y="12977"/>
                    <a:pt x="0" y="12977"/>
                  </a:cubicBezTo>
                  <a:cubicBezTo>
                    <a:pt x="0" y="15856"/>
                    <a:pt x="1400" y="17233"/>
                    <a:pt x="2694" y="18722"/>
                  </a:cubicBezTo>
                  <a:cubicBezTo>
                    <a:pt x="6800" y="21600"/>
                    <a:pt x="13494" y="20111"/>
                    <a:pt x="13494" y="8623"/>
                  </a:cubicBezTo>
                  <a:cubicBezTo>
                    <a:pt x="14905" y="7233"/>
                    <a:pt x="21600" y="5744"/>
                    <a:pt x="20305" y="1489"/>
                  </a:cubicBezTo>
                  <a:cubicBezTo>
                    <a:pt x="17600" y="1489"/>
                    <a:pt x="16200" y="4367"/>
                    <a:pt x="12200" y="4367"/>
                  </a:cubicBezTo>
                  <a:cubicBezTo>
                    <a:pt x="8094" y="4367"/>
                    <a:pt x="8094" y="4367"/>
                    <a:pt x="5400" y="1489"/>
                  </a:cubicBezTo>
                  <a:cubicBezTo>
                    <a:pt x="5400" y="0"/>
                    <a:pt x="4105" y="0"/>
                    <a:pt x="4105" y="0"/>
                  </a:cubicBezTo>
                  <a:cubicBezTo>
                    <a:pt x="2694" y="1489"/>
                    <a:pt x="4105" y="4367"/>
                    <a:pt x="5400" y="5744"/>
                  </a:cubicBezTo>
                  <a:cubicBezTo>
                    <a:pt x="6800" y="8623"/>
                    <a:pt x="8094" y="7233"/>
                    <a:pt x="10800" y="86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2" name="Google Shape;5089;p41"/>
            <p:cNvSpPr/>
            <p:nvPr/>
          </p:nvSpPr>
          <p:spPr>
            <a:xfrm>
              <a:off x="1493404" y="1443683"/>
              <a:ext cx="43099" cy="52671"/>
            </a:xfrm>
            <a:custGeom>
              <a:avLst/>
              <a:gdLst/>
              <a:ahLst/>
              <a:cxnLst>
                <a:cxn ang="0">
                  <a:pos x="wd2" y="hd2"/>
                </a:cxn>
                <a:cxn ang="5400000">
                  <a:pos x="wd2" y="hd2"/>
                </a:cxn>
                <a:cxn ang="10800000">
                  <a:pos x="wd2" y="hd2"/>
                </a:cxn>
                <a:cxn ang="16200000">
                  <a:pos x="wd2" y="hd2"/>
                </a:cxn>
              </a:cxnLst>
              <a:rect l="0" t="0" r="r" b="b"/>
              <a:pathLst>
                <a:path w="16964" h="20647" extrusionOk="0">
                  <a:moveTo>
                    <a:pt x="16964" y="20120"/>
                  </a:moveTo>
                  <a:cubicBezTo>
                    <a:pt x="16964" y="17856"/>
                    <a:pt x="12408" y="19032"/>
                    <a:pt x="9033" y="17856"/>
                  </a:cubicBezTo>
                  <a:cubicBezTo>
                    <a:pt x="1012" y="14495"/>
                    <a:pt x="2193" y="8781"/>
                    <a:pt x="5569" y="4244"/>
                  </a:cubicBezTo>
                  <a:lnTo>
                    <a:pt x="9033" y="882"/>
                  </a:lnTo>
                  <a:cubicBezTo>
                    <a:pt x="11306" y="-294"/>
                    <a:pt x="7852" y="-294"/>
                    <a:pt x="6750" y="882"/>
                  </a:cubicBezTo>
                  <a:cubicBezTo>
                    <a:pt x="-80" y="3156"/>
                    <a:pt x="-4636" y="15583"/>
                    <a:pt x="7852" y="20120"/>
                  </a:cubicBezTo>
                  <a:cubicBezTo>
                    <a:pt x="10125" y="20120"/>
                    <a:pt x="15862" y="21306"/>
                    <a:pt x="16964" y="2012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3" name="Google Shape;5090;p41"/>
            <p:cNvSpPr/>
            <p:nvPr/>
          </p:nvSpPr>
          <p:spPr>
            <a:xfrm>
              <a:off x="885500" y="1040340"/>
              <a:ext cx="26766" cy="55345"/>
            </a:xfrm>
            <a:custGeom>
              <a:avLst/>
              <a:gdLst/>
              <a:ahLst/>
              <a:cxnLst>
                <a:cxn ang="0">
                  <a:pos x="wd2" y="hd2"/>
                </a:cxn>
                <a:cxn ang="5400000">
                  <a:pos x="wd2" y="hd2"/>
                </a:cxn>
                <a:cxn ang="10800000">
                  <a:pos x="wd2" y="hd2"/>
                </a:cxn>
                <a:cxn ang="16200000">
                  <a:pos x="wd2" y="hd2"/>
                </a:cxn>
              </a:cxnLst>
              <a:rect l="0" t="0" r="r" b="b"/>
              <a:pathLst>
                <a:path w="19987" h="17989" extrusionOk="0">
                  <a:moveTo>
                    <a:pt x="0" y="17989"/>
                  </a:moveTo>
                  <a:cubicBezTo>
                    <a:pt x="2072" y="17989"/>
                    <a:pt x="4313" y="17989"/>
                    <a:pt x="4313" y="17079"/>
                  </a:cubicBezTo>
                  <a:cubicBezTo>
                    <a:pt x="12956" y="14226"/>
                    <a:pt x="19360" y="11439"/>
                    <a:pt x="19360" y="6701"/>
                  </a:cubicBezTo>
                  <a:cubicBezTo>
                    <a:pt x="21600" y="1054"/>
                    <a:pt x="17287" y="-3611"/>
                    <a:pt x="15047" y="3914"/>
                  </a:cubicBezTo>
                  <a:cubicBezTo>
                    <a:pt x="12956" y="10464"/>
                    <a:pt x="8644" y="11439"/>
                    <a:pt x="2072" y="15202"/>
                  </a:cubicBezTo>
                  <a:cubicBezTo>
                    <a:pt x="0" y="16104"/>
                    <a:pt x="0" y="17079"/>
                    <a:pt x="0" y="1798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4" name="Google Shape;5091;p41"/>
            <p:cNvSpPr/>
            <p:nvPr/>
          </p:nvSpPr>
          <p:spPr>
            <a:xfrm>
              <a:off x="1233019" y="1057753"/>
              <a:ext cx="35289" cy="40136"/>
            </a:xfrm>
            <a:custGeom>
              <a:avLst/>
              <a:gdLst/>
              <a:ahLst/>
              <a:cxnLst>
                <a:cxn ang="0">
                  <a:pos x="wd2" y="hd2"/>
                </a:cxn>
                <a:cxn ang="5400000">
                  <a:pos x="wd2" y="hd2"/>
                </a:cxn>
                <a:cxn ang="10800000">
                  <a:pos x="wd2" y="hd2"/>
                </a:cxn>
                <a:cxn ang="16200000">
                  <a:pos x="wd2" y="hd2"/>
                </a:cxn>
              </a:cxnLst>
              <a:rect l="0" t="0" r="r" b="b"/>
              <a:pathLst>
                <a:path w="17512" h="18724" extrusionOk="0">
                  <a:moveTo>
                    <a:pt x="2745" y="189"/>
                  </a:moveTo>
                  <a:cubicBezTo>
                    <a:pt x="-133" y="1495"/>
                    <a:pt x="-1622" y="8294"/>
                    <a:pt x="2745" y="13694"/>
                  </a:cubicBezTo>
                  <a:cubicBezTo>
                    <a:pt x="6988" y="19094"/>
                    <a:pt x="19978" y="20389"/>
                    <a:pt x="17100" y="16389"/>
                  </a:cubicBezTo>
                  <a:cubicBezTo>
                    <a:pt x="15611" y="14989"/>
                    <a:pt x="5611" y="14989"/>
                    <a:pt x="4122" y="6895"/>
                  </a:cubicBezTo>
                  <a:cubicBezTo>
                    <a:pt x="4122" y="5589"/>
                    <a:pt x="5611" y="-1211"/>
                    <a:pt x="2745" y="18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5" name="Google Shape;5092;p41"/>
            <p:cNvSpPr/>
            <p:nvPr/>
          </p:nvSpPr>
          <p:spPr>
            <a:xfrm>
              <a:off x="541025" y="846807"/>
              <a:ext cx="26152" cy="61681"/>
            </a:xfrm>
            <a:custGeom>
              <a:avLst/>
              <a:gdLst/>
              <a:ahLst/>
              <a:cxnLst>
                <a:cxn ang="0">
                  <a:pos x="wd2" y="hd2"/>
                </a:cxn>
                <a:cxn ang="5400000">
                  <a:pos x="wd2" y="hd2"/>
                </a:cxn>
                <a:cxn ang="10800000">
                  <a:pos x="wd2" y="hd2"/>
                </a:cxn>
                <a:cxn ang="16200000">
                  <a:pos x="wd2" y="hd2"/>
                </a:cxn>
              </a:cxnLst>
              <a:rect l="0" t="0" r="r" b="b"/>
              <a:pathLst>
                <a:path w="21600" h="20931" extrusionOk="0">
                  <a:moveTo>
                    <a:pt x="0" y="20658"/>
                  </a:moveTo>
                  <a:cubicBezTo>
                    <a:pt x="4770" y="21600"/>
                    <a:pt x="21600" y="20658"/>
                    <a:pt x="21600" y="8874"/>
                  </a:cubicBezTo>
                  <a:lnTo>
                    <a:pt x="19122" y="1960"/>
                  </a:lnTo>
                  <a:cubicBezTo>
                    <a:pt x="19122" y="1018"/>
                    <a:pt x="19122" y="0"/>
                    <a:pt x="16830" y="0"/>
                  </a:cubicBezTo>
                  <a:cubicBezTo>
                    <a:pt x="14331" y="1018"/>
                    <a:pt x="14331" y="3928"/>
                    <a:pt x="14331" y="5888"/>
                  </a:cubicBezTo>
                  <a:lnTo>
                    <a:pt x="14331" y="12802"/>
                  </a:lnTo>
                  <a:cubicBezTo>
                    <a:pt x="12039" y="20658"/>
                    <a:pt x="2478" y="18699"/>
                    <a:pt x="0" y="2065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6" name="Google Shape;5093;p41"/>
            <p:cNvSpPr/>
            <p:nvPr/>
          </p:nvSpPr>
          <p:spPr>
            <a:xfrm>
              <a:off x="1461251" y="1304033"/>
              <a:ext cx="43527" cy="41504"/>
            </a:xfrm>
            <a:custGeom>
              <a:avLst/>
              <a:gdLst/>
              <a:ahLst/>
              <a:cxnLst>
                <a:cxn ang="0">
                  <a:pos x="wd2" y="hd2"/>
                </a:cxn>
                <a:cxn ang="5400000">
                  <a:pos x="wd2" y="hd2"/>
                </a:cxn>
                <a:cxn ang="10800000">
                  <a:pos x="wd2" y="hd2"/>
                </a:cxn>
                <a:cxn ang="16200000">
                  <a:pos x="wd2" y="hd2"/>
                </a:cxn>
              </a:cxnLst>
              <a:rect l="0" t="0" r="r" b="b"/>
              <a:pathLst>
                <a:path w="21600" h="20597" extrusionOk="0">
                  <a:moveTo>
                    <a:pt x="0" y="10111"/>
                  </a:moveTo>
                  <a:cubicBezTo>
                    <a:pt x="0" y="20099"/>
                    <a:pt x="10111" y="21600"/>
                    <a:pt x="18722" y="20099"/>
                  </a:cubicBezTo>
                  <a:cubicBezTo>
                    <a:pt x="20111" y="20099"/>
                    <a:pt x="20111" y="20099"/>
                    <a:pt x="21600" y="18722"/>
                  </a:cubicBezTo>
                  <a:cubicBezTo>
                    <a:pt x="18722" y="15856"/>
                    <a:pt x="4367" y="20099"/>
                    <a:pt x="4367" y="11489"/>
                  </a:cubicBezTo>
                  <a:cubicBezTo>
                    <a:pt x="4367" y="5744"/>
                    <a:pt x="5744" y="1489"/>
                    <a:pt x="4367" y="0"/>
                  </a:cubicBezTo>
                  <a:cubicBezTo>
                    <a:pt x="4367" y="0"/>
                    <a:pt x="2878" y="0"/>
                    <a:pt x="2878" y="1489"/>
                  </a:cubicBezTo>
                  <a:cubicBezTo>
                    <a:pt x="1489" y="4367"/>
                    <a:pt x="0" y="7233"/>
                    <a:pt x="0" y="1011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7" name="Google Shape;5094;p41"/>
            <p:cNvSpPr/>
            <p:nvPr/>
          </p:nvSpPr>
          <p:spPr>
            <a:xfrm>
              <a:off x="572975" y="898882"/>
              <a:ext cx="28927" cy="55102"/>
            </a:xfrm>
            <a:custGeom>
              <a:avLst/>
              <a:gdLst/>
              <a:ahLst/>
              <a:cxnLst>
                <a:cxn ang="0">
                  <a:pos x="wd2" y="hd2"/>
                </a:cxn>
                <a:cxn ang="5400000">
                  <a:pos x="wd2" y="hd2"/>
                </a:cxn>
                <a:cxn ang="10800000">
                  <a:pos x="wd2" y="hd2"/>
                </a:cxn>
                <a:cxn ang="16200000">
                  <a:pos x="wd2" y="hd2"/>
                </a:cxn>
              </a:cxnLst>
              <a:rect l="0" t="0" r="r" b="b"/>
              <a:pathLst>
                <a:path w="21600" h="21600" extrusionOk="0">
                  <a:moveTo>
                    <a:pt x="0" y="2274"/>
                  </a:moveTo>
                  <a:cubicBezTo>
                    <a:pt x="0" y="2274"/>
                    <a:pt x="2072" y="4538"/>
                    <a:pt x="2072" y="5723"/>
                  </a:cubicBezTo>
                  <a:cubicBezTo>
                    <a:pt x="2072" y="9075"/>
                    <a:pt x="0" y="12525"/>
                    <a:pt x="4313" y="14799"/>
                  </a:cubicBezTo>
                  <a:cubicBezTo>
                    <a:pt x="6385" y="15886"/>
                    <a:pt x="17287" y="21600"/>
                    <a:pt x="21600" y="21600"/>
                  </a:cubicBezTo>
                  <a:cubicBezTo>
                    <a:pt x="21600" y="19336"/>
                    <a:pt x="15029" y="17062"/>
                    <a:pt x="12956" y="15886"/>
                  </a:cubicBezTo>
                  <a:lnTo>
                    <a:pt x="8644" y="13613"/>
                  </a:lnTo>
                  <a:cubicBezTo>
                    <a:pt x="4313" y="11349"/>
                    <a:pt x="8644" y="9075"/>
                    <a:pt x="4313" y="2274"/>
                  </a:cubicBezTo>
                  <a:cubicBezTo>
                    <a:pt x="4313" y="1186"/>
                    <a:pt x="4313" y="0"/>
                    <a:pt x="2072"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8" name="Google Shape;5095;p41"/>
            <p:cNvSpPr/>
            <p:nvPr/>
          </p:nvSpPr>
          <p:spPr>
            <a:xfrm>
              <a:off x="413700" y="771557"/>
              <a:ext cx="28529" cy="46302"/>
            </a:xfrm>
            <a:custGeom>
              <a:avLst/>
              <a:gdLst/>
              <a:ahLst/>
              <a:cxnLst>
                <a:cxn ang="0">
                  <a:pos x="wd2" y="hd2"/>
                </a:cxn>
                <a:cxn ang="5400000">
                  <a:pos x="wd2" y="hd2"/>
                </a:cxn>
                <a:cxn ang="10800000">
                  <a:pos x="wd2" y="hd2"/>
                </a:cxn>
                <a:cxn ang="16200000">
                  <a:pos x="wd2" y="hd2"/>
                </a:cxn>
              </a:cxnLst>
              <a:rect l="0" t="0" r="r" b="b"/>
              <a:pathLst>
                <a:path w="17745" h="21600" extrusionOk="0">
                  <a:moveTo>
                    <a:pt x="0" y="6811"/>
                  </a:moveTo>
                  <a:cubicBezTo>
                    <a:pt x="0" y="13506"/>
                    <a:pt x="7200" y="17611"/>
                    <a:pt x="14400" y="20305"/>
                  </a:cubicBezTo>
                  <a:cubicBezTo>
                    <a:pt x="14400" y="21600"/>
                    <a:pt x="16266" y="21600"/>
                    <a:pt x="16266" y="21600"/>
                  </a:cubicBezTo>
                  <a:cubicBezTo>
                    <a:pt x="21600" y="21600"/>
                    <a:pt x="10792" y="14905"/>
                    <a:pt x="10792" y="14905"/>
                  </a:cubicBezTo>
                  <a:cubicBezTo>
                    <a:pt x="0" y="6811"/>
                    <a:pt x="7200" y="4105"/>
                    <a:pt x="3592" y="0"/>
                  </a:cubicBezTo>
                  <a:cubicBezTo>
                    <a:pt x="1866" y="0"/>
                    <a:pt x="0" y="4105"/>
                    <a:pt x="0" y="681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39" name="Google Shape;5096;p41"/>
            <p:cNvSpPr/>
            <p:nvPr/>
          </p:nvSpPr>
          <p:spPr>
            <a:xfrm>
              <a:off x="537862" y="774078"/>
              <a:ext cx="18632" cy="49845"/>
            </a:xfrm>
            <a:custGeom>
              <a:avLst/>
              <a:gdLst/>
              <a:ahLst/>
              <a:cxnLst>
                <a:cxn ang="0">
                  <a:pos x="wd2" y="hd2"/>
                </a:cxn>
                <a:cxn ang="5400000">
                  <a:pos x="wd2" y="hd2"/>
                </a:cxn>
                <a:cxn ang="10800000">
                  <a:pos x="wd2" y="hd2"/>
                </a:cxn>
                <a:cxn ang="16200000">
                  <a:pos x="wd2" y="hd2"/>
                </a:cxn>
              </a:cxnLst>
              <a:rect l="0" t="0" r="r" b="b"/>
              <a:pathLst>
                <a:path w="12685" h="19539" extrusionOk="0">
                  <a:moveTo>
                    <a:pt x="8146" y="9273"/>
                  </a:moveTo>
                  <a:cubicBezTo>
                    <a:pt x="8146" y="11537"/>
                    <a:pt x="6086" y="12625"/>
                    <a:pt x="6086" y="14898"/>
                  </a:cubicBezTo>
                  <a:cubicBezTo>
                    <a:pt x="4197" y="16074"/>
                    <a:pt x="2154" y="18348"/>
                    <a:pt x="2154" y="19436"/>
                  </a:cubicBezTo>
                  <a:cubicBezTo>
                    <a:pt x="6086" y="20612"/>
                    <a:pt x="17916" y="11537"/>
                    <a:pt x="10035" y="3550"/>
                  </a:cubicBezTo>
                  <a:cubicBezTo>
                    <a:pt x="8146" y="2462"/>
                    <a:pt x="4197" y="198"/>
                    <a:pt x="2154" y="198"/>
                  </a:cubicBezTo>
                  <a:cubicBezTo>
                    <a:pt x="-3684" y="-988"/>
                    <a:pt x="4197" y="3550"/>
                    <a:pt x="4197" y="3550"/>
                  </a:cubicBezTo>
                  <a:cubicBezTo>
                    <a:pt x="6086" y="5823"/>
                    <a:pt x="8146" y="6999"/>
                    <a:pt x="8146" y="927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0" name="Google Shape;5097;p41"/>
            <p:cNvSpPr/>
            <p:nvPr/>
          </p:nvSpPr>
          <p:spPr>
            <a:xfrm>
              <a:off x="574637" y="704998"/>
              <a:ext cx="40959" cy="29061"/>
            </a:xfrm>
            <a:custGeom>
              <a:avLst/>
              <a:gdLst/>
              <a:ahLst/>
              <a:cxnLst>
                <a:cxn ang="0">
                  <a:pos x="wd2" y="hd2"/>
                </a:cxn>
                <a:cxn ang="5400000">
                  <a:pos x="wd2" y="hd2"/>
                </a:cxn>
                <a:cxn ang="10800000">
                  <a:pos x="wd2" y="hd2"/>
                </a:cxn>
                <a:cxn ang="16200000">
                  <a:pos x="wd2" y="hd2"/>
                </a:cxn>
              </a:cxnLst>
              <a:rect l="0" t="0" r="r" b="b"/>
              <a:pathLst>
                <a:path w="17935" h="16637" extrusionOk="0">
                  <a:moveTo>
                    <a:pt x="14478" y="16637"/>
                  </a:moveTo>
                  <a:cubicBezTo>
                    <a:pt x="19547" y="16637"/>
                    <a:pt x="18222" y="13330"/>
                    <a:pt x="15693" y="13330"/>
                  </a:cubicBezTo>
                  <a:cubicBezTo>
                    <a:pt x="8085" y="11598"/>
                    <a:pt x="5556" y="10010"/>
                    <a:pt x="1801" y="1664"/>
                  </a:cubicBezTo>
                  <a:cubicBezTo>
                    <a:pt x="-728" y="-4963"/>
                    <a:pt x="-2053" y="10010"/>
                    <a:pt x="8085" y="14919"/>
                  </a:cubicBezTo>
                  <a:cubicBezTo>
                    <a:pt x="9409" y="14919"/>
                    <a:pt x="11938" y="16637"/>
                    <a:pt x="14478" y="1663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1" name="Google Shape;5098;p41"/>
            <p:cNvSpPr/>
            <p:nvPr/>
          </p:nvSpPr>
          <p:spPr>
            <a:xfrm>
              <a:off x="1003598" y="1436834"/>
              <a:ext cx="22037" cy="31577"/>
            </a:xfrm>
            <a:custGeom>
              <a:avLst/>
              <a:gdLst/>
              <a:ahLst/>
              <a:cxnLst>
                <a:cxn ang="0">
                  <a:pos x="wd2" y="hd2"/>
                </a:cxn>
                <a:cxn ang="5400000">
                  <a:pos x="wd2" y="hd2"/>
                </a:cxn>
                <a:cxn ang="10800000">
                  <a:pos x="wd2" y="hd2"/>
                </a:cxn>
                <a:cxn ang="16200000">
                  <a:pos x="wd2" y="hd2"/>
                </a:cxn>
              </a:cxnLst>
              <a:rect l="0" t="0" r="r" b="b"/>
              <a:pathLst>
                <a:path w="18359" h="18187" extrusionOk="0">
                  <a:moveTo>
                    <a:pt x="7687" y="13507"/>
                  </a:moveTo>
                  <a:cubicBezTo>
                    <a:pt x="9999" y="11908"/>
                    <a:pt x="14831" y="8582"/>
                    <a:pt x="17331" y="5241"/>
                  </a:cubicBezTo>
                  <a:cubicBezTo>
                    <a:pt x="17331" y="3513"/>
                    <a:pt x="19643" y="1915"/>
                    <a:pt x="17331" y="172"/>
                  </a:cubicBezTo>
                  <a:cubicBezTo>
                    <a:pt x="12519" y="-1426"/>
                    <a:pt x="2875" y="8582"/>
                    <a:pt x="355" y="11908"/>
                  </a:cubicBezTo>
                  <a:cubicBezTo>
                    <a:pt x="-1957" y="16848"/>
                    <a:pt x="7687" y="20174"/>
                    <a:pt x="9999" y="16848"/>
                  </a:cubicBezTo>
                  <a:cubicBezTo>
                    <a:pt x="9999" y="15249"/>
                    <a:pt x="7687" y="15249"/>
                    <a:pt x="7687" y="1350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2" name="Google Shape;5099;p41"/>
            <p:cNvSpPr/>
            <p:nvPr/>
          </p:nvSpPr>
          <p:spPr>
            <a:xfrm>
              <a:off x="1527396" y="1408208"/>
              <a:ext cx="32257" cy="26152"/>
            </a:xfrm>
            <a:custGeom>
              <a:avLst/>
              <a:gdLst/>
              <a:ahLst/>
              <a:cxnLst>
                <a:cxn ang="0">
                  <a:pos x="wd2" y="hd2"/>
                </a:cxn>
                <a:cxn ang="5400000">
                  <a:pos x="wd2" y="hd2"/>
                </a:cxn>
                <a:cxn ang="10800000">
                  <a:pos x="wd2" y="hd2"/>
                </a:cxn>
                <a:cxn ang="16200000">
                  <a:pos x="wd2" y="hd2"/>
                </a:cxn>
              </a:cxnLst>
              <a:rect l="0" t="0" r="r" b="b"/>
              <a:pathLst>
                <a:path w="18567" h="21600" extrusionOk="0">
                  <a:moveTo>
                    <a:pt x="18567" y="16830"/>
                  </a:moveTo>
                  <a:cubicBezTo>
                    <a:pt x="16955" y="14331"/>
                    <a:pt x="8566" y="16830"/>
                    <a:pt x="5241" y="12039"/>
                  </a:cubicBezTo>
                  <a:cubicBezTo>
                    <a:pt x="3630" y="9561"/>
                    <a:pt x="5241" y="7269"/>
                    <a:pt x="6968" y="4770"/>
                  </a:cubicBezTo>
                  <a:cubicBezTo>
                    <a:pt x="10293" y="2478"/>
                    <a:pt x="8566" y="0"/>
                    <a:pt x="6968" y="0"/>
                  </a:cubicBezTo>
                  <a:cubicBezTo>
                    <a:pt x="306" y="0"/>
                    <a:pt x="-3033" y="12039"/>
                    <a:pt x="3630" y="16830"/>
                  </a:cubicBezTo>
                  <a:cubicBezTo>
                    <a:pt x="5241" y="19122"/>
                    <a:pt x="8566" y="21600"/>
                    <a:pt x="11904" y="21600"/>
                  </a:cubicBezTo>
                  <a:cubicBezTo>
                    <a:pt x="13631" y="21600"/>
                    <a:pt x="13631" y="19122"/>
                    <a:pt x="15228" y="19122"/>
                  </a:cubicBezTo>
                  <a:cubicBezTo>
                    <a:pt x="16955" y="19122"/>
                    <a:pt x="18567" y="19122"/>
                    <a:pt x="18567" y="1683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3" name="Google Shape;5100;p41"/>
            <p:cNvSpPr/>
            <p:nvPr/>
          </p:nvSpPr>
          <p:spPr>
            <a:xfrm>
              <a:off x="989676" y="655807"/>
              <a:ext cx="40527" cy="20560"/>
            </a:xfrm>
            <a:custGeom>
              <a:avLst/>
              <a:gdLst/>
              <a:ahLst/>
              <a:cxnLst>
                <a:cxn ang="0">
                  <a:pos x="wd2" y="hd2"/>
                </a:cxn>
                <a:cxn ang="5400000">
                  <a:pos x="wd2" y="hd2"/>
                </a:cxn>
                <a:cxn ang="10800000">
                  <a:pos x="wd2" y="hd2"/>
                </a:cxn>
                <a:cxn ang="16200000">
                  <a:pos x="wd2" y="hd2"/>
                </a:cxn>
              </a:cxnLst>
              <a:rect l="0" t="0" r="r" b="b"/>
              <a:pathLst>
                <a:path w="21600" h="19182" extrusionOk="0">
                  <a:moveTo>
                    <a:pt x="0" y="5412"/>
                  </a:moveTo>
                  <a:cubicBezTo>
                    <a:pt x="0" y="10800"/>
                    <a:pt x="3091" y="16212"/>
                    <a:pt x="4571" y="16212"/>
                  </a:cubicBezTo>
                  <a:cubicBezTo>
                    <a:pt x="9261" y="21600"/>
                    <a:pt x="15430" y="19011"/>
                    <a:pt x="18509" y="13599"/>
                  </a:cubicBezTo>
                  <a:cubicBezTo>
                    <a:pt x="19988" y="10800"/>
                    <a:pt x="21600" y="8211"/>
                    <a:pt x="21600" y="0"/>
                  </a:cubicBezTo>
                  <a:cubicBezTo>
                    <a:pt x="18509" y="0"/>
                    <a:pt x="19988" y="10800"/>
                    <a:pt x="12339" y="13599"/>
                  </a:cubicBezTo>
                  <a:cubicBezTo>
                    <a:pt x="9261" y="13599"/>
                    <a:pt x="7649" y="13599"/>
                    <a:pt x="6170" y="10800"/>
                  </a:cubicBezTo>
                  <a:cubicBezTo>
                    <a:pt x="3091" y="8211"/>
                    <a:pt x="3091" y="5412"/>
                    <a:pt x="0" y="541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4" name="Google Shape;5101;p41"/>
            <p:cNvSpPr/>
            <p:nvPr/>
          </p:nvSpPr>
          <p:spPr>
            <a:xfrm>
              <a:off x="422500" y="878757"/>
              <a:ext cx="20127" cy="41645"/>
            </a:xfrm>
            <a:custGeom>
              <a:avLst/>
              <a:gdLst/>
              <a:ahLst/>
              <a:cxnLst>
                <a:cxn ang="0">
                  <a:pos x="wd2" y="hd2"/>
                </a:cxn>
                <a:cxn ang="5400000">
                  <a:pos x="wd2" y="hd2"/>
                </a:cxn>
                <a:cxn ang="10800000">
                  <a:pos x="wd2" y="hd2"/>
                </a:cxn>
                <a:cxn ang="16200000">
                  <a:pos x="wd2" y="hd2"/>
                </a:cxn>
              </a:cxnLst>
              <a:rect l="0" t="0" r="r" b="b"/>
              <a:pathLst>
                <a:path w="21600" h="20786" extrusionOk="0">
                  <a:moveTo>
                    <a:pt x="21600" y="20215"/>
                  </a:moveTo>
                  <a:cubicBezTo>
                    <a:pt x="21600" y="17332"/>
                    <a:pt x="6198" y="20215"/>
                    <a:pt x="9177" y="7163"/>
                  </a:cubicBezTo>
                  <a:lnTo>
                    <a:pt x="9177" y="0"/>
                  </a:lnTo>
                  <a:cubicBezTo>
                    <a:pt x="0" y="0"/>
                    <a:pt x="0" y="10045"/>
                    <a:pt x="0" y="12940"/>
                  </a:cubicBezTo>
                  <a:cubicBezTo>
                    <a:pt x="2978" y="15823"/>
                    <a:pt x="6198" y="17332"/>
                    <a:pt x="9177" y="18718"/>
                  </a:cubicBezTo>
                  <a:cubicBezTo>
                    <a:pt x="12423" y="20215"/>
                    <a:pt x="15402" y="21600"/>
                    <a:pt x="21600" y="2021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5" name="Google Shape;5102;p41"/>
            <p:cNvSpPr/>
            <p:nvPr/>
          </p:nvSpPr>
          <p:spPr>
            <a:xfrm>
              <a:off x="424556" y="1257733"/>
              <a:ext cx="25119" cy="31952"/>
            </a:xfrm>
            <a:custGeom>
              <a:avLst/>
              <a:gdLst/>
              <a:ahLst/>
              <a:cxnLst>
                <a:cxn ang="0">
                  <a:pos x="wd2" y="hd2"/>
                </a:cxn>
                <a:cxn ang="5400000">
                  <a:pos x="wd2" y="hd2"/>
                </a:cxn>
                <a:cxn ang="10800000">
                  <a:pos x="wd2" y="hd2"/>
                </a:cxn>
                <a:cxn ang="16200000">
                  <a:pos x="wd2" y="hd2"/>
                </a:cxn>
              </a:cxnLst>
              <a:rect l="0" t="0" r="r" b="b"/>
              <a:pathLst>
                <a:path w="18756" h="21600" extrusionOk="0">
                  <a:moveTo>
                    <a:pt x="4848" y="13775"/>
                  </a:moveTo>
                  <a:cubicBezTo>
                    <a:pt x="4848" y="7825"/>
                    <a:pt x="7107" y="3904"/>
                    <a:pt x="7107" y="0"/>
                  </a:cubicBezTo>
                  <a:cubicBezTo>
                    <a:pt x="2776" y="0"/>
                    <a:pt x="535" y="5949"/>
                    <a:pt x="535" y="9854"/>
                  </a:cubicBezTo>
                  <a:cubicBezTo>
                    <a:pt x="-1537" y="17679"/>
                    <a:pt x="2776" y="17679"/>
                    <a:pt x="7107" y="19555"/>
                  </a:cubicBezTo>
                  <a:cubicBezTo>
                    <a:pt x="11419" y="19555"/>
                    <a:pt x="11419" y="19555"/>
                    <a:pt x="15750" y="21600"/>
                  </a:cubicBezTo>
                  <a:cubicBezTo>
                    <a:pt x="17823" y="21600"/>
                    <a:pt x="20063" y="21600"/>
                    <a:pt x="17823" y="19555"/>
                  </a:cubicBezTo>
                  <a:cubicBezTo>
                    <a:pt x="15750" y="15651"/>
                    <a:pt x="9179" y="15651"/>
                    <a:pt x="4848" y="137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6" name="Google Shape;5103;p41"/>
            <p:cNvSpPr/>
            <p:nvPr/>
          </p:nvSpPr>
          <p:spPr>
            <a:xfrm>
              <a:off x="772525" y="521980"/>
              <a:ext cx="23497" cy="33045"/>
            </a:xfrm>
            <a:custGeom>
              <a:avLst/>
              <a:gdLst/>
              <a:ahLst/>
              <a:cxnLst>
                <a:cxn ang="0">
                  <a:pos x="wd2" y="hd2"/>
                </a:cxn>
                <a:cxn ang="5400000">
                  <a:pos x="wd2" y="hd2"/>
                </a:cxn>
                <a:cxn ang="10800000">
                  <a:pos x="wd2" y="hd2"/>
                </a:cxn>
                <a:cxn ang="16200000">
                  <a:pos x="wd2" y="hd2"/>
                </a:cxn>
              </a:cxnLst>
              <a:rect l="0" t="0" r="r" b="b"/>
              <a:pathLst>
                <a:path w="19408" h="16483" extrusionOk="0">
                  <a:moveTo>
                    <a:pt x="7269" y="13407"/>
                  </a:moveTo>
                  <a:cubicBezTo>
                    <a:pt x="4770" y="11898"/>
                    <a:pt x="2478" y="10513"/>
                    <a:pt x="0" y="11898"/>
                  </a:cubicBezTo>
                  <a:cubicBezTo>
                    <a:pt x="0" y="11898"/>
                    <a:pt x="0" y="13407"/>
                    <a:pt x="2478" y="14791"/>
                  </a:cubicBezTo>
                  <a:cubicBezTo>
                    <a:pt x="7269" y="20565"/>
                    <a:pt x="21600" y="10513"/>
                    <a:pt x="19122" y="349"/>
                  </a:cubicBezTo>
                  <a:cubicBezTo>
                    <a:pt x="14331" y="-1035"/>
                    <a:pt x="14331" y="1858"/>
                    <a:pt x="12039" y="6123"/>
                  </a:cubicBezTo>
                  <a:cubicBezTo>
                    <a:pt x="12039" y="9017"/>
                    <a:pt x="9561" y="11898"/>
                    <a:pt x="7269" y="1340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7" name="Google Shape;5104;p41"/>
            <p:cNvSpPr/>
            <p:nvPr/>
          </p:nvSpPr>
          <p:spPr>
            <a:xfrm>
              <a:off x="494725" y="618307"/>
              <a:ext cx="28927" cy="28927"/>
            </a:xfrm>
            <a:custGeom>
              <a:avLst/>
              <a:gdLst/>
              <a:ahLst/>
              <a:cxnLst>
                <a:cxn ang="0">
                  <a:pos x="wd2" y="hd2"/>
                </a:cxn>
                <a:cxn ang="5400000">
                  <a:pos x="wd2" y="hd2"/>
                </a:cxn>
                <a:cxn ang="10800000">
                  <a:pos x="wd2" y="hd2"/>
                </a:cxn>
                <a:cxn ang="16200000">
                  <a:pos x="wd2" y="hd2"/>
                </a:cxn>
              </a:cxnLst>
              <a:rect l="0" t="0" r="r" b="b"/>
              <a:pathLst>
                <a:path w="21600" h="21600" extrusionOk="0">
                  <a:moveTo>
                    <a:pt x="10884" y="21600"/>
                  </a:moveTo>
                  <a:cubicBezTo>
                    <a:pt x="15215" y="21600"/>
                    <a:pt x="19528" y="21600"/>
                    <a:pt x="21600" y="19360"/>
                  </a:cubicBezTo>
                  <a:cubicBezTo>
                    <a:pt x="19528" y="15047"/>
                    <a:pt x="8644" y="19360"/>
                    <a:pt x="6571" y="15047"/>
                  </a:cubicBezTo>
                  <a:cubicBezTo>
                    <a:pt x="4313" y="12956"/>
                    <a:pt x="6571" y="2072"/>
                    <a:pt x="4313" y="0"/>
                  </a:cubicBezTo>
                  <a:cubicBezTo>
                    <a:pt x="0" y="2072"/>
                    <a:pt x="0" y="12956"/>
                    <a:pt x="0" y="15047"/>
                  </a:cubicBezTo>
                  <a:cubicBezTo>
                    <a:pt x="2240" y="21600"/>
                    <a:pt x="4313" y="21600"/>
                    <a:pt x="10884"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8" name="Google Shape;5105;p41"/>
            <p:cNvSpPr/>
            <p:nvPr/>
          </p:nvSpPr>
          <p:spPr>
            <a:xfrm>
              <a:off x="962972" y="1344533"/>
              <a:ext cx="15131" cy="31952"/>
            </a:xfrm>
            <a:custGeom>
              <a:avLst/>
              <a:gdLst/>
              <a:ahLst/>
              <a:cxnLst>
                <a:cxn ang="0">
                  <a:pos x="wd2" y="hd2"/>
                </a:cxn>
                <a:cxn ang="5400000">
                  <a:pos x="wd2" y="hd2"/>
                </a:cxn>
                <a:cxn ang="10800000">
                  <a:pos x="wd2" y="hd2"/>
                </a:cxn>
                <a:cxn ang="16200000">
                  <a:pos x="wd2" y="hd2"/>
                </a:cxn>
              </a:cxnLst>
              <a:rect l="0" t="0" r="r" b="b"/>
              <a:pathLst>
                <a:path w="18808" h="21600" extrusionOk="0">
                  <a:moveTo>
                    <a:pt x="7868" y="21600"/>
                  </a:moveTo>
                  <a:cubicBezTo>
                    <a:pt x="11598" y="17696"/>
                    <a:pt x="18808" y="5949"/>
                    <a:pt x="18808" y="2045"/>
                  </a:cubicBezTo>
                  <a:cubicBezTo>
                    <a:pt x="15079" y="0"/>
                    <a:pt x="15079" y="0"/>
                    <a:pt x="11598" y="0"/>
                  </a:cubicBezTo>
                  <a:cubicBezTo>
                    <a:pt x="7868" y="3921"/>
                    <a:pt x="-2792" y="15651"/>
                    <a:pt x="689"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49" name="Google Shape;5106;p41"/>
            <p:cNvSpPr/>
            <p:nvPr/>
          </p:nvSpPr>
          <p:spPr>
            <a:xfrm>
              <a:off x="945606" y="1161534"/>
              <a:ext cx="22074" cy="27095"/>
            </a:xfrm>
            <a:custGeom>
              <a:avLst/>
              <a:gdLst/>
              <a:ahLst/>
              <a:cxnLst>
                <a:cxn ang="0">
                  <a:pos x="wd2" y="hd2"/>
                </a:cxn>
                <a:cxn ang="5400000">
                  <a:pos x="wd2" y="hd2"/>
                </a:cxn>
                <a:cxn ang="10800000">
                  <a:pos x="wd2" y="hd2"/>
                </a:cxn>
                <a:cxn ang="16200000">
                  <a:pos x="wd2" y="hd2"/>
                </a:cxn>
              </a:cxnLst>
              <a:rect l="0" t="0" r="r" b="b"/>
              <a:pathLst>
                <a:path w="16483" h="18316" extrusionOk="0">
                  <a:moveTo>
                    <a:pt x="407" y="18084"/>
                  </a:moveTo>
                  <a:cubicBezTo>
                    <a:pt x="6979" y="20112"/>
                    <a:pt x="19935" y="8382"/>
                    <a:pt x="15622" y="540"/>
                  </a:cubicBezTo>
                  <a:cubicBezTo>
                    <a:pt x="11291" y="-1488"/>
                    <a:pt x="11291" y="2433"/>
                    <a:pt x="6979" y="8382"/>
                  </a:cubicBezTo>
                  <a:cubicBezTo>
                    <a:pt x="4738" y="12287"/>
                    <a:pt x="-1665" y="14163"/>
                    <a:pt x="407" y="180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0" name="Google Shape;5107;p41"/>
            <p:cNvSpPr/>
            <p:nvPr/>
          </p:nvSpPr>
          <p:spPr>
            <a:xfrm>
              <a:off x="1302819" y="1006083"/>
              <a:ext cx="23570" cy="34727"/>
            </a:xfrm>
            <a:custGeom>
              <a:avLst/>
              <a:gdLst/>
              <a:ahLst/>
              <a:cxnLst>
                <a:cxn ang="0">
                  <a:pos x="wd2" y="hd2"/>
                </a:cxn>
                <a:cxn ang="5400000">
                  <a:pos x="wd2" y="hd2"/>
                </a:cxn>
                <a:cxn ang="10800000">
                  <a:pos x="wd2" y="hd2"/>
                </a:cxn>
                <a:cxn ang="16200000">
                  <a:pos x="wd2" y="hd2"/>
                </a:cxn>
              </a:cxnLst>
              <a:rect l="0" t="0" r="r" b="b"/>
              <a:pathLst>
                <a:path w="16058" h="21600" extrusionOk="0">
                  <a:moveTo>
                    <a:pt x="3531" y="0"/>
                  </a:moveTo>
                  <a:cubicBezTo>
                    <a:pt x="-421" y="0"/>
                    <a:pt x="-4356" y="17992"/>
                    <a:pt x="11418" y="21600"/>
                  </a:cubicBezTo>
                  <a:cubicBezTo>
                    <a:pt x="17244" y="21600"/>
                    <a:pt x="17244" y="19718"/>
                    <a:pt x="13309" y="17992"/>
                  </a:cubicBezTo>
                  <a:cubicBezTo>
                    <a:pt x="-421" y="10792"/>
                    <a:pt x="7466" y="3592"/>
                    <a:pt x="353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1" name="Google Shape;5108;p41"/>
            <p:cNvSpPr/>
            <p:nvPr/>
          </p:nvSpPr>
          <p:spPr>
            <a:xfrm>
              <a:off x="478144" y="848662"/>
              <a:ext cx="31158" cy="30276"/>
            </a:xfrm>
            <a:custGeom>
              <a:avLst/>
              <a:gdLst/>
              <a:ahLst/>
              <a:cxnLst>
                <a:cxn ang="0">
                  <a:pos x="wd2" y="hd2"/>
                </a:cxn>
                <a:cxn ang="5400000">
                  <a:pos x="wd2" y="hd2"/>
                </a:cxn>
                <a:cxn ang="10800000">
                  <a:pos x="wd2" y="hd2"/>
                </a:cxn>
                <a:cxn ang="16200000">
                  <a:pos x="wd2" y="hd2"/>
                </a:cxn>
              </a:cxnLst>
              <a:rect l="0" t="0" r="r" b="b"/>
              <a:pathLst>
                <a:path w="19380" h="17438" extrusionOk="0">
                  <a:moveTo>
                    <a:pt x="19380" y="15593"/>
                  </a:moveTo>
                  <a:cubicBezTo>
                    <a:pt x="17514" y="13995"/>
                    <a:pt x="13906" y="15593"/>
                    <a:pt x="8588" y="8926"/>
                  </a:cubicBezTo>
                  <a:cubicBezTo>
                    <a:pt x="6706" y="7328"/>
                    <a:pt x="3114" y="2259"/>
                    <a:pt x="3114" y="660"/>
                  </a:cubicBezTo>
                  <a:cubicBezTo>
                    <a:pt x="-2220" y="-2666"/>
                    <a:pt x="-494" y="7328"/>
                    <a:pt x="6706" y="13995"/>
                  </a:cubicBezTo>
                  <a:cubicBezTo>
                    <a:pt x="10314" y="17336"/>
                    <a:pt x="17514" y="18934"/>
                    <a:pt x="19380" y="1559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2" name="Google Shape;5109;p41"/>
            <p:cNvSpPr/>
            <p:nvPr/>
          </p:nvSpPr>
          <p:spPr>
            <a:xfrm>
              <a:off x="934575" y="559807"/>
              <a:ext cx="28953" cy="26352"/>
            </a:xfrm>
            <a:custGeom>
              <a:avLst/>
              <a:gdLst/>
              <a:ahLst/>
              <a:cxnLst>
                <a:cxn ang="0">
                  <a:pos x="wd2" y="hd2"/>
                </a:cxn>
                <a:cxn ang="5400000">
                  <a:pos x="wd2" y="hd2"/>
                </a:cxn>
                <a:cxn ang="10800000">
                  <a:pos x="wd2" y="hd2"/>
                </a:cxn>
                <a:cxn ang="16200000">
                  <a:pos x="wd2" y="hd2"/>
                </a:cxn>
              </a:cxnLst>
              <a:rect l="0" t="0" r="r" b="b"/>
              <a:pathLst>
                <a:path w="21600" h="17815" extrusionOk="0">
                  <a:moveTo>
                    <a:pt x="0" y="6202"/>
                  </a:moveTo>
                  <a:cubicBezTo>
                    <a:pt x="0" y="19977"/>
                    <a:pt x="19511" y="19977"/>
                    <a:pt x="21600" y="14045"/>
                  </a:cubicBezTo>
                  <a:cubicBezTo>
                    <a:pt x="19511" y="12152"/>
                    <a:pt x="17273" y="14045"/>
                    <a:pt x="12964" y="12152"/>
                  </a:cubicBezTo>
                  <a:cubicBezTo>
                    <a:pt x="2238" y="10123"/>
                    <a:pt x="6566" y="2298"/>
                    <a:pt x="4327" y="422"/>
                  </a:cubicBezTo>
                  <a:cubicBezTo>
                    <a:pt x="2238" y="-1623"/>
                    <a:pt x="0" y="4326"/>
                    <a:pt x="0" y="620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3" name="Google Shape;5110;p41"/>
            <p:cNvSpPr/>
            <p:nvPr/>
          </p:nvSpPr>
          <p:spPr>
            <a:xfrm>
              <a:off x="1417951" y="1205633"/>
              <a:ext cx="28952" cy="23114"/>
            </a:xfrm>
            <a:custGeom>
              <a:avLst/>
              <a:gdLst/>
              <a:ahLst/>
              <a:cxnLst>
                <a:cxn ang="0">
                  <a:pos x="wd2" y="hd2"/>
                </a:cxn>
                <a:cxn ang="5400000">
                  <a:pos x="wd2" y="hd2"/>
                </a:cxn>
                <a:cxn ang="10800000">
                  <a:pos x="wd2" y="hd2"/>
                </a:cxn>
                <a:cxn ang="16200000">
                  <a:pos x="wd2" y="hd2"/>
                </a:cxn>
              </a:cxnLst>
              <a:rect l="0" t="0" r="r" b="b"/>
              <a:pathLst>
                <a:path w="21600" h="17244" extrusionOk="0">
                  <a:moveTo>
                    <a:pt x="0" y="4327"/>
                  </a:moveTo>
                  <a:cubicBezTo>
                    <a:pt x="0" y="21600"/>
                    <a:pt x="21600" y="17273"/>
                    <a:pt x="21600" y="15202"/>
                  </a:cubicBezTo>
                  <a:cubicBezTo>
                    <a:pt x="21600" y="12964"/>
                    <a:pt x="12964" y="12964"/>
                    <a:pt x="8636" y="10893"/>
                  </a:cubicBezTo>
                  <a:cubicBezTo>
                    <a:pt x="4327" y="8636"/>
                    <a:pt x="6398" y="2257"/>
                    <a:pt x="2070" y="0"/>
                  </a:cubicBezTo>
                  <a:cubicBezTo>
                    <a:pt x="0" y="2257"/>
                    <a:pt x="0" y="2257"/>
                    <a:pt x="0" y="432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4" name="Google Shape;5111;p41"/>
            <p:cNvSpPr/>
            <p:nvPr/>
          </p:nvSpPr>
          <p:spPr>
            <a:xfrm>
              <a:off x="998251" y="717544"/>
              <a:ext cx="32666" cy="19290"/>
            </a:xfrm>
            <a:custGeom>
              <a:avLst/>
              <a:gdLst/>
              <a:ahLst/>
              <a:cxnLst>
                <a:cxn ang="0">
                  <a:pos x="wd2" y="hd2"/>
                </a:cxn>
                <a:cxn ang="5400000">
                  <a:pos x="wd2" y="hd2"/>
                </a:cxn>
                <a:cxn ang="10800000">
                  <a:pos x="wd2" y="hd2"/>
                </a:cxn>
                <a:cxn ang="16200000">
                  <a:pos x="wd2" y="hd2"/>
                </a:cxn>
              </a:cxnLst>
              <a:rect l="0" t="0" r="r" b="b"/>
              <a:pathLst>
                <a:path w="20319" h="17997" extrusionOk="0">
                  <a:moveTo>
                    <a:pt x="14400" y="17997"/>
                  </a:moveTo>
                  <a:cubicBezTo>
                    <a:pt x="17992" y="17997"/>
                    <a:pt x="21600" y="15408"/>
                    <a:pt x="19874" y="10019"/>
                  </a:cubicBezTo>
                  <a:cubicBezTo>
                    <a:pt x="14400" y="12609"/>
                    <a:pt x="12674" y="12609"/>
                    <a:pt x="7200" y="7197"/>
                  </a:cubicBezTo>
                  <a:cubicBezTo>
                    <a:pt x="3592" y="4608"/>
                    <a:pt x="0" y="-3603"/>
                    <a:pt x="0" y="1809"/>
                  </a:cubicBezTo>
                  <a:cubicBezTo>
                    <a:pt x="0" y="10019"/>
                    <a:pt x="7200" y="17997"/>
                    <a:pt x="14400" y="1799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5" name="Google Shape;5112;p41"/>
            <p:cNvSpPr/>
            <p:nvPr/>
          </p:nvSpPr>
          <p:spPr>
            <a:xfrm>
              <a:off x="780536" y="655807"/>
              <a:ext cx="21129" cy="26152"/>
            </a:xfrm>
            <a:custGeom>
              <a:avLst/>
              <a:gdLst/>
              <a:ahLst/>
              <a:cxnLst>
                <a:cxn ang="0">
                  <a:pos x="wd2" y="hd2"/>
                </a:cxn>
                <a:cxn ang="5400000">
                  <a:pos x="wd2" y="hd2"/>
                </a:cxn>
                <a:cxn ang="10800000">
                  <a:pos x="wd2" y="hd2"/>
                </a:cxn>
                <a:cxn ang="16200000">
                  <a:pos x="wd2" y="hd2"/>
                </a:cxn>
              </a:cxnLst>
              <a:rect l="0" t="0" r="r" b="b"/>
              <a:pathLst>
                <a:path w="17434" h="21600" extrusionOk="0">
                  <a:moveTo>
                    <a:pt x="7707" y="16830"/>
                  </a:moveTo>
                  <a:cubicBezTo>
                    <a:pt x="7707" y="16830"/>
                    <a:pt x="651" y="12039"/>
                    <a:pt x="651" y="14352"/>
                  </a:cubicBezTo>
                  <a:cubicBezTo>
                    <a:pt x="651" y="14352"/>
                    <a:pt x="-1845" y="14352"/>
                    <a:pt x="2941" y="19122"/>
                  </a:cubicBezTo>
                  <a:cubicBezTo>
                    <a:pt x="5417" y="21600"/>
                    <a:pt x="7707" y="21600"/>
                    <a:pt x="10203" y="21600"/>
                  </a:cubicBezTo>
                  <a:cubicBezTo>
                    <a:pt x="17259" y="19122"/>
                    <a:pt x="19755" y="4791"/>
                    <a:pt x="14969" y="0"/>
                  </a:cubicBezTo>
                  <a:lnTo>
                    <a:pt x="12493" y="0"/>
                  </a:lnTo>
                  <a:cubicBezTo>
                    <a:pt x="10203" y="2478"/>
                    <a:pt x="12493" y="12039"/>
                    <a:pt x="7707" y="1683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6" name="Google Shape;5113;p41"/>
            <p:cNvSpPr/>
            <p:nvPr/>
          </p:nvSpPr>
          <p:spPr>
            <a:xfrm>
              <a:off x="1081071" y="839863"/>
              <a:ext cx="12702" cy="30440"/>
            </a:xfrm>
            <a:custGeom>
              <a:avLst/>
              <a:gdLst/>
              <a:ahLst/>
              <a:cxnLst>
                <a:cxn ang="0">
                  <a:pos x="wd2" y="hd2"/>
                </a:cxn>
                <a:cxn ang="5400000">
                  <a:pos x="wd2" y="hd2"/>
                </a:cxn>
                <a:cxn ang="10800000">
                  <a:pos x="wd2" y="hd2"/>
                </a:cxn>
                <a:cxn ang="16200000">
                  <a:pos x="wd2" y="hd2"/>
                </a:cxn>
              </a:cxnLst>
              <a:rect l="0" t="0" r="r" b="b"/>
              <a:pathLst>
                <a:path w="14116" h="18932" extrusionOk="0">
                  <a:moveTo>
                    <a:pt x="12140" y="18719"/>
                  </a:moveTo>
                  <a:cubicBezTo>
                    <a:pt x="16586" y="16993"/>
                    <a:pt x="12140" y="2593"/>
                    <a:pt x="12140" y="711"/>
                  </a:cubicBezTo>
                  <a:cubicBezTo>
                    <a:pt x="8028" y="-1015"/>
                    <a:pt x="3544" y="711"/>
                    <a:pt x="3544" y="2593"/>
                  </a:cubicBezTo>
                  <a:cubicBezTo>
                    <a:pt x="-5014" y="9793"/>
                    <a:pt x="3544" y="20585"/>
                    <a:pt x="12140" y="1871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7" name="Google Shape;5114;p41"/>
            <p:cNvSpPr/>
            <p:nvPr/>
          </p:nvSpPr>
          <p:spPr>
            <a:xfrm>
              <a:off x="332675" y="1168133"/>
              <a:ext cx="23152" cy="25233"/>
            </a:xfrm>
            <a:custGeom>
              <a:avLst/>
              <a:gdLst/>
              <a:ahLst/>
              <a:cxnLst>
                <a:cxn ang="0">
                  <a:pos x="wd2" y="hd2"/>
                </a:cxn>
                <a:cxn ang="5400000">
                  <a:pos x="wd2" y="hd2"/>
                </a:cxn>
                <a:cxn ang="10800000">
                  <a:pos x="wd2" y="hd2"/>
                </a:cxn>
                <a:cxn ang="16200000">
                  <a:pos x="wd2" y="hd2"/>
                </a:cxn>
              </a:cxnLst>
              <a:rect l="0" t="0" r="r" b="b"/>
              <a:pathLst>
                <a:path w="21600" h="21022" extrusionOk="0">
                  <a:moveTo>
                    <a:pt x="0" y="4832"/>
                  </a:moveTo>
                  <a:lnTo>
                    <a:pt x="0" y="11956"/>
                  </a:lnTo>
                  <a:cubicBezTo>
                    <a:pt x="2799" y="16788"/>
                    <a:pt x="2799" y="19288"/>
                    <a:pt x="8187" y="19288"/>
                  </a:cubicBezTo>
                  <a:cubicBezTo>
                    <a:pt x="13599" y="21600"/>
                    <a:pt x="18987" y="21600"/>
                    <a:pt x="21600" y="19288"/>
                  </a:cubicBezTo>
                  <a:cubicBezTo>
                    <a:pt x="21600" y="14476"/>
                    <a:pt x="13599" y="16788"/>
                    <a:pt x="10800" y="14476"/>
                  </a:cubicBezTo>
                  <a:cubicBezTo>
                    <a:pt x="5388" y="9644"/>
                    <a:pt x="8187" y="2312"/>
                    <a:pt x="5388" y="0"/>
                  </a:cubicBezTo>
                  <a:lnTo>
                    <a:pt x="2799" y="0"/>
                  </a:lnTo>
                  <a:cubicBezTo>
                    <a:pt x="2799" y="0"/>
                    <a:pt x="2799" y="2312"/>
                    <a:pt x="0" y="483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8" name="Google Shape;5115;p41"/>
            <p:cNvSpPr/>
            <p:nvPr/>
          </p:nvSpPr>
          <p:spPr>
            <a:xfrm>
              <a:off x="1242991" y="927832"/>
              <a:ext cx="22735" cy="28927"/>
            </a:xfrm>
            <a:custGeom>
              <a:avLst/>
              <a:gdLst/>
              <a:ahLst/>
              <a:cxnLst>
                <a:cxn ang="0">
                  <a:pos x="wd2" y="hd2"/>
                </a:cxn>
                <a:cxn ang="5400000">
                  <a:pos x="wd2" y="hd2"/>
                </a:cxn>
                <a:cxn ang="10800000">
                  <a:pos x="wd2" y="hd2"/>
                </a:cxn>
                <a:cxn ang="16200000">
                  <a:pos x="wd2" y="hd2"/>
                </a:cxn>
              </a:cxnLst>
              <a:rect l="0" t="0" r="r" b="b"/>
              <a:pathLst>
                <a:path w="18776" h="21600" extrusionOk="0">
                  <a:moveTo>
                    <a:pt x="1101" y="0"/>
                  </a:moveTo>
                  <a:cubicBezTo>
                    <a:pt x="1101" y="0"/>
                    <a:pt x="-1377" y="2240"/>
                    <a:pt x="1101" y="4313"/>
                  </a:cubicBezTo>
                  <a:cubicBezTo>
                    <a:pt x="3393" y="4313"/>
                    <a:pt x="8184" y="6571"/>
                    <a:pt x="10662" y="8644"/>
                  </a:cubicBezTo>
                  <a:cubicBezTo>
                    <a:pt x="12954" y="10884"/>
                    <a:pt x="12954" y="15215"/>
                    <a:pt x="12954" y="17287"/>
                  </a:cubicBezTo>
                  <a:lnTo>
                    <a:pt x="17745" y="21600"/>
                  </a:lnTo>
                  <a:cubicBezTo>
                    <a:pt x="20223" y="19528"/>
                    <a:pt x="17745" y="8644"/>
                    <a:pt x="15453" y="6571"/>
                  </a:cubicBezTo>
                  <a:cubicBezTo>
                    <a:pt x="12954" y="4313"/>
                    <a:pt x="10662" y="2240"/>
                    <a:pt x="8184" y="2240"/>
                  </a:cubicBezTo>
                  <a:cubicBezTo>
                    <a:pt x="5892" y="2240"/>
                    <a:pt x="3393" y="0"/>
                    <a:pt x="110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59" name="Google Shape;5116;p41"/>
            <p:cNvSpPr/>
            <p:nvPr/>
          </p:nvSpPr>
          <p:spPr>
            <a:xfrm>
              <a:off x="1478626" y="1295458"/>
              <a:ext cx="17352" cy="28952"/>
            </a:xfrm>
            <a:custGeom>
              <a:avLst/>
              <a:gdLst/>
              <a:ahLst/>
              <a:cxnLst>
                <a:cxn ang="0">
                  <a:pos x="wd2" y="hd2"/>
                </a:cxn>
                <a:cxn ang="5400000">
                  <a:pos x="wd2" y="hd2"/>
                </a:cxn>
                <a:cxn ang="10800000">
                  <a:pos x="wd2" y="hd2"/>
                </a:cxn>
                <a:cxn ang="16200000">
                  <a:pos x="wd2" y="hd2"/>
                </a:cxn>
              </a:cxnLst>
              <a:rect l="0" t="0" r="r" b="b"/>
              <a:pathLst>
                <a:path w="21600" h="21600" extrusionOk="0">
                  <a:moveTo>
                    <a:pt x="18145" y="21600"/>
                  </a:moveTo>
                  <a:lnTo>
                    <a:pt x="21600" y="21600"/>
                  </a:lnTo>
                  <a:cubicBezTo>
                    <a:pt x="21600" y="17273"/>
                    <a:pt x="10924" y="19343"/>
                    <a:pt x="10924" y="12964"/>
                  </a:cubicBezTo>
                  <a:cubicBezTo>
                    <a:pt x="10924" y="10707"/>
                    <a:pt x="14410" y="4327"/>
                    <a:pt x="10924" y="0"/>
                  </a:cubicBezTo>
                  <a:cubicBezTo>
                    <a:pt x="3735" y="0"/>
                    <a:pt x="3735" y="8636"/>
                    <a:pt x="0" y="12964"/>
                  </a:cubicBezTo>
                  <a:cubicBezTo>
                    <a:pt x="0" y="19343"/>
                    <a:pt x="7190" y="21600"/>
                    <a:pt x="18145"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0" name="Google Shape;5117;p41"/>
            <p:cNvSpPr/>
            <p:nvPr/>
          </p:nvSpPr>
          <p:spPr>
            <a:xfrm>
              <a:off x="1442078" y="1259973"/>
              <a:ext cx="16400" cy="31792"/>
            </a:xfrm>
            <a:custGeom>
              <a:avLst/>
              <a:gdLst/>
              <a:ahLst/>
              <a:cxnLst>
                <a:cxn ang="0">
                  <a:pos x="wd2" y="hd2"/>
                </a:cxn>
                <a:cxn ang="5400000">
                  <a:pos x="wd2" y="hd2"/>
                </a:cxn>
                <a:cxn ang="10800000">
                  <a:pos x="wd2" y="hd2"/>
                </a:cxn>
                <a:cxn ang="16200000">
                  <a:pos x="wd2" y="hd2"/>
                </a:cxn>
              </a:cxnLst>
              <a:rect l="0" t="0" r="r" b="b"/>
              <a:pathLst>
                <a:path w="17384" h="18311" extrusionOk="0">
                  <a:moveTo>
                    <a:pt x="8055" y="7105"/>
                  </a:moveTo>
                  <a:lnTo>
                    <a:pt x="8055" y="437"/>
                  </a:lnTo>
                  <a:cubicBezTo>
                    <a:pt x="-1036" y="-2889"/>
                    <a:pt x="-4216" y="13772"/>
                    <a:pt x="8055" y="17113"/>
                  </a:cubicBezTo>
                  <a:cubicBezTo>
                    <a:pt x="11235" y="18711"/>
                    <a:pt x="17384" y="18711"/>
                    <a:pt x="17384" y="17113"/>
                  </a:cubicBezTo>
                  <a:cubicBezTo>
                    <a:pt x="14204" y="13772"/>
                    <a:pt x="8055" y="15370"/>
                    <a:pt x="8055" y="710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1" name="Google Shape;5118;p41"/>
            <p:cNvSpPr/>
            <p:nvPr/>
          </p:nvSpPr>
          <p:spPr>
            <a:xfrm>
              <a:off x="1355931" y="933180"/>
              <a:ext cx="18497" cy="26065"/>
            </a:xfrm>
            <a:custGeom>
              <a:avLst/>
              <a:gdLst/>
              <a:ahLst/>
              <a:cxnLst>
                <a:cxn ang="0">
                  <a:pos x="wd2" y="hd2"/>
                </a:cxn>
                <a:cxn ang="5400000">
                  <a:pos x="wd2" y="hd2"/>
                </a:cxn>
                <a:cxn ang="10800000">
                  <a:pos x="wd2" y="hd2"/>
                </a:cxn>
                <a:cxn ang="16200000">
                  <a:pos x="wd2" y="hd2"/>
                </a:cxn>
              </a:cxnLst>
              <a:rect l="0" t="0" r="r" b="b"/>
              <a:pathLst>
                <a:path w="19850" h="17744" extrusionOk="0">
                  <a:moveTo>
                    <a:pt x="19850" y="16052"/>
                  </a:moveTo>
                  <a:cubicBezTo>
                    <a:pt x="19850" y="12120"/>
                    <a:pt x="7427" y="16052"/>
                    <a:pt x="7427" y="8171"/>
                  </a:cubicBezTo>
                  <a:cubicBezTo>
                    <a:pt x="7427" y="6282"/>
                    <a:pt x="10673" y="-1599"/>
                    <a:pt x="4448" y="290"/>
                  </a:cubicBezTo>
                  <a:cubicBezTo>
                    <a:pt x="1228" y="290"/>
                    <a:pt x="-1750" y="10231"/>
                    <a:pt x="1228" y="14163"/>
                  </a:cubicBezTo>
                  <a:cubicBezTo>
                    <a:pt x="4448" y="16052"/>
                    <a:pt x="16872" y="20001"/>
                    <a:pt x="19850" y="1605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2" name="Google Shape;5119;p41"/>
            <p:cNvSpPr/>
            <p:nvPr/>
          </p:nvSpPr>
          <p:spPr>
            <a:xfrm>
              <a:off x="781325" y="1063340"/>
              <a:ext cx="18724" cy="22102"/>
            </a:xfrm>
            <a:custGeom>
              <a:avLst/>
              <a:gdLst/>
              <a:ahLst/>
              <a:cxnLst>
                <a:cxn ang="0">
                  <a:pos x="wd2" y="hd2"/>
                </a:cxn>
                <a:cxn ang="5400000">
                  <a:pos x="wd2" y="hd2"/>
                </a:cxn>
                <a:cxn ang="10800000">
                  <a:pos x="wd2" y="hd2"/>
                </a:cxn>
                <a:cxn ang="16200000">
                  <a:pos x="wd2" y="hd2"/>
                </a:cxn>
              </a:cxnLst>
              <a:rect l="0" t="0" r="r" b="b"/>
              <a:pathLst>
                <a:path w="17468" h="18255" extrusionOk="0">
                  <a:moveTo>
                    <a:pt x="7978" y="509"/>
                  </a:moveTo>
                  <a:cubicBezTo>
                    <a:pt x="0" y="5279"/>
                    <a:pt x="0" y="14840"/>
                    <a:pt x="0" y="17153"/>
                  </a:cubicBezTo>
                  <a:cubicBezTo>
                    <a:pt x="2589" y="19631"/>
                    <a:pt x="5388" y="17153"/>
                    <a:pt x="5388" y="17153"/>
                  </a:cubicBezTo>
                  <a:cubicBezTo>
                    <a:pt x="10800" y="12362"/>
                    <a:pt x="7978" y="10070"/>
                    <a:pt x="13389" y="7592"/>
                  </a:cubicBezTo>
                  <a:cubicBezTo>
                    <a:pt x="21600" y="5279"/>
                    <a:pt x="16188" y="-1969"/>
                    <a:pt x="7978" y="50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3" name="Google Shape;5120;p41"/>
            <p:cNvSpPr/>
            <p:nvPr/>
          </p:nvSpPr>
          <p:spPr>
            <a:xfrm>
              <a:off x="720425" y="1103100"/>
              <a:ext cx="20377" cy="28107"/>
            </a:xfrm>
            <a:custGeom>
              <a:avLst/>
              <a:gdLst/>
              <a:ahLst/>
              <a:cxnLst>
                <a:cxn ang="0">
                  <a:pos x="wd2" y="hd2"/>
                </a:cxn>
                <a:cxn ang="5400000">
                  <a:pos x="wd2" y="hd2"/>
                </a:cxn>
                <a:cxn ang="10800000">
                  <a:pos x="wd2" y="hd2"/>
                </a:cxn>
                <a:cxn ang="16200000">
                  <a:pos x="wd2" y="hd2"/>
                </a:cxn>
              </a:cxnLst>
              <a:rect l="0" t="0" r="r" b="b"/>
              <a:pathLst>
                <a:path w="21600" h="17482" extrusionOk="0">
                  <a:moveTo>
                    <a:pt x="21600" y="16986"/>
                  </a:moveTo>
                  <a:cubicBezTo>
                    <a:pt x="21600" y="13378"/>
                    <a:pt x="9329" y="13378"/>
                    <a:pt x="9329" y="8044"/>
                  </a:cubicBezTo>
                  <a:cubicBezTo>
                    <a:pt x="9329" y="6178"/>
                    <a:pt x="9329" y="-2748"/>
                    <a:pt x="3207" y="844"/>
                  </a:cubicBezTo>
                  <a:cubicBezTo>
                    <a:pt x="3207" y="2586"/>
                    <a:pt x="0" y="8044"/>
                    <a:pt x="0" y="9786"/>
                  </a:cubicBezTo>
                  <a:cubicBezTo>
                    <a:pt x="3207" y="15244"/>
                    <a:pt x="18420" y="18852"/>
                    <a:pt x="21600" y="1698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4" name="Google Shape;5121;p41"/>
            <p:cNvSpPr/>
            <p:nvPr/>
          </p:nvSpPr>
          <p:spPr>
            <a:xfrm>
              <a:off x="1173480" y="1025063"/>
              <a:ext cx="12702" cy="33097"/>
            </a:xfrm>
            <a:custGeom>
              <a:avLst/>
              <a:gdLst/>
              <a:ahLst/>
              <a:cxnLst>
                <a:cxn ang="0">
                  <a:pos x="wd2" y="hd2"/>
                </a:cxn>
                <a:cxn ang="5400000">
                  <a:pos x="wd2" y="hd2"/>
                </a:cxn>
                <a:cxn ang="10800000">
                  <a:pos x="wd2" y="hd2"/>
                </a:cxn>
                <a:cxn ang="16200000">
                  <a:pos x="wd2" y="hd2"/>
                </a:cxn>
              </a:cxnLst>
              <a:rect l="0" t="0" r="r" b="b"/>
              <a:pathLst>
                <a:path w="18490" h="20585" extrusionOk="0">
                  <a:moveTo>
                    <a:pt x="0" y="2593"/>
                  </a:moveTo>
                  <a:cubicBezTo>
                    <a:pt x="0" y="6185"/>
                    <a:pt x="5178" y="20585"/>
                    <a:pt x="16002" y="20585"/>
                  </a:cubicBezTo>
                  <a:cubicBezTo>
                    <a:pt x="21600" y="18719"/>
                    <a:pt x="16002" y="9793"/>
                    <a:pt x="16002" y="4319"/>
                  </a:cubicBezTo>
                  <a:cubicBezTo>
                    <a:pt x="10823" y="2593"/>
                    <a:pt x="16002" y="711"/>
                    <a:pt x="10823" y="711"/>
                  </a:cubicBezTo>
                  <a:cubicBezTo>
                    <a:pt x="0" y="-1015"/>
                    <a:pt x="0" y="711"/>
                    <a:pt x="0" y="259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5" name="Google Shape;5122;p41"/>
            <p:cNvSpPr/>
            <p:nvPr/>
          </p:nvSpPr>
          <p:spPr>
            <a:xfrm>
              <a:off x="731775" y="518573"/>
              <a:ext cx="19853" cy="24486"/>
            </a:xfrm>
            <a:custGeom>
              <a:avLst/>
              <a:gdLst/>
              <a:ahLst/>
              <a:cxnLst>
                <a:cxn ang="0">
                  <a:pos x="wd2" y="hd2"/>
                </a:cxn>
                <a:cxn ang="5400000">
                  <a:pos x="wd2" y="hd2"/>
                </a:cxn>
                <a:cxn ang="10800000">
                  <a:pos x="wd2" y="hd2"/>
                </a:cxn>
                <a:cxn ang="16200000">
                  <a:pos x="wd2" y="hd2"/>
                </a:cxn>
              </a:cxnLst>
              <a:rect l="0" t="0" r="r" b="b"/>
              <a:pathLst>
                <a:path w="16396" h="20223" extrusionOk="0">
                  <a:moveTo>
                    <a:pt x="4977" y="1101"/>
                  </a:moveTo>
                  <a:cubicBezTo>
                    <a:pt x="-4584" y="3393"/>
                    <a:pt x="186" y="20223"/>
                    <a:pt x="14538" y="20223"/>
                  </a:cubicBezTo>
                  <a:cubicBezTo>
                    <a:pt x="17016" y="17745"/>
                    <a:pt x="17016" y="15453"/>
                    <a:pt x="14538" y="15453"/>
                  </a:cubicBezTo>
                  <a:cubicBezTo>
                    <a:pt x="12246" y="12954"/>
                    <a:pt x="9747" y="12954"/>
                    <a:pt x="7455" y="10662"/>
                  </a:cubicBezTo>
                  <a:cubicBezTo>
                    <a:pt x="2685" y="5892"/>
                    <a:pt x="7455" y="5892"/>
                    <a:pt x="7455" y="1101"/>
                  </a:cubicBezTo>
                  <a:cubicBezTo>
                    <a:pt x="7455" y="1101"/>
                    <a:pt x="7455" y="-1377"/>
                    <a:pt x="4977" y="110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6" name="Google Shape;5123;p41"/>
            <p:cNvSpPr/>
            <p:nvPr/>
          </p:nvSpPr>
          <p:spPr>
            <a:xfrm>
              <a:off x="1141071" y="872137"/>
              <a:ext cx="16008" cy="23972"/>
            </a:xfrm>
            <a:custGeom>
              <a:avLst/>
              <a:gdLst/>
              <a:ahLst/>
              <a:cxnLst>
                <a:cxn ang="0">
                  <a:pos x="wd2" y="hd2"/>
                </a:cxn>
                <a:cxn ang="5400000">
                  <a:pos x="wd2" y="hd2"/>
                </a:cxn>
                <a:cxn ang="10800000">
                  <a:pos x="wd2" y="hd2"/>
                </a:cxn>
                <a:cxn ang="16200000">
                  <a:pos x="wd2" y="hd2"/>
                </a:cxn>
              </a:cxnLst>
              <a:rect l="0" t="0" r="r" b="b"/>
              <a:pathLst>
                <a:path w="14935" h="19799" extrusionOk="0">
                  <a:moveTo>
                    <a:pt x="12529" y="19799"/>
                  </a:moveTo>
                  <a:cubicBezTo>
                    <a:pt x="17941" y="15029"/>
                    <a:pt x="12529" y="12530"/>
                    <a:pt x="12529" y="7760"/>
                  </a:cubicBezTo>
                  <a:cubicBezTo>
                    <a:pt x="7141" y="2969"/>
                    <a:pt x="7141" y="-1801"/>
                    <a:pt x="1729" y="677"/>
                  </a:cubicBezTo>
                  <a:cubicBezTo>
                    <a:pt x="-3659" y="2969"/>
                    <a:pt x="4552" y="19799"/>
                    <a:pt x="12529" y="1979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7" name="Google Shape;5124;p41"/>
            <p:cNvSpPr/>
            <p:nvPr/>
          </p:nvSpPr>
          <p:spPr>
            <a:xfrm>
              <a:off x="373175" y="693787"/>
              <a:ext cx="21043" cy="20396"/>
            </a:xfrm>
            <a:custGeom>
              <a:avLst/>
              <a:gdLst/>
              <a:ahLst/>
              <a:cxnLst>
                <a:cxn ang="0">
                  <a:pos x="wd2" y="hd2"/>
                </a:cxn>
                <a:cxn ang="5400000">
                  <a:pos x="wd2" y="hd2"/>
                </a:cxn>
                <a:cxn ang="10800000">
                  <a:pos x="wd2" y="hd2"/>
                </a:cxn>
                <a:cxn ang="16200000">
                  <a:pos x="wd2" y="hd2"/>
                </a:cxn>
              </a:cxnLst>
              <a:rect l="0" t="0" r="r" b="b"/>
              <a:pathLst>
                <a:path w="19633" h="16830" extrusionOk="0">
                  <a:moveTo>
                    <a:pt x="0" y="6866"/>
                  </a:moveTo>
                  <a:cubicBezTo>
                    <a:pt x="5412" y="9362"/>
                    <a:pt x="8211" y="6866"/>
                    <a:pt x="10800" y="6866"/>
                  </a:cubicBezTo>
                  <a:cubicBezTo>
                    <a:pt x="13599" y="9362"/>
                    <a:pt x="13599" y="16418"/>
                    <a:pt x="16212" y="16418"/>
                  </a:cubicBezTo>
                  <a:cubicBezTo>
                    <a:pt x="21600" y="18914"/>
                    <a:pt x="19011" y="9362"/>
                    <a:pt x="19011" y="6866"/>
                  </a:cubicBezTo>
                  <a:cubicBezTo>
                    <a:pt x="16212" y="-2686"/>
                    <a:pt x="10800" y="-190"/>
                    <a:pt x="5412" y="2100"/>
                  </a:cubicBezTo>
                  <a:cubicBezTo>
                    <a:pt x="2799" y="4576"/>
                    <a:pt x="0" y="4576"/>
                    <a:pt x="0" y="68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8" name="Google Shape;5125;p41"/>
            <p:cNvSpPr/>
            <p:nvPr/>
          </p:nvSpPr>
          <p:spPr>
            <a:xfrm>
              <a:off x="937575" y="505332"/>
              <a:ext cx="16363" cy="26906"/>
            </a:xfrm>
            <a:custGeom>
              <a:avLst/>
              <a:gdLst/>
              <a:ahLst/>
              <a:cxnLst>
                <a:cxn ang="0">
                  <a:pos x="wd2" y="hd2"/>
                </a:cxn>
                <a:cxn ang="5400000">
                  <a:pos x="wd2" y="hd2"/>
                </a:cxn>
                <a:cxn ang="10800000">
                  <a:pos x="wd2" y="hd2"/>
                </a:cxn>
                <a:cxn ang="16200000">
                  <a:pos x="wd2" y="hd2"/>
                </a:cxn>
              </a:cxnLst>
              <a:rect l="0" t="0" r="r" b="b"/>
              <a:pathLst>
                <a:path w="20338" h="20091" extrusionOk="0">
                  <a:moveTo>
                    <a:pt x="10660" y="0"/>
                  </a:moveTo>
                  <a:cubicBezTo>
                    <a:pt x="3481" y="2240"/>
                    <a:pt x="0" y="6571"/>
                    <a:pt x="0" y="10884"/>
                  </a:cubicBezTo>
                  <a:cubicBezTo>
                    <a:pt x="3481" y="15215"/>
                    <a:pt x="10660" y="19528"/>
                    <a:pt x="14390" y="19528"/>
                  </a:cubicBezTo>
                  <a:cubicBezTo>
                    <a:pt x="21600" y="21600"/>
                    <a:pt x="21600" y="17287"/>
                    <a:pt x="17871" y="17287"/>
                  </a:cubicBezTo>
                  <a:lnTo>
                    <a:pt x="10660" y="12956"/>
                  </a:lnTo>
                  <a:cubicBezTo>
                    <a:pt x="7210" y="6571"/>
                    <a:pt x="14390" y="4313"/>
                    <a:pt x="14390" y="2240"/>
                  </a:cubicBezTo>
                  <a:cubicBezTo>
                    <a:pt x="14390" y="2240"/>
                    <a:pt x="14390" y="0"/>
                    <a:pt x="1066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69" name="Google Shape;5126;p41"/>
            <p:cNvSpPr/>
            <p:nvPr/>
          </p:nvSpPr>
          <p:spPr>
            <a:xfrm>
              <a:off x="1435326" y="1101584"/>
              <a:ext cx="14848" cy="26936"/>
            </a:xfrm>
            <a:custGeom>
              <a:avLst/>
              <a:gdLst/>
              <a:ahLst/>
              <a:cxnLst>
                <a:cxn ang="0">
                  <a:pos x="wd2" y="hd2"/>
                </a:cxn>
                <a:cxn ang="5400000">
                  <a:pos x="wd2" y="hd2"/>
                </a:cxn>
                <a:cxn ang="10800000">
                  <a:pos x="wd2" y="hd2"/>
                </a:cxn>
                <a:cxn ang="16200000">
                  <a:pos x="wd2" y="hd2"/>
                </a:cxn>
              </a:cxnLst>
              <a:rect l="0" t="0" r="r" b="b"/>
              <a:pathLst>
                <a:path w="18483" h="15421" extrusionOk="0">
                  <a:moveTo>
                    <a:pt x="0" y="6555"/>
                  </a:moveTo>
                  <a:cubicBezTo>
                    <a:pt x="0" y="9876"/>
                    <a:pt x="0" y="11594"/>
                    <a:pt x="7190" y="13182"/>
                  </a:cubicBezTo>
                  <a:cubicBezTo>
                    <a:pt x="7190" y="13182"/>
                    <a:pt x="21600" y="18221"/>
                    <a:pt x="17865" y="13182"/>
                  </a:cubicBezTo>
                  <a:cubicBezTo>
                    <a:pt x="17865" y="13182"/>
                    <a:pt x="14410" y="11594"/>
                    <a:pt x="14410" y="9876"/>
                  </a:cubicBezTo>
                  <a:cubicBezTo>
                    <a:pt x="7190" y="8273"/>
                    <a:pt x="7190" y="9876"/>
                    <a:pt x="7190" y="4966"/>
                  </a:cubicBezTo>
                  <a:cubicBezTo>
                    <a:pt x="7190" y="-3379"/>
                    <a:pt x="0" y="-72"/>
                    <a:pt x="0" y="655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0" name="Google Shape;5127;p41"/>
            <p:cNvSpPr/>
            <p:nvPr/>
          </p:nvSpPr>
          <p:spPr>
            <a:xfrm>
              <a:off x="1261701" y="1017658"/>
              <a:ext cx="17352" cy="25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768"/>
                    <a:pt x="14410" y="16768"/>
                    <a:pt x="10644" y="14456"/>
                  </a:cubicBezTo>
                  <a:cubicBezTo>
                    <a:pt x="7190" y="9644"/>
                    <a:pt x="14410" y="4812"/>
                    <a:pt x="10644" y="0"/>
                  </a:cubicBezTo>
                  <a:cubicBezTo>
                    <a:pt x="7190" y="0"/>
                    <a:pt x="3455" y="2312"/>
                    <a:pt x="3455" y="4812"/>
                  </a:cubicBezTo>
                  <a:cubicBezTo>
                    <a:pt x="0" y="7124"/>
                    <a:pt x="0" y="11956"/>
                    <a:pt x="0" y="14456"/>
                  </a:cubicBezTo>
                  <a:cubicBezTo>
                    <a:pt x="3455" y="16768"/>
                    <a:pt x="3455" y="19288"/>
                    <a:pt x="10644" y="19288"/>
                  </a:cubicBezTo>
                  <a:cubicBezTo>
                    <a:pt x="14410" y="21600"/>
                    <a:pt x="17865" y="21600"/>
                    <a:pt x="2160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1" name="Google Shape;5128;p41"/>
            <p:cNvSpPr/>
            <p:nvPr/>
          </p:nvSpPr>
          <p:spPr>
            <a:xfrm>
              <a:off x="532450" y="620519"/>
              <a:ext cx="2895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5598"/>
                  </a:moveTo>
                  <a:cubicBezTo>
                    <a:pt x="17273" y="0"/>
                    <a:pt x="12964" y="10823"/>
                    <a:pt x="8636" y="5598"/>
                  </a:cubicBezTo>
                  <a:cubicBezTo>
                    <a:pt x="6398" y="5598"/>
                    <a:pt x="4327" y="0"/>
                    <a:pt x="2070" y="0"/>
                  </a:cubicBezTo>
                  <a:cubicBezTo>
                    <a:pt x="0" y="0"/>
                    <a:pt x="0" y="5598"/>
                    <a:pt x="0" y="10823"/>
                  </a:cubicBezTo>
                  <a:cubicBezTo>
                    <a:pt x="2070" y="16422"/>
                    <a:pt x="8636" y="21600"/>
                    <a:pt x="12964" y="21600"/>
                  </a:cubicBezTo>
                  <a:lnTo>
                    <a:pt x="17273" y="16422"/>
                  </a:lnTo>
                  <a:cubicBezTo>
                    <a:pt x="19343" y="16422"/>
                    <a:pt x="21600" y="10823"/>
                    <a:pt x="21600" y="55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2" name="Google Shape;5129;p41"/>
            <p:cNvSpPr/>
            <p:nvPr/>
          </p:nvSpPr>
          <p:spPr>
            <a:xfrm>
              <a:off x="465972" y="661607"/>
              <a:ext cx="20180" cy="23152"/>
            </a:xfrm>
            <a:custGeom>
              <a:avLst/>
              <a:gdLst/>
              <a:ahLst/>
              <a:cxnLst>
                <a:cxn ang="0">
                  <a:pos x="wd2" y="hd2"/>
                </a:cxn>
                <a:cxn ang="5400000">
                  <a:pos x="wd2" y="hd2"/>
                </a:cxn>
                <a:cxn ang="10800000">
                  <a:pos x="wd2" y="hd2"/>
                </a:cxn>
                <a:cxn ang="16200000">
                  <a:pos x="wd2" y="hd2"/>
                </a:cxn>
              </a:cxnLst>
              <a:rect l="0" t="0" r="r" b="b"/>
              <a:pathLst>
                <a:path w="18826" h="21600" extrusionOk="0">
                  <a:moveTo>
                    <a:pt x="13438" y="21600"/>
                  </a:moveTo>
                  <a:cubicBezTo>
                    <a:pt x="16027" y="21600"/>
                    <a:pt x="18826" y="21600"/>
                    <a:pt x="18826" y="16188"/>
                  </a:cubicBezTo>
                  <a:cubicBezTo>
                    <a:pt x="13438" y="13599"/>
                    <a:pt x="10615" y="16188"/>
                    <a:pt x="8026" y="10800"/>
                  </a:cubicBezTo>
                  <a:cubicBezTo>
                    <a:pt x="5227" y="5388"/>
                    <a:pt x="8026" y="0"/>
                    <a:pt x="2638" y="0"/>
                  </a:cubicBezTo>
                  <a:cubicBezTo>
                    <a:pt x="-2774" y="5388"/>
                    <a:pt x="-185" y="21600"/>
                    <a:pt x="13438"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3" name="Google Shape;5130;p41"/>
            <p:cNvSpPr/>
            <p:nvPr/>
          </p:nvSpPr>
          <p:spPr>
            <a:xfrm>
              <a:off x="425275" y="1074693"/>
              <a:ext cx="24031" cy="18192"/>
            </a:xfrm>
            <a:custGeom>
              <a:avLst/>
              <a:gdLst/>
              <a:ahLst/>
              <a:cxnLst>
                <a:cxn ang="0">
                  <a:pos x="wd2" y="hd2"/>
                </a:cxn>
                <a:cxn ang="5400000">
                  <a:pos x="wd2" y="hd2"/>
                </a:cxn>
                <a:cxn ang="10800000">
                  <a:pos x="wd2" y="hd2"/>
                </a:cxn>
                <a:cxn ang="16200000">
                  <a:pos x="wd2" y="hd2"/>
                </a:cxn>
              </a:cxnLst>
              <a:rect l="0" t="0" r="r" b="b"/>
              <a:pathLst>
                <a:path w="17944" h="19307" extrusionOk="0">
                  <a:moveTo>
                    <a:pt x="0" y="891"/>
                  </a:moveTo>
                  <a:cubicBezTo>
                    <a:pt x="0" y="3837"/>
                    <a:pt x="2240" y="19307"/>
                    <a:pt x="8644" y="19307"/>
                  </a:cubicBezTo>
                  <a:cubicBezTo>
                    <a:pt x="19528" y="19307"/>
                    <a:pt x="21600" y="9993"/>
                    <a:pt x="10884" y="9993"/>
                  </a:cubicBezTo>
                  <a:cubicBezTo>
                    <a:pt x="6571" y="9993"/>
                    <a:pt x="6571" y="9993"/>
                    <a:pt x="6571" y="7021"/>
                  </a:cubicBezTo>
                  <a:cubicBezTo>
                    <a:pt x="4313" y="3837"/>
                    <a:pt x="2240" y="-2293"/>
                    <a:pt x="0" y="89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4" name="Google Shape;5131;p41"/>
            <p:cNvSpPr/>
            <p:nvPr/>
          </p:nvSpPr>
          <p:spPr>
            <a:xfrm>
              <a:off x="937575" y="948207"/>
              <a:ext cx="19344" cy="17593"/>
            </a:xfrm>
            <a:custGeom>
              <a:avLst/>
              <a:gdLst/>
              <a:ahLst/>
              <a:cxnLst>
                <a:cxn ang="0">
                  <a:pos x="wd2" y="hd2"/>
                </a:cxn>
                <a:cxn ang="5400000">
                  <a:pos x="wd2" y="hd2"/>
                </a:cxn>
                <a:cxn ang="10800000">
                  <a:pos x="wd2" y="hd2"/>
                </a:cxn>
                <a:cxn ang="16200000">
                  <a:pos x="wd2" y="hd2"/>
                </a:cxn>
              </a:cxnLst>
              <a:rect l="0" t="0" r="r" b="b"/>
              <a:pathLst>
                <a:path w="18048" h="16414" extrusionOk="0">
                  <a:moveTo>
                    <a:pt x="13413" y="0"/>
                  </a:moveTo>
                  <a:cubicBezTo>
                    <a:pt x="10800" y="0"/>
                    <a:pt x="5412" y="5388"/>
                    <a:pt x="2613" y="7978"/>
                  </a:cubicBezTo>
                  <a:cubicBezTo>
                    <a:pt x="2613" y="7978"/>
                    <a:pt x="0" y="7978"/>
                    <a:pt x="0" y="13389"/>
                  </a:cubicBezTo>
                  <a:cubicBezTo>
                    <a:pt x="2613" y="21600"/>
                    <a:pt x="13413" y="10800"/>
                    <a:pt x="16212" y="7978"/>
                  </a:cubicBezTo>
                  <a:cubicBezTo>
                    <a:pt x="21600" y="0"/>
                    <a:pt x="13413" y="0"/>
                    <a:pt x="1341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5" name="Google Shape;5132;p41"/>
            <p:cNvSpPr/>
            <p:nvPr/>
          </p:nvSpPr>
          <p:spPr>
            <a:xfrm>
              <a:off x="535981" y="640933"/>
              <a:ext cx="23573" cy="17876"/>
            </a:xfrm>
            <a:custGeom>
              <a:avLst/>
              <a:gdLst/>
              <a:ahLst/>
              <a:cxnLst>
                <a:cxn ang="0">
                  <a:pos x="wd2" y="hd2"/>
                </a:cxn>
                <a:cxn ang="5400000">
                  <a:pos x="wd2" y="hd2"/>
                </a:cxn>
                <a:cxn ang="10800000">
                  <a:pos x="wd2" y="hd2"/>
                </a:cxn>
                <a:cxn ang="16200000">
                  <a:pos x="wd2" y="hd2"/>
                </a:cxn>
              </a:cxnLst>
              <a:rect l="0" t="0" r="r" b="b"/>
              <a:pathLst>
                <a:path w="17587" h="18973" extrusionOk="0">
                  <a:moveTo>
                    <a:pt x="6002" y="12843"/>
                  </a:moveTo>
                  <a:cubicBezTo>
                    <a:pt x="6002" y="9659"/>
                    <a:pt x="6002" y="9659"/>
                    <a:pt x="3763" y="3503"/>
                  </a:cubicBezTo>
                  <a:cubicBezTo>
                    <a:pt x="3763" y="557"/>
                    <a:pt x="1693" y="-2627"/>
                    <a:pt x="1693" y="3503"/>
                  </a:cubicBezTo>
                  <a:cubicBezTo>
                    <a:pt x="-564" y="3503"/>
                    <a:pt x="-564" y="9659"/>
                    <a:pt x="1693" y="12843"/>
                  </a:cubicBezTo>
                  <a:cubicBezTo>
                    <a:pt x="1693" y="15789"/>
                    <a:pt x="1693" y="15789"/>
                    <a:pt x="3763" y="18973"/>
                  </a:cubicBezTo>
                  <a:cubicBezTo>
                    <a:pt x="6002" y="18973"/>
                    <a:pt x="14638" y="18973"/>
                    <a:pt x="16709" y="15789"/>
                  </a:cubicBezTo>
                  <a:cubicBezTo>
                    <a:pt x="21036" y="12843"/>
                    <a:pt x="8072" y="12843"/>
                    <a:pt x="6002" y="1284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6" name="Google Shape;5133;p41"/>
            <p:cNvSpPr/>
            <p:nvPr/>
          </p:nvSpPr>
          <p:spPr>
            <a:xfrm>
              <a:off x="851329" y="831197"/>
              <a:ext cx="19598" cy="17026"/>
            </a:xfrm>
            <a:custGeom>
              <a:avLst/>
              <a:gdLst/>
              <a:ahLst/>
              <a:cxnLst>
                <a:cxn ang="0">
                  <a:pos x="wd2" y="hd2"/>
                </a:cxn>
                <a:cxn ang="5400000">
                  <a:pos x="wd2" y="hd2"/>
                </a:cxn>
                <a:cxn ang="10800000">
                  <a:pos x="wd2" y="hd2"/>
                </a:cxn>
                <a:cxn ang="16200000">
                  <a:pos x="wd2" y="hd2"/>
                </a:cxn>
              </a:cxnLst>
              <a:rect l="0" t="0" r="r" b="b"/>
              <a:pathLst>
                <a:path w="18264" h="14049" extrusionOk="0">
                  <a:moveTo>
                    <a:pt x="12858" y="1039"/>
                  </a:moveTo>
                  <a:cubicBezTo>
                    <a:pt x="7476" y="3329"/>
                    <a:pt x="4866" y="5805"/>
                    <a:pt x="2070" y="8095"/>
                  </a:cubicBezTo>
                  <a:cubicBezTo>
                    <a:pt x="-3336" y="10591"/>
                    <a:pt x="2070" y="20143"/>
                    <a:pt x="15654" y="8095"/>
                  </a:cubicBezTo>
                  <a:cubicBezTo>
                    <a:pt x="15654" y="5805"/>
                    <a:pt x="18264" y="5805"/>
                    <a:pt x="18264" y="3329"/>
                  </a:cubicBezTo>
                  <a:cubicBezTo>
                    <a:pt x="15654" y="1039"/>
                    <a:pt x="15654" y="-1457"/>
                    <a:pt x="12858" y="103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7" name="Google Shape;5134;p41"/>
            <p:cNvSpPr/>
            <p:nvPr/>
          </p:nvSpPr>
          <p:spPr>
            <a:xfrm>
              <a:off x="946150" y="600932"/>
              <a:ext cx="23392" cy="12850"/>
            </a:xfrm>
            <a:custGeom>
              <a:avLst/>
              <a:gdLst/>
              <a:ahLst/>
              <a:cxnLst>
                <a:cxn ang="0">
                  <a:pos x="wd2" y="hd2"/>
                </a:cxn>
                <a:cxn ang="5400000">
                  <a:pos x="wd2" y="hd2"/>
                </a:cxn>
                <a:cxn ang="10800000">
                  <a:pos x="wd2" y="hd2"/>
                </a:cxn>
                <a:cxn ang="16200000">
                  <a:pos x="wd2" y="hd2"/>
                </a:cxn>
              </a:cxnLst>
              <a:rect l="0" t="0" r="r" b="b"/>
              <a:pathLst>
                <a:path w="19320" h="13772" extrusionOk="0">
                  <a:moveTo>
                    <a:pt x="0" y="3001"/>
                  </a:moveTo>
                  <a:cubicBezTo>
                    <a:pt x="0" y="21600"/>
                    <a:pt x="21600" y="12408"/>
                    <a:pt x="19122" y="3001"/>
                  </a:cubicBezTo>
                  <a:cubicBezTo>
                    <a:pt x="14352" y="0"/>
                    <a:pt x="12039" y="6217"/>
                    <a:pt x="7269" y="6217"/>
                  </a:cubicBezTo>
                  <a:cubicBezTo>
                    <a:pt x="4791" y="3001"/>
                    <a:pt x="4791"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8" name="Google Shape;5135;p41"/>
            <p:cNvSpPr/>
            <p:nvPr/>
          </p:nvSpPr>
          <p:spPr>
            <a:xfrm>
              <a:off x="921499" y="1279649"/>
              <a:ext cx="13078" cy="19519"/>
            </a:xfrm>
            <a:custGeom>
              <a:avLst/>
              <a:gdLst/>
              <a:ahLst/>
              <a:cxnLst>
                <a:cxn ang="0">
                  <a:pos x="wd2" y="hd2"/>
                </a:cxn>
                <a:cxn ang="5400000">
                  <a:pos x="wd2" y="hd2"/>
                </a:cxn>
                <a:cxn ang="10800000">
                  <a:pos x="wd2" y="hd2"/>
                </a:cxn>
                <a:cxn ang="16200000">
                  <a:pos x="wd2" y="hd2"/>
                </a:cxn>
              </a:cxnLst>
              <a:rect l="0" t="0" r="r" b="b"/>
              <a:pathLst>
                <a:path w="16278" h="16260" extrusionOk="0">
                  <a:moveTo>
                    <a:pt x="9088" y="1028"/>
                  </a:moveTo>
                  <a:cubicBezTo>
                    <a:pt x="1868" y="1028"/>
                    <a:pt x="-5322" y="20316"/>
                    <a:pt x="5602" y="15484"/>
                  </a:cubicBezTo>
                  <a:cubicBezTo>
                    <a:pt x="9088" y="15484"/>
                    <a:pt x="16278" y="5840"/>
                    <a:pt x="16278" y="1028"/>
                  </a:cubicBezTo>
                  <a:cubicBezTo>
                    <a:pt x="16278" y="1028"/>
                    <a:pt x="12823" y="-1284"/>
                    <a:pt x="9088" y="102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79" name="Google Shape;5136;p41"/>
            <p:cNvSpPr/>
            <p:nvPr/>
          </p:nvSpPr>
          <p:spPr>
            <a:xfrm>
              <a:off x="922750" y="896107"/>
              <a:ext cx="12703" cy="20152"/>
            </a:xfrm>
            <a:custGeom>
              <a:avLst/>
              <a:gdLst/>
              <a:ahLst/>
              <a:cxnLst>
                <a:cxn ang="0">
                  <a:pos x="wd2" y="hd2"/>
                </a:cxn>
                <a:cxn ang="5400000">
                  <a:pos x="wd2" y="hd2"/>
                </a:cxn>
                <a:cxn ang="10800000">
                  <a:pos x="wd2" y="hd2"/>
                </a:cxn>
                <a:cxn ang="16200000">
                  <a:pos x="wd2" y="hd2"/>
                </a:cxn>
              </a:cxnLst>
              <a:rect l="0" t="0" r="r" b="b"/>
              <a:pathLst>
                <a:path w="18080" h="21600" extrusionOk="0">
                  <a:moveTo>
                    <a:pt x="0" y="6217"/>
                  </a:moveTo>
                  <a:cubicBezTo>
                    <a:pt x="0" y="9192"/>
                    <a:pt x="4446" y="21600"/>
                    <a:pt x="8596" y="21600"/>
                  </a:cubicBezTo>
                  <a:cubicBezTo>
                    <a:pt x="8596" y="21600"/>
                    <a:pt x="21600" y="21600"/>
                    <a:pt x="17154" y="12408"/>
                  </a:cubicBezTo>
                  <a:cubicBezTo>
                    <a:pt x="13042" y="9192"/>
                    <a:pt x="17154" y="0"/>
                    <a:pt x="8596" y="0"/>
                  </a:cubicBezTo>
                  <a:cubicBezTo>
                    <a:pt x="4446" y="0"/>
                    <a:pt x="0" y="2975"/>
                    <a:pt x="0" y="621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0" name="Google Shape;5137;p41"/>
            <p:cNvSpPr/>
            <p:nvPr/>
          </p:nvSpPr>
          <p:spPr>
            <a:xfrm>
              <a:off x="980790" y="635657"/>
              <a:ext cx="24087" cy="14309"/>
            </a:xfrm>
            <a:custGeom>
              <a:avLst/>
              <a:gdLst/>
              <a:ahLst/>
              <a:cxnLst>
                <a:cxn ang="0">
                  <a:pos x="wd2" y="hd2"/>
                </a:cxn>
                <a:cxn ang="5400000">
                  <a:pos x="wd2" y="hd2"/>
                </a:cxn>
                <a:cxn ang="10800000">
                  <a:pos x="wd2" y="hd2"/>
                </a:cxn>
                <a:cxn ang="16200000">
                  <a:pos x="wd2" y="hd2"/>
                </a:cxn>
              </a:cxnLst>
              <a:rect l="0" t="0" r="r" b="b"/>
              <a:pathLst>
                <a:path w="16282" h="15337" extrusionOk="0">
                  <a:moveTo>
                    <a:pt x="15708" y="0"/>
                  </a:moveTo>
                  <a:cubicBezTo>
                    <a:pt x="11804" y="0"/>
                    <a:pt x="11804" y="6217"/>
                    <a:pt x="7883" y="9192"/>
                  </a:cubicBezTo>
                  <a:cubicBezTo>
                    <a:pt x="6007" y="9192"/>
                    <a:pt x="3978" y="6217"/>
                    <a:pt x="2085" y="6217"/>
                  </a:cubicBezTo>
                  <a:cubicBezTo>
                    <a:pt x="-3847" y="6217"/>
                    <a:pt x="3978" y="21600"/>
                    <a:pt x="11804" y="12408"/>
                  </a:cubicBezTo>
                  <a:cubicBezTo>
                    <a:pt x="13832" y="12408"/>
                    <a:pt x="17753" y="6217"/>
                    <a:pt x="1570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1" name="Google Shape;5138;p41"/>
            <p:cNvSpPr/>
            <p:nvPr/>
          </p:nvSpPr>
          <p:spPr>
            <a:xfrm>
              <a:off x="520875" y="1561083"/>
              <a:ext cx="17543" cy="21558"/>
            </a:xfrm>
            <a:custGeom>
              <a:avLst/>
              <a:gdLst/>
              <a:ahLst/>
              <a:cxnLst>
                <a:cxn ang="0">
                  <a:pos x="wd2" y="hd2"/>
                </a:cxn>
                <a:cxn ang="5400000">
                  <a:pos x="wd2" y="hd2"/>
                </a:cxn>
                <a:cxn ang="10800000">
                  <a:pos x="wd2" y="hd2"/>
                </a:cxn>
                <a:cxn ang="16200000">
                  <a:pos x="wd2" y="hd2"/>
                </a:cxn>
              </a:cxnLst>
              <a:rect l="0" t="0" r="r" b="b"/>
              <a:pathLst>
                <a:path w="16367" h="17805" extrusionOk="0">
                  <a:moveTo>
                    <a:pt x="0" y="495"/>
                  </a:moveTo>
                  <a:cubicBezTo>
                    <a:pt x="0" y="2808"/>
                    <a:pt x="2589" y="7578"/>
                    <a:pt x="5412" y="12369"/>
                  </a:cubicBezTo>
                  <a:cubicBezTo>
                    <a:pt x="10800" y="19617"/>
                    <a:pt x="21600" y="19617"/>
                    <a:pt x="13389" y="12369"/>
                  </a:cubicBezTo>
                  <a:cubicBezTo>
                    <a:pt x="5412" y="5286"/>
                    <a:pt x="5412" y="-1983"/>
                    <a:pt x="0" y="49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2" name="Google Shape;5139;p41"/>
            <p:cNvSpPr/>
            <p:nvPr/>
          </p:nvSpPr>
          <p:spPr>
            <a:xfrm>
              <a:off x="760527" y="504785"/>
              <a:ext cx="19034" cy="16389"/>
            </a:xfrm>
            <a:custGeom>
              <a:avLst/>
              <a:gdLst/>
              <a:ahLst/>
              <a:cxnLst>
                <a:cxn ang="0">
                  <a:pos x="wd2" y="hd2"/>
                </a:cxn>
                <a:cxn ang="5400000">
                  <a:pos x="wd2" y="hd2"/>
                </a:cxn>
                <a:cxn ang="10800000">
                  <a:pos x="wd2" y="hd2"/>
                </a:cxn>
                <a:cxn ang="16200000">
                  <a:pos x="wd2" y="hd2"/>
                </a:cxn>
              </a:cxnLst>
              <a:rect l="0" t="0" r="r" b="b"/>
              <a:pathLst>
                <a:path w="17758" h="13653" extrusionOk="0">
                  <a:moveTo>
                    <a:pt x="8605" y="7787"/>
                  </a:moveTo>
                  <a:cubicBezTo>
                    <a:pt x="3193" y="7787"/>
                    <a:pt x="394" y="5267"/>
                    <a:pt x="394" y="7787"/>
                  </a:cubicBezTo>
                  <a:cubicBezTo>
                    <a:pt x="-2195" y="10099"/>
                    <a:pt x="8605" y="19743"/>
                    <a:pt x="13993" y="7787"/>
                  </a:cubicBezTo>
                  <a:cubicBezTo>
                    <a:pt x="16583" y="5267"/>
                    <a:pt x="19405" y="2955"/>
                    <a:pt x="16583" y="455"/>
                  </a:cubicBezTo>
                  <a:cubicBezTo>
                    <a:pt x="11194" y="-1857"/>
                    <a:pt x="11194" y="5267"/>
                    <a:pt x="8605" y="778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3" name="Google Shape;5140;p41"/>
            <p:cNvSpPr/>
            <p:nvPr/>
          </p:nvSpPr>
          <p:spPr>
            <a:xfrm>
              <a:off x="1228419" y="1129663"/>
              <a:ext cx="22202" cy="12703"/>
            </a:xfrm>
            <a:custGeom>
              <a:avLst/>
              <a:gdLst/>
              <a:ahLst/>
              <a:cxnLst>
                <a:cxn ang="0">
                  <a:pos x="wd2" y="hd2"/>
                </a:cxn>
                <a:cxn ang="5400000">
                  <a:pos x="wd2" y="hd2"/>
                </a:cxn>
                <a:cxn ang="10800000">
                  <a:pos x="wd2" y="hd2"/>
                </a:cxn>
                <a:cxn ang="16200000">
                  <a:pos x="wd2" y="hd2"/>
                </a:cxn>
              </a:cxnLst>
              <a:rect l="0" t="0" r="r" b="b"/>
              <a:pathLst>
                <a:path w="16577" h="17936" extrusionOk="0">
                  <a:moveTo>
                    <a:pt x="3235" y="543"/>
                  </a:moveTo>
                  <a:cubicBezTo>
                    <a:pt x="-1078" y="5051"/>
                    <a:pt x="-1078" y="9221"/>
                    <a:pt x="3235" y="13729"/>
                  </a:cubicBezTo>
                  <a:cubicBezTo>
                    <a:pt x="5307" y="13729"/>
                    <a:pt x="11878" y="17936"/>
                    <a:pt x="13951" y="17936"/>
                  </a:cubicBezTo>
                  <a:cubicBezTo>
                    <a:pt x="20522" y="17936"/>
                    <a:pt x="13951" y="-3664"/>
                    <a:pt x="3235" y="54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4" name="Google Shape;5141;p41"/>
            <p:cNvSpPr/>
            <p:nvPr/>
          </p:nvSpPr>
          <p:spPr>
            <a:xfrm>
              <a:off x="338450" y="1245610"/>
              <a:ext cx="23009" cy="16486"/>
            </a:xfrm>
            <a:custGeom>
              <a:avLst/>
              <a:gdLst/>
              <a:ahLst/>
              <a:cxnLst>
                <a:cxn ang="0">
                  <a:pos x="wd2" y="hd2"/>
                </a:cxn>
                <a:cxn ang="5400000">
                  <a:pos x="wd2" y="hd2"/>
                </a:cxn>
                <a:cxn ang="10800000">
                  <a:pos x="wd2" y="hd2"/>
                </a:cxn>
                <a:cxn ang="16200000">
                  <a:pos x="wd2" y="hd2"/>
                </a:cxn>
              </a:cxnLst>
              <a:rect l="0" t="0" r="r" b="b"/>
              <a:pathLst>
                <a:path w="17166" h="15380" extrusionOk="0">
                  <a:moveTo>
                    <a:pt x="0" y="510"/>
                  </a:moveTo>
                  <a:cubicBezTo>
                    <a:pt x="0" y="5899"/>
                    <a:pt x="2238" y="11310"/>
                    <a:pt x="4327" y="14109"/>
                  </a:cubicBezTo>
                  <a:cubicBezTo>
                    <a:pt x="10875" y="19521"/>
                    <a:pt x="21600" y="5899"/>
                    <a:pt x="15202" y="5899"/>
                  </a:cubicBezTo>
                  <a:cubicBezTo>
                    <a:pt x="12964" y="5899"/>
                    <a:pt x="10875" y="8721"/>
                    <a:pt x="8636" y="8721"/>
                  </a:cubicBezTo>
                  <a:cubicBezTo>
                    <a:pt x="6566" y="5899"/>
                    <a:pt x="4327" y="-2079"/>
                    <a:pt x="0" y="51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5" name="Google Shape;5142;p41"/>
            <p:cNvSpPr/>
            <p:nvPr/>
          </p:nvSpPr>
          <p:spPr>
            <a:xfrm>
              <a:off x="834225" y="797732"/>
              <a:ext cx="12702" cy="20127"/>
            </a:xfrm>
            <a:custGeom>
              <a:avLst/>
              <a:gdLst/>
              <a:ahLst/>
              <a:cxnLst>
                <a:cxn ang="0">
                  <a:pos x="wd2" y="hd2"/>
                </a:cxn>
                <a:cxn ang="5400000">
                  <a:pos x="wd2" y="hd2"/>
                </a:cxn>
                <a:cxn ang="10800000">
                  <a:pos x="wd2" y="hd2"/>
                </a:cxn>
                <a:cxn ang="16200000">
                  <a:pos x="wd2" y="hd2"/>
                </a:cxn>
              </a:cxnLst>
              <a:rect l="0" t="0" r="r" b="b"/>
              <a:pathLst>
                <a:path w="21600" h="21600" extrusionOk="0">
                  <a:moveTo>
                    <a:pt x="14236" y="21600"/>
                  </a:moveTo>
                  <a:cubicBezTo>
                    <a:pt x="21600" y="15402"/>
                    <a:pt x="21600" y="12423"/>
                    <a:pt x="21600" y="6198"/>
                  </a:cubicBezTo>
                  <a:cubicBezTo>
                    <a:pt x="21600" y="0"/>
                    <a:pt x="21600" y="0"/>
                    <a:pt x="14236" y="0"/>
                  </a:cubicBezTo>
                  <a:cubicBezTo>
                    <a:pt x="0" y="0"/>
                    <a:pt x="0" y="12423"/>
                    <a:pt x="0" y="15402"/>
                  </a:cubicBezTo>
                  <a:cubicBezTo>
                    <a:pt x="0" y="21600"/>
                    <a:pt x="7425" y="21600"/>
                    <a:pt x="14236"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6" name="Google Shape;5143;p41"/>
            <p:cNvSpPr/>
            <p:nvPr/>
          </p:nvSpPr>
          <p:spPr>
            <a:xfrm>
              <a:off x="803029" y="1017352"/>
              <a:ext cx="12702" cy="21262"/>
            </a:xfrm>
            <a:custGeom>
              <a:avLst/>
              <a:gdLst/>
              <a:ahLst/>
              <a:cxnLst>
                <a:cxn ang="0">
                  <a:pos x="wd2" y="hd2"/>
                </a:cxn>
                <a:cxn ang="5400000">
                  <a:pos x="wd2" y="hd2"/>
                </a:cxn>
                <a:cxn ang="10800000">
                  <a:pos x="wd2" y="hd2"/>
                </a:cxn>
                <a:cxn ang="16200000">
                  <a:pos x="wd2" y="hd2"/>
                </a:cxn>
              </a:cxnLst>
              <a:rect l="0" t="0" r="r" b="b"/>
              <a:pathLst>
                <a:path w="18303" h="17544" extrusionOk="0">
                  <a:moveTo>
                    <a:pt x="5178" y="252"/>
                  </a:moveTo>
                  <a:cubicBezTo>
                    <a:pt x="0" y="2542"/>
                    <a:pt x="0" y="7308"/>
                    <a:pt x="0" y="9804"/>
                  </a:cubicBezTo>
                  <a:cubicBezTo>
                    <a:pt x="0" y="14570"/>
                    <a:pt x="5178" y="19356"/>
                    <a:pt x="10777" y="16860"/>
                  </a:cubicBezTo>
                  <a:cubicBezTo>
                    <a:pt x="21600" y="14570"/>
                    <a:pt x="21600" y="-2244"/>
                    <a:pt x="5178" y="25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7" name="Google Shape;5144;p41"/>
            <p:cNvSpPr/>
            <p:nvPr/>
          </p:nvSpPr>
          <p:spPr>
            <a:xfrm>
              <a:off x="795139" y="1307033"/>
              <a:ext cx="12702" cy="20152"/>
            </a:xfrm>
            <a:custGeom>
              <a:avLst/>
              <a:gdLst/>
              <a:ahLst/>
              <a:cxnLst>
                <a:cxn ang="0">
                  <a:pos x="wd2" y="hd2"/>
                </a:cxn>
                <a:cxn ang="5400000">
                  <a:pos x="wd2" y="hd2"/>
                </a:cxn>
                <a:cxn ang="10800000">
                  <a:pos x="wd2" y="hd2"/>
                </a:cxn>
                <a:cxn ang="16200000">
                  <a:pos x="wd2" y="hd2"/>
                </a:cxn>
              </a:cxnLst>
              <a:rect l="0" t="0" r="r" b="b"/>
              <a:pathLst>
                <a:path w="17233" h="21600" extrusionOk="0">
                  <a:moveTo>
                    <a:pt x="0" y="9192"/>
                  </a:moveTo>
                  <a:cubicBezTo>
                    <a:pt x="0" y="15383"/>
                    <a:pt x="4446" y="21600"/>
                    <a:pt x="13042" y="21600"/>
                  </a:cubicBezTo>
                  <a:cubicBezTo>
                    <a:pt x="17154" y="18625"/>
                    <a:pt x="21600" y="0"/>
                    <a:pt x="8558" y="0"/>
                  </a:cubicBezTo>
                  <a:cubicBezTo>
                    <a:pt x="0" y="0"/>
                    <a:pt x="0" y="2975"/>
                    <a:pt x="0" y="919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8" name="Google Shape;5145;p41"/>
            <p:cNvSpPr/>
            <p:nvPr/>
          </p:nvSpPr>
          <p:spPr>
            <a:xfrm>
              <a:off x="1093227" y="759240"/>
              <a:ext cx="26092" cy="12702"/>
            </a:xfrm>
            <a:custGeom>
              <a:avLst/>
              <a:gdLst/>
              <a:ahLst/>
              <a:cxnLst>
                <a:cxn ang="0">
                  <a:pos x="wd2" y="hd2"/>
                </a:cxn>
                <a:cxn ang="5400000">
                  <a:pos x="wd2" y="hd2"/>
                </a:cxn>
                <a:cxn ang="10800000">
                  <a:pos x="wd2" y="hd2"/>
                </a:cxn>
                <a:cxn ang="16200000">
                  <a:pos x="wd2" y="hd2"/>
                </a:cxn>
              </a:cxnLst>
              <a:rect l="0" t="0" r="r" b="b"/>
              <a:pathLst>
                <a:path w="16228" h="14658" extrusionOk="0">
                  <a:moveTo>
                    <a:pt x="14788" y="2509"/>
                  </a:moveTo>
                  <a:cubicBezTo>
                    <a:pt x="14788" y="-3136"/>
                    <a:pt x="11196" y="2509"/>
                    <a:pt x="7588" y="2509"/>
                  </a:cubicBezTo>
                  <a:cubicBezTo>
                    <a:pt x="5722" y="2509"/>
                    <a:pt x="2114" y="-3136"/>
                    <a:pt x="388" y="2509"/>
                  </a:cubicBezTo>
                  <a:cubicBezTo>
                    <a:pt x="-1478" y="7687"/>
                    <a:pt x="3996" y="13286"/>
                    <a:pt x="3996" y="13286"/>
                  </a:cubicBezTo>
                  <a:cubicBezTo>
                    <a:pt x="9314" y="18464"/>
                    <a:pt x="20122" y="7687"/>
                    <a:pt x="14788" y="250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89" name="Google Shape;5146;p41"/>
            <p:cNvSpPr/>
            <p:nvPr/>
          </p:nvSpPr>
          <p:spPr>
            <a:xfrm>
              <a:off x="402125" y="733238"/>
              <a:ext cx="21077" cy="15171"/>
            </a:xfrm>
            <a:custGeom>
              <a:avLst/>
              <a:gdLst/>
              <a:ahLst/>
              <a:cxnLst>
                <a:cxn ang="0">
                  <a:pos x="wd2" y="hd2"/>
                </a:cxn>
                <a:cxn ang="5400000">
                  <a:pos x="wd2" y="hd2"/>
                </a:cxn>
                <a:cxn ang="10800000">
                  <a:pos x="wd2" y="hd2"/>
                </a:cxn>
                <a:cxn ang="16200000">
                  <a:pos x="wd2" y="hd2"/>
                </a:cxn>
              </a:cxnLst>
              <a:rect l="0" t="0" r="r" b="b"/>
              <a:pathLst>
                <a:path w="19664" h="18886" extrusionOk="0">
                  <a:moveTo>
                    <a:pt x="13599" y="8242"/>
                  </a:moveTo>
                  <a:cubicBezTo>
                    <a:pt x="13599" y="11696"/>
                    <a:pt x="13599" y="15431"/>
                    <a:pt x="16188" y="18886"/>
                  </a:cubicBezTo>
                  <a:cubicBezTo>
                    <a:pt x="19011" y="18886"/>
                    <a:pt x="19011" y="15431"/>
                    <a:pt x="19011" y="11696"/>
                  </a:cubicBezTo>
                  <a:cubicBezTo>
                    <a:pt x="21600" y="4476"/>
                    <a:pt x="16188" y="-2714"/>
                    <a:pt x="8187" y="1021"/>
                  </a:cubicBezTo>
                  <a:cubicBezTo>
                    <a:pt x="5388" y="4476"/>
                    <a:pt x="0" y="4476"/>
                    <a:pt x="0" y="11696"/>
                  </a:cubicBezTo>
                  <a:cubicBezTo>
                    <a:pt x="2799" y="15431"/>
                    <a:pt x="10800" y="8242"/>
                    <a:pt x="13599" y="824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0" name="Google Shape;5147;p41"/>
            <p:cNvSpPr/>
            <p:nvPr/>
          </p:nvSpPr>
          <p:spPr>
            <a:xfrm>
              <a:off x="789875" y="588519"/>
              <a:ext cx="17377" cy="19651"/>
            </a:xfrm>
            <a:custGeom>
              <a:avLst/>
              <a:gdLst/>
              <a:ahLst/>
              <a:cxnLst>
                <a:cxn ang="0">
                  <a:pos x="wd2" y="hd2"/>
                </a:cxn>
                <a:cxn ang="5400000">
                  <a:pos x="wd2" y="hd2"/>
                </a:cxn>
                <a:cxn ang="10800000">
                  <a:pos x="wd2" y="hd2"/>
                </a:cxn>
                <a:cxn ang="16200000">
                  <a:pos x="wd2" y="hd2"/>
                </a:cxn>
              </a:cxnLst>
              <a:rect l="0" t="0" r="r" b="b"/>
              <a:pathLst>
                <a:path w="21600" h="18333" extrusionOk="0">
                  <a:moveTo>
                    <a:pt x="0" y="16993"/>
                  </a:moveTo>
                  <a:cubicBezTo>
                    <a:pt x="7210" y="19582"/>
                    <a:pt x="21600" y="19582"/>
                    <a:pt x="21600" y="6193"/>
                  </a:cubicBezTo>
                  <a:cubicBezTo>
                    <a:pt x="21600" y="3394"/>
                    <a:pt x="21600" y="-2018"/>
                    <a:pt x="18150" y="781"/>
                  </a:cubicBezTo>
                  <a:cubicBezTo>
                    <a:pt x="14390" y="3394"/>
                    <a:pt x="14390" y="6193"/>
                    <a:pt x="14390" y="8782"/>
                  </a:cubicBezTo>
                  <a:cubicBezTo>
                    <a:pt x="10940" y="14194"/>
                    <a:pt x="0" y="11581"/>
                    <a:pt x="0" y="1699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1" name="Google Shape;5148;p41"/>
            <p:cNvSpPr/>
            <p:nvPr/>
          </p:nvSpPr>
          <p:spPr>
            <a:xfrm>
              <a:off x="1145847" y="959429"/>
              <a:ext cx="12703" cy="19643"/>
            </a:xfrm>
            <a:custGeom>
              <a:avLst/>
              <a:gdLst/>
              <a:ahLst/>
              <a:cxnLst>
                <a:cxn ang="0">
                  <a:pos x="wd2" y="hd2"/>
                </a:cxn>
                <a:cxn ang="5400000">
                  <a:pos x="wd2" y="hd2"/>
                </a:cxn>
                <a:cxn ang="10800000">
                  <a:pos x="wd2" y="hd2"/>
                </a:cxn>
                <a:cxn ang="16200000">
                  <a:pos x="wd2" y="hd2"/>
                </a:cxn>
              </a:cxnLst>
              <a:rect l="0" t="0" r="r" b="b"/>
              <a:pathLst>
                <a:path w="14166" h="16208" extrusionOk="0">
                  <a:moveTo>
                    <a:pt x="1856" y="291"/>
                  </a:moveTo>
                  <a:cubicBezTo>
                    <a:pt x="-2321" y="2581"/>
                    <a:pt x="1856" y="7347"/>
                    <a:pt x="1856" y="9843"/>
                  </a:cubicBezTo>
                  <a:cubicBezTo>
                    <a:pt x="1856" y="12133"/>
                    <a:pt x="6372" y="19395"/>
                    <a:pt x="10549" y="14609"/>
                  </a:cubicBezTo>
                  <a:cubicBezTo>
                    <a:pt x="19279" y="12133"/>
                    <a:pt x="10549" y="-2205"/>
                    <a:pt x="1856" y="29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2" name="Google Shape;5149;p41"/>
            <p:cNvSpPr/>
            <p:nvPr/>
          </p:nvSpPr>
          <p:spPr>
            <a:xfrm>
              <a:off x="1504776" y="1359133"/>
              <a:ext cx="15191" cy="20742"/>
            </a:xfrm>
            <a:custGeom>
              <a:avLst/>
              <a:gdLst/>
              <a:ahLst/>
              <a:cxnLst>
                <a:cxn ang="0">
                  <a:pos x="wd2" y="hd2"/>
                </a:cxn>
                <a:cxn ang="5400000">
                  <a:pos x="wd2" y="hd2"/>
                </a:cxn>
                <a:cxn ang="10800000">
                  <a:pos x="wd2" y="hd2"/>
                </a:cxn>
                <a:cxn ang="16200000">
                  <a:pos x="wd2" y="hd2"/>
                </a:cxn>
              </a:cxnLst>
              <a:rect l="0" t="0" r="r" b="b"/>
              <a:pathLst>
                <a:path w="18910" h="19352" extrusionOk="0">
                  <a:moveTo>
                    <a:pt x="0" y="7978"/>
                  </a:moveTo>
                  <a:cubicBezTo>
                    <a:pt x="0" y="13389"/>
                    <a:pt x="10676" y="21600"/>
                    <a:pt x="17865" y="18778"/>
                  </a:cubicBezTo>
                  <a:cubicBezTo>
                    <a:pt x="21600" y="16188"/>
                    <a:pt x="14410" y="13389"/>
                    <a:pt x="10676" y="10800"/>
                  </a:cubicBezTo>
                  <a:cubicBezTo>
                    <a:pt x="7190" y="7978"/>
                    <a:pt x="10676" y="2589"/>
                    <a:pt x="7190" y="0"/>
                  </a:cubicBezTo>
                  <a:cubicBezTo>
                    <a:pt x="3455" y="0"/>
                    <a:pt x="0" y="5388"/>
                    <a:pt x="0" y="79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3" name="Google Shape;5150;p41"/>
            <p:cNvSpPr/>
            <p:nvPr/>
          </p:nvSpPr>
          <p:spPr>
            <a:xfrm>
              <a:off x="775000" y="1003058"/>
              <a:ext cx="16136" cy="17999"/>
            </a:xfrm>
            <a:custGeom>
              <a:avLst/>
              <a:gdLst/>
              <a:ahLst/>
              <a:cxnLst>
                <a:cxn ang="0">
                  <a:pos x="wd2" y="hd2"/>
                </a:cxn>
                <a:cxn ang="5400000">
                  <a:pos x="wd2" y="hd2"/>
                </a:cxn>
                <a:cxn ang="10800000">
                  <a:pos x="wd2" y="hd2"/>
                </a:cxn>
                <a:cxn ang="16200000">
                  <a:pos x="wd2" y="hd2"/>
                </a:cxn>
              </a:cxnLst>
              <a:rect l="0" t="0" r="r" b="b"/>
              <a:pathLst>
                <a:path w="17104" h="19081" extrusionOk="0">
                  <a:moveTo>
                    <a:pt x="15769" y="0"/>
                  </a:moveTo>
                  <a:cubicBezTo>
                    <a:pt x="9647" y="0"/>
                    <a:pt x="6705" y="3207"/>
                    <a:pt x="3498" y="6149"/>
                  </a:cubicBezTo>
                  <a:cubicBezTo>
                    <a:pt x="-2624" y="9329"/>
                    <a:pt x="556" y="15478"/>
                    <a:pt x="3498" y="18420"/>
                  </a:cubicBezTo>
                  <a:cubicBezTo>
                    <a:pt x="6705" y="21600"/>
                    <a:pt x="9647" y="12271"/>
                    <a:pt x="12827" y="12271"/>
                  </a:cubicBezTo>
                  <a:cubicBezTo>
                    <a:pt x="15769" y="9329"/>
                    <a:pt x="18976" y="6149"/>
                    <a:pt x="1576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4" name="Google Shape;5151;p41"/>
            <p:cNvSpPr/>
            <p:nvPr/>
          </p:nvSpPr>
          <p:spPr>
            <a:xfrm>
              <a:off x="1307211" y="1066733"/>
              <a:ext cx="20917" cy="16243"/>
            </a:xfrm>
            <a:custGeom>
              <a:avLst/>
              <a:gdLst/>
              <a:ahLst/>
              <a:cxnLst>
                <a:cxn ang="0">
                  <a:pos x="wd2" y="hd2"/>
                </a:cxn>
                <a:cxn ang="5400000">
                  <a:pos x="wd2" y="hd2"/>
                </a:cxn>
                <a:cxn ang="10800000">
                  <a:pos x="wd2" y="hd2"/>
                </a:cxn>
                <a:cxn ang="16200000">
                  <a:pos x="wd2" y="hd2"/>
                </a:cxn>
              </a:cxnLst>
              <a:rect l="0" t="0" r="r" b="b"/>
              <a:pathLst>
                <a:path w="19513" h="17218" extrusionOk="0">
                  <a:moveTo>
                    <a:pt x="19513" y="12271"/>
                  </a:moveTo>
                  <a:cubicBezTo>
                    <a:pt x="19513" y="9329"/>
                    <a:pt x="14125" y="9329"/>
                    <a:pt x="8713" y="9329"/>
                  </a:cubicBezTo>
                  <a:cubicBezTo>
                    <a:pt x="6124" y="6149"/>
                    <a:pt x="6124" y="3180"/>
                    <a:pt x="3325" y="0"/>
                  </a:cubicBezTo>
                  <a:cubicBezTo>
                    <a:pt x="-2087" y="0"/>
                    <a:pt x="735" y="9329"/>
                    <a:pt x="735" y="12271"/>
                  </a:cubicBezTo>
                  <a:cubicBezTo>
                    <a:pt x="6124" y="21600"/>
                    <a:pt x="19513" y="15451"/>
                    <a:pt x="19513" y="1227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5" name="Google Shape;5152;p41"/>
            <p:cNvSpPr/>
            <p:nvPr/>
          </p:nvSpPr>
          <p:spPr>
            <a:xfrm>
              <a:off x="980313" y="945182"/>
              <a:ext cx="12702" cy="18216"/>
            </a:xfrm>
            <a:custGeom>
              <a:avLst/>
              <a:gdLst/>
              <a:ahLst/>
              <a:cxnLst>
                <a:cxn ang="0">
                  <a:pos x="wd2" y="hd2"/>
                </a:cxn>
                <a:cxn ang="5400000">
                  <a:pos x="wd2" y="hd2"/>
                </a:cxn>
                <a:cxn ang="10800000">
                  <a:pos x="wd2" y="hd2"/>
                </a:cxn>
                <a:cxn ang="16200000">
                  <a:pos x="wd2" y="hd2"/>
                </a:cxn>
              </a:cxnLst>
              <a:rect l="0" t="0" r="r" b="b"/>
              <a:pathLst>
                <a:path w="21600" h="19310" extrusionOk="0">
                  <a:moveTo>
                    <a:pt x="0" y="12271"/>
                  </a:moveTo>
                  <a:cubicBezTo>
                    <a:pt x="0" y="15478"/>
                    <a:pt x="0" y="21600"/>
                    <a:pt x="10823" y="18420"/>
                  </a:cubicBezTo>
                  <a:cubicBezTo>
                    <a:pt x="16422" y="18420"/>
                    <a:pt x="21600" y="18420"/>
                    <a:pt x="21600" y="15478"/>
                  </a:cubicBezTo>
                  <a:cubicBezTo>
                    <a:pt x="21600" y="12271"/>
                    <a:pt x="16422" y="12271"/>
                    <a:pt x="16422" y="9329"/>
                  </a:cubicBezTo>
                  <a:cubicBezTo>
                    <a:pt x="10823" y="9329"/>
                    <a:pt x="16422" y="0"/>
                    <a:pt x="5598" y="0"/>
                  </a:cubicBezTo>
                  <a:cubicBezTo>
                    <a:pt x="0" y="0"/>
                    <a:pt x="0" y="6149"/>
                    <a:pt x="0" y="1227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6" name="Google Shape;5153;p41"/>
            <p:cNvSpPr/>
            <p:nvPr/>
          </p:nvSpPr>
          <p:spPr>
            <a:xfrm>
              <a:off x="1481626" y="1388058"/>
              <a:ext cx="20152" cy="16783"/>
            </a:xfrm>
            <a:custGeom>
              <a:avLst/>
              <a:gdLst/>
              <a:ahLst/>
              <a:cxnLst>
                <a:cxn ang="0">
                  <a:pos x="wd2" y="hd2"/>
                </a:cxn>
                <a:cxn ang="5400000">
                  <a:pos x="wd2" y="hd2"/>
                </a:cxn>
                <a:cxn ang="10800000">
                  <a:pos x="wd2" y="hd2"/>
                </a:cxn>
                <a:cxn ang="16200000">
                  <a:pos x="wd2" y="hd2"/>
                </a:cxn>
              </a:cxnLst>
              <a:rect l="0" t="0" r="r" b="b"/>
              <a:pathLst>
                <a:path w="21600" h="17989" extrusionOk="0">
                  <a:moveTo>
                    <a:pt x="0" y="6217"/>
                  </a:moveTo>
                  <a:cubicBezTo>
                    <a:pt x="0" y="21600"/>
                    <a:pt x="18599" y="18625"/>
                    <a:pt x="21600" y="15383"/>
                  </a:cubicBezTo>
                  <a:cubicBezTo>
                    <a:pt x="18599" y="9192"/>
                    <a:pt x="12408" y="12408"/>
                    <a:pt x="9192" y="9192"/>
                  </a:cubicBezTo>
                  <a:cubicBezTo>
                    <a:pt x="6191" y="6217"/>
                    <a:pt x="9192"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7" name="Google Shape;5154;p41"/>
            <p:cNvSpPr/>
            <p:nvPr/>
          </p:nvSpPr>
          <p:spPr>
            <a:xfrm>
              <a:off x="1469488" y="1177496"/>
              <a:ext cx="12702" cy="23165"/>
            </a:xfrm>
            <a:custGeom>
              <a:avLst/>
              <a:gdLst/>
              <a:ahLst/>
              <a:cxnLst>
                <a:cxn ang="0">
                  <a:pos x="wd2" y="hd2"/>
                </a:cxn>
                <a:cxn ang="5400000">
                  <a:pos x="wd2" y="hd2"/>
                </a:cxn>
                <a:cxn ang="10800000">
                  <a:pos x="wd2" y="hd2"/>
                </a:cxn>
                <a:cxn ang="16200000">
                  <a:pos x="wd2" y="hd2"/>
                </a:cxn>
              </a:cxnLst>
              <a:rect l="0" t="0" r="r" b="b"/>
              <a:pathLst>
                <a:path w="21600" h="17297" extrusionOk="0">
                  <a:moveTo>
                    <a:pt x="0" y="8055"/>
                  </a:moveTo>
                  <a:cubicBezTo>
                    <a:pt x="0" y="14626"/>
                    <a:pt x="10777" y="18939"/>
                    <a:pt x="21600" y="16699"/>
                  </a:cubicBezTo>
                  <a:cubicBezTo>
                    <a:pt x="21600" y="14626"/>
                    <a:pt x="16002" y="14626"/>
                    <a:pt x="16002" y="12368"/>
                  </a:cubicBezTo>
                  <a:cubicBezTo>
                    <a:pt x="10777" y="10295"/>
                    <a:pt x="10777" y="5983"/>
                    <a:pt x="10777" y="3724"/>
                  </a:cubicBezTo>
                  <a:cubicBezTo>
                    <a:pt x="10777" y="-2661"/>
                    <a:pt x="0" y="-589"/>
                    <a:pt x="0" y="805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8" name="Google Shape;5155;p41"/>
            <p:cNvSpPr/>
            <p:nvPr/>
          </p:nvSpPr>
          <p:spPr>
            <a:xfrm>
              <a:off x="451425" y="1127608"/>
              <a:ext cx="17803" cy="14117"/>
            </a:xfrm>
            <a:custGeom>
              <a:avLst/>
              <a:gdLst/>
              <a:ahLst/>
              <a:cxnLst>
                <a:cxn ang="0">
                  <a:pos x="wd2" y="hd2"/>
                </a:cxn>
                <a:cxn ang="5400000">
                  <a:pos x="wd2" y="hd2"/>
                </a:cxn>
                <a:cxn ang="10800000">
                  <a:pos x="wd2" y="hd2"/>
                </a:cxn>
                <a:cxn ang="16200000">
                  <a:pos x="wd2" y="hd2"/>
                </a:cxn>
              </a:cxnLst>
              <a:rect l="0" t="0" r="r" b="b"/>
              <a:pathLst>
                <a:path w="19082" h="15133" extrusionOk="0">
                  <a:moveTo>
                    <a:pt x="0" y="6217"/>
                  </a:moveTo>
                  <a:cubicBezTo>
                    <a:pt x="0" y="21600"/>
                    <a:pt x="18625" y="12408"/>
                    <a:pt x="18625" y="12408"/>
                  </a:cubicBezTo>
                  <a:cubicBezTo>
                    <a:pt x="21600" y="6217"/>
                    <a:pt x="9192" y="6217"/>
                    <a:pt x="6217" y="6217"/>
                  </a:cubicBezTo>
                  <a:cubicBezTo>
                    <a:pt x="2975" y="3001"/>
                    <a:pt x="6217"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399" name="Google Shape;5156;p41"/>
            <p:cNvSpPr/>
            <p:nvPr/>
          </p:nvSpPr>
          <p:spPr>
            <a:xfrm>
              <a:off x="1248758" y="878757"/>
              <a:ext cx="19454" cy="17352"/>
            </a:xfrm>
            <a:custGeom>
              <a:avLst/>
              <a:gdLst/>
              <a:ahLst/>
              <a:cxnLst>
                <a:cxn ang="0">
                  <a:pos x="wd2" y="hd2"/>
                </a:cxn>
                <a:cxn ang="5400000">
                  <a:pos x="wd2" y="hd2"/>
                </a:cxn>
                <a:cxn ang="10800000">
                  <a:pos x="wd2" y="hd2"/>
                </a:cxn>
                <a:cxn ang="16200000">
                  <a:pos x="wd2" y="hd2"/>
                </a:cxn>
              </a:cxnLst>
              <a:rect l="0" t="0" r="r" b="b"/>
              <a:pathLst>
                <a:path w="16207" h="21600" extrusionOk="0">
                  <a:moveTo>
                    <a:pt x="1138" y="0"/>
                  </a:moveTo>
                  <a:cubicBezTo>
                    <a:pt x="-3694" y="3455"/>
                    <a:pt x="8262" y="14410"/>
                    <a:pt x="10782" y="17865"/>
                  </a:cubicBezTo>
                  <a:cubicBezTo>
                    <a:pt x="10782" y="17865"/>
                    <a:pt x="13094" y="21600"/>
                    <a:pt x="15594" y="21600"/>
                  </a:cubicBezTo>
                  <a:cubicBezTo>
                    <a:pt x="17906" y="17865"/>
                    <a:pt x="13094" y="7190"/>
                    <a:pt x="10782" y="7190"/>
                  </a:cubicBezTo>
                  <a:cubicBezTo>
                    <a:pt x="10782" y="3455"/>
                    <a:pt x="3450" y="0"/>
                    <a:pt x="113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0" name="Google Shape;5157;p41"/>
            <p:cNvSpPr/>
            <p:nvPr/>
          </p:nvSpPr>
          <p:spPr>
            <a:xfrm>
              <a:off x="565015" y="1041104"/>
              <a:ext cx="23646" cy="12702"/>
            </a:xfrm>
            <a:custGeom>
              <a:avLst/>
              <a:gdLst/>
              <a:ahLst/>
              <a:cxnLst>
                <a:cxn ang="0">
                  <a:pos x="wd2" y="hd2"/>
                </a:cxn>
                <a:cxn ang="5400000">
                  <a:pos x="wd2" y="hd2"/>
                </a:cxn>
                <a:cxn ang="10800000">
                  <a:pos x="wd2" y="hd2"/>
                </a:cxn>
                <a:cxn ang="16200000">
                  <a:pos x="wd2" y="hd2"/>
                </a:cxn>
              </a:cxnLst>
              <a:rect l="0" t="0" r="r" b="b"/>
              <a:pathLst>
                <a:path w="15984" h="14449" extrusionOk="0">
                  <a:moveTo>
                    <a:pt x="1460" y="0"/>
                  </a:moveTo>
                  <a:cubicBezTo>
                    <a:pt x="-4489" y="5598"/>
                    <a:pt x="9286" y="21600"/>
                    <a:pt x="15083" y="10777"/>
                  </a:cubicBezTo>
                  <a:cubicBezTo>
                    <a:pt x="15083" y="10777"/>
                    <a:pt x="17111" y="5598"/>
                    <a:pt x="15083" y="0"/>
                  </a:cubicBezTo>
                  <a:cubicBezTo>
                    <a:pt x="15083" y="0"/>
                    <a:pt x="13207" y="5598"/>
                    <a:pt x="11162" y="5598"/>
                  </a:cubicBezTo>
                  <a:cubicBezTo>
                    <a:pt x="9286" y="5598"/>
                    <a:pt x="3336" y="0"/>
                    <a:pt x="146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1" name="Google Shape;5158;p41"/>
            <p:cNvSpPr/>
            <p:nvPr/>
          </p:nvSpPr>
          <p:spPr>
            <a:xfrm>
              <a:off x="908455" y="1447624"/>
              <a:ext cx="12702" cy="17571"/>
            </a:xfrm>
            <a:custGeom>
              <a:avLst/>
              <a:gdLst/>
              <a:ahLst/>
              <a:cxnLst>
                <a:cxn ang="0">
                  <a:pos x="wd2" y="hd2"/>
                </a:cxn>
                <a:cxn ang="5400000">
                  <a:pos x="wd2" y="hd2"/>
                </a:cxn>
                <a:cxn ang="10800000">
                  <a:pos x="wd2" y="hd2"/>
                </a:cxn>
                <a:cxn ang="16200000">
                  <a:pos x="wd2" y="hd2"/>
                </a:cxn>
              </a:cxnLst>
              <a:rect l="0" t="0" r="r" b="b"/>
              <a:pathLst>
                <a:path w="18530" h="16394" extrusionOk="0">
                  <a:moveTo>
                    <a:pt x="17423" y="6423"/>
                  </a:moveTo>
                  <a:cubicBezTo>
                    <a:pt x="21600" y="1011"/>
                    <a:pt x="12907" y="-1578"/>
                    <a:pt x="8693" y="1011"/>
                  </a:cubicBezTo>
                  <a:cubicBezTo>
                    <a:pt x="4177" y="1011"/>
                    <a:pt x="4177" y="6423"/>
                    <a:pt x="0" y="9222"/>
                  </a:cubicBezTo>
                  <a:cubicBezTo>
                    <a:pt x="0" y="11811"/>
                    <a:pt x="0" y="14634"/>
                    <a:pt x="4177" y="14634"/>
                  </a:cubicBezTo>
                  <a:cubicBezTo>
                    <a:pt x="12907" y="20022"/>
                    <a:pt x="17423" y="11811"/>
                    <a:pt x="17423" y="64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2" name="Google Shape;5159;p41"/>
            <p:cNvSpPr/>
            <p:nvPr/>
          </p:nvSpPr>
          <p:spPr>
            <a:xfrm>
              <a:off x="654825" y="982933"/>
              <a:ext cx="12702" cy="23152"/>
            </a:xfrm>
            <a:custGeom>
              <a:avLst/>
              <a:gdLst/>
              <a:ahLst/>
              <a:cxnLst>
                <a:cxn ang="0">
                  <a:pos x="wd2" y="hd2"/>
                </a:cxn>
                <a:cxn ang="5400000">
                  <a:pos x="wd2" y="hd2"/>
                </a:cxn>
                <a:cxn ang="10800000">
                  <a:pos x="wd2" y="hd2"/>
                </a:cxn>
                <a:cxn ang="16200000">
                  <a:pos x="wd2" y="hd2"/>
                </a:cxn>
              </a:cxnLst>
              <a:rect l="0" t="0" r="r" b="b"/>
              <a:pathLst>
                <a:path w="21600" h="21600" extrusionOk="0">
                  <a:moveTo>
                    <a:pt x="0" y="7978"/>
                  </a:moveTo>
                  <a:cubicBezTo>
                    <a:pt x="0" y="10800"/>
                    <a:pt x="0" y="21600"/>
                    <a:pt x="14175" y="21600"/>
                  </a:cubicBezTo>
                  <a:cubicBezTo>
                    <a:pt x="21600" y="21600"/>
                    <a:pt x="21600" y="13389"/>
                    <a:pt x="21600" y="10800"/>
                  </a:cubicBezTo>
                  <a:cubicBezTo>
                    <a:pt x="21600" y="5388"/>
                    <a:pt x="21600" y="0"/>
                    <a:pt x="14175" y="0"/>
                  </a:cubicBezTo>
                  <a:cubicBezTo>
                    <a:pt x="0" y="0"/>
                    <a:pt x="0" y="5388"/>
                    <a:pt x="0" y="79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3" name="Google Shape;5160;p41"/>
            <p:cNvSpPr/>
            <p:nvPr/>
          </p:nvSpPr>
          <p:spPr>
            <a:xfrm>
              <a:off x="927897" y="1312833"/>
              <a:ext cx="13318" cy="17651"/>
            </a:xfrm>
            <a:custGeom>
              <a:avLst/>
              <a:gdLst/>
              <a:ahLst/>
              <a:cxnLst>
                <a:cxn ang="0">
                  <a:pos x="wd2" y="hd2"/>
                </a:cxn>
                <a:cxn ang="5400000">
                  <a:pos x="wd2" y="hd2"/>
                </a:cxn>
                <a:cxn ang="10800000">
                  <a:pos x="wd2" y="hd2"/>
                </a:cxn>
                <a:cxn ang="16200000">
                  <a:pos x="wd2" y="hd2"/>
                </a:cxn>
              </a:cxnLst>
              <a:rect l="0" t="0" r="r" b="b"/>
              <a:pathLst>
                <a:path w="14117" h="18943" extrusionOk="0">
                  <a:moveTo>
                    <a:pt x="7080" y="0"/>
                  </a:moveTo>
                  <a:cubicBezTo>
                    <a:pt x="958" y="2978"/>
                    <a:pt x="-5191" y="21600"/>
                    <a:pt x="7080" y="18622"/>
                  </a:cubicBezTo>
                  <a:cubicBezTo>
                    <a:pt x="10260" y="15402"/>
                    <a:pt x="16409" y="6198"/>
                    <a:pt x="13229" y="2978"/>
                  </a:cubicBezTo>
                  <a:cubicBezTo>
                    <a:pt x="13229" y="0"/>
                    <a:pt x="10260" y="0"/>
                    <a:pt x="708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4" name="Google Shape;5161;p41"/>
            <p:cNvSpPr/>
            <p:nvPr/>
          </p:nvSpPr>
          <p:spPr>
            <a:xfrm>
              <a:off x="1460496" y="1257310"/>
              <a:ext cx="13915" cy="15000"/>
            </a:xfrm>
            <a:custGeom>
              <a:avLst/>
              <a:gdLst/>
              <a:ahLst/>
              <a:cxnLst>
                <a:cxn ang="0">
                  <a:pos x="wd2" y="hd2"/>
                </a:cxn>
                <a:cxn ang="5400000">
                  <a:pos x="wd2" y="hd2"/>
                </a:cxn>
                <a:cxn ang="10800000">
                  <a:pos x="wd2" y="hd2"/>
                </a:cxn>
                <a:cxn ang="16200000">
                  <a:pos x="wd2" y="hd2"/>
                </a:cxn>
              </a:cxnLst>
              <a:rect l="0" t="0" r="r" b="b"/>
              <a:pathLst>
                <a:path w="14914" h="18671" extrusionOk="0">
                  <a:moveTo>
                    <a:pt x="809" y="526"/>
                  </a:moveTo>
                  <a:cubicBezTo>
                    <a:pt x="-2166" y="526"/>
                    <a:pt x="4025" y="7715"/>
                    <a:pt x="4025" y="11481"/>
                  </a:cubicBezTo>
                  <a:cubicBezTo>
                    <a:pt x="4025" y="14936"/>
                    <a:pt x="4025" y="18671"/>
                    <a:pt x="7026" y="18671"/>
                  </a:cubicBezTo>
                  <a:lnTo>
                    <a:pt x="13217" y="18671"/>
                  </a:lnTo>
                  <a:cubicBezTo>
                    <a:pt x="19434" y="11481"/>
                    <a:pt x="7026" y="-2929"/>
                    <a:pt x="809" y="52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5" name="Google Shape;5162;p41"/>
            <p:cNvSpPr/>
            <p:nvPr/>
          </p:nvSpPr>
          <p:spPr>
            <a:xfrm>
              <a:off x="1566722" y="1346051"/>
              <a:ext cx="12702" cy="22777"/>
            </a:xfrm>
            <a:custGeom>
              <a:avLst/>
              <a:gdLst/>
              <a:ahLst/>
              <a:cxnLst>
                <a:cxn ang="0">
                  <a:pos x="wd2" y="hd2"/>
                </a:cxn>
                <a:cxn ang="5400000">
                  <a:pos x="wd2" y="hd2"/>
                </a:cxn>
                <a:cxn ang="10800000">
                  <a:pos x="wd2" y="hd2"/>
                </a:cxn>
                <a:cxn ang="16200000">
                  <a:pos x="wd2" y="hd2"/>
                </a:cxn>
              </a:cxnLst>
              <a:rect l="0" t="0" r="r" b="b"/>
              <a:pathLst>
                <a:path w="19847" h="15397" extrusionOk="0">
                  <a:moveTo>
                    <a:pt x="5258" y="14624"/>
                  </a:moveTo>
                  <a:cubicBezTo>
                    <a:pt x="19847" y="16669"/>
                    <a:pt x="19847" y="14624"/>
                    <a:pt x="19847" y="8844"/>
                  </a:cubicBezTo>
                  <a:cubicBezTo>
                    <a:pt x="19847" y="-4931"/>
                    <a:pt x="5258" y="1018"/>
                    <a:pt x="5258" y="2894"/>
                  </a:cubicBezTo>
                  <a:cubicBezTo>
                    <a:pt x="-1753" y="6799"/>
                    <a:pt x="-1753" y="12748"/>
                    <a:pt x="5258" y="1462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6" name="Google Shape;5163;p41"/>
            <p:cNvSpPr/>
            <p:nvPr/>
          </p:nvSpPr>
          <p:spPr>
            <a:xfrm>
              <a:off x="595295" y="910019"/>
              <a:ext cx="23206" cy="12702"/>
            </a:xfrm>
            <a:custGeom>
              <a:avLst/>
              <a:gdLst/>
              <a:ahLst/>
              <a:cxnLst>
                <a:cxn ang="0">
                  <a:pos x="wd2" y="hd2"/>
                </a:cxn>
                <a:cxn ang="5400000">
                  <a:pos x="wd2" y="hd2"/>
                </a:cxn>
                <a:cxn ang="10800000">
                  <a:pos x="wd2" y="hd2"/>
                </a:cxn>
                <a:cxn ang="16200000">
                  <a:pos x="wd2" y="hd2"/>
                </a:cxn>
              </a:cxnLst>
              <a:rect l="0" t="0" r="r" b="b"/>
              <a:pathLst>
                <a:path w="17312" h="21600" extrusionOk="0">
                  <a:moveTo>
                    <a:pt x="619" y="0"/>
                  </a:moveTo>
                  <a:cubicBezTo>
                    <a:pt x="-1638" y="21600"/>
                    <a:pt x="2689" y="21600"/>
                    <a:pt x="6998" y="21600"/>
                  </a:cubicBezTo>
                  <a:cubicBezTo>
                    <a:pt x="19962" y="21600"/>
                    <a:pt x="17892" y="0"/>
                    <a:pt x="15635"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7" name="Google Shape;5164;p41"/>
            <p:cNvSpPr/>
            <p:nvPr/>
          </p:nvSpPr>
          <p:spPr>
            <a:xfrm>
              <a:off x="447862" y="820882"/>
              <a:ext cx="12702" cy="19830"/>
            </a:xfrm>
            <a:custGeom>
              <a:avLst/>
              <a:gdLst/>
              <a:ahLst/>
              <a:cxnLst>
                <a:cxn ang="0">
                  <a:pos x="wd2" y="hd2"/>
                </a:cxn>
                <a:cxn ang="5400000">
                  <a:pos x="wd2" y="hd2"/>
                </a:cxn>
                <a:cxn ang="10800000">
                  <a:pos x="wd2" y="hd2"/>
                </a:cxn>
                <a:cxn ang="16200000">
                  <a:pos x="wd2" y="hd2"/>
                </a:cxn>
              </a:cxnLst>
              <a:rect l="0" t="0" r="r" b="b"/>
              <a:pathLst>
                <a:path w="21600" h="18501" extrusionOk="0">
                  <a:moveTo>
                    <a:pt x="0" y="0"/>
                  </a:moveTo>
                  <a:cubicBezTo>
                    <a:pt x="0" y="5388"/>
                    <a:pt x="5598" y="10800"/>
                    <a:pt x="5598" y="13389"/>
                  </a:cubicBezTo>
                  <a:cubicBezTo>
                    <a:pt x="10777" y="16188"/>
                    <a:pt x="16422" y="21600"/>
                    <a:pt x="21600" y="16188"/>
                  </a:cubicBezTo>
                  <a:cubicBezTo>
                    <a:pt x="21600" y="13389"/>
                    <a:pt x="10777" y="2589"/>
                    <a:pt x="559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8" name="Google Shape;5165;p41"/>
            <p:cNvSpPr/>
            <p:nvPr/>
          </p:nvSpPr>
          <p:spPr>
            <a:xfrm>
              <a:off x="1451342" y="1364411"/>
              <a:ext cx="17055" cy="17334"/>
            </a:xfrm>
            <a:custGeom>
              <a:avLst/>
              <a:gdLst/>
              <a:ahLst/>
              <a:cxnLst>
                <a:cxn ang="0">
                  <a:pos x="wd2" y="hd2"/>
                </a:cxn>
                <a:cxn ang="5400000">
                  <a:pos x="wd2" y="hd2"/>
                </a:cxn>
                <a:cxn ang="10800000">
                  <a:pos x="wd2" y="hd2"/>
                </a:cxn>
                <a:cxn ang="16200000">
                  <a:pos x="wd2" y="hd2"/>
                </a:cxn>
              </a:cxnLst>
              <a:rect l="0" t="0" r="r" b="b"/>
              <a:pathLst>
                <a:path w="15911" h="16171" extrusionOk="0">
                  <a:moveTo>
                    <a:pt x="6656" y="8464"/>
                  </a:moveTo>
                  <a:cubicBezTo>
                    <a:pt x="6656" y="8464"/>
                    <a:pt x="6656" y="-2336"/>
                    <a:pt x="1244" y="463"/>
                  </a:cubicBezTo>
                  <a:cubicBezTo>
                    <a:pt x="-1555" y="3052"/>
                    <a:pt x="1244" y="11263"/>
                    <a:pt x="1244" y="13852"/>
                  </a:cubicBezTo>
                  <a:cubicBezTo>
                    <a:pt x="6656" y="19264"/>
                    <a:pt x="20045" y="13852"/>
                    <a:pt x="14657" y="11263"/>
                  </a:cubicBezTo>
                  <a:cubicBezTo>
                    <a:pt x="12044" y="11263"/>
                    <a:pt x="9245" y="11263"/>
                    <a:pt x="6656" y="846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09" name="Google Shape;5166;p41"/>
            <p:cNvSpPr/>
            <p:nvPr/>
          </p:nvSpPr>
          <p:spPr>
            <a:xfrm>
              <a:off x="614325" y="700728"/>
              <a:ext cx="24706" cy="12702"/>
            </a:xfrm>
            <a:custGeom>
              <a:avLst/>
              <a:gdLst/>
              <a:ahLst/>
              <a:cxnLst>
                <a:cxn ang="0">
                  <a:pos x="wd2" y="hd2"/>
                </a:cxn>
                <a:cxn ang="5400000">
                  <a:pos x="wd2" y="hd2"/>
                </a:cxn>
                <a:cxn ang="10800000">
                  <a:pos x="wd2" y="hd2"/>
                </a:cxn>
                <a:cxn ang="16200000">
                  <a:pos x="wd2" y="hd2"/>
                </a:cxn>
              </a:cxnLst>
              <a:rect l="0" t="0" r="r" b="b"/>
              <a:pathLst>
                <a:path w="16700" h="18556" extrusionOk="0">
                  <a:moveTo>
                    <a:pt x="1301" y="0"/>
                  </a:moveTo>
                  <a:cubicBezTo>
                    <a:pt x="-2603" y="5645"/>
                    <a:pt x="3346" y="16422"/>
                    <a:pt x="5222" y="16422"/>
                  </a:cubicBezTo>
                  <a:cubicBezTo>
                    <a:pt x="11172" y="21600"/>
                    <a:pt x="11172" y="16422"/>
                    <a:pt x="15076" y="10823"/>
                  </a:cubicBezTo>
                  <a:cubicBezTo>
                    <a:pt x="18997" y="5645"/>
                    <a:pt x="15076" y="0"/>
                    <a:pt x="11172" y="5645"/>
                  </a:cubicBezTo>
                  <a:cubicBezTo>
                    <a:pt x="7251" y="5645"/>
                    <a:pt x="3346" y="0"/>
                    <a:pt x="130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0" name="Google Shape;5167;p41"/>
            <p:cNvSpPr/>
            <p:nvPr/>
          </p:nvSpPr>
          <p:spPr>
            <a:xfrm>
              <a:off x="1044551" y="773949"/>
              <a:ext cx="20377" cy="13551"/>
            </a:xfrm>
            <a:custGeom>
              <a:avLst/>
              <a:gdLst/>
              <a:ahLst/>
              <a:cxnLst>
                <a:cxn ang="0">
                  <a:pos x="wd2" y="hd2"/>
                </a:cxn>
                <a:cxn ang="5400000">
                  <a:pos x="wd2" y="hd2"/>
                </a:cxn>
                <a:cxn ang="10800000">
                  <a:pos x="wd2" y="hd2"/>
                </a:cxn>
                <a:cxn ang="16200000">
                  <a:pos x="wd2" y="hd2"/>
                </a:cxn>
              </a:cxnLst>
              <a:rect l="0" t="0" r="r" b="b"/>
              <a:pathLst>
                <a:path w="21600" h="14364" extrusionOk="0">
                  <a:moveTo>
                    <a:pt x="21600" y="12942"/>
                  </a:moveTo>
                  <a:cubicBezTo>
                    <a:pt x="21600" y="6793"/>
                    <a:pt x="15451" y="9735"/>
                    <a:pt x="12271" y="6793"/>
                  </a:cubicBezTo>
                  <a:cubicBezTo>
                    <a:pt x="9329" y="6793"/>
                    <a:pt x="3180" y="-2536"/>
                    <a:pt x="0" y="671"/>
                  </a:cubicBezTo>
                  <a:cubicBezTo>
                    <a:pt x="0" y="3613"/>
                    <a:pt x="9329" y="19064"/>
                    <a:pt x="21600" y="1294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1" name="Google Shape;5168;p41"/>
            <p:cNvSpPr/>
            <p:nvPr/>
          </p:nvSpPr>
          <p:spPr>
            <a:xfrm>
              <a:off x="1399341" y="996138"/>
              <a:ext cx="12837" cy="18497"/>
            </a:xfrm>
            <a:custGeom>
              <a:avLst/>
              <a:gdLst/>
              <a:ahLst/>
              <a:cxnLst>
                <a:cxn ang="0">
                  <a:pos x="wd2" y="hd2"/>
                </a:cxn>
                <a:cxn ang="5400000">
                  <a:pos x="wd2" y="hd2"/>
                </a:cxn>
                <a:cxn ang="10800000">
                  <a:pos x="wd2" y="hd2"/>
                </a:cxn>
                <a:cxn ang="16200000">
                  <a:pos x="wd2" y="hd2"/>
                </a:cxn>
              </a:cxnLst>
              <a:rect l="0" t="0" r="r" b="b"/>
              <a:pathLst>
                <a:path w="18988" h="19850" extrusionOk="0">
                  <a:moveTo>
                    <a:pt x="1863" y="19850"/>
                  </a:moveTo>
                  <a:lnTo>
                    <a:pt x="5969" y="19850"/>
                  </a:lnTo>
                  <a:cubicBezTo>
                    <a:pt x="5969" y="16872"/>
                    <a:pt x="10407" y="13652"/>
                    <a:pt x="14513" y="10673"/>
                  </a:cubicBezTo>
                  <a:cubicBezTo>
                    <a:pt x="14513" y="7427"/>
                    <a:pt x="18988" y="4448"/>
                    <a:pt x="18988" y="1228"/>
                  </a:cubicBezTo>
                  <a:cubicBezTo>
                    <a:pt x="10407" y="-1750"/>
                    <a:pt x="5969" y="1228"/>
                    <a:pt x="5969" y="4448"/>
                  </a:cubicBezTo>
                  <a:cubicBezTo>
                    <a:pt x="1863" y="10673"/>
                    <a:pt x="-2612" y="13652"/>
                    <a:pt x="1863" y="1985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2" name="Google Shape;5169;p41"/>
            <p:cNvSpPr/>
            <p:nvPr/>
          </p:nvSpPr>
          <p:spPr>
            <a:xfrm>
              <a:off x="431050" y="1156558"/>
              <a:ext cx="12836" cy="21331"/>
            </a:xfrm>
            <a:custGeom>
              <a:avLst/>
              <a:gdLst/>
              <a:ahLst/>
              <a:cxnLst>
                <a:cxn ang="0">
                  <a:pos x="wd2" y="hd2"/>
                </a:cxn>
                <a:cxn ang="5400000">
                  <a:pos x="wd2" y="hd2"/>
                </a:cxn>
                <a:cxn ang="10800000">
                  <a:pos x="wd2" y="hd2"/>
                </a:cxn>
                <a:cxn ang="16200000">
                  <a:pos x="wd2" y="hd2"/>
                </a:cxn>
              </a:cxnLst>
              <a:rect l="0" t="0" r="r" b="b"/>
              <a:pathLst>
                <a:path w="18988" h="19903" extrusionOk="0">
                  <a:moveTo>
                    <a:pt x="0" y="13389"/>
                  </a:moveTo>
                  <a:cubicBezTo>
                    <a:pt x="0" y="18801"/>
                    <a:pt x="8581" y="21600"/>
                    <a:pt x="13019" y="18801"/>
                  </a:cubicBezTo>
                  <a:cubicBezTo>
                    <a:pt x="17125" y="13389"/>
                    <a:pt x="8581" y="16212"/>
                    <a:pt x="13019" y="10800"/>
                  </a:cubicBezTo>
                  <a:cubicBezTo>
                    <a:pt x="17125" y="8001"/>
                    <a:pt x="21600" y="5388"/>
                    <a:pt x="17125" y="0"/>
                  </a:cubicBezTo>
                  <a:cubicBezTo>
                    <a:pt x="8581" y="0"/>
                    <a:pt x="0" y="8001"/>
                    <a:pt x="0" y="1338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3" name="Google Shape;5170;p41"/>
            <p:cNvSpPr/>
            <p:nvPr/>
          </p:nvSpPr>
          <p:spPr>
            <a:xfrm>
              <a:off x="1382073" y="1133709"/>
              <a:ext cx="23555" cy="12702"/>
            </a:xfrm>
            <a:custGeom>
              <a:avLst/>
              <a:gdLst/>
              <a:ahLst/>
              <a:cxnLst>
                <a:cxn ang="0">
                  <a:pos x="wd2" y="hd2"/>
                </a:cxn>
                <a:cxn ang="5400000">
                  <a:pos x="wd2" y="hd2"/>
                </a:cxn>
                <a:cxn ang="10800000">
                  <a:pos x="wd2" y="hd2"/>
                </a:cxn>
                <a:cxn ang="16200000">
                  <a:pos x="wd2" y="hd2"/>
                </a:cxn>
              </a:cxnLst>
              <a:rect l="0" t="0" r="r" b="b"/>
              <a:pathLst>
                <a:path w="17589" h="14469" extrusionOk="0">
                  <a:moveTo>
                    <a:pt x="862" y="0"/>
                  </a:moveTo>
                  <a:cubicBezTo>
                    <a:pt x="-3451" y="5598"/>
                    <a:pt x="9505" y="21600"/>
                    <a:pt x="15909" y="10823"/>
                  </a:cubicBezTo>
                  <a:cubicBezTo>
                    <a:pt x="18149" y="10823"/>
                    <a:pt x="18149" y="5598"/>
                    <a:pt x="15909" y="55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4" name="Google Shape;5171;p41"/>
            <p:cNvSpPr/>
            <p:nvPr/>
          </p:nvSpPr>
          <p:spPr>
            <a:xfrm>
              <a:off x="1187247" y="985407"/>
              <a:ext cx="12702" cy="17653"/>
            </a:xfrm>
            <a:custGeom>
              <a:avLst/>
              <a:gdLst/>
              <a:ahLst/>
              <a:cxnLst>
                <a:cxn ang="0">
                  <a:pos x="wd2" y="hd2"/>
                </a:cxn>
                <a:cxn ang="5400000">
                  <a:pos x="wd2" y="hd2"/>
                </a:cxn>
                <a:cxn ang="10800000">
                  <a:pos x="wd2" y="hd2"/>
                </a:cxn>
                <a:cxn ang="16200000">
                  <a:pos x="wd2" y="hd2"/>
                </a:cxn>
              </a:cxnLst>
              <a:rect l="0" t="0" r="r" b="b"/>
              <a:pathLst>
                <a:path w="16317" h="18943" extrusionOk="0">
                  <a:moveTo>
                    <a:pt x="5645" y="321"/>
                  </a:moveTo>
                  <a:cubicBezTo>
                    <a:pt x="0" y="321"/>
                    <a:pt x="0" y="6520"/>
                    <a:pt x="0" y="9766"/>
                  </a:cubicBezTo>
                  <a:cubicBezTo>
                    <a:pt x="0" y="15965"/>
                    <a:pt x="0" y="18943"/>
                    <a:pt x="10823" y="18943"/>
                  </a:cubicBezTo>
                  <a:cubicBezTo>
                    <a:pt x="16422" y="15965"/>
                    <a:pt x="21600" y="-2657"/>
                    <a:pt x="5645" y="3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5" name="Google Shape;5172;p41"/>
            <p:cNvSpPr/>
            <p:nvPr/>
          </p:nvSpPr>
          <p:spPr>
            <a:xfrm>
              <a:off x="928495" y="691563"/>
              <a:ext cx="19907" cy="12701"/>
            </a:xfrm>
            <a:custGeom>
              <a:avLst/>
              <a:gdLst/>
              <a:ahLst/>
              <a:cxnLst>
                <a:cxn ang="0">
                  <a:pos x="wd2" y="hd2"/>
                </a:cxn>
                <a:cxn ang="5400000">
                  <a:pos x="wd2" y="hd2"/>
                </a:cxn>
                <a:cxn ang="10800000">
                  <a:pos x="wd2" y="hd2"/>
                </a:cxn>
                <a:cxn ang="16200000">
                  <a:pos x="wd2" y="hd2"/>
                </a:cxn>
              </a:cxnLst>
              <a:rect l="0" t="0" r="r" b="b"/>
              <a:pathLst>
                <a:path w="18571" h="15476" extrusionOk="0">
                  <a:moveTo>
                    <a:pt x="284" y="1293"/>
                  </a:moveTo>
                  <a:cubicBezTo>
                    <a:pt x="-2329" y="18418"/>
                    <a:pt x="13883" y="18418"/>
                    <a:pt x="16472" y="9837"/>
                  </a:cubicBezTo>
                  <a:cubicBezTo>
                    <a:pt x="19271" y="5399"/>
                    <a:pt x="19271" y="1293"/>
                    <a:pt x="16472" y="1293"/>
                  </a:cubicBezTo>
                  <a:cubicBezTo>
                    <a:pt x="13883" y="1293"/>
                    <a:pt x="11084" y="1293"/>
                    <a:pt x="11084" y="5399"/>
                  </a:cubicBezTo>
                  <a:cubicBezTo>
                    <a:pt x="3083" y="5399"/>
                    <a:pt x="3083" y="-3182"/>
                    <a:pt x="284" y="129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6" name="Google Shape;5173;p41"/>
            <p:cNvSpPr/>
            <p:nvPr/>
          </p:nvSpPr>
          <p:spPr>
            <a:xfrm>
              <a:off x="807918" y="927832"/>
              <a:ext cx="12702" cy="17352"/>
            </a:xfrm>
            <a:custGeom>
              <a:avLst/>
              <a:gdLst/>
              <a:ahLst/>
              <a:cxnLst>
                <a:cxn ang="0">
                  <a:pos x="wd2" y="hd2"/>
                </a:cxn>
                <a:cxn ang="5400000">
                  <a:pos x="wd2" y="hd2"/>
                </a:cxn>
                <a:cxn ang="10800000">
                  <a:pos x="wd2" y="hd2"/>
                </a:cxn>
                <a:cxn ang="16200000">
                  <a:pos x="wd2" y="hd2"/>
                </a:cxn>
              </a:cxnLst>
              <a:rect l="0" t="0" r="r" b="b"/>
              <a:pathLst>
                <a:path w="14286" h="21600" extrusionOk="0">
                  <a:moveTo>
                    <a:pt x="5595" y="21600"/>
                  </a:moveTo>
                  <a:cubicBezTo>
                    <a:pt x="12816" y="21600"/>
                    <a:pt x="16551" y="18145"/>
                    <a:pt x="12816" y="10956"/>
                  </a:cubicBezTo>
                  <a:cubicBezTo>
                    <a:pt x="12816" y="7190"/>
                    <a:pt x="16551" y="0"/>
                    <a:pt x="5595" y="0"/>
                  </a:cubicBezTo>
                  <a:cubicBezTo>
                    <a:pt x="2141" y="3735"/>
                    <a:pt x="-5049" y="21600"/>
                    <a:pt x="5595"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7" name="Google Shape;5174;p41"/>
            <p:cNvSpPr/>
            <p:nvPr/>
          </p:nvSpPr>
          <p:spPr>
            <a:xfrm>
              <a:off x="998251" y="1233821"/>
              <a:ext cx="20449" cy="12702"/>
            </a:xfrm>
            <a:custGeom>
              <a:avLst/>
              <a:gdLst/>
              <a:ahLst/>
              <a:cxnLst>
                <a:cxn ang="0">
                  <a:pos x="wd2" y="hd2"/>
                </a:cxn>
                <a:cxn ang="5400000">
                  <a:pos x="wd2" y="hd2"/>
                </a:cxn>
                <a:cxn ang="10800000">
                  <a:pos x="wd2" y="hd2"/>
                </a:cxn>
                <a:cxn ang="16200000">
                  <a:pos x="wd2" y="hd2"/>
                </a:cxn>
              </a:cxnLst>
              <a:rect l="0" t="0" r="r" b="b"/>
              <a:pathLst>
                <a:path w="16891" h="15767" extrusionOk="0">
                  <a:moveTo>
                    <a:pt x="2478" y="1531"/>
                  </a:moveTo>
                  <a:cubicBezTo>
                    <a:pt x="0" y="1531"/>
                    <a:pt x="0" y="8342"/>
                    <a:pt x="0" y="8342"/>
                  </a:cubicBezTo>
                  <a:cubicBezTo>
                    <a:pt x="0" y="15767"/>
                    <a:pt x="14331" y="15767"/>
                    <a:pt x="14331" y="15767"/>
                  </a:cubicBezTo>
                  <a:cubicBezTo>
                    <a:pt x="21600" y="15767"/>
                    <a:pt x="12039" y="-5833"/>
                    <a:pt x="2478" y="153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8" name="Google Shape;5175;p41"/>
            <p:cNvSpPr/>
            <p:nvPr/>
          </p:nvSpPr>
          <p:spPr>
            <a:xfrm>
              <a:off x="894968" y="1415946"/>
              <a:ext cx="12703" cy="15613"/>
            </a:xfrm>
            <a:custGeom>
              <a:avLst/>
              <a:gdLst/>
              <a:ahLst/>
              <a:cxnLst>
                <a:cxn ang="0">
                  <a:pos x="wd2" y="hd2"/>
                </a:cxn>
                <a:cxn ang="5400000">
                  <a:pos x="wd2" y="hd2"/>
                </a:cxn>
                <a:cxn ang="10800000">
                  <a:pos x="wd2" y="hd2"/>
                </a:cxn>
                <a:cxn ang="16200000">
                  <a:pos x="wd2" y="hd2"/>
                </a:cxn>
              </a:cxnLst>
              <a:rect l="0" t="0" r="r" b="b"/>
              <a:pathLst>
                <a:path w="12011" h="10555" extrusionOk="0">
                  <a:moveTo>
                    <a:pt x="10598" y="10419"/>
                  </a:moveTo>
                  <a:cubicBezTo>
                    <a:pt x="13778" y="8543"/>
                    <a:pt x="10598" y="6498"/>
                    <a:pt x="10598" y="4622"/>
                  </a:cubicBezTo>
                  <a:cubicBezTo>
                    <a:pt x="1507" y="-9153"/>
                    <a:pt x="-7822" y="12447"/>
                    <a:pt x="10598" y="1041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19" name="Google Shape;5176;p41"/>
            <p:cNvSpPr/>
            <p:nvPr/>
          </p:nvSpPr>
          <p:spPr>
            <a:xfrm>
              <a:off x="356575" y="1124062"/>
              <a:ext cx="14253" cy="19155"/>
            </a:xfrm>
            <a:custGeom>
              <a:avLst/>
              <a:gdLst/>
              <a:ahLst/>
              <a:cxnLst>
                <a:cxn ang="0">
                  <a:pos x="wd2" y="hd2"/>
                </a:cxn>
                <a:cxn ang="5400000">
                  <a:pos x="wd2" y="hd2"/>
                </a:cxn>
                <a:cxn ang="10800000">
                  <a:pos x="wd2" y="hd2"/>
                </a:cxn>
                <a:cxn ang="16200000">
                  <a:pos x="wd2" y="hd2"/>
                </a:cxn>
              </a:cxnLst>
              <a:rect l="0" t="0" r="r" b="b"/>
              <a:pathLst>
                <a:path w="17742" h="17871" extrusionOk="0">
                  <a:moveTo>
                    <a:pt x="2801" y="508"/>
                  </a:moveTo>
                  <a:cubicBezTo>
                    <a:pt x="-934" y="508"/>
                    <a:pt x="-934" y="8719"/>
                    <a:pt x="2801" y="11308"/>
                  </a:cubicBezTo>
                  <a:cubicBezTo>
                    <a:pt x="6256" y="19519"/>
                    <a:pt x="20666" y="19519"/>
                    <a:pt x="17211" y="14107"/>
                  </a:cubicBezTo>
                  <a:lnTo>
                    <a:pt x="9990" y="8719"/>
                  </a:lnTo>
                  <a:cubicBezTo>
                    <a:pt x="9990" y="5920"/>
                    <a:pt x="9990" y="-2081"/>
                    <a:pt x="2801" y="50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0" name="Google Shape;5177;p41"/>
            <p:cNvSpPr/>
            <p:nvPr/>
          </p:nvSpPr>
          <p:spPr>
            <a:xfrm>
              <a:off x="727192" y="872957"/>
              <a:ext cx="12702" cy="20152"/>
            </a:xfrm>
            <a:custGeom>
              <a:avLst/>
              <a:gdLst/>
              <a:ahLst/>
              <a:cxnLst>
                <a:cxn ang="0">
                  <a:pos x="wd2" y="hd2"/>
                </a:cxn>
                <a:cxn ang="5400000">
                  <a:pos x="wd2" y="hd2"/>
                </a:cxn>
                <a:cxn ang="10800000">
                  <a:pos x="wd2" y="hd2"/>
                </a:cxn>
                <a:cxn ang="16200000">
                  <a:pos x="wd2" y="hd2"/>
                </a:cxn>
              </a:cxnLst>
              <a:rect l="0" t="0" r="r" b="b"/>
              <a:pathLst>
                <a:path w="15107" h="21600" extrusionOk="0">
                  <a:moveTo>
                    <a:pt x="5266" y="21600"/>
                  </a:moveTo>
                  <a:cubicBezTo>
                    <a:pt x="9750" y="18625"/>
                    <a:pt x="18308" y="6217"/>
                    <a:pt x="13862" y="0"/>
                  </a:cubicBezTo>
                  <a:cubicBezTo>
                    <a:pt x="9750" y="0"/>
                    <a:pt x="5266" y="2975"/>
                    <a:pt x="1154" y="9192"/>
                  </a:cubicBezTo>
                  <a:cubicBezTo>
                    <a:pt x="1154" y="15383"/>
                    <a:pt x="-3292" y="21600"/>
                    <a:pt x="5266"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1" name="Google Shape;5178;p41"/>
            <p:cNvSpPr/>
            <p:nvPr/>
          </p:nvSpPr>
          <p:spPr>
            <a:xfrm>
              <a:off x="834648" y="1005232"/>
              <a:ext cx="12703" cy="15606"/>
            </a:xfrm>
            <a:custGeom>
              <a:avLst/>
              <a:gdLst/>
              <a:ahLst/>
              <a:cxnLst>
                <a:cxn ang="0">
                  <a:pos x="wd2" y="hd2"/>
                </a:cxn>
                <a:cxn ang="5400000">
                  <a:pos x="wd2" y="hd2"/>
                </a:cxn>
                <a:cxn ang="10800000">
                  <a:pos x="wd2" y="hd2"/>
                </a:cxn>
                <a:cxn ang="16200000">
                  <a:pos x="wd2" y="hd2"/>
                </a:cxn>
              </a:cxnLst>
              <a:rect l="0" t="0" r="r" b="b"/>
              <a:pathLst>
                <a:path w="14550" h="16542" extrusionOk="0">
                  <a:moveTo>
                    <a:pt x="5039" y="900"/>
                  </a:moveTo>
                  <a:cubicBezTo>
                    <a:pt x="-2171" y="3842"/>
                    <a:pt x="-2171" y="19293"/>
                    <a:pt x="8489" y="16113"/>
                  </a:cubicBezTo>
                  <a:cubicBezTo>
                    <a:pt x="19429" y="13171"/>
                    <a:pt x="12219" y="7022"/>
                    <a:pt x="12219" y="7022"/>
                  </a:cubicBezTo>
                  <a:cubicBezTo>
                    <a:pt x="8489" y="3842"/>
                    <a:pt x="8489" y="-2307"/>
                    <a:pt x="5039" y="9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2" name="Google Shape;5179;p41"/>
            <p:cNvSpPr/>
            <p:nvPr/>
          </p:nvSpPr>
          <p:spPr>
            <a:xfrm>
              <a:off x="841975" y="813395"/>
              <a:ext cx="17531" cy="12702"/>
            </a:xfrm>
            <a:custGeom>
              <a:avLst/>
              <a:gdLst/>
              <a:ahLst/>
              <a:cxnLst>
                <a:cxn ang="0">
                  <a:pos x="wd2" y="hd2"/>
                </a:cxn>
                <a:cxn ang="5400000">
                  <a:pos x="wd2" y="hd2"/>
                </a:cxn>
                <a:cxn ang="10800000">
                  <a:pos x="wd2" y="hd2"/>
                </a:cxn>
                <a:cxn ang="16200000">
                  <a:pos x="wd2" y="hd2"/>
                </a:cxn>
              </a:cxnLst>
              <a:rect l="0" t="0" r="r" b="b"/>
              <a:pathLst>
                <a:path w="16356" h="15294" extrusionOk="0">
                  <a:moveTo>
                    <a:pt x="8211" y="736"/>
                  </a:moveTo>
                  <a:cubicBezTo>
                    <a:pt x="5388" y="736"/>
                    <a:pt x="0" y="736"/>
                    <a:pt x="0" y="9332"/>
                  </a:cubicBezTo>
                  <a:cubicBezTo>
                    <a:pt x="0" y="13444"/>
                    <a:pt x="5388" y="17890"/>
                    <a:pt x="8211" y="13444"/>
                  </a:cubicBezTo>
                  <a:cubicBezTo>
                    <a:pt x="16212" y="13444"/>
                    <a:pt x="21600" y="-3710"/>
                    <a:pt x="8211" y="73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3" name="Google Shape;5180;p41"/>
            <p:cNvSpPr/>
            <p:nvPr/>
          </p:nvSpPr>
          <p:spPr>
            <a:xfrm>
              <a:off x="1200262" y="620519"/>
              <a:ext cx="18755" cy="12702"/>
            </a:xfrm>
            <a:custGeom>
              <a:avLst/>
              <a:gdLst/>
              <a:ahLst/>
              <a:cxnLst>
                <a:cxn ang="0">
                  <a:pos x="wd2" y="hd2"/>
                </a:cxn>
                <a:cxn ang="5400000">
                  <a:pos x="wd2" y="hd2"/>
                </a:cxn>
                <a:cxn ang="10800000">
                  <a:pos x="wd2" y="hd2"/>
                </a:cxn>
                <a:cxn ang="16200000">
                  <a:pos x="wd2" y="hd2"/>
                </a:cxn>
              </a:cxnLst>
              <a:rect l="0" t="0" r="r" b="b"/>
              <a:pathLst>
                <a:path w="17497" h="21600" extrusionOk="0">
                  <a:moveTo>
                    <a:pt x="8713" y="5598"/>
                  </a:moveTo>
                  <a:cubicBezTo>
                    <a:pt x="5914" y="10823"/>
                    <a:pt x="3325" y="5598"/>
                    <a:pt x="502" y="10823"/>
                  </a:cubicBezTo>
                  <a:cubicBezTo>
                    <a:pt x="-2087" y="16422"/>
                    <a:pt x="5914" y="21600"/>
                    <a:pt x="11302" y="21600"/>
                  </a:cubicBezTo>
                  <a:cubicBezTo>
                    <a:pt x="14125" y="16422"/>
                    <a:pt x="19513" y="5598"/>
                    <a:pt x="16714" y="0"/>
                  </a:cubicBezTo>
                  <a:cubicBezTo>
                    <a:pt x="11302" y="0"/>
                    <a:pt x="11302" y="5598"/>
                    <a:pt x="8713" y="55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4" name="Google Shape;5181;p41"/>
            <p:cNvSpPr/>
            <p:nvPr/>
          </p:nvSpPr>
          <p:spPr>
            <a:xfrm>
              <a:off x="799334" y="698492"/>
              <a:ext cx="13693" cy="18210"/>
            </a:xfrm>
            <a:custGeom>
              <a:avLst/>
              <a:gdLst/>
              <a:ahLst/>
              <a:cxnLst>
                <a:cxn ang="0">
                  <a:pos x="wd2" y="hd2"/>
                </a:cxn>
                <a:cxn ang="5400000">
                  <a:pos x="wd2" y="hd2"/>
                </a:cxn>
                <a:cxn ang="10800000">
                  <a:pos x="wd2" y="hd2"/>
                </a:cxn>
                <a:cxn ang="16200000">
                  <a:pos x="wd2" y="hd2"/>
                </a:cxn>
              </a:cxnLst>
              <a:rect l="0" t="0" r="r" b="b"/>
              <a:pathLst>
                <a:path w="14694" h="15040" extrusionOk="0">
                  <a:moveTo>
                    <a:pt x="14694" y="5484"/>
                  </a:moveTo>
                  <a:cubicBezTo>
                    <a:pt x="14694" y="2985"/>
                    <a:pt x="14694" y="-1785"/>
                    <a:pt x="8496" y="693"/>
                  </a:cubicBezTo>
                  <a:cubicBezTo>
                    <a:pt x="5517" y="2985"/>
                    <a:pt x="5517" y="2985"/>
                    <a:pt x="5517" y="7776"/>
                  </a:cubicBezTo>
                  <a:cubicBezTo>
                    <a:pt x="5517" y="10254"/>
                    <a:pt x="5517" y="10254"/>
                    <a:pt x="2271" y="10254"/>
                  </a:cubicBezTo>
                  <a:cubicBezTo>
                    <a:pt x="-6906" y="15045"/>
                    <a:pt x="14694" y="19815"/>
                    <a:pt x="14694" y="54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5" name="Google Shape;5182;p41"/>
            <p:cNvSpPr/>
            <p:nvPr/>
          </p:nvSpPr>
          <p:spPr>
            <a:xfrm>
              <a:off x="1226976" y="678394"/>
              <a:ext cx="20127"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0823"/>
                    <a:pt x="2978" y="21600"/>
                    <a:pt x="9177" y="21600"/>
                  </a:cubicBezTo>
                  <a:cubicBezTo>
                    <a:pt x="12423" y="21600"/>
                    <a:pt x="21600" y="16422"/>
                    <a:pt x="21600" y="5598"/>
                  </a:cubicBezTo>
                  <a:cubicBezTo>
                    <a:pt x="15402" y="5598"/>
                    <a:pt x="15402" y="10823"/>
                    <a:pt x="9177" y="5598"/>
                  </a:cubicBezTo>
                  <a:cubicBezTo>
                    <a:pt x="6198" y="5598"/>
                    <a:pt x="6198"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6" name="Google Shape;5183;p41"/>
            <p:cNvSpPr/>
            <p:nvPr/>
          </p:nvSpPr>
          <p:spPr>
            <a:xfrm>
              <a:off x="941514" y="713939"/>
              <a:ext cx="19214" cy="12702"/>
            </a:xfrm>
            <a:custGeom>
              <a:avLst/>
              <a:gdLst/>
              <a:ahLst/>
              <a:cxnLst>
                <a:cxn ang="0">
                  <a:pos x="wd2" y="hd2"/>
                </a:cxn>
                <a:cxn ang="5400000">
                  <a:pos x="wd2" y="hd2"/>
                </a:cxn>
                <a:cxn ang="10800000">
                  <a:pos x="wd2" y="hd2"/>
                </a:cxn>
                <a:cxn ang="16200000">
                  <a:pos x="wd2" y="hd2"/>
                </a:cxn>
              </a:cxnLst>
              <a:rect l="0" t="0" r="r" b="b"/>
              <a:pathLst>
                <a:path w="17925" h="12247" extrusionOk="0">
                  <a:moveTo>
                    <a:pt x="17925" y="1672"/>
                  </a:moveTo>
                  <a:cubicBezTo>
                    <a:pt x="12537" y="-2089"/>
                    <a:pt x="9738" y="5121"/>
                    <a:pt x="7125" y="1672"/>
                  </a:cubicBezTo>
                  <a:cubicBezTo>
                    <a:pt x="4326" y="1672"/>
                    <a:pt x="1737" y="-2089"/>
                    <a:pt x="1737" y="1672"/>
                  </a:cubicBezTo>
                  <a:cubicBezTo>
                    <a:pt x="-3675" y="1672"/>
                    <a:pt x="4326" y="19511"/>
                    <a:pt x="15126" y="8851"/>
                  </a:cubicBezTo>
                  <a:cubicBezTo>
                    <a:pt x="17925" y="5121"/>
                    <a:pt x="17925" y="5121"/>
                    <a:pt x="17925" y="167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7" name="Google Shape;5184;p41"/>
            <p:cNvSpPr/>
            <p:nvPr/>
          </p:nvSpPr>
          <p:spPr>
            <a:xfrm>
              <a:off x="805878" y="620832"/>
              <a:ext cx="17033" cy="12702"/>
            </a:xfrm>
            <a:custGeom>
              <a:avLst/>
              <a:gdLst/>
              <a:ahLst/>
              <a:cxnLst>
                <a:cxn ang="0">
                  <a:pos x="wd2" y="hd2"/>
                </a:cxn>
                <a:cxn ang="5400000">
                  <a:pos x="wd2" y="hd2"/>
                </a:cxn>
                <a:cxn ang="10800000">
                  <a:pos x="wd2" y="hd2"/>
                </a:cxn>
                <a:cxn ang="16200000">
                  <a:pos x="wd2" y="hd2"/>
                </a:cxn>
              </a:cxnLst>
              <a:rect l="0" t="0" r="r" b="b"/>
              <a:pathLst>
                <a:path w="15891" h="18080" extrusionOk="0">
                  <a:moveTo>
                    <a:pt x="9490" y="8596"/>
                  </a:moveTo>
                  <a:lnTo>
                    <a:pt x="4079" y="8596"/>
                  </a:lnTo>
                  <a:cubicBezTo>
                    <a:pt x="-4132" y="8596"/>
                    <a:pt x="1280" y="21600"/>
                    <a:pt x="9490" y="17154"/>
                  </a:cubicBezTo>
                  <a:cubicBezTo>
                    <a:pt x="14879" y="17154"/>
                    <a:pt x="17468" y="8596"/>
                    <a:pt x="14879" y="0"/>
                  </a:cubicBezTo>
                  <a:cubicBezTo>
                    <a:pt x="9490" y="0"/>
                    <a:pt x="9490" y="4446"/>
                    <a:pt x="9490" y="859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8" name="Google Shape;5185;p41"/>
            <p:cNvSpPr/>
            <p:nvPr/>
          </p:nvSpPr>
          <p:spPr>
            <a:xfrm>
              <a:off x="617669" y="812082"/>
              <a:ext cx="17206" cy="15720"/>
            </a:xfrm>
            <a:custGeom>
              <a:avLst/>
              <a:gdLst/>
              <a:ahLst/>
              <a:cxnLst>
                <a:cxn ang="0">
                  <a:pos x="wd2" y="hd2"/>
                </a:cxn>
                <a:cxn ang="5400000">
                  <a:pos x="wd2" y="hd2"/>
                </a:cxn>
                <a:cxn ang="10800000">
                  <a:pos x="wd2" y="hd2"/>
                </a:cxn>
                <a:cxn ang="16200000">
                  <a:pos x="wd2" y="hd2"/>
                </a:cxn>
              </a:cxnLst>
              <a:rect l="0" t="0" r="r" b="b"/>
              <a:pathLst>
                <a:path w="16051" h="19569" extrusionOk="0">
                  <a:moveTo>
                    <a:pt x="1498" y="0"/>
                  </a:moveTo>
                  <a:cubicBezTo>
                    <a:pt x="-3914" y="3735"/>
                    <a:pt x="6886" y="10956"/>
                    <a:pt x="9475" y="14410"/>
                  </a:cubicBezTo>
                  <a:cubicBezTo>
                    <a:pt x="9475" y="18145"/>
                    <a:pt x="12298" y="21600"/>
                    <a:pt x="14887" y="18145"/>
                  </a:cubicBezTo>
                  <a:cubicBezTo>
                    <a:pt x="17686" y="14410"/>
                    <a:pt x="14887" y="7190"/>
                    <a:pt x="12298" y="3735"/>
                  </a:cubicBezTo>
                  <a:cubicBezTo>
                    <a:pt x="9475" y="3735"/>
                    <a:pt x="4087" y="0"/>
                    <a:pt x="149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29" name="Google Shape;5186;p41"/>
            <p:cNvSpPr/>
            <p:nvPr/>
          </p:nvSpPr>
          <p:spPr>
            <a:xfrm>
              <a:off x="527153" y="1108166"/>
              <a:ext cx="13874" cy="15749"/>
            </a:xfrm>
            <a:custGeom>
              <a:avLst/>
              <a:gdLst/>
              <a:ahLst/>
              <a:cxnLst>
                <a:cxn ang="0">
                  <a:pos x="wd2" y="hd2"/>
                </a:cxn>
                <a:cxn ang="5400000">
                  <a:pos x="wd2" y="hd2"/>
                </a:cxn>
                <a:cxn ang="10800000">
                  <a:pos x="wd2" y="hd2"/>
                </a:cxn>
                <a:cxn ang="16200000">
                  <a:pos x="wd2" y="hd2"/>
                </a:cxn>
              </a:cxnLst>
              <a:rect l="0" t="0" r="r" b="b"/>
              <a:pathLst>
                <a:path w="17245" h="14694" extrusionOk="0">
                  <a:moveTo>
                    <a:pt x="17245" y="12752"/>
                  </a:moveTo>
                  <a:lnTo>
                    <a:pt x="17245" y="9953"/>
                  </a:lnTo>
                  <a:cubicBezTo>
                    <a:pt x="13795" y="7340"/>
                    <a:pt x="13795" y="9953"/>
                    <a:pt x="10035" y="4541"/>
                  </a:cubicBezTo>
                  <a:cubicBezTo>
                    <a:pt x="-594" y="-6259"/>
                    <a:pt x="-4355" y="4541"/>
                    <a:pt x="6585" y="12752"/>
                  </a:cubicBezTo>
                  <a:cubicBezTo>
                    <a:pt x="6585" y="15341"/>
                    <a:pt x="13795" y="15341"/>
                    <a:pt x="17245" y="1275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0" name="Google Shape;5187;p41"/>
            <p:cNvSpPr/>
            <p:nvPr/>
          </p:nvSpPr>
          <p:spPr>
            <a:xfrm>
              <a:off x="989186" y="694659"/>
              <a:ext cx="17244" cy="12702"/>
            </a:xfrm>
            <a:custGeom>
              <a:avLst/>
              <a:gdLst/>
              <a:ahLst/>
              <a:cxnLst>
                <a:cxn ang="0">
                  <a:pos x="wd2" y="hd2"/>
                </a:cxn>
                <a:cxn ang="5400000">
                  <a:pos x="wd2" y="hd2"/>
                </a:cxn>
                <a:cxn ang="10800000">
                  <a:pos x="wd2" y="hd2"/>
                </a:cxn>
                <a:cxn ang="16200000">
                  <a:pos x="wd2" y="hd2"/>
                </a:cxn>
              </a:cxnLst>
              <a:rect l="0" t="0" r="r" b="b"/>
              <a:pathLst>
                <a:path w="16087" h="12823" extrusionOk="0">
                  <a:moveTo>
                    <a:pt x="8456" y="4635"/>
                  </a:moveTo>
                  <a:cubicBezTo>
                    <a:pt x="5867" y="4635"/>
                    <a:pt x="3044" y="1455"/>
                    <a:pt x="455" y="4635"/>
                  </a:cubicBezTo>
                  <a:cubicBezTo>
                    <a:pt x="-2344" y="7577"/>
                    <a:pt x="8456" y="16906"/>
                    <a:pt x="13844" y="10784"/>
                  </a:cubicBezTo>
                  <a:cubicBezTo>
                    <a:pt x="19256" y="1455"/>
                    <a:pt x="13844" y="-4694"/>
                    <a:pt x="8456" y="463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1" name="Google Shape;5188;p41"/>
            <p:cNvSpPr/>
            <p:nvPr/>
          </p:nvSpPr>
          <p:spPr>
            <a:xfrm>
              <a:off x="419475" y="1438928"/>
              <a:ext cx="20797" cy="12702"/>
            </a:xfrm>
            <a:custGeom>
              <a:avLst/>
              <a:gdLst/>
              <a:ahLst/>
              <a:cxnLst>
                <a:cxn ang="0">
                  <a:pos x="wd2" y="hd2"/>
                </a:cxn>
                <a:cxn ang="5400000">
                  <a:pos x="wd2" y="hd2"/>
                </a:cxn>
                <a:cxn ang="10800000">
                  <a:pos x="wd2" y="hd2"/>
                </a:cxn>
                <a:cxn ang="16200000">
                  <a:pos x="wd2" y="hd2"/>
                </a:cxn>
              </a:cxnLst>
              <a:rect l="0" t="0" r="r" b="b"/>
              <a:pathLst>
                <a:path w="19403" h="17329" extrusionOk="0">
                  <a:moveTo>
                    <a:pt x="19011" y="17329"/>
                  </a:moveTo>
                  <a:cubicBezTo>
                    <a:pt x="21600" y="2740"/>
                    <a:pt x="10800" y="-4271"/>
                    <a:pt x="2822" y="2740"/>
                  </a:cubicBezTo>
                  <a:cubicBezTo>
                    <a:pt x="0" y="2740"/>
                    <a:pt x="0" y="2740"/>
                    <a:pt x="0" y="10318"/>
                  </a:cubicBezTo>
                  <a:cubicBezTo>
                    <a:pt x="2822" y="17329"/>
                    <a:pt x="5412" y="17329"/>
                    <a:pt x="10800" y="1732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2" name="Google Shape;5189;p41"/>
            <p:cNvSpPr/>
            <p:nvPr/>
          </p:nvSpPr>
          <p:spPr>
            <a:xfrm>
              <a:off x="946150" y="625842"/>
              <a:ext cx="20378" cy="12702"/>
            </a:xfrm>
            <a:custGeom>
              <a:avLst/>
              <a:gdLst/>
              <a:ahLst/>
              <a:cxnLst>
                <a:cxn ang="0">
                  <a:pos x="wd2" y="hd2"/>
                </a:cxn>
                <a:cxn ang="5400000">
                  <a:pos x="wd2" y="hd2"/>
                </a:cxn>
                <a:cxn ang="10800000">
                  <a:pos x="wd2" y="hd2"/>
                </a:cxn>
                <a:cxn ang="16200000">
                  <a:pos x="wd2" y="hd2"/>
                </a:cxn>
              </a:cxnLst>
              <a:rect l="0" t="0" r="r" b="b"/>
              <a:pathLst>
                <a:path w="21600" h="17019" extrusionOk="0">
                  <a:moveTo>
                    <a:pt x="0" y="4198"/>
                  </a:moveTo>
                  <a:cubicBezTo>
                    <a:pt x="0" y="9377"/>
                    <a:pt x="0" y="14975"/>
                    <a:pt x="3180" y="14975"/>
                  </a:cubicBezTo>
                  <a:cubicBezTo>
                    <a:pt x="12271" y="20200"/>
                    <a:pt x="21600" y="14975"/>
                    <a:pt x="21600" y="4198"/>
                  </a:cubicBezTo>
                  <a:cubicBezTo>
                    <a:pt x="18420" y="-1400"/>
                    <a:pt x="15451" y="-1400"/>
                    <a:pt x="12271" y="41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3" name="Google Shape;5190;p41"/>
            <p:cNvSpPr/>
            <p:nvPr/>
          </p:nvSpPr>
          <p:spPr>
            <a:xfrm>
              <a:off x="947902" y="551331"/>
              <a:ext cx="17197" cy="12702"/>
            </a:xfrm>
            <a:custGeom>
              <a:avLst/>
              <a:gdLst/>
              <a:ahLst/>
              <a:cxnLst>
                <a:cxn ang="0">
                  <a:pos x="wd2" y="hd2"/>
                </a:cxn>
                <a:cxn ang="5400000">
                  <a:pos x="wd2" y="hd2"/>
                </a:cxn>
                <a:cxn ang="10800000">
                  <a:pos x="wd2" y="hd2"/>
                </a:cxn>
                <a:cxn ang="16200000">
                  <a:pos x="wd2" y="hd2"/>
                </a:cxn>
              </a:cxnLst>
              <a:rect l="0" t="0" r="r" b="b"/>
              <a:pathLst>
                <a:path w="16043" h="17932" extrusionOk="0">
                  <a:moveTo>
                    <a:pt x="1164" y="0"/>
                  </a:moveTo>
                  <a:cubicBezTo>
                    <a:pt x="-1635" y="0"/>
                    <a:pt x="1164" y="13042"/>
                    <a:pt x="3777" y="13042"/>
                  </a:cubicBezTo>
                  <a:cubicBezTo>
                    <a:pt x="9165" y="21600"/>
                    <a:pt x="19965" y="17154"/>
                    <a:pt x="14577" y="13042"/>
                  </a:cubicBezTo>
                  <a:cubicBezTo>
                    <a:pt x="11964" y="8558"/>
                    <a:pt x="9165" y="13042"/>
                    <a:pt x="6576" y="4446"/>
                  </a:cubicBezTo>
                  <a:cubicBezTo>
                    <a:pt x="3777" y="0"/>
                    <a:pt x="3777" y="0"/>
                    <a:pt x="116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4" name="Google Shape;5191;p41"/>
            <p:cNvSpPr/>
            <p:nvPr/>
          </p:nvSpPr>
          <p:spPr>
            <a:xfrm>
              <a:off x="422918" y="1113033"/>
              <a:ext cx="16934" cy="14577"/>
            </a:xfrm>
            <a:custGeom>
              <a:avLst/>
              <a:gdLst/>
              <a:ahLst/>
              <a:cxnLst>
                <a:cxn ang="0">
                  <a:pos x="wd2" y="hd2"/>
                </a:cxn>
                <a:cxn ang="5400000">
                  <a:pos x="wd2" y="hd2"/>
                </a:cxn>
                <a:cxn ang="10800000">
                  <a:pos x="wd2" y="hd2"/>
                </a:cxn>
                <a:cxn ang="16200000">
                  <a:pos x="wd2" y="hd2"/>
                </a:cxn>
              </a:cxnLst>
              <a:rect l="0" t="0" r="r" b="b"/>
              <a:pathLst>
                <a:path w="15798" h="21600" extrusionOk="0">
                  <a:moveTo>
                    <a:pt x="2199" y="0"/>
                  </a:moveTo>
                  <a:cubicBezTo>
                    <a:pt x="-5802" y="4446"/>
                    <a:pt x="10410" y="21600"/>
                    <a:pt x="12999" y="21600"/>
                  </a:cubicBezTo>
                  <a:cubicBezTo>
                    <a:pt x="15798" y="17154"/>
                    <a:pt x="15798" y="13042"/>
                    <a:pt x="15798" y="13042"/>
                  </a:cubicBezTo>
                  <a:cubicBezTo>
                    <a:pt x="12999" y="8596"/>
                    <a:pt x="2199" y="0"/>
                    <a:pt x="219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5" name="Google Shape;5192;p41"/>
            <p:cNvSpPr/>
            <p:nvPr/>
          </p:nvSpPr>
          <p:spPr>
            <a:xfrm>
              <a:off x="688037" y="1011858"/>
              <a:ext cx="12702" cy="201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cubicBezTo>
                    <a:pt x="0" y="0"/>
                    <a:pt x="0" y="2975"/>
                    <a:pt x="0" y="9192"/>
                  </a:cubicBezTo>
                  <a:cubicBezTo>
                    <a:pt x="0" y="15383"/>
                    <a:pt x="0" y="21600"/>
                    <a:pt x="2160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6" name="Google Shape;5193;p41"/>
            <p:cNvSpPr/>
            <p:nvPr/>
          </p:nvSpPr>
          <p:spPr>
            <a:xfrm>
              <a:off x="633625" y="624544"/>
              <a:ext cx="20377" cy="12702"/>
            </a:xfrm>
            <a:custGeom>
              <a:avLst/>
              <a:gdLst/>
              <a:ahLst/>
              <a:cxnLst>
                <a:cxn ang="0">
                  <a:pos x="wd2" y="hd2"/>
                </a:cxn>
                <a:cxn ang="5400000">
                  <a:pos x="wd2" y="hd2"/>
                </a:cxn>
                <a:cxn ang="10800000">
                  <a:pos x="wd2" y="hd2"/>
                </a:cxn>
                <a:cxn ang="16200000">
                  <a:pos x="wd2" y="hd2"/>
                </a:cxn>
              </a:cxnLst>
              <a:rect l="0" t="0" r="r" b="b"/>
              <a:pathLst>
                <a:path w="21600" h="19754" extrusionOk="0">
                  <a:moveTo>
                    <a:pt x="0" y="14215"/>
                  </a:moveTo>
                  <a:cubicBezTo>
                    <a:pt x="6122" y="21600"/>
                    <a:pt x="15451" y="21600"/>
                    <a:pt x="21600" y="14215"/>
                  </a:cubicBezTo>
                  <a:cubicBezTo>
                    <a:pt x="21600" y="0"/>
                    <a:pt x="18393" y="7385"/>
                    <a:pt x="12271" y="0"/>
                  </a:cubicBezTo>
                  <a:cubicBezTo>
                    <a:pt x="6122" y="0"/>
                    <a:pt x="0" y="0"/>
                    <a:pt x="0" y="1421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7" name="Google Shape;5194;p41"/>
            <p:cNvSpPr/>
            <p:nvPr/>
          </p:nvSpPr>
          <p:spPr>
            <a:xfrm>
              <a:off x="350025" y="1296283"/>
              <a:ext cx="20377" cy="12702"/>
            </a:xfrm>
            <a:custGeom>
              <a:avLst/>
              <a:gdLst/>
              <a:ahLst/>
              <a:cxnLst>
                <a:cxn ang="0">
                  <a:pos x="wd2" y="hd2"/>
                </a:cxn>
                <a:cxn ang="5400000">
                  <a:pos x="wd2" y="hd2"/>
                </a:cxn>
                <a:cxn ang="10800000">
                  <a:pos x="wd2" y="hd2"/>
                </a:cxn>
                <a:cxn ang="16200000">
                  <a:pos x="wd2" y="hd2"/>
                </a:cxn>
              </a:cxnLst>
              <a:rect l="0" t="0" r="r" b="b"/>
              <a:pathLst>
                <a:path w="21600" h="21600" extrusionOk="0">
                  <a:moveTo>
                    <a:pt x="0" y="14236"/>
                  </a:moveTo>
                  <a:cubicBezTo>
                    <a:pt x="3180" y="21600"/>
                    <a:pt x="9329" y="21600"/>
                    <a:pt x="12271" y="21600"/>
                  </a:cubicBezTo>
                  <a:cubicBezTo>
                    <a:pt x="18420" y="21600"/>
                    <a:pt x="21600" y="21600"/>
                    <a:pt x="21600" y="7425"/>
                  </a:cubicBezTo>
                  <a:cubicBezTo>
                    <a:pt x="18420" y="0"/>
                    <a:pt x="12271" y="0"/>
                    <a:pt x="9329" y="0"/>
                  </a:cubicBezTo>
                  <a:cubicBezTo>
                    <a:pt x="3180" y="0"/>
                    <a:pt x="0" y="0"/>
                    <a:pt x="0" y="1423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8" name="Google Shape;5195;p41"/>
            <p:cNvSpPr/>
            <p:nvPr/>
          </p:nvSpPr>
          <p:spPr>
            <a:xfrm>
              <a:off x="1005293" y="1413983"/>
              <a:ext cx="12702" cy="14977"/>
            </a:xfrm>
            <a:custGeom>
              <a:avLst/>
              <a:gdLst/>
              <a:ahLst/>
              <a:cxnLst>
                <a:cxn ang="0">
                  <a:pos x="wd2" y="hd2"/>
                </a:cxn>
                <a:cxn ang="5400000">
                  <a:pos x="wd2" y="hd2"/>
                </a:cxn>
                <a:cxn ang="10800000">
                  <a:pos x="wd2" y="hd2"/>
                </a:cxn>
                <a:cxn ang="16200000">
                  <a:pos x="wd2" y="hd2"/>
                </a:cxn>
              </a:cxnLst>
              <a:rect l="0" t="0" r="r" b="b"/>
              <a:pathLst>
                <a:path w="15437" h="15876" extrusionOk="0">
                  <a:moveTo>
                    <a:pt x="13574" y="6149"/>
                  </a:moveTo>
                  <a:cubicBezTo>
                    <a:pt x="18049" y="3207"/>
                    <a:pt x="13574" y="0"/>
                    <a:pt x="9468" y="0"/>
                  </a:cubicBezTo>
                  <a:cubicBezTo>
                    <a:pt x="5030" y="0"/>
                    <a:pt x="924" y="6149"/>
                    <a:pt x="924" y="9329"/>
                  </a:cubicBezTo>
                  <a:cubicBezTo>
                    <a:pt x="-3551" y="15478"/>
                    <a:pt x="9468" y="21600"/>
                    <a:pt x="13574" y="614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39" name="Google Shape;5196;p41"/>
            <p:cNvSpPr/>
            <p:nvPr/>
          </p:nvSpPr>
          <p:spPr>
            <a:xfrm>
              <a:off x="916114" y="1490357"/>
              <a:ext cx="12702" cy="14538"/>
            </a:xfrm>
            <a:custGeom>
              <a:avLst/>
              <a:gdLst/>
              <a:ahLst/>
              <a:cxnLst>
                <a:cxn ang="0">
                  <a:pos x="wd2" y="hd2"/>
                </a:cxn>
                <a:cxn ang="5400000">
                  <a:pos x="wd2" y="hd2"/>
                </a:cxn>
                <a:cxn ang="10800000">
                  <a:pos x="wd2" y="hd2"/>
                </a:cxn>
                <a:cxn ang="16200000">
                  <a:pos x="wd2" y="hd2"/>
                </a:cxn>
              </a:cxnLst>
              <a:rect l="0" t="0" r="r" b="b"/>
              <a:pathLst>
                <a:path w="19038" h="15601" extrusionOk="0">
                  <a:moveTo>
                    <a:pt x="19038" y="8238"/>
                  </a:moveTo>
                  <a:cubicBezTo>
                    <a:pt x="19038" y="-1207"/>
                    <a:pt x="6153" y="-4185"/>
                    <a:pt x="1645" y="8238"/>
                  </a:cubicBezTo>
                  <a:cubicBezTo>
                    <a:pt x="-2562" y="14437"/>
                    <a:pt x="1645" y="17415"/>
                    <a:pt x="10323" y="1443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0" name="Google Shape;5197;p41"/>
            <p:cNvSpPr/>
            <p:nvPr/>
          </p:nvSpPr>
          <p:spPr>
            <a:xfrm>
              <a:off x="746534" y="555671"/>
              <a:ext cx="19355" cy="12703"/>
            </a:xfrm>
            <a:custGeom>
              <a:avLst/>
              <a:gdLst/>
              <a:ahLst/>
              <a:cxnLst>
                <a:cxn ang="0">
                  <a:pos x="wd2" y="hd2"/>
                </a:cxn>
                <a:cxn ang="5400000">
                  <a:pos x="wd2" y="hd2"/>
                </a:cxn>
                <a:cxn ang="10800000">
                  <a:pos x="wd2" y="hd2"/>
                </a:cxn>
                <a:cxn ang="16200000">
                  <a:pos x="wd2" y="hd2"/>
                </a:cxn>
              </a:cxnLst>
              <a:rect l="0" t="0" r="r" b="b"/>
              <a:pathLst>
                <a:path w="15971" h="17224" extrusionOk="0">
                  <a:moveTo>
                    <a:pt x="11896" y="0"/>
                  </a:moveTo>
                  <a:cubicBezTo>
                    <a:pt x="9606" y="5645"/>
                    <a:pt x="2344" y="0"/>
                    <a:pt x="2344" y="5645"/>
                  </a:cubicBezTo>
                  <a:cubicBezTo>
                    <a:pt x="54" y="5645"/>
                    <a:pt x="-2442" y="10823"/>
                    <a:pt x="4820" y="16422"/>
                  </a:cubicBezTo>
                  <a:cubicBezTo>
                    <a:pt x="16662" y="21600"/>
                    <a:pt x="19158" y="0"/>
                    <a:pt x="1189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1" name="Google Shape;5198;p41"/>
            <p:cNvSpPr/>
            <p:nvPr/>
          </p:nvSpPr>
          <p:spPr>
            <a:xfrm>
              <a:off x="1532883" y="1459539"/>
              <a:ext cx="17822" cy="12702"/>
            </a:xfrm>
            <a:custGeom>
              <a:avLst/>
              <a:gdLst/>
              <a:ahLst/>
              <a:cxnLst>
                <a:cxn ang="0">
                  <a:pos x="wd2" y="hd2"/>
                </a:cxn>
                <a:cxn ang="5400000">
                  <a:pos x="wd2" y="hd2"/>
                </a:cxn>
                <a:cxn ang="10800000">
                  <a:pos x="wd2" y="hd2"/>
                </a:cxn>
                <a:cxn ang="16200000">
                  <a:pos x="wd2" y="hd2"/>
                </a:cxn>
              </a:cxnLst>
              <a:rect l="0" t="0" r="r" b="b"/>
              <a:pathLst>
                <a:path w="16626" h="17969" extrusionOk="0">
                  <a:moveTo>
                    <a:pt x="763" y="5099"/>
                  </a:moveTo>
                  <a:cubicBezTo>
                    <a:pt x="763" y="9276"/>
                    <a:pt x="11563" y="17969"/>
                    <a:pt x="14176" y="17969"/>
                  </a:cubicBezTo>
                  <a:cubicBezTo>
                    <a:pt x="16975" y="17969"/>
                    <a:pt x="19564" y="13792"/>
                    <a:pt x="8764" y="5099"/>
                  </a:cubicBezTo>
                  <a:cubicBezTo>
                    <a:pt x="3376" y="-3631"/>
                    <a:pt x="-2036" y="546"/>
                    <a:pt x="763" y="509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2" name="Google Shape;5199;p41"/>
            <p:cNvSpPr/>
            <p:nvPr/>
          </p:nvSpPr>
          <p:spPr>
            <a:xfrm>
              <a:off x="506000" y="1479441"/>
              <a:ext cx="19920" cy="12702"/>
            </a:xfrm>
            <a:custGeom>
              <a:avLst/>
              <a:gdLst/>
              <a:ahLst/>
              <a:cxnLst>
                <a:cxn ang="0">
                  <a:pos x="wd2" y="hd2"/>
                </a:cxn>
                <a:cxn ang="5400000">
                  <a:pos x="wd2" y="hd2"/>
                </a:cxn>
                <a:cxn ang="10800000">
                  <a:pos x="wd2" y="hd2"/>
                </a:cxn>
                <a:cxn ang="16200000">
                  <a:pos x="wd2" y="hd2"/>
                </a:cxn>
              </a:cxnLst>
              <a:rect l="0" t="0" r="r" b="b"/>
              <a:pathLst>
                <a:path w="18585" h="17340" extrusionOk="0">
                  <a:moveTo>
                    <a:pt x="3078" y="17340"/>
                  </a:moveTo>
                  <a:cubicBezTo>
                    <a:pt x="5668" y="17340"/>
                    <a:pt x="13878" y="10350"/>
                    <a:pt x="16468" y="10350"/>
                  </a:cubicBezTo>
                  <a:cubicBezTo>
                    <a:pt x="19290" y="10350"/>
                    <a:pt x="19290" y="2730"/>
                    <a:pt x="16468" y="2730"/>
                  </a:cubicBezTo>
                  <a:cubicBezTo>
                    <a:pt x="13878" y="-4260"/>
                    <a:pt x="-2310" y="2730"/>
                    <a:pt x="279" y="1734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3" name="Google Shape;5200;p41"/>
            <p:cNvSpPr/>
            <p:nvPr/>
          </p:nvSpPr>
          <p:spPr>
            <a:xfrm>
              <a:off x="685162" y="929651"/>
              <a:ext cx="12703" cy="18558"/>
            </a:xfrm>
            <a:custGeom>
              <a:avLst/>
              <a:gdLst/>
              <a:ahLst/>
              <a:cxnLst>
                <a:cxn ang="0">
                  <a:pos x="wd2" y="hd2"/>
                </a:cxn>
                <a:cxn ang="5400000">
                  <a:pos x="wd2" y="hd2"/>
                </a:cxn>
                <a:cxn ang="10800000">
                  <a:pos x="wd2" y="hd2"/>
                </a:cxn>
                <a:cxn ang="16200000">
                  <a:pos x="wd2" y="hd2"/>
                </a:cxn>
              </a:cxnLst>
              <a:rect l="0" t="0" r="r" b="b"/>
              <a:pathLst>
                <a:path w="15420" h="19672" extrusionOk="0">
                  <a:moveTo>
                    <a:pt x="2509" y="19672"/>
                  </a:moveTo>
                  <a:lnTo>
                    <a:pt x="7687" y="19672"/>
                  </a:lnTo>
                  <a:cubicBezTo>
                    <a:pt x="13286" y="19672"/>
                    <a:pt x="18464" y="4194"/>
                    <a:pt x="13286" y="1252"/>
                  </a:cubicBezTo>
                  <a:cubicBezTo>
                    <a:pt x="7687" y="-1928"/>
                    <a:pt x="2509" y="1252"/>
                    <a:pt x="2509" y="7401"/>
                  </a:cubicBezTo>
                  <a:cubicBezTo>
                    <a:pt x="-3136" y="10343"/>
                    <a:pt x="2509" y="16465"/>
                    <a:pt x="2509" y="1967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4" name="Google Shape;5201;p41"/>
            <p:cNvSpPr/>
            <p:nvPr/>
          </p:nvSpPr>
          <p:spPr>
            <a:xfrm>
              <a:off x="641083" y="654129"/>
              <a:ext cx="19928" cy="12702"/>
            </a:xfrm>
            <a:custGeom>
              <a:avLst/>
              <a:gdLst/>
              <a:ahLst/>
              <a:cxnLst>
                <a:cxn ang="0">
                  <a:pos x="wd2" y="hd2"/>
                </a:cxn>
                <a:cxn ang="5400000">
                  <a:pos x="wd2" y="hd2"/>
                </a:cxn>
                <a:cxn ang="10800000">
                  <a:pos x="wd2" y="hd2"/>
                </a:cxn>
                <a:cxn ang="16200000">
                  <a:pos x="wd2" y="hd2"/>
                </a:cxn>
              </a:cxnLst>
              <a:rect l="0" t="0" r="r" b="b"/>
              <a:pathLst>
                <a:path w="16601" h="17439" extrusionOk="0">
                  <a:moveTo>
                    <a:pt x="1118" y="0"/>
                  </a:moveTo>
                  <a:cubicBezTo>
                    <a:pt x="-3714" y="5598"/>
                    <a:pt x="8242" y="21600"/>
                    <a:pt x="15574" y="16422"/>
                  </a:cubicBezTo>
                  <a:cubicBezTo>
                    <a:pt x="15574" y="16422"/>
                    <a:pt x="17886" y="10823"/>
                    <a:pt x="15574" y="5598"/>
                  </a:cubicBezTo>
                  <a:lnTo>
                    <a:pt x="10762" y="5598"/>
                  </a:lnTo>
                  <a:cubicBezTo>
                    <a:pt x="8242" y="5598"/>
                    <a:pt x="3430" y="0"/>
                    <a:pt x="111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5" name="Google Shape;5202;p41"/>
            <p:cNvSpPr/>
            <p:nvPr/>
          </p:nvSpPr>
          <p:spPr>
            <a:xfrm>
              <a:off x="439324" y="1316545"/>
              <a:ext cx="20678" cy="12702"/>
            </a:xfrm>
            <a:custGeom>
              <a:avLst/>
              <a:gdLst/>
              <a:ahLst/>
              <a:cxnLst>
                <a:cxn ang="0">
                  <a:pos x="wd2" y="hd2"/>
                </a:cxn>
                <a:cxn ang="5400000">
                  <a:pos x="wd2" y="hd2"/>
                </a:cxn>
                <a:cxn ang="10800000">
                  <a:pos x="wd2" y="hd2"/>
                </a:cxn>
                <a:cxn ang="16200000">
                  <a:pos x="wd2" y="hd2"/>
                </a:cxn>
              </a:cxnLst>
              <a:rect l="0" t="0" r="r" b="b"/>
              <a:pathLst>
                <a:path w="19290" h="21600" extrusionOk="0">
                  <a:moveTo>
                    <a:pt x="11289" y="21600"/>
                  </a:moveTo>
                  <a:cubicBezTo>
                    <a:pt x="13878" y="21600"/>
                    <a:pt x="19290" y="14610"/>
                    <a:pt x="19290" y="6990"/>
                  </a:cubicBezTo>
                  <a:cubicBezTo>
                    <a:pt x="16701" y="0"/>
                    <a:pt x="16701" y="0"/>
                    <a:pt x="11289" y="0"/>
                  </a:cubicBezTo>
                  <a:lnTo>
                    <a:pt x="3078" y="0"/>
                  </a:lnTo>
                  <a:cubicBezTo>
                    <a:pt x="-2310" y="0"/>
                    <a:pt x="489" y="6990"/>
                    <a:pt x="3078" y="14610"/>
                  </a:cubicBezTo>
                  <a:cubicBezTo>
                    <a:pt x="5901" y="14610"/>
                    <a:pt x="8490" y="21600"/>
                    <a:pt x="11289"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6" name="Google Shape;5203;p41"/>
            <p:cNvSpPr/>
            <p:nvPr/>
          </p:nvSpPr>
          <p:spPr>
            <a:xfrm>
              <a:off x="540794" y="1073624"/>
              <a:ext cx="20608" cy="12702"/>
            </a:xfrm>
            <a:custGeom>
              <a:avLst/>
              <a:gdLst/>
              <a:ahLst/>
              <a:cxnLst>
                <a:cxn ang="0">
                  <a:pos x="wd2" y="hd2"/>
                </a:cxn>
                <a:cxn ang="5400000">
                  <a:pos x="wd2" y="hd2"/>
                </a:cxn>
                <a:cxn ang="10800000">
                  <a:pos x="wd2" y="hd2"/>
                </a:cxn>
                <a:cxn ang="16200000">
                  <a:pos x="wd2" y="hd2"/>
                </a:cxn>
              </a:cxnLst>
              <a:rect l="0" t="0" r="r" b="b"/>
              <a:pathLst>
                <a:path w="19226" h="15428" extrusionOk="0">
                  <a:moveTo>
                    <a:pt x="19226" y="15428"/>
                  </a:moveTo>
                  <a:lnTo>
                    <a:pt x="19226" y="10203"/>
                  </a:lnTo>
                  <a:cubicBezTo>
                    <a:pt x="19226" y="4605"/>
                    <a:pt x="-2374" y="-6172"/>
                    <a:pt x="215" y="4605"/>
                  </a:cubicBezTo>
                  <a:cubicBezTo>
                    <a:pt x="3014" y="10203"/>
                    <a:pt x="5604" y="15428"/>
                    <a:pt x="8426" y="1542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7" name="Google Shape;5204;p41"/>
            <p:cNvSpPr/>
            <p:nvPr/>
          </p:nvSpPr>
          <p:spPr>
            <a:xfrm>
              <a:off x="1476443" y="1090632"/>
              <a:ext cx="12702" cy="18052"/>
            </a:xfrm>
            <a:custGeom>
              <a:avLst/>
              <a:gdLst/>
              <a:ahLst/>
              <a:cxnLst>
                <a:cxn ang="0">
                  <a:pos x="wd2" y="hd2"/>
                </a:cxn>
                <a:cxn ang="5400000">
                  <a:pos x="wd2" y="hd2"/>
                </a:cxn>
                <a:cxn ang="10800000">
                  <a:pos x="wd2" y="hd2"/>
                </a:cxn>
                <a:cxn ang="16200000">
                  <a:pos x="wd2" y="hd2"/>
                </a:cxn>
              </a:cxnLst>
              <a:rect l="0" t="0" r="r" b="b"/>
              <a:pathLst>
                <a:path w="17197" h="16842" extrusionOk="0">
                  <a:moveTo>
                    <a:pt x="11599" y="2099"/>
                  </a:moveTo>
                  <a:cubicBezTo>
                    <a:pt x="6420" y="2099"/>
                    <a:pt x="822" y="4712"/>
                    <a:pt x="822" y="7511"/>
                  </a:cubicBezTo>
                  <a:cubicBezTo>
                    <a:pt x="-4403" y="15512"/>
                    <a:pt x="17197" y="20900"/>
                    <a:pt x="11599" y="12899"/>
                  </a:cubicBezTo>
                  <a:cubicBezTo>
                    <a:pt x="11599" y="7511"/>
                    <a:pt x="17197" y="7511"/>
                    <a:pt x="17197" y="2099"/>
                  </a:cubicBezTo>
                  <a:cubicBezTo>
                    <a:pt x="17197" y="-700"/>
                    <a:pt x="17197" y="-700"/>
                    <a:pt x="11599" y="209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8" name="Google Shape;5205;p41"/>
            <p:cNvSpPr/>
            <p:nvPr/>
          </p:nvSpPr>
          <p:spPr>
            <a:xfrm>
              <a:off x="654000" y="1035560"/>
              <a:ext cx="19807" cy="12702"/>
            </a:xfrm>
            <a:custGeom>
              <a:avLst/>
              <a:gdLst/>
              <a:ahLst/>
              <a:cxnLst>
                <a:cxn ang="0">
                  <a:pos x="wd2" y="hd2"/>
                </a:cxn>
                <a:cxn ang="5400000">
                  <a:pos x="wd2" y="hd2"/>
                </a:cxn>
                <a:cxn ang="10800000">
                  <a:pos x="wd2" y="hd2"/>
                </a:cxn>
                <a:cxn ang="16200000">
                  <a:pos x="wd2" y="hd2"/>
                </a:cxn>
              </a:cxnLst>
              <a:rect l="0" t="0" r="r" b="b"/>
              <a:pathLst>
                <a:path w="14790" h="17439" extrusionOk="0">
                  <a:moveTo>
                    <a:pt x="0" y="17439"/>
                  </a:moveTo>
                  <a:lnTo>
                    <a:pt x="8644" y="17439"/>
                  </a:lnTo>
                  <a:cubicBezTo>
                    <a:pt x="21600" y="11841"/>
                    <a:pt x="10716" y="-4161"/>
                    <a:pt x="6385" y="1017"/>
                  </a:cubicBezTo>
                  <a:cubicBezTo>
                    <a:pt x="2072" y="6662"/>
                    <a:pt x="0" y="11841"/>
                    <a:pt x="0" y="1743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49" name="Google Shape;5206;p41"/>
            <p:cNvSpPr/>
            <p:nvPr/>
          </p:nvSpPr>
          <p:spPr>
            <a:xfrm>
              <a:off x="861543" y="1109417"/>
              <a:ext cx="13120" cy="12844"/>
            </a:xfrm>
            <a:custGeom>
              <a:avLst/>
              <a:gdLst/>
              <a:ahLst/>
              <a:cxnLst>
                <a:cxn ang="0">
                  <a:pos x="wd2" y="hd2"/>
                </a:cxn>
                <a:cxn ang="5400000">
                  <a:pos x="wd2" y="hd2"/>
                </a:cxn>
                <a:cxn ang="10800000">
                  <a:pos x="wd2" y="hd2"/>
                </a:cxn>
                <a:cxn ang="16200000">
                  <a:pos x="wd2" y="hd2"/>
                </a:cxn>
              </a:cxnLst>
              <a:rect l="0" t="0" r="r" b="b"/>
              <a:pathLst>
                <a:path w="16329" h="15986" extrusionOk="0">
                  <a:moveTo>
                    <a:pt x="8193" y="1045"/>
                  </a:moveTo>
                  <a:cubicBezTo>
                    <a:pt x="-2731" y="4500"/>
                    <a:pt x="-2731" y="18910"/>
                    <a:pt x="8193" y="15455"/>
                  </a:cubicBezTo>
                  <a:cubicBezTo>
                    <a:pt x="8193" y="15455"/>
                    <a:pt x="15414" y="11720"/>
                    <a:pt x="15414" y="8234"/>
                  </a:cubicBezTo>
                  <a:cubicBezTo>
                    <a:pt x="18869" y="4500"/>
                    <a:pt x="11679" y="-2690"/>
                    <a:pt x="8193" y="104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0" name="Google Shape;5207;p41"/>
            <p:cNvSpPr/>
            <p:nvPr/>
          </p:nvSpPr>
          <p:spPr>
            <a:xfrm>
              <a:off x="867636" y="864157"/>
              <a:ext cx="12829" cy="14602"/>
            </a:xfrm>
            <a:custGeom>
              <a:avLst/>
              <a:gdLst/>
              <a:ahLst/>
              <a:cxnLst>
                <a:cxn ang="0">
                  <a:pos x="wd2" y="hd2"/>
                </a:cxn>
                <a:cxn ang="5400000">
                  <a:pos x="wd2" y="hd2"/>
                </a:cxn>
                <a:cxn ang="10800000">
                  <a:pos x="wd2" y="hd2"/>
                </a:cxn>
                <a:cxn ang="16200000">
                  <a:pos x="wd2" y="hd2"/>
                </a:cxn>
              </a:cxnLst>
              <a:rect l="0" t="0" r="r" b="b"/>
              <a:pathLst>
                <a:path w="15946" h="21600" extrusionOk="0">
                  <a:moveTo>
                    <a:pt x="11268" y="0"/>
                  </a:moveTo>
                  <a:cubicBezTo>
                    <a:pt x="-3122" y="4475"/>
                    <a:pt x="-3122" y="21600"/>
                    <a:pt x="7818" y="21600"/>
                  </a:cubicBezTo>
                  <a:cubicBezTo>
                    <a:pt x="11268" y="21600"/>
                    <a:pt x="14997" y="13019"/>
                    <a:pt x="14997" y="13019"/>
                  </a:cubicBezTo>
                  <a:cubicBezTo>
                    <a:pt x="18478" y="4475"/>
                    <a:pt x="11268" y="0"/>
                    <a:pt x="1126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1" name="Google Shape;5208;p41"/>
            <p:cNvSpPr/>
            <p:nvPr/>
          </p:nvSpPr>
          <p:spPr>
            <a:xfrm>
              <a:off x="1413388" y="869957"/>
              <a:ext cx="12702" cy="20377"/>
            </a:xfrm>
            <a:custGeom>
              <a:avLst/>
              <a:gdLst/>
              <a:ahLst/>
              <a:cxnLst>
                <a:cxn ang="0">
                  <a:pos x="wd2" y="hd2"/>
                </a:cxn>
                <a:cxn ang="5400000">
                  <a:pos x="wd2" y="hd2"/>
                </a:cxn>
                <a:cxn ang="10800000">
                  <a:pos x="wd2" y="hd2"/>
                </a:cxn>
                <a:cxn ang="16200000">
                  <a:pos x="wd2" y="hd2"/>
                </a:cxn>
              </a:cxnLst>
              <a:rect l="0" t="0" r="r" b="b"/>
              <a:pathLst>
                <a:path w="15522" h="21600" extrusionOk="0">
                  <a:moveTo>
                    <a:pt x="13802" y="21600"/>
                  </a:moveTo>
                  <a:cubicBezTo>
                    <a:pt x="17979" y="15451"/>
                    <a:pt x="13802" y="12271"/>
                    <a:pt x="9249" y="9329"/>
                  </a:cubicBezTo>
                  <a:cubicBezTo>
                    <a:pt x="9249" y="6122"/>
                    <a:pt x="9249" y="0"/>
                    <a:pt x="5072" y="0"/>
                  </a:cubicBezTo>
                  <a:cubicBezTo>
                    <a:pt x="556" y="3180"/>
                    <a:pt x="-3621" y="12271"/>
                    <a:pt x="5072" y="18393"/>
                  </a:cubicBezTo>
                  <a:cubicBezTo>
                    <a:pt x="9249" y="21600"/>
                    <a:pt x="9249" y="21600"/>
                    <a:pt x="13802"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2" name="Google Shape;5209;p41"/>
            <p:cNvSpPr/>
            <p:nvPr/>
          </p:nvSpPr>
          <p:spPr>
            <a:xfrm>
              <a:off x="1023907" y="750900"/>
              <a:ext cx="16414" cy="12702"/>
            </a:xfrm>
            <a:custGeom>
              <a:avLst/>
              <a:gdLst/>
              <a:ahLst/>
              <a:cxnLst>
                <a:cxn ang="0">
                  <a:pos x="wd2" y="hd2"/>
                </a:cxn>
                <a:cxn ang="5400000">
                  <a:pos x="wd2" y="hd2"/>
                </a:cxn>
                <a:cxn ang="10800000">
                  <a:pos x="wd2" y="hd2"/>
                </a:cxn>
                <a:cxn ang="16200000">
                  <a:pos x="wd2" y="hd2"/>
                </a:cxn>
              </a:cxnLst>
              <a:rect l="0" t="0" r="r" b="b"/>
              <a:pathLst>
                <a:path w="15313" h="12394" extrusionOk="0">
                  <a:moveTo>
                    <a:pt x="8460" y="6150"/>
                  </a:moveTo>
                  <a:cubicBezTo>
                    <a:pt x="5871" y="2934"/>
                    <a:pt x="3048" y="2934"/>
                    <a:pt x="459" y="2934"/>
                  </a:cubicBezTo>
                  <a:cubicBezTo>
                    <a:pt x="-2340" y="12367"/>
                    <a:pt x="8460" y="15342"/>
                    <a:pt x="11259" y="9125"/>
                  </a:cubicBezTo>
                  <a:cubicBezTo>
                    <a:pt x="19260" y="2934"/>
                    <a:pt x="13848" y="-6258"/>
                    <a:pt x="8460" y="615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3" name="Google Shape;5210;p41"/>
            <p:cNvSpPr/>
            <p:nvPr/>
          </p:nvSpPr>
          <p:spPr>
            <a:xfrm>
              <a:off x="1130788" y="1123816"/>
              <a:ext cx="12702" cy="15369"/>
            </a:xfrm>
            <a:custGeom>
              <a:avLst/>
              <a:gdLst/>
              <a:ahLst/>
              <a:cxnLst>
                <a:cxn ang="0">
                  <a:pos x="wd2" y="hd2"/>
                </a:cxn>
                <a:cxn ang="5400000">
                  <a:pos x="wd2" y="hd2"/>
                </a:cxn>
                <a:cxn ang="10800000">
                  <a:pos x="wd2" y="hd2"/>
                </a:cxn>
                <a:cxn ang="16200000">
                  <a:pos x="wd2" y="hd2"/>
                </a:cxn>
              </a:cxnLst>
              <a:rect l="0" t="0" r="r" b="b"/>
              <a:pathLst>
                <a:path w="21600" h="19131" extrusionOk="0">
                  <a:moveTo>
                    <a:pt x="5645" y="19131"/>
                  </a:moveTo>
                  <a:cubicBezTo>
                    <a:pt x="16422" y="19131"/>
                    <a:pt x="21600" y="15396"/>
                    <a:pt x="21600" y="11941"/>
                  </a:cubicBezTo>
                  <a:cubicBezTo>
                    <a:pt x="21600" y="-2469"/>
                    <a:pt x="0" y="-2469"/>
                    <a:pt x="0" y="4721"/>
                  </a:cubicBezTo>
                  <a:cubicBezTo>
                    <a:pt x="0" y="11941"/>
                    <a:pt x="5645" y="15396"/>
                    <a:pt x="5645" y="1913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4" name="Google Shape;5211;p41"/>
            <p:cNvSpPr/>
            <p:nvPr/>
          </p:nvSpPr>
          <p:spPr>
            <a:xfrm>
              <a:off x="769187" y="919257"/>
              <a:ext cx="12702" cy="13225"/>
            </a:xfrm>
            <a:custGeom>
              <a:avLst/>
              <a:gdLst/>
              <a:ahLst/>
              <a:cxnLst>
                <a:cxn ang="0">
                  <a:pos x="wd2" y="hd2"/>
                </a:cxn>
                <a:cxn ang="5400000">
                  <a:pos x="wd2" y="hd2"/>
                </a:cxn>
                <a:cxn ang="10800000">
                  <a:pos x="wd2" y="hd2"/>
                </a:cxn>
                <a:cxn ang="16200000">
                  <a:pos x="wd2" y="hd2"/>
                </a:cxn>
              </a:cxnLst>
              <a:rect l="0" t="0" r="r" b="b"/>
              <a:pathLst>
                <a:path w="21600" h="19905" extrusionOk="0">
                  <a:moveTo>
                    <a:pt x="0" y="17423"/>
                  </a:moveTo>
                  <a:cubicBezTo>
                    <a:pt x="5178" y="21600"/>
                    <a:pt x="21600" y="21600"/>
                    <a:pt x="21600" y="8730"/>
                  </a:cubicBezTo>
                  <a:cubicBezTo>
                    <a:pt x="21600" y="0"/>
                    <a:pt x="10777" y="0"/>
                    <a:pt x="5178" y="0"/>
                  </a:cubicBezTo>
                  <a:cubicBezTo>
                    <a:pt x="0" y="4177"/>
                    <a:pt x="0" y="12907"/>
                    <a:pt x="0" y="174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5" name="Google Shape;5212;p41"/>
            <p:cNvSpPr/>
            <p:nvPr/>
          </p:nvSpPr>
          <p:spPr>
            <a:xfrm>
              <a:off x="591956" y="1309245"/>
              <a:ext cx="15746" cy="12702"/>
            </a:xfrm>
            <a:custGeom>
              <a:avLst/>
              <a:gdLst/>
              <a:ahLst/>
              <a:cxnLst>
                <a:cxn ang="0">
                  <a:pos x="wd2" y="hd2"/>
                </a:cxn>
                <a:cxn ang="5400000">
                  <a:pos x="wd2" y="hd2"/>
                </a:cxn>
                <a:cxn ang="10800000">
                  <a:pos x="wd2" y="hd2"/>
                </a:cxn>
                <a:cxn ang="16200000">
                  <a:pos x="wd2" y="hd2"/>
                </a:cxn>
              </a:cxnLst>
              <a:rect l="0" t="0" r="r" b="b"/>
              <a:pathLst>
                <a:path w="19571" h="21600" extrusionOk="0">
                  <a:moveTo>
                    <a:pt x="1421" y="0"/>
                  </a:moveTo>
                  <a:cubicBezTo>
                    <a:pt x="-2029" y="10823"/>
                    <a:pt x="1421" y="10823"/>
                    <a:pt x="5181" y="16422"/>
                  </a:cubicBezTo>
                  <a:cubicBezTo>
                    <a:pt x="8631" y="16422"/>
                    <a:pt x="15810" y="21600"/>
                    <a:pt x="19571" y="21600"/>
                  </a:cubicBezTo>
                  <a:lnTo>
                    <a:pt x="19571" y="16422"/>
                  </a:lnTo>
                  <a:cubicBezTo>
                    <a:pt x="19571" y="10823"/>
                    <a:pt x="8631" y="0"/>
                    <a:pt x="142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6" name="Google Shape;5213;p41"/>
            <p:cNvSpPr/>
            <p:nvPr/>
          </p:nvSpPr>
          <p:spPr>
            <a:xfrm>
              <a:off x="1124243" y="1378901"/>
              <a:ext cx="15120" cy="12702"/>
            </a:xfrm>
            <a:custGeom>
              <a:avLst/>
              <a:gdLst/>
              <a:ahLst/>
              <a:cxnLst>
                <a:cxn ang="0">
                  <a:pos x="wd2" y="hd2"/>
                </a:cxn>
                <a:cxn ang="5400000">
                  <a:pos x="wd2" y="hd2"/>
                </a:cxn>
                <a:cxn ang="10800000">
                  <a:pos x="wd2" y="hd2"/>
                </a:cxn>
                <a:cxn ang="16200000">
                  <a:pos x="wd2" y="hd2"/>
                </a:cxn>
              </a:cxnLst>
              <a:rect l="0" t="0" r="r" b="b"/>
              <a:pathLst>
                <a:path w="16226" h="17735" extrusionOk="0">
                  <a:moveTo>
                    <a:pt x="4648" y="8581"/>
                  </a:moveTo>
                  <a:cubicBezTo>
                    <a:pt x="10873" y="13019"/>
                    <a:pt x="7627" y="13019"/>
                    <a:pt x="10873" y="17125"/>
                  </a:cubicBezTo>
                  <a:cubicBezTo>
                    <a:pt x="20050" y="21600"/>
                    <a:pt x="17072" y="0"/>
                    <a:pt x="4648" y="0"/>
                  </a:cubicBezTo>
                  <a:cubicBezTo>
                    <a:pt x="-1550" y="0"/>
                    <a:pt x="-1550" y="8581"/>
                    <a:pt x="4648" y="858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7" name="Google Shape;5214;p41"/>
            <p:cNvSpPr/>
            <p:nvPr/>
          </p:nvSpPr>
          <p:spPr>
            <a:xfrm>
              <a:off x="1351638" y="832285"/>
              <a:ext cx="12702" cy="17524"/>
            </a:xfrm>
            <a:custGeom>
              <a:avLst/>
              <a:gdLst/>
              <a:ahLst/>
              <a:cxnLst>
                <a:cxn ang="0">
                  <a:pos x="wd2" y="hd2"/>
                </a:cxn>
                <a:cxn ang="5400000">
                  <a:pos x="wd2" y="hd2"/>
                </a:cxn>
                <a:cxn ang="10800000">
                  <a:pos x="wd2" y="hd2"/>
                </a:cxn>
                <a:cxn ang="16200000">
                  <a:pos x="wd2" y="hd2"/>
                </a:cxn>
              </a:cxnLst>
              <a:rect l="0" t="0" r="r" b="b"/>
              <a:pathLst>
                <a:path w="16843" h="16348" extrusionOk="0">
                  <a:moveTo>
                    <a:pt x="7072" y="16348"/>
                  </a:moveTo>
                  <a:cubicBezTo>
                    <a:pt x="11510" y="13549"/>
                    <a:pt x="11510" y="10960"/>
                    <a:pt x="15616" y="8137"/>
                  </a:cubicBezTo>
                  <a:cubicBezTo>
                    <a:pt x="20091" y="160"/>
                    <a:pt x="11510" y="-5252"/>
                    <a:pt x="2966" y="8137"/>
                  </a:cubicBezTo>
                  <a:cubicBezTo>
                    <a:pt x="-1509" y="13549"/>
                    <a:pt x="-1509" y="16348"/>
                    <a:pt x="7072" y="1634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8" name="Google Shape;5215;p41"/>
            <p:cNvSpPr/>
            <p:nvPr/>
          </p:nvSpPr>
          <p:spPr>
            <a:xfrm>
              <a:off x="466786" y="1587633"/>
              <a:ext cx="13591" cy="14577"/>
            </a:xfrm>
            <a:custGeom>
              <a:avLst/>
              <a:gdLst/>
              <a:ahLst/>
              <a:cxnLst>
                <a:cxn ang="0">
                  <a:pos x="wd2" y="hd2"/>
                </a:cxn>
                <a:cxn ang="5400000">
                  <a:pos x="wd2" y="hd2"/>
                </a:cxn>
                <a:cxn ang="10800000">
                  <a:pos x="wd2" y="hd2"/>
                </a:cxn>
                <a:cxn ang="16200000">
                  <a:pos x="wd2" y="hd2"/>
                </a:cxn>
              </a:cxnLst>
              <a:rect l="0" t="0" r="r" b="b"/>
              <a:pathLst>
                <a:path w="16893" h="21600" extrusionOk="0">
                  <a:moveTo>
                    <a:pt x="13132" y="4446"/>
                  </a:moveTo>
                  <a:lnTo>
                    <a:pt x="2503" y="0"/>
                  </a:lnTo>
                  <a:cubicBezTo>
                    <a:pt x="-4707" y="4446"/>
                    <a:pt x="5953" y="13004"/>
                    <a:pt x="5953" y="13004"/>
                  </a:cubicBezTo>
                  <a:cubicBezTo>
                    <a:pt x="9683" y="13004"/>
                    <a:pt x="9683" y="21600"/>
                    <a:pt x="16893" y="21600"/>
                  </a:cubicBezTo>
                  <a:lnTo>
                    <a:pt x="16893" y="13004"/>
                  </a:lnTo>
                  <a:cubicBezTo>
                    <a:pt x="16893" y="8558"/>
                    <a:pt x="16893" y="8558"/>
                    <a:pt x="13132" y="444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59" name="Google Shape;5216;p41"/>
            <p:cNvSpPr/>
            <p:nvPr/>
          </p:nvSpPr>
          <p:spPr>
            <a:xfrm>
              <a:off x="769750" y="751685"/>
              <a:ext cx="15191" cy="12702"/>
            </a:xfrm>
            <a:custGeom>
              <a:avLst/>
              <a:gdLst/>
              <a:ahLst/>
              <a:cxnLst>
                <a:cxn ang="0">
                  <a:pos x="wd2" y="hd2"/>
                </a:cxn>
                <a:cxn ang="5400000">
                  <a:pos x="wd2" y="hd2"/>
                </a:cxn>
                <a:cxn ang="10800000">
                  <a:pos x="wd2" y="hd2"/>
                </a:cxn>
                <a:cxn ang="16200000">
                  <a:pos x="wd2" y="hd2"/>
                </a:cxn>
              </a:cxnLst>
              <a:rect l="0" t="0" r="r" b="b"/>
              <a:pathLst>
                <a:path w="18910" h="18556" extrusionOk="0">
                  <a:moveTo>
                    <a:pt x="0" y="2134"/>
                  </a:moveTo>
                  <a:cubicBezTo>
                    <a:pt x="0" y="7733"/>
                    <a:pt x="3455" y="18556"/>
                    <a:pt x="10644" y="18556"/>
                  </a:cubicBezTo>
                  <a:cubicBezTo>
                    <a:pt x="14410" y="18556"/>
                    <a:pt x="21600" y="12911"/>
                    <a:pt x="17865" y="2134"/>
                  </a:cubicBezTo>
                  <a:cubicBezTo>
                    <a:pt x="14410" y="2134"/>
                    <a:pt x="14410" y="2134"/>
                    <a:pt x="10644" y="7733"/>
                  </a:cubicBezTo>
                  <a:cubicBezTo>
                    <a:pt x="7190" y="2134"/>
                    <a:pt x="3455" y="-3044"/>
                    <a:pt x="0" y="21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0" name="Google Shape;5217;p41"/>
            <p:cNvSpPr/>
            <p:nvPr/>
          </p:nvSpPr>
          <p:spPr>
            <a:xfrm>
              <a:off x="463690" y="1517795"/>
              <a:ext cx="12702" cy="17230"/>
            </a:xfrm>
            <a:custGeom>
              <a:avLst/>
              <a:gdLst/>
              <a:ahLst/>
              <a:cxnLst>
                <a:cxn ang="0">
                  <a:pos x="wd2" y="hd2"/>
                </a:cxn>
                <a:cxn ang="5400000">
                  <a:pos x="wd2" y="hd2"/>
                </a:cxn>
                <a:cxn ang="10800000">
                  <a:pos x="wd2" y="hd2"/>
                </a:cxn>
                <a:cxn ang="16200000">
                  <a:pos x="wd2" y="hd2"/>
                </a:cxn>
              </a:cxnLst>
              <a:rect l="0" t="0" r="r" b="b"/>
              <a:pathLst>
                <a:path w="13301" h="16074" extrusionOk="0">
                  <a:moveTo>
                    <a:pt x="1348" y="3161"/>
                  </a:moveTo>
                  <a:cubicBezTo>
                    <a:pt x="1348" y="5750"/>
                    <a:pt x="5108" y="11138"/>
                    <a:pt x="5108" y="13961"/>
                  </a:cubicBezTo>
                  <a:cubicBezTo>
                    <a:pt x="8558" y="19349"/>
                    <a:pt x="19498" y="13961"/>
                    <a:pt x="8558" y="3161"/>
                  </a:cubicBezTo>
                  <a:cubicBezTo>
                    <a:pt x="1348" y="-2251"/>
                    <a:pt x="-2102" y="338"/>
                    <a:pt x="1348" y="316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1" name="Google Shape;5218;p41"/>
            <p:cNvSpPr/>
            <p:nvPr/>
          </p:nvSpPr>
          <p:spPr>
            <a:xfrm>
              <a:off x="1076501" y="798557"/>
              <a:ext cx="15600" cy="12702"/>
            </a:xfrm>
            <a:custGeom>
              <a:avLst/>
              <a:gdLst/>
              <a:ahLst/>
              <a:cxnLst>
                <a:cxn ang="0">
                  <a:pos x="wd2" y="hd2"/>
                </a:cxn>
                <a:cxn ang="5400000">
                  <a:pos x="wd2" y="hd2"/>
                </a:cxn>
                <a:cxn ang="10800000">
                  <a:pos x="wd2" y="hd2"/>
                </a:cxn>
                <a:cxn ang="16200000">
                  <a:pos x="wd2" y="hd2"/>
                </a:cxn>
              </a:cxnLst>
              <a:rect l="0" t="0" r="r" b="b"/>
              <a:pathLst>
                <a:path w="19419" h="21600" extrusionOk="0">
                  <a:moveTo>
                    <a:pt x="0" y="7364"/>
                  </a:moveTo>
                  <a:lnTo>
                    <a:pt x="0" y="21600"/>
                  </a:lnTo>
                  <a:lnTo>
                    <a:pt x="7190" y="21600"/>
                  </a:lnTo>
                  <a:cubicBezTo>
                    <a:pt x="10644" y="21600"/>
                    <a:pt x="14410" y="14175"/>
                    <a:pt x="17865" y="14175"/>
                  </a:cubicBezTo>
                  <a:cubicBezTo>
                    <a:pt x="21600" y="7364"/>
                    <a:pt x="17865" y="0"/>
                    <a:pt x="14410" y="0"/>
                  </a:cubicBezTo>
                  <a:cubicBezTo>
                    <a:pt x="10644" y="0"/>
                    <a:pt x="7190" y="7364"/>
                    <a:pt x="7190" y="736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2" name="Google Shape;5219;p41"/>
            <p:cNvSpPr/>
            <p:nvPr/>
          </p:nvSpPr>
          <p:spPr>
            <a:xfrm>
              <a:off x="1170732" y="512023"/>
              <a:ext cx="15721" cy="12702"/>
            </a:xfrm>
            <a:custGeom>
              <a:avLst/>
              <a:gdLst/>
              <a:ahLst/>
              <a:cxnLst>
                <a:cxn ang="0">
                  <a:pos x="wd2" y="hd2"/>
                </a:cxn>
                <a:cxn ang="5400000">
                  <a:pos x="wd2" y="hd2"/>
                </a:cxn>
                <a:cxn ang="10800000">
                  <a:pos x="wd2" y="hd2"/>
                </a:cxn>
                <a:cxn ang="16200000">
                  <a:pos x="wd2" y="hd2"/>
                </a:cxn>
              </a:cxnLst>
              <a:rect l="0" t="0" r="r" b="b"/>
              <a:pathLst>
                <a:path w="19569" h="16276" extrusionOk="0">
                  <a:moveTo>
                    <a:pt x="1424" y="1863"/>
                  </a:moveTo>
                  <a:cubicBezTo>
                    <a:pt x="-2031" y="5969"/>
                    <a:pt x="1424" y="14513"/>
                    <a:pt x="5159" y="14513"/>
                  </a:cubicBezTo>
                  <a:cubicBezTo>
                    <a:pt x="12379" y="18988"/>
                    <a:pt x="19569" y="14513"/>
                    <a:pt x="19569" y="5969"/>
                  </a:cubicBezTo>
                  <a:cubicBezTo>
                    <a:pt x="12379" y="1863"/>
                    <a:pt x="12379" y="5969"/>
                    <a:pt x="8613" y="5969"/>
                  </a:cubicBezTo>
                  <a:cubicBezTo>
                    <a:pt x="5159" y="1863"/>
                    <a:pt x="5159" y="-2612"/>
                    <a:pt x="1424" y="186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3" name="Google Shape;5220;p41"/>
            <p:cNvSpPr/>
            <p:nvPr/>
          </p:nvSpPr>
          <p:spPr>
            <a:xfrm>
              <a:off x="488925" y="1441885"/>
              <a:ext cx="18216" cy="12702"/>
            </a:xfrm>
            <a:custGeom>
              <a:avLst/>
              <a:gdLst/>
              <a:ahLst/>
              <a:cxnLst>
                <a:cxn ang="0">
                  <a:pos x="wd2" y="hd2"/>
                </a:cxn>
                <a:cxn ang="5400000">
                  <a:pos x="wd2" y="hd2"/>
                </a:cxn>
                <a:cxn ang="10800000">
                  <a:pos x="wd2" y="hd2"/>
                </a:cxn>
                <a:cxn ang="16200000">
                  <a:pos x="wd2" y="hd2"/>
                </a:cxn>
              </a:cxnLst>
              <a:rect l="0" t="0" r="r" b="b"/>
              <a:pathLst>
                <a:path w="19310" h="19791" extrusionOk="0">
                  <a:moveTo>
                    <a:pt x="0" y="10777"/>
                  </a:moveTo>
                  <a:cubicBezTo>
                    <a:pt x="0" y="16422"/>
                    <a:pt x="3207" y="16422"/>
                    <a:pt x="6149" y="16422"/>
                  </a:cubicBezTo>
                  <a:cubicBezTo>
                    <a:pt x="9329" y="10777"/>
                    <a:pt x="9329" y="10777"/>
                    <a:pt x="12271" y="16422"/>
                  </a:cubicBezTo>
                  <a:cubicBezTo>
                    <a:pt x="15478" y="21600"/>
                    <a:pt x="21600" y="21600"/>
                    <a:pt x="18420" y="10777"/>
                  </a:cubicBezTo>
                  <a:cubicBezTo>
                    <a:pt x="15478" y="5598"/>
                    <a:pt x="12271" y="0"/>
                    <a:pt x="9329" y="0"/>
                  </a:cubicBezTo>
                  <a:cubicBezTo>
                    <a:pt x="6149" y="0"/>
                    <a:pt x="0" y="5598"/>
                    <a:pt x="0" y="1077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4" name="Google Shape;5221;p41"/>
            <p:cNvSpPr/>
            <p:nvPr/>
          </p:nvSpPr>
          <p:spPr>
            <a:xfrm>
              <a:off x="808678" y="512859"/>
              <a:ext cx="15924" cy="12702"/>
            </a:xfrm>
            <a:custGeom>
              <a:avLst/>
              <a:gdLst/>
              <a:ahLst/>
              <a:cxnLst>
                <a:cxn ang="0">
                  <a:pos x="wd2" y="hd2"/>
                </a:cxn>
                <a:cxn ang="5400000">
                  <a:pos x="wd2" y="hd2"/>
                </a:cxn>
                <a:cxn ang="10800000">
                  <a:pos x="wd2" y="hd2"/>
                </a:cxn>
                <a:cxn ang="16200000">
                  <a:pos x="wd2" y="hd2"/>
                </a:cxn>
              </a:cxnLst>
              <a:rect l="0" t="0" r="r" b="b"/>
              <a:pathLst>
                <a:path w="17089" h="15286" extrusionOk="0">
                  <a:moveTo>
                    <a:pt x="1687" y="0"/>
                  </a:moveTo>
                  <a:cubicBezTo>
                    <a:pt x="-4511" y="4177"/>
                    <a:pt x="7912" y="21600"/>
                    <a:pt x="14111" y="12870"/>
                  </a:cubicBezTo>
                  <a:cubicBezTo>
                    <a:pt x="17089" y="12870"/>
                    <a:pt x="17089" y="8693"/>
                    <a:pt x="17089" y="8693"/>
                  </a:cubicBezTo>
                  <a:cubicBezTo>
                    <a:pt x="14111" y="4177"/>
                    <a:pt x="14111" y="4177"/>
                    <a:pt x="10891" y="4177"/>
                  </a:cubicBezTo>
                  <a:cubicBezTo>
                    <a:pt x="7912" y="4177"/>
                    <a:pt x="4666" y="0"/>
                    <a:pt x="1687"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5" name="Google Shape;5222;p41"/>
            <p:cNvSpPr/>
            <p:nvPr/>
          </p:nvSpPr>
          <p:spPr>
            <a:xfrm>
              <a:off x="1310831" y="798557"/>
              <a:ext cx="18139" cy="12702"/>
            </a:xfrm>
            <a:custGeom>
              <a:avLst/>
              <a:gdLst/>
              <a:ahLst/>
              <a:cxnLst>
                <a:cxn ang="0">
                  <a:pos x="wd2" y="hd2"/>
                </a:cxn>
                <a:cxn ang="5400000">
                  <a:pos x="wd2" y="hd2"/>
                </a:cxn>
                <a:cxn ang="10800000">
                  <a:pos x="wd2" y="hd2"/>
                </a:cxn>
                <a:cxn ang="16200000">
                  <a:pos x="wd2" y="hd2"/>
                </a:cxn>
              </a:cxnLst>
              <a:rect l="0" t="0" r="r" b="b"/>
              <a:pathLst>
                <a:path w="16922" h="14324" extrusionOk="0">
                  <a:moveTo>
                    <a:pt x="5336" y="539"/>
                  </a:moveTo>
                  <a:cubicBezTo>
                    <a:pt x="-2642" y="539"/>
                    <a:pt x="-53" y="9232"/>
                    <a:pt x="2746" y="9232"/>
                  </a:cubicBezTo>
                  <a:lnTo>
                    <a:pt x="8158" y="9232"/>
                  </a:lnTo>
                  <a:cubicBezTo>
                    <a:pt x="10747" y="13785"/>
                    <a:pt x="10747" y="13785"/>
                    <a:pt x="13546" y="13785"/>
                  </a:cubicBezTo>
                  <a:cubicBezTo>
                    <a:pt x="18958" y="17962"/>
                    <a:pt x="18958" y="-3638"/>
                    <a:pt x="5336" y="53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6" name="Google Shape;5223;p41"/>
            <p:cNvSpPr/>
            <p:nvPr/>
          </p:nvSpPr>
          <p:spPr>
            <a:xfrm>
              <a:off x="1117001" y="1036449"/>
              <a:ext cx="16619" cy="12702"/>
            </a:xfrm>
            <a:custGeom>
              <a:avLst/>
              <a:gdLst/>
              <a:ahLst/>
              <a:cxnLst>
                <a:cxn ang="0">
                  <a:pos x="wd2" y="hd2"/>
                </a:cxn>
                <a:cxn ang="5400000">
                  <a:pos x="wd2" y="hd2"/>
                </a:cxn>
                <a:cxn ang="10800000">
                  <a:pos x="wd2" y="hd2"/>
                </a:cxn>
                <a:cxn ang="16200000">
                  <a:pos x="wd2" y="hd2"/>
                </a:cxn>
              </a:cxnLst>
              <a:rect l="0" t="0" r="r" b="b"/>
              <a:pathLst>
                <a:path w="20660" h="18723" extrusionOk="0">
                  <a:moveTo>
                    <a:pt x="0" y="5645"/>
                  </a:moveTo>
                  <a:lnTo>
                    <a:pt x="0" y="10823"/>
                  </a:lnTo>
                  <a:cubicBezTo>
                    <a:pt x="3450" y="10823"/>
                    <a:pt x="10660" y="10823"/>
                    <a:pt x="10660" y="16422"/>
                  </a:cubicBezTo>
                  <a:cubicBezTo>
                    <a:pt x="14390" y="16422"/>
                    <a:pt x="14390" y="21600"/>
                    <a:pt x="17839" y="16422"/>
                  </a:cubicBezTo>
                  <a:cubicBezTo>
                    <a:pt x="21600" y="16422"/>
                    <a:pt x="21600" y="10823"/>
                    <a:pt x="17839" y="5645"/>
                  </a:cubicBezTo>
                  <a:cubicBezTo>
                    <a:pt x="17839" y="5645"/>
                    <a:pt x="17839" y="0"/>
                    <a:pt x="14390" y="0"/>
                  </a:cubicBezTo>
                  <a:cubicBezTo>
                    <a:pt x="10660" y="0"/>
                    <a:pt x="3450" y="0"/>
                    <a:pt x="0" y="564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7" name="Google Shape;5224;p41"/>
            <p:cNvSpPr/>
            <p:nvPr/>
          </p:nvSpPr>
          <p:spPr>
            <a:xfrm>
              <a:off x="670509" y="628153"/>
              <a:ext cx="18426" cy="12702"/>
            </a:xfrm>
            <a:custGeom>
              <a:avLst/>
              <a:gdLst/>
              <a:ahLst/>
              <a:cxnLst>
                <a:cxn ang="0">
                  <a:pos x="wd2" y="hd2"/>
                </a:cxn>
                <a:cxn ang="5400000">
                  <a:pos x="wd2" y="hd2"/>
                </a:cxn>
                <a:cxn ang="10800000">
                  <a:pos x="wd2" y="hd2"/>
                </a:cxn>
                <a:cxn ang="16200000">
                  <a:pos x="wd2" y="hd2"/>
                </a:cxn>
              </a:cxnLst>
              <a:rect l="0" t="0" r="r" b="b"/>
              <a:pathLst>
                <a:path w="15351" h="14754" extrusionOk="0">
                  <a:moveTo>
                    <a:pt x="15178" y="14754"/>
                  </a:moveTo>
                  <a:cubicBezTo>
                    <a:pt x="17490" y="-6846"/>
                    <a:pt x="-4110" y="-1248"/>
                    <a:pt x="702" y="9529"/>
                  </a:cubicBezTo>
                  <a:cubicBezTo>
                    <a:pt x="3014" y="14754"/>
                    <a:pt x="12658" y="14754"/>
                    <a:pt x="15178" y="1475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8" name="Google Shape;5225;p41"/>
            <p:cNvSpPr/>
            <p:nvPr/>
          </p:nvSpPr>
          <p:spPr>
            <a:xfrm>
              <a:off x="1102632" y="567057"/>
              <a:ext cx="12701" cy="16882"/>
            </a:xfrm>
            <a:custGeom>
              <a:avLst/>
              <a:gdLst/>
              <a:ahLst/>
              <a:cxnLst>
                <a:cxn ang="0">
                  <a:pos x="wd2" y="hd2"/>
                </a:cxn>
                <a:cxn ang="5400000">
                  <a:pos x="wd2" y="hd2"/>
                </a:cxn>
                <a:cxn ang="10800000">
                  <a:pos x="wd2" y="hd2"/>
                </a:cxn>
                <a:cxn ang="16200000">
                  <a:pos x="wd2" y="hd2"/>
                </a:cxn>
              </a:cxnLst>
              <a:rect l="0" t="0" r="r" b="b"/>
              <a:pathLst>
                <a:path w="14647" h="15749" extrusionOk="0">
                  <a:moveTo>
                    <a:pt x="2897" y="1795"/>
                  </a:moveTo>
                  <a:cubicBezTo>
                    <a:pt x="-4293" y="4618"/>
                    <a:pt x="2897" y="18007"/>
                    <a:pt x="13572" y="15418"/>
                  </a:cubicBezTo>
                  <a:cubicBezTo>
                    <a:pt x="17307" y="12619"/>
                    <a:pt x="10117" y="10006"/>
                    <a:pt x="10117" y="7207"/>
                  </a:cubicBezTo>
                  <a:cubicBezTo>
                    <a:pt x="10117" y="4618"/>
                    <a:pt x="6351" y="-3593"/>
                    <a:pt x="2897" y="179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69" name="Google Shape;5226;p41"/>
            <p:cNvSpPr/>
            <p:nvPr/>
          </p:nvSpPr>
          <p:spPr>
            <a:xfrm>
              <a:off x="567868" y="1276695"/>
              <a:ext cx="17818" cy="12702"/>
            </a:xfrm>
            <a:custGeom>
              <a:avLst/>
              <a:gdLst/>
              <a:ahLst/>
              <a:cxnLst>
                <a:cxn ang="0">
                  <a:pos x="wd2" y="hd2"/>
                </a:cxn>
                <a:cxn ang="5400000">
                  <a:pos x="wd2" y="hd2"/>
                </a:cxn>
                <a:cxn ang="10800000">
                  <a:pos x="wd2" y="hd2"/>
                </a:cxn>
                <a:cxn ang="16200000">
                  <a:pos x="wd2" y="hd2"/>
                </a:cxn>
              </a:cxnLst>
              <a:rect l="0" t="0" r="r" b="b"/>
              <a:pathLst>
                <a:path w="16623" h="15842" extrusionOk="0">
                  <a:moveTo>
                    <a:pt x="1942" y="3883"/>
                  </a:moveTo>
                  <a:cubicBezTo>
                    <a:pt x="-647" y="3883"/>
                    <a:pt x="-647" y="9482"/>
                    <a:pt x="1942" y="14660"/>
                  </a:cubicBezTo>
                  <a:cubicBezTo>
                    <a:pt x="15565" y="20305"/>
                    <a:pt x="20953" y="3883"/>
                    <a:pt x="12742" y="3883"/>
                  </a:cubicBezTo>
                  <a:cubicBezTo>
                    <a:pt x="10153" y="-1295"/>
                    <a:pt x="4765" y="-1295"/>
                    <a:pt x="1942" y="388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0" name="Google Shape;5227;p41"/>
            <p:cNvSpPr/>
            <p:nvPr/>
          </p:nvSpPr>
          <p:spPr>
            <a:xfrm>
              <a:off x="763950" y="582965"/>
              <a:ext cx="12811" cy="13526"/>
            </a:xfrm>
            <a:custGeom>
              <a:avLst/>
              <a:gdLst/>
              <a:ahLst/>
              <a:cxnLst>
                <a:cxn ang="0">
                  <a:pos x="wd2" y="hd2"/>
                </a:cxn>
                <a:cxn ang="5400000">
                  <a:pos x="wd2" y="hd2"/>
                </a:cxn>
                <a:cxn ang="10800000">
                  <a:pos x="wd2" y="hd2"/>
                </a:cxn>
                <a:cxn ang="16200000">
                  <a:pos x="wd2" y="hd2"/>
                </a:cxn>
              </a:cxnLst>
              <a:rect l="0" t="0" r="r" b="b"/>
              <a:pathLst>
                <a:path w="19279" h="16835" extrusionOk="0">
                  <a:moveTo>
                    <a:pt x="17423" y="768"/>
                  </a:moveTo>
                  <a:cubicBezTo>
                    <a:pt x="8730" y="768"/>
                    <a:pt x="8730" y="4223"/>
                    <a:pt x="4177" y="7957"/>
                  </a:cubicBezTo>
                  <a:cubicBezTo>
                    <a:pt x="4177" y="11443"/>
                    <a:pt x="0" y="11443"/>
                    <a:pt x="0" y="11443"/>
                  </a:cubicBezTo>
                  <a:cubicBezTo>
                    <a:pt x="0" y="18633"/>
                    <a:pt x="12907" y="18633"/>
                    <a:pt x="17423" y="11443"/>
                  </a:cubicBezTo>
                  <a:cubicBezTo>
                    <a:pt x="17423" y="7957"/>
                    <a:pt x="21600" y="-2967"/>
                    <a:pt x="17423" y="76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1" name="Google Shape;5228;p41"/>
            <p:cNvSpPr/>
            <p:nvPr/>
          </p:nvSpPr>
          <p:spPr>
            <a:xfrm>
              <a:off x="1298830" y="820511"/>
              <a:ext cx="17722" cy="12702"/>
            </a:xfrm>
            <a:custGeom>
              <a:avLst/>
              <a:gdLst/>
              <a:ahLst/>
              <a:cxnLst>
                <a:cxn ang="0">
                  <a:pos x="wd2" y="hd2"/>
                </a:cxn>
                <a:cxn ang="5400000">
                  <a:pos x="wd2" y="hd2"/>
                </a:cxn>
                <a:cxn ang="10800000">
                  <a:pos x="wd2" y="hd2"/>
                </a:cxn>
                <a:cxn ang="16200000">
                  <a:pos x="wd2" y="hd2"/>
                </a:cxn>
              </a:cxnLst>
              <a:rect l="0" t="0" r="r" b="b"/>
              <a:pathLst>
                <a:path w="16534" h="15729" extrusionOk="0">
                  <a:moveTo>
                    <a:pt x="3143" y="0"/>
                  </a:moveTo>
                  <a:cubicBezTo>
                    <a:pt x="-2245" y="7364"/>
                    <a:pt x="344" y="14175"/>
                    <a:pt x="3143" y="14175"/>
                  </a:cubicBezTo>
                  <a:cubicBezTo>
                    <a:pt x="16533" y="21600"/>
                    <a:pt x="19355" y="0"/>
                    <a:pt x="1394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2" name="Google Shape;5229;p41"/>
            <p:cNvSpPr/>
            <p:nvPr/>
          </p:nvSpPr>
          <p:spPr>
            <a:xfrm>
              <a:off x="756982" y="1210951"/>
              <a:ext cx="16715" cy="12702"/>
            </a:xfrm>
            <a:custGeom>
              <a:avLst/>
              <a:gdLst/>
              <a:ahLst/>
              <a:cxnLst>
                <a:cxn ang="0">
                  <a:pos x="wd2" y="hd2"/>
                </a:cxn>
                <a:cxn ang="5400000">
                  <a:pos x="wd2" y="hd2"/>
                </a:cxn>
                <a:cxn ang="10800000">
                  <a:pos x="wd2" y="hd2"/>
                </a:cxn>
                <a:cxn ang="16200000">
                  <a:pos x="wd2" y="hd2"/>
                </a:cxn>
              </a:cxnLst>
              <a:rect l="0" t="0" r="r" b="b"/>
              <a:pathLst>
                <a:path w="15593" h="14452" extrusionOk="0">
                  <a:moveTo>
                    <a:pt x="1112" y="6990"/>
                  </a:moveTo>
                  <a:cubicBezTo>
                    <a:pt x="3702" y="14610"/>
                    <a:pt x="19890" y="21600"/>
                    <a:pt x="14502" y="0"/>
                  </a:cubicBezTo>
                  <a:lnTo>
                    <a:pt x="6501" y="0"/>
                  </a:lnTo>
                  <a:cubicBezTo>
                    <a:pt x="1112" y="0"/>
                    <a:pt x="-1710" y="0"/>
                    <a:pt x="1112" y="69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3" name="Google Shape;5230;p41"/>
            <p:cNvSpPr/>
            <p:nvPr/>
          </p:nvSpPr>
          <p:spPr>
            <a:xfrm>
              <a:off x="1550647" y="1289683"/>
              <a:ext cx="12702" cy="17651"/>
            </a:xfrm>
            <a:custGeom>
              <a:avLst/>
              <a:gdLst/>
              <a:ahLst/>
              <a:cxnLst>
                <a:cxn ang="0">
                  <a:pos x="wd2" y="hd2"/>
                </a:cxn>
                <a:cxn ang="5400000">
                  <a:pos x="wd2" y="hd2"/>
                </a:cxn>
                <a:cxn ang="10800000">
                  <a:pos x="wd2" y="hd2"/>
                </a:cxn>
                <a:cxn ang="16200000">
                  <a:pos x="wd2" y="hd2"/>
                </a:cxn>
              </a:cxnLst>
              <a:rect l="0" t="0" r="r" b="b"/>
              <a:pathLst>
                <a:path w="15446" h="18943" extrusionOk="0">
                  <a:moveTo>
                    <a:pt x="14236" y="0"/>
                  </a:moveTo>
                  <a:cubicBezTo>
                    <a:pt x="0" y="0"/>
                    <a:pt x="0" y="2978"/>
                    <a:pt x="0" y="6198"/>
                  </a:cubicBezTo>
                  <a:lnTo>
                    <a:pt x="0" y="18622"/>
                  </a:lnTo>
                  <a:cubicBezTo>
                    <a:pt x="21600" y="21600"/>
                    <a:pt x="14236" y="2978"/>
                    <a:pt x="1423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4" name="Google Shape;5231;p41"/>
            <p:cNvSpPr/>
            <p:nvPr/>
          </p:nvSpPr>
          <p:spPr>
            <a:xfrm>
              <a:off x="610475" y="1032174"/>
              <a:ext cx="17352" cy="12701"/>
            </a:xfrm>
            <a:custGeom>
              <a:avLst/>
              <a:gdLst/>
              <a:ahLst/>
              <a:cxnLst>
                <a:cxn ang="0">
                  <a:pos x="wd2" y="hd2"/>
                </a:cxn>
                <a:cxn ang="5400000">
                  <a:pos x="wd2" y="hd2"/>
                </a:cxn>
                <a:cxn ang="10800000">
                  <a:pos x="wd2" y="hd2"/>
                </a:cxn>
                <a:cxn ang="16200000">
                  <a:pos x="wd2" y="hd2"/>
                </a:cxn>
              </a:cxnLst>
              <a:rect l="0" t="0" r="r" b="b"/>
              <a:pathLst>
                <a:path w="21600" h="17717" extrusionOk="0">
                  <a:moveTo>
                    <a:pt x="0" y="0"/>
                  </a:moveTo>
                  <a:lnTo>
                    <a:pt x="0" y="14610"/>
                  </a:lnTo>
                  <a:cubicBezTo>
                    <a:pt x="3735" y="14610"/>
                    <a:pt x="10956" y="21600"/>
                    <a:pt x="14410" y="14610"/>
                  </a:cubicBezTo>
                  <a:cubicBezTo>
                    <a:pt x="21600" y="14610"/>
                    <a:pt x="21600" y="14610"/>
                    <a:pt x="2160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5" name="Google Shape;5232;p41"/>
            <p:cNvSpPr/>
            <p:nvPr/>
          </p:nvSpPr>
          <p:spPr>
            <a:xfrm>
              <a:off x="1341533" y="1041123"/>
              <a:ext cx="16715" cy="12701"/>
            </a:xfrm>
            <a:custGeom>
              <a:avLst/>
              <a:gdLst/>
              <a:ahLst/>
              <a:cxnLst>
                <a:cxn ang="0">
                  <a:pos x="wd2" y="hd2"/>
                </a:cxn>
                <a:cxn ang="5400000">
                  <a:pos x="wd2" y="hd2"/>
                </a:cxn>
                <a:cxn ang="10800000">
                  <a:pos x="wd2" y="hd2"/>
                </a:cxn>
                <a:cxn ang="16200000">
                  <a:pos x="wd2" y="hd2"/>
                </a:cxn>
              </a:cxnLst>
              <a:rect l="0" t="0" r="r" b="b"/>
              <a:pathLst>
                <a:path w="15593" h="19097" extrusionOk="0">
                  <a:moveTo>
                    <a:pt x="1112" y="14175"/>
                  </a:moveTo>
                  <a:cubicBezTo>
                    <a:pt x="3702" y="21600"/>
                    <a:pt x="19890" y="21600"/>
                    <a:pt x="14502" y="7364"/>
                  </a:cubicBezTo>
                  <a:cubicBezTo>
                    <a:pt x="14502" y="0"/>
                    <a:pt x="9090" y="0"/>
                    <a:pt x="6501" y="0"/>
                  </a:cubicBezTo>
                  <a:cubicBezTo>
                    <a:pt x="1112" y="7364"/>
                    <a:pt x="-1710" y="7364"/>
                    <a:pt x="1112" y="141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6" name="Google Shape;5233;p41"/>
            <p:cNvSpPr/>
            <p:nvPr/>
          </p:nvSpPr>
          <p:spPr>
            <a:xfrm>
              <a:off x="629850" y="584785"/>
              <a:ext cx="12702" cy="14397"/>
            </a:xfrm>
            <a:custGeom>
              <a:avLst/>
              <a:gdLst/>
              <a:ahLst/>
              <a:cxnLst>
                <a:cxn ang="0">
                  <a:pos x="wd2" y="hd2"/>
                </a:cxn>
                <a:cxn ang="5400000">
                  <a:pos x="wd2" y="hd2"/>
                </a:cxn>
                <a:cxn ang="10800000">
                  <a:pos x="wd2" y="hd2"/>
                </a:cxn>
                <a:cxn ang="16200000">
                  <a:pos x="wd2" y="hd2"/>
                </a:cxn>
              </a:cxnLst>
              <a:rect l="0" t="0" r="r" b="b"/>
              <a:pathLst>
                <a:path w="18418" h="15279" extrusionOk="0">
                  <a:moveTo>
                    <a:pt x="18418" y="13954"/>
                  </a:moveTo>
                  <a:cubicBezTo>
                    <a:pt x="18418" y="7824"/>
                    <a:pt x="5399" y="-4462"/>
                    <a:pt x="1293" y="1668"/>
                  </a:cubicBezTo>
                  <a:cubicBezTo>
                    <a:pt x="-3182" y="4852"/>
                    <a:pt x="5399" y="7824"/>
                    <a:pt x="5399" y="11008"/>
                  </a:cubicBezTo>
                  <a:cubicBezTo>
                    <a:pt x="9837" y="13954"/>
                    <a:pt x="13943" y="17138"/>
                    <a:pt x="18418" y="1395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7" name="Google Shape;5234;p41"/>
            <p:cNvSpPr/>
            <p:nvPr/>
          </p:nvSpPr>
          <p:spPr>
            <a:xfrm>
              <a:off x="1422172" y="1042405"/>
              <a:ext cx="12702" cy="15755"/>
            </a:xfrm>
            <a:custGeom>
              <a:avLst/>
              <a:gdLst/>
              <a:ahLst/>
              <a:cxnLst>
                <a:cxn ang="0">
                  <a:pos x="wd2" y="hd2"/>
                </a:cxn>
                <a:cxn ang="5400000">
                  <a:pos x="wd2" y="hd2"/>
                </a:cxn>
                <a:cxn ang="10800000">
                  <a:pos x="wd2" y="hd2"/>
                </a:cxn>
                <a:cxn ang="16200000">
                  <a:pos x="wd2" y="hd2"/>
                </a:cxn>
              </a:cxnLst>
              <a:rect l="0" t="0" r="r" b="b"/>
              <a:pathLst>
                <a:path w="19162" h="16698" extrusionOk="0">
                  <a:moveTo>
                    <a:pt x="4552" y="16698"/>
                  </a:moveTo>
                  <a:cubicBezTo>
                    <a:pt x="12109" y="16698"/>
                    <a:pt x="19162" y="16698"/>
                    <a:pt x="19162" y="10576"/>
                  </a:cubicBezTo>
                  <a:cubicBezTo>
                    <a:pt x="19162" y="7369"/>
                    <a:pt x="19162" y="1247"/>
                    <a:pt x="12109" y="1247"/>
                  </a:cubicBezTo>
                  <a:cubicBezTo>
                    <a:pt x="-2438" y="-4902"/>
                    <a:pt x="-2438" y="13518"/>
                    <a:pt x="4552" y="166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8" name="Google Shape;5235;p41"/>
            <p:cNvSpPr/>
            <p:nvPr/>
          </p:nvSpPr>
          <p:spPr>
            <a:xfrm>
              <a:off x="881485" y="876322"/>
              <a:ext cx="12702" cy="12703"/>
            </a:xfrm>
            <a:custGeom>
              <a:avLst/>
              <a:gdLst/>
              <a:ahLst/>
              <a:cxnLst>
                <a:cxn ang="0">
                  <a:pos x="wd2" y="hd2"/>
                </a:cxn>
                <a:cxn ang="5400000">
                  <a:pos x="wd2" y="hd2"/>
                </a:cxn>
                <a:cxn ang="10800000">
                  <a:pos x="wd2" y="hd2"/>
                </a:cxn>
                <a:cxn ang="16200000">
                  <a:pos x="wd2" y="hd2"/>
                </a:cxn>
              </a:cxnLst>
              <a:rect l="0" t="0" r="r" b="b"/>
              <a:pathLst>
                <a:path w="15513" h="15563" extrusionOk="0">
                  <a:moveTo>
                    <a:pt x="8303" y="1989"/>
                  </a:moveTo>
                  <a:cubicBezTo>
                    <a:pt x="-6087" y="6095"/>
                    <a:pt x="1123" y="19114"/>
                    <a:pt x="8303" y="14639"/>
                  </a:cubicBezTo>
                  <a:cubicBezTo>
                    <a:pt x="12032" y="14639"/>
                    <a:pt x="15513" y="10533"/>
                    <a:pt x="15513" y="10533"/>
                  </a:cubicBezTo>
                  <a:cubicBezTo>
                    <a:pt x="15513" y="6095"/>
                    <a:pt x="15513" y="1989"/>
                    <a:pt x="12032" y="1989"/>
                  </a:cubicBezTo>
                  <a:cubicBezTo>
                    <a:pt x="12032" y="1989"/>
                    <a:pt x="12032" y="-2486"/>
                    <a:pt x="8303" y="198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79" name="Google Shape;5236;p41"/>
            <p:cNvSpPr/>
            <p:nvPr/>
          </p:nvSpPr>
          <p:spPr>
            <a:xfrm>
              <a:off x="691500" y="848531"/>
              <a:ext cx="15312" cy="12702"/>
            </a:xfrm>
            <a:custGeom>
              <a:avLst/>
              <a:gdLst/>
              <a:ahLst/>
              <a:cxnLst>
                <a:cxn ang="0">
                  <a:pos x="wd2" y="hd2"/>
                </a:cxn>
                <a:cxn ang="5400000">
                  <a:pos x="wd2" y="hd2"/>
                </a:cxn>
                <a:cxn ang="10800000">
                  <a:pos x="wd2" y="hd2"/>
                </a:cxn>
                <a:cxn ang="16200000">
                  <a:pos x="wd2" y="hd2"/>
                </a:cxn>
              </a:cxnLst>
              <a:rect l="0" t="0" r="r" b="b"/>
              <a:pathLst>
                <a:path w="19061" h="14327" extrusionOk="0">
                  <a:moveTo>
                    <a:pt x="0" y="12351"/>
                  </a:moveTo>
                  <a:cubicBezTo>
                    <a:pt x="7190" y="16797"/>
                    <a:pt x="3735" y="12351"/>
                    <a:pt x="10956" y="12351"/>
                  </a:cubicBezTo>
                  <a:cubicBezTo>
                    <a:pt x="14410" y="8239"/>
                    <a:pt x="21600" y="8239"/>
                    <a:pt x="18145" y="3755"/>
                  </a:cubicBezTo>
                  <a:cubicBezTo>
                    <a:pt x="18145" y="-357"/>
                    <a:pt x="0" y="-4803"/>
                    <a:pt x="0" y="1235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0" name="Google Shape;5237;p41"/>
            <p:cNvSpPr/>
            <p:nvPr/>
          </p:nvSpPr>
          <p:spPr>
            <a:xfrm>
              <a:off x="841412" y="923136"/>
              <a:ext cx="12702" cy="12701"/>
            </a:xfrm>
            <a:custGeom>
              <a:avLst/>
              <a:gdLst/>
              <a:ahLst/>
              <a:cxnLst>
                <a:cxn ang="0">
                  <a:pos x="wd2" y="hd2"/>
                </a:cxn>
                <a:cxn ang="5400000">
                  <a:pos x="wd2" y="hd2"/>
                </a:cxn>
                <a:cxn ang="10800000">
                  <a:pos x="wd2" y="hd2"/>
                </a:cxn>
                <a:cxn ang="16200000">
                  <a:pos x="wd2" y="hd2"/>
                </a:cxn>
              </a:cxnLst>
              <a:rect l="0" t="0" r="r" b="b"/>
              <a:pathLst>
                <a:path w="21600" h="13121" extrusionOk="0">
                  <a:moveTo>
                    <a:pt x="21600" y="4505"/>
                  </a:moveTo>
                  <a:cubicBezTo>
                    <a:pt x="16422" y="4505"/>
                    <a:pt x="16422" y="1056"/>
                    <a:pt x="10777" y="1056"/>
                  </a:cubicBezTo>
                  <a:cubicBezTo>
                    <a:pt x="5598" y="-2705"/>
                    <a:pt x="0" y="4505"/>
                    <a:pt x="0" y="8235"/>
                  </a:cubicBezTo>
                  <a:cubicBezTo>
                    <a:pt x="5598" y="11685"/>
                    <a:pt x="21600" y="18895"/>
                    <a:pt x="21600" y="450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1" name="Google Shape;5238;p41"/>
            <p:cNvSpPr/>
            <p:nvPr/>
          </p:nvSpPr>
          <p:spPr>
            <a:xfrm>
              <a:off x="1358482" y="1087554"/>
              <a:ext cx="15946" cy="12703"/>
            </a:xfrm>
            <a:custGeom>
              <a:avLst/>
              <a:gdLst/>
              <a:ahLst/>
              <a:cxnLst>
                <a:cxn ang="0">
                  <a:pos x="wd2" y="hd2"/>
                </a:cxn>
                <a:cxn ang="5400000">
                  <a:pos x="wd2" y="hd2"/>
                </a:cxn>
                <a:cxn ang="10800000">
                  <a:pos x="wd2" y="hd2"/>
                </a:cxn>
                <a:cxn ang="16200000">
                  <a:pos x="wd2" y="hd2"/>
                </a:cxn>
              </a:cxnLst>
              <a:rect l="0" t="0" r="r" b="b"/>
              <a:pathLst>
                <a:path w="17112" h="17829" extrusionOk="0">
                  <a:moveTo>
                    <a:pt x="10914" y="17829"/>
                  </a:moveTo>
                  <a:cubicBezTo>
                    <a:pt x="14134" y="17829"/>
                    <a:pt x="17112" y="17829"/>
                    <a:pt x="17112" y="7006"/>
                  </a:cubicBezTo>
                  <a:cubicBezTo>
                    <a:pt x="17112" y="7006"/>
                    <a:pt x="4689" y="-3771"/>
                    <a:pt x="1710" y="1407"/>
                  </a:cubicBezTo>
                  <a:cubicBezTo>
                    <a:pt x="-4488" y="7006"/>
                    <a:pt x="7935" y="17829"/>
                    <a:pt x="10914" y="1782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2" name="Google Shape;5239;p41"/>
            <p:cNvSpPr/>
            <p:nvPr/>
          </p:nvSpPr>
          <p:spPr>
            <a:xfrm>
              <a:off x="935944" y="1072533"/>
              <a:ext cx="12703" cy="14577"/>
            </a:xfrm>
            <a:custGeom>
              <a:avLst/>
              <a:gdLst/>
              <a:ahLst/>
              <a:cxnLst>
                <a:cxn ang="0">
                  <a:pos x="wd2" y="hd2"/>
                </a:cxn>
                <a:cxn ang="5400000">
                  <a:pos x="wd2" y="hd2"/>
                </a:cxn>
                <a:cxn ang="10800000">
                  <a:pos x="wd2" y="hd2"/>
                </a:cxn>
                <a:cxn ang="16200000">
                  <a:pos x="wd2" y="hd2"/>
                </a:cxn>
              </a:cxnLst>
              <a:rect l="0" t="0" r="r" b="b"/>
              <a:pathLst>
                <a:path w="17614" h="21600" extrusionOk="0">
                  <a:moveTo>
                    <a:pt x="10823" y="0"/>
                  </a:moveTo>
                  <a:cubicBezTo>
                    <a:pt x="5225" y="4446"/>
                    <a:pt x="0" y="8558"/>
                    <a:pt x="0" y="13004"/>
                  </a:cubicBezTo>
                  <a:cubicBezTo>
                    <a:pt x="0" y="17154"/>
                    <a:pt x="5225" y="21600"/>
                    <a:pt x="10823" y="21600"/>
                  </a:cubicBezTo>
                  <a:cubicBezTo>
                    <a:pt x="10823" y="17154"/>
                    <a:pt x="16002" y="13004"/>
                    <a:pt x="16002" y="8558"/>
                  </a:cubicBezTo>
                  <a:cubicBezTo>
                    <a:pt x="21600" y="4446"/>
                    <a:pt x="10823" y="0"/>
                    <a:pt x="1082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3" name="Google Shape;5240;p41"/>
            <p:cNvSpPr/>
            <p:nvPr/>
          </p:nvSpPr>
          <p:spPr>
            <a:xfrm>
              <a:off x="878208" y="920082"/>
              <a:ext cx="12703" cy="12703"/>
            </a:xfrm>
            <a:custGeom>
              <a:avLst/>
              <a:gdLst/>
              <a:ahLst/>
              <a:cxnLst>
                <a:cxn ang="0">
                  <a:pos x="wd2" y="hd2"/>
                </a:cxn>
                <a:cxn ang="5400000">
                  <a:pos x="wd2" y="hd2"/>
                </a:cxn>
                <a:cxn ang="10800000">
                  <a:pos x="wd2" y="hd2"/>
                </a:cxn>
                <a:cxn ang="16200000">
                  <a:pos x="wd2" y="hd2"/>
                </a:cxn>
              </a:cxnLst>
              <a:rect l="0" t="0" r="r" b="b"/>
              <a:pathLst>
                <a:path w="12187" h="14888" extrusionOk="0">
                  <a:moveTo>
                    <a:pt x="3887" y="820"/>
                  </a:moveTo>
                  <a:cubicBezTo>
                    <a:pt x="-5305" y="5373"/>
                    <a:pt x="3887" y="18243"/>
                    <a:pt x="10078" y="14066"/>
                  </a:cubicBezTo>
                  <a:cubicBezTo>
                    <a:pt x="16295" y="9550"/>
                    <a:pt x="7103" y="-3357"/>
                    <a:pt x="3887" y="82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4" name="Google Shape;5241;p41"/>
            <p:cNvSpPr/>
            <p:nvPr/>
          </p:nvSpPr>
          <p:spPr>
            <a:xfrm>
              <a:off x="1001251" y="1260974"/>
              <a:ext cx="17377" cy="12702"/>
            </a:xfrm>
            <a:custGeom>
              <a:avLst/>
              <a:gdLst/>
              <a:ahLst/>
              <a:cxnLst>
                <a:cxn ang="0">
                  <a:pos x="wd2" y="hd2"/>
                </a:cxn>
                <a:cxn ang="5400000">
                  <a:pos x="wd2" y="hd2"/>
                </a:cxn>
                <a:cxn ang="10800000">
                  <a:pos x="wd2" y="hd2"/>
                </a:cxn>
                <a:cxn ang="16200000">
                  <a:pos x="wd2" y="hd2"/>
                </a:cxn>
              </a:cxnLst>
              <a:rect l="0" t="0" r="r" b="b"/>
              <a:pathLst>
                <a:path w="21600" h="13697" extrusionOk="0">
                  <a:moveTo>
                    <a:pt x="21600" y="9834"/>
                  </a:moveTo>
                  <a:lnTo>
                    <a:pt x="21600" y="1104"/>
                  </a:lnTo>
                  <a:cubicBezTo>
                    <a:pt x="10660" y="-3073"/>
                    <a:pt x="0" y="5657"/>
                    <a:pt x="0" y="9834"/>
                  </a:cubicBezTo>
                  <a:cubicBezTo>
                    <a:pt x="0" y="18527"/>
                    <a:pt x="17839" y="9834"/>
                    <a:pt x="21600" y="98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5" name="Google Shape;5242;p41"/>
            <p:cNvSpPr/>
            <p:nvPr/>
          </p:nvSpPr>
          <p:spPr>
            <a:xfrm>
              <a:off x="885574" y="1202565"/>
              <a:ext cx="12702" cy="12702"/>
            </a:xfrm>
            <a:custGeom>
              <a:avLst/>
              <a:gdLst/>
              <a:ahLst/>
              <a:cxnLst>
                <a:cxn ang="0">
                  <a:pos x="wd2" y="hd2"/>
                </a:cxn>
                <a:cxn ang="5400000">
                  <a:pos x="wd2" y="hd2"/>
                </a:cxn>
                <a:cxn ang="10800000">
                  <a:pos x="wd2" y="hd2"/>
                </a:cxn>
                <a:cxn ang="16200000">
                  <a:pos x="wd2" y="hd2"/>
                </a:cxn>
              </a:cxnLst>
              <a:rect l="0" t="0" r="r" b="b"/>
              <a:pathLst>
                <a:path w="15265" h="18235" extrusionOk="0">
                  <a:moveTo>
                    <a:pt x="6669" y="0"/>
                  </a:moveTo>
                  <a:cubicBezTo>
                    <a:pt x="-6335" y="8730"/>
                    <a:pt x="2223" y="21600"/>
                    <a:pt x="10819" y="17423"/>
                  </a:cubicBezTo>
                  <a:cubicBezTo>
                    <a:pt x="10819" y="17423"/>
                    <a:pt x="15265" y="8730"/>
                    <a:pt x="15265" y="4177"/>
                  </a:cubicBezTo>
                  <a:cubicBezTo>
                    <a:pt x="15265" y="4177"/>
                    <a:pt x="10819" y="0"/>
                    <a:pt x="666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6" name="Google Shape;5243;p41"/>
            <p:cNvSpPr/>
            <p:nvPr/>
          </p:nvSpPr>
          <p:spPr>
            <a:xfrm>
              <a:off x="1451554" y="985708"/>
              <a:ext cx="12702" cy="16684"/>
            </a:xfrm>
            <a:custGeom>
              <a:avLst/>
              <a:gdLst/>
              <a:ahLst/>
              <a:cxnLst>
                <a:cxn ang="0">
                  <a:pos x="wd2" y="hd2"/>
                </a:cxn>
                <a:cxn ang="5400000">
                  <a:pos x="wd2" y="hd2"/>
                </a:cxn>
                <a:cxn ang="10800000">
                  <a:pos x="wd2" y="hd2"/>
                </a:cxn>
                <a:cxn ang="16200000">
                  <a:pos x="wd2" y="hd2"/>
                </a:cxn>
              </a:cxnLst>
              <a:rect l="0" t="0" r="r" b="b"/>
              <a:pathLst>
                <a:path w="16900" h="15567" extrusionOk="0">
                  <a:moveTo>
                    <a:pt x="14696" y="0"/>
                  </a:moveTo>
                  <a:cubicBezTo>
                    <a:pt x="9517" y="0"/>
                    <a:pt x="3919" y="2799"/>
                    <a:pt x="3919" y="5388"/>
                  </a:cubicBezTo>
                  <a:cubicBezTo>
                    <a:pt x="-1306" y="8211"/>
                    <a:pt x="-1306" y="10800"/>
                    <a:pt x="3919" y="13599"/>
                  </a:cubicBezTo>
                  <a:cubicBezTo>
                    <a:pt x="14696" y="21600"/>
                    <a:pt x="20294" y="2799"/>
                    <a:pt x="1469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7" name="Google Shape;5244;p41"/>
            <p:cNvSpPr/>
            <p:nvPr/>
          </p:nvSpPr>
          <p:spPr>
            <a:xfrm>
              <a:off x="721375" y="832457"/>
              <a:ext cx="12702" cy="17352"/>
            </a:xfrm>
            <a:custGeom>
              <a:avLst/>
              <a:gdLst/>
              <a:ahLst/>
              <a:cxnLst>
                <a:cxn ang="0">
                  <a:pos x="wd2" y="hd2"/>
                </a:cxn>
                <a:cxn ang="5400000">
                  <a:pos x="wd2" y="hd2"/>
                </a:cxn>
                <a:cxn ang="10800000">
                  <a:pos x="wd2" y="hd2"/>
                </a:cxn>
                <a:cxn ang="16200000">
                  <a:pos x="wd2" y="hd2"/>
                </a:cxn>
              </a:cxnLst>
              <a:rect l="0" t="0" r="r" b="b"/>
              <a:pathLst>
                <a:path w="21600" h="21600" extrusionOk="0">
                  <a:moveTo>
                    <a:pt x="0" y="14410"/>
                  </a:moveTo>
                  <a:cubicBezTo>
                    <a:pt x="0" y="17865"/>
                    <a:pt x="0" y="21600"/>
                    <a:pt x="7011" y="21600"/>
                  </a:cubicBezTo>
                  <a:cubicBezTo>
                    <a:pt x="14589" y="21600"/>
                    <a:pt x="14589" y="17865"/>
                    <a:pt x="21600" y="14410"/>
                  </a:cubicBezTo>
                  <a:lnTo>
                    <a:pt x="21600" y="0"/>
                  </a:lnTo>
                  <a:cubicBezTo>
                    <a:pt x="7011" y="0"/>
                    <a:pt x="0" y="10644"/>
                    <a:pt x="0" y="1441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8" name="Google Shape;5245;p41"/>
            <p:cNvSpPr/>
            <p:nvPr/>
          </p:nvSpPr>
          <p:spPr>
            <a:xfrm>
              <a:off x="639579" y="981326"/>
              <a:ext cx="12702" cy="17834"/>
            </a:xfrm>
            <a:custGeom>
              <a:avLst/>
              <a:gdLst/>
              <a:ahLst/>
              <a:cxnLst>
                <a:cxn ang="0">
                  <a:pos x="wd2" y="hd2"/>
                </a:cxn>
                <a:cxn ang="5400000">
                  <a:pos x="wd2" y="hd2"/>
                </a:cxn>
                <a:cxn ang="10800000">
                  <a:pos x="wd2" y="hd2"/>
                </a:cxn>
                <a:cxn ang="16200000">
                  <a:pos x="wd2" y="hd2"/>
                </a:cxn>
              </a:cxnLst>
              <a:rect l="0" t="0" r="r" b="b"/>
              <a:pathLst>
                <a:path w="17705" h="14856" extrusionOk="0">
                  <a:moveTo>
                    <a:pt x="0" y="8461"/>
                  </a:moveTo>
                  <a:cubicBezTo>
                    <a:pt x="0" y="15793"/>
                    <a:pt x="7011" y="18105"/>
                    <a:pt x="14589" y="8461"/>
                  </a:cubicBezTo>
                  <a:cubicBezTo>
                    <a:pt x="14589" y="8461"/>
                    <a:pt x="21600" y="3649"/>
                    <a:pt x="14589" y="1337"/>
                  </a:cubicBezTo>
                  <a:cubicBezTo>
                    <a:pt x="14589" y="-3495"/>
                    <a:pt x="0" y="6149"/>
                    <a:pt x="0" y="846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89" name="Google Shape;5246;p41"/>
            <p:cNvSpPr/>
            <p:nvPr/>
          </p:nvSpPr>
          <p:spPr>
            <a:xfrm>
              <a:off x="909475" y="993908"/>
              <a:ext cx="12702" cy="12702"/>
            </a:xfrm>
            <a:custGeom>
              <a:avLst/>
              <a:gdLst/>
              <a:ahLst/>
              <a:cxnLst>
                <a:cxn ang="0">
                  <a:pos x="wd2" y="hd2"/>
                </a:cxn>
                <a:cxn ang="5400000">
                  <a:pos x="wd2" y="hd2"/>
                </a:cxn>
                <a:cxn ang="10800000">
                  <a:pos x="wd2" y="hd2"/>
                </a:cxn>
                <a:cxn ang="16200000">
                  <a:pos x="wd2" y="hd2"/>
                </a:cxn>
              </a:cxnLst>
              <a:rect l="0" t="0" r="r" b="b"/>
              <a:pathLst>
                <a:path w="11047" h="15540" extrusionOk="0">
                  <a:moveTo>
                    <a:pt x="4037" y="621"/>
                  </a:moveTo>
                  <a:cubicBezTo>
                    <a:pt x="-5277" y="4070"/>
                    <a:pt x="4037" y="18460"/>
                    <a:pt x="7009" y="15010"/>
                  </a:cubicBezTo>
                  <a:cubicBezTo>
                    <a:pt x="16323" y="11250"/>
                    <a:pt x="7009" y="-3140"/>
                    <a:pt x="4037" y="6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0" name="Google Shape;5247;p41"/>
            <p:cNvSpPr/>
            <p:nvPr/>
          </p:nvSpPr>
          <p:spPr>
            <a:xfrm>
              <a:off x="1308079" y="1111355"/>
              <a:ext cx="14798" cy="12702"/>
            </a:xfrm>
            <a:custGeom>
              <a:avLst/>
              <a:gdLst/>
              <a:ahLst/>
              <a:cxnLst>
                <a:cxn ang="0">
                  <a:pos x="wd2" y="hd2"/>
                </a:cxn>
                <a:cxn ang="5400000">
                  <a:pos x="wd2" y="hd2"/>
                </a:cxn>
                <a:cxn ang="10800000">
                  <a:pos x="wd2" y="hd2"/>
                </a:cxn>
                <a:cxn ang="16200000">
                  <a:pos x="wd2" y="hd2"/>
                </a:cxn>
              </a:cxnLst>
              <a:rect l="0" t="0" r="r" b="b"/>
              <a:pathLst>
                <a:path w="13806" h="17439" extrusionOk="0">
                  <a:moveTo>
                    <a:pt x="2516" y="0"/>
                  </a:moveTo>
                  <a:cubicBezTo>
                    <a:pt x="-5485" y="5598"/>
                    <a:pt x="7904" y="21600"/>
                    <a:pt x="10727" y="16422"/>
                  </a:cubicBezTo>
                  <a:cubicBezTo>
                    <a:pt x="16115" y="16422"/>
                    <a:pt x="13316" y="5598"/>
                    <a:pt x="10727" y="5598"/>
                  </a:cubicBezTo>
                  <a:cubicBezTo>
                    <a:pt x="7904" y="5598"/>
                    <a:pt x="5315" y="0"/>
                    <a:pt x="251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1" name="Google Shape;5248;p41"/>
            <p:cNvSpPr/>
            <p:nvPr/>
          </p:nvSpPr>
          <p:spPr>
            <a:xfrm>
              <a:off x="694012" y="830383"/>
              <a:ext cx="14185" cy="12702"/>
            </a:xfrm>
            <a:custGeom>
              <a:avLst/>
              <a:gdLst/>
              <a:ahLst/>
              <a:cxnLst>
                <a:cxn ang="0">
                  <a:pos x="wd2" y="hd2"/>
                </a:cxn>
                <a:cxn ang="5400000">
                  <a:pos x="wd2" y="hd2"/>
                </a:cxn>
                <a:cxn ang="10800000">
                  <a:pos x="wd2" y="hd2"/>
                </a:cxn>
                <a:cxn ang="16200000">
                  <a:pos x="wd2" y="hd2"/>
                </a:cxn>
              </a:cxnLst>
              <a:rect l="0" t="0" r="r" b="b"/>
              <a:pathLst>
                <a:path w="15035" h="14498" extrusionOk="0">
                  <a:moveTo>
                    <a:pt x="9609" y="924"/>
                  </a:moveTo>
                  <a:cubicBezTo>
                    <a:pt x="-2662" y="5030"/>
                    <a:pt x="-2662" y="18049"/>
                    <a:pt x="6667" y="13574"/>
                  </a:cubicBezTo>
                  <a:cubicBezTo>
                    <a:pt x="18938" y="9468"/>
                    <a:pt x="15731" y="-3551"/>
                    <a:pt x="9609" y="92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2" name="Google Shape;5249;p41"/>
            <p:cNvSpPr/>
            <p:nvPr/>
          </p:nvSpPr>
          <p:spPr>
            <a:xfrm>
              <a:off x="698060" y="804332"/>
              <a:ext cx="13032" cy="12702"/>
            </a:xfrm>
            <a:custGeom>
              <a:avLst/>
              <a:gdLst/>
              <a:ahLst/>
              <a:cxnLst>
                <a:cxn ang="0">
                  <a:pos x="wd2" y="hd2"/>
                </a:cxn>
                <a:cxn ang="5400000">
                  <a:pos x="wd2" y="hd2"/>
                </a:cxn>
                <a:cxn ang="10800000">
                  <a:pos x="wd2" y="hd2"/>
                </a:cxn>
                <a:cxn ang="16200000">
                  <a:pos x="wd2" y="hd2"/>
                </a:cxn>
              </a:cxnLst>
              <a:rect l="0" t="0" r="r" b="b"/>
              <a:pathLst>
                <a:path w="13969" h="14888" extrusionOk="0">
                  <a:moveTo>
                    <a:pt x="8593" y="820"/>
                  </a:moveTo>
                  <a:cubicBezTo>
                    <a:pt x="-3815" y="5373"/>
                    <a:pt x="-840" y="18243"/>
                    <a:pt x="5377" y="14066"/>
                  </a:cubicBezTo>
                  <a:cubicBezTo>
                    <a:pt x="17785" y="9550"/>
                    <a:pt x="14810" y="-3357"/>
                    <a:pt x="8593" y="82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3" name="Google Shape;5250;p41"/>
            <p:cNvSpPr/>
            <p:nvPr/>
          </p:nvSpPr>
          <p:spPr>
            <a:xfrm>
              <a:off x="1471134" y="1057668"/>
              <a:ext cx="12702" cy="14867"/>
            </a:xfrm>
            <a:custGeom>
              <a:avLst/>
              <a:gdLst/>
              <a:ahLst/>
              <a:cxnLst>
                <a:cxn ang="0">
                  <a:pos x="wd2" y="hd2"/>
                </a:cxn>
                <a:cxn ang="5400000">
                  <a:pos x="wd2" y="hd2"/>
                </a:cxn>
                <a:cxn ang="10800000">
                  <a:pos x="wd2" y="hd2"/>
                </a:cxn>
                <a:cxn ang="16200000">
                  <a:pos x="wd2" y="hd2"/>
                </a:cxn>
              </a:cxnLst>
              <a:rect l="0" t="0" r="r" b="b"/>
              <a:pathLst>
                <a:path w="16182" h="18478" extrusionOk="0">
                  <a:moveTo>
                    <a:pt x="1080" y="18478"/>
                  </a:moveTo>
                  <a:cubicBezTo>
                    <a:pt x="9810" y="18478"/>
                    <a:pt x="9810" y="14997"/>
                    <a:pt x="14326" y="11268"/>
                  </a:cubicBezTo>
                  <a:cubicBezTo>
                    <a:pt x="14326" y="7818"/>
                    <a:pt x="18503" y="4088"/>
                    <a:pt x="14326" y="607"/>
                  </a:cubicBezTo>
                  <a:cubicBezTo>
                    <a:pt x="5596" y="-3122"/>
                    <a:pt x="-3097" y="11268"/>
                    <a:pt x="1080" y="184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4" name="Google Shape;5251;p41"/>
            <p:cNvSpPr/>
            <p:nvPr/>
          </p:nvSpPr>
          <p:spPr>
            <a:xfrm>
              <a:off x="1208243" y="1260170"/>
              <a:ext cx="14283" cy="12702"/>
            </a:xfrm>
            <a:custGeom>
              <a:avLst/>
              <a:gdLst/>
              <a:ahLst/>
              <a:cxnLst>
                <a:cxn ang="0">
                  <a:pos x="wd2" y="hd2"/>
                </a:cxn>
                <a:cxn ang="5400000">
                  <a:pos x="wd2" y="hd2"/>
                </a:cxn>
                <a:cxn ang="10800000">
                  <a:pos x="wd2" y="hd2"/>
                </a:cxn>
                <a:cxn ang="16200000">
                  <a:pos x="wd2" y="hd2"/>
                </a:cxn>
              </a:cxnLst>
              <a:rect l="0" t="0" r="r" b="b"/>
              <a:pathLst>
                <a:path w="13325" h="21600" extrusionOk="0">
                  <a:moveTo>
                    <a:pt x="12065" y="21600"/>
                  </a:moveTo>
                  <a:cubicBezTo>
                    <a:pt x="17477" y="10823"/>
                    <a:pt x="3855" y="0"/>
                    <a:pt x="1265" y="0"/>
                  </a:cubicBezTo>
                  <a:cubicBezTo>
                    <a:pt x="-4123" y="10823"/>
                    <a:pt x="9266" y="21600"/>
                    <a:pt x="12065"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5" name="Google Shape;5252;p41"/>
            <p:cNvSpPr/>
            <p:nvPr/>
          </p:nvSpPr>
          <p:spPr>
            <a:xfrm>
              <a:off x="468305" y="1168340"/>
              <a:ext cx="14847" cy="12703"/>
            </a:xfrm>
            <a:custGeom>
              <a:avLst/>
              <a:gdLst/>
              <a:ahLst/>
              <a:cxnLst>
                <a:cxn ang="0">
                  <a:pos x="wd2" y="hd2"/>
                </a:cxn>
                <a:cxn ang="5400000">
                  <a:pos x="wd2" y="hd2"/>
                </a:cxn>
                <a:cxn ang="10800000">
                  <a:pos x="wd2" y="hd2"/>
                </a:cxn>
                <a:cxn ang="16200000">
                  <a:pos x="wd2" y="hd2"/>
                </a:cxn>
              </a:cxnLst>
              <a:rect l="0" t="0" r="r" b="b"/>
              <a:pathLst>
                <a:path w="18455" h="18723" extrusionOk="0">
                  <a:moveTo>
                    <a:pt x="18455" y="18723"/>
                  </a:moveTo>
                  <a:cubicBezTo>
                    <a:pt x="18455" y="7946"/>
                    <a:pt x="18455" y="7946"/>
                    <a:pt x="15005" y="2301"/>
                  </a:cubicBezTo>
                  <a:cubicBezTo>
                    <a:pt x="11245" y="2301"/>
                    <a:pt x="4065" y="-2877"/>
                    <a:pt x="616" y="2301"/>
                  </a:cubicBezTo>
                  <a:cubicBezTo>
                    <a:pt x="-3145" y="7946"/>
                    <a:pt x="11245" y="18723"/>
                    <a:pt x="18455" y="187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6" name="Google Shape;5253;p41"/>
            <p:cNvSpPr/>
            <p:nvPr/>
          </p:nvSpPr>
          <p:spPr>
            <a:xfrm>
              <a:off x="1127838" y="1302888"/>
              <a:ext cx="12702" cy="14339"/>
            </a:xfrm>
            <a:custGeom>
              <a:avLst/>
              <a:gdLst/>
              <a:ahLst/>
              <a:cxnLst>
                <a:cxn ang="0">
                  <a:pos x="wd2" y="hd2"/>
                </a:cxn>
                <a:cxn ang="5400000">
                  <a:pos x="wd2" y="hd2"/>
                </a:cxn>
                <a:cxn ang="10800000">
                  <a:pos x="wd2" y="hd2"/>
                </a:cxn>
                <a:cxn ang="16200000">
                  <a:pos x="wd2" y="hd2"/>
                </a:cxn>
              </a:cxnLst>
              <a:rect l="0" t="0" r="r" b="b"/>
              <a:pathLst>
                <a:path w="14809" h="15387" extrusionOk="0">
                  <a:moveTo>
                    <a:pt x="3133" y="1228"/>
                  </a:moveTo>
                  <a:cubicBezTo>
                    <a:pt x="-1044" y="1228"/>
                    <a:pt x="-1044" y="4448"/>
                    <a:pt x="3133" y="7427"/>
                  </a:cubicBezTo>
                  <a:cubicBezTo>
                    <a:pt x="7686" y="19850"/>
                    <a:pt x="20556" y="16872"/>
                    <a:pt x="11863" y="4448"/>
                  </a:cubicBezTo>
                  <a:cubicBezTo>
                    <a:pt x="11863" y="1228"/>
                    <a:pt x="7686" y="-1750"/>
                    <a:pt x="3133" y="122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7" name="Google Shape;5254;p41"/>
            <p:cNvSpPr/>
            <p:nvPr/>
          </p:nvSpPr>
          <p:spPr>
            <a:xfrm>
              <a:off x="455858" y="1359386"/>
              <a:ext cx="13607" cy="12702"/>
            </a:xfrm>
            <a:custGeom>
              <a:avLst/>
              <a:gdLst/>
              <a:ahLst/>
              <a:cxnLst>
                <a:cxn ang="0">
                  <a:pos x="wd2" y="hd2"/>
                </a:cxn>
                <a:cxn ang="5400000">
                  <a:pos x="wd2" y="hd2"/>
                </a:cxn>
                <a:cxn ang="10800000">
                  <a:pos x="wd2" y="hd2"/>
                </a:cxn>
                <a:cxn ang="16200000">
                  <a:pos x="wd2" y="hd2"/>
                </a:cxn>
              </a:cxnLst>
              <a:rect l="0" t="0" r="r" b="b"/>
              <a:pathLst>
                <a:path w="14584" h="18556" extrusionOk="0">
                  <a:moveTo>
                    <a:pt x="1465" y="2134"/>
                  </a:moveTo>
                  <a:cubicBezTo>
                    <a:pt x="-4752" y="12911"/>
                    <a:pt x="10631" y="18556"/>
                    <a:pt x="13873" y="18556"/>
                  </a:cubicBezTo>
                  <a:cubicBezTo>
                    <a:pt x="13873" y="18556"/>
                    <a:pt x="16848" y="12911"/>
                    <a:pt x="10631" y="7733"/>
                  </a:cubicBezTo>
                  <a:cubicBezTo>
                    <a:pt x="7656" y="2134"/>
                    <a:pt x="4440" y="-3044"/>
                    <a:pt x="1465" y="21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8" name="Google Shape;5255;p41"/>
            <p:cNvSpPr/>
            <p:nvPr/>
          </p:nvSpPr>
          <p:spPr>
            <a:xfrm>
              <a:off x="1237863" y="1171960"/>
              <a:ext cx="12702" cy="12702"/>
            </a:xfrm>
            <a:custGeom>
              <a:avLst/>
              <a:gdLst/>
              <a:ahLst/>
              <a:cxnLst>
                <a:cxn ang="0">
                  <a:pos x="wd2" y="hd2"/>
                </a:cxn>
                <a:cxn ang="5400000">
                  <a:pos x="wd2" y="hd2"/>
                </a:cxn>
                <a:cxn ang="10800000">
                  <a:pos x="wd2" y="hd2"/>
                </a:cxn>
                <a:cxn ang="16200000">
                  <a:pos x="wd2" y="hd2"/>
                </a:cxn>
              </a:cxnLst>
              <a:rect l="0" t="0" r="r" b="b"/>
              <a:pathLst>
                <a:path w="13154" h="14800" extrusionOk="0">
                  <a:moveTo>
                    <a:pt x="2987" y="924"/>
                  </a:moveTo>
                  <a:cubicBezTo>
                    <a:pt x="-4223" y="9468"/>
                    <a:pt x="2987" y="18049"/>
                    <a:pt x="10167" y="13574"/>
                  </a:cubicBezTo>
                  <a:cubicBezTo>
                    <a:pt x="17377" y="9468"/>
                    <a:pt x="10167" y="-3551"/>
                    <a:pt x="2987" y="92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499" name="Google Shape;5256;p41"/>
            <p:cNvSpPr/>
            <p:nvPr/>
          </p:nvSpPr>
          <p:spPr>
            <a:xfrm>
              <a:off x="487352" y="825848"/>
              <a:ext cx="12702" cy="12702"/>
            </a:xfrm>
            <a:custGeom>
              <a:avLst/>
              <a:gdLst/>
              <a:ahLst/>
              <a:cxnLst>
                <a:cxn ang="0">
                  <a:pos x="wd2" y="hd2"/>
                </a:cxn>
                <a:cxn ang="5400000">
                  <a:pos x="wd2" y="hd2"/>
                </a:cxn>
                <a:cxn ang="10800000">
                  <a:pos x="wd2" y="hd2"/>
                </a:cxn>
                <a:cxn ang="16200000">
                  <a:pos x="wd2" y="hd2"/>
                </a:cxn>
              </a:cxnLst>
              <a:rect l="0" t="0" r="r" b="b"/>
              <a:pathLst>
                <a:path w="14722" h="17883" extrusionOk="0">
                  <a:moveTo>
                    <a:pt x="1421" y="729"/>
                  </a:moveTo>
                  <a:cubicBezTo>
                    <a:pt x="-2029" y="729"/>
                    <a:pt x="1421" y="9325"/>
                    <a:pt x="5181" y="9325"/>
                  </a:cubicBezTo>
                  <a:cubicBezTo>
                    <a:pt x="5181" y="13437"/>
                    <a:pt x="8631" y="17883"/>
                    <a:pt x="12361" y="17883"/>
                  </a:cubicBezTo>
                  <a:cubicBezTo>
                    <a:pt x="19571" y="13437"/>
                    <a:pt x="8631" y="-3717"/>
                    <a:pt x="1421" y="72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0" name="Google Shape;5257;p41"/>
            <p:cNvSpPr/>
            <p:nvPr/>
          </p:nvSpPr>
          <p:spPr>
            <a:xfrm>
              <a:off x="941145" y="765522"/>
              <a:ext cx="12701" cy="12703"/>
            </a:xfrm>
            <a:custGeom>
              <a:avLst/>
              <a:gdLst/>
              <a:ahLst/>
              <a:cxnLst>
                <a:cxn ang="0">
                  <a:pos x="wd2" y="hd2"/>
                </a:cxn>
                <a:cxn ang="5400000">
                  <a:pos x="wd2" y="hd2"/>
                </a:cxn>
                <a:cxn ang="10800000">
                  <a:pos x="wd2" y="hd2"/>
                </a:cxn>
                <a:cxn ang="16200000">
                  <a:pos x="wd2" y="hd2"/>
                </a:cxn>
              </a:cxnLst>
              <a:rect l="0" t="0" r="r" b="b"/>
              <a:pathLst>
                <a:path w="16630" h="18053" extrusionOk="0">
                  <a:moveTo>
                    <a:pt x="5807" y="0"/>
                  </a:moveTo>
                  <a:cubicBezTo>
                    <a:pt x="-4970" y="8558"/>
                    <a:pt x="628" y="21600"/>
                    <a:pt x="11405" y="17154"/>
                  </a:cubicBezTo>
                  <a:cubicBezTo>
                    <a:pt x="16630" y="17154"/>
                    <a:pt x="16630" y="13042"/>
                    <a:pt x="16630" y="8558"/>
                  </a:cubicBezTo>
                  <a:cubicBezTo>
                    <a:pt x="16630" y="4446"/>
                    <a:pt x="5807" y="0"/>
                    <a:pt x="5807"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1" name="Google Shape;5258;p41"/>
            <p:cNvSpPr/>
            <p:nvPr/>
          </p:nvSpPr>
          <p:spPr>
            <a:xfrm>
              <a:off x="891437" y="996720"/>
              <a:ext cx="12702" cy="12702"/>
            </a:xfrm>
            <a:custGeom>
              <a:avLst/>
              <a:gdLst/>
              <a:ahLst/>
              <a:cxnLst>
                <a:cxn ang="0">
                  <a:pos x="wd2" y="hd2"/>
                </a:cxn>
                <a:cxn ang="5400000">
                  <a:pos x="wd2" y="hd2"/>
                </a:cxn>
                <a:cxn ang="10800000">
                  <a:pos x="wd2" y="hd2"/>
                </a:cxn>
                <a:cxn ang="16200000">
                  <a:pos x="wd2" y="hd2"/>
                </a:cxn>
              </a:cxnLst>
              <a:rect l="0" t="0" r="r" b="b"/>
              <a:pathLst>
                <a:path w="18894" h="21600" extrusionOk="0">
                  <a:moveTo>
                    <a:pt x="18894" y="16422"/>
                  </a:moveTo>
                  <a:cubicBezTo>
                    <a:pt x="18894" y="10777"/>
                    <a:pt x="18894" y="5598"/>
                    <a:pt x="8117" y="0"/>
                  </a:cubicBezTo>
                  <a:cubicBezTo>
                    <a:pt x="-2706" y="0"/>
                    <a:pt x="-2706" y="21600"/>
                    <a:pt x="8117" y="21600"/>
                  </a:cubicBezTo>
                  <a:cubicBezTo>
                    <a:pt x="13296" y="21600"/>
                    <a:pt x="13296" y="21600"/>
                    <a:pt x="18894" y="1642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2" name="Google Shape;5259;p41"/>
            <p:cNvSpPr/>
            <p:nvPr/>
          </p:nvSpPr>
          <p:spPr>
            <a:xfrm>
              <a:off x="950609" y="1334473"/>
              <a:ext cx="12703" cy="12702"/>
            </a:xfrm>
            <a:custGeom>
              <a:avLst/>
              <a:gdLst/>
              <a:ahLst/>
              <a:cxnLst>
                <a:cxn ang="0">
                  <a:pos x="wd2" y="hd2"/>
                </a:cxn>
                <a:cxn ang="5400000">
                  <a:pos x="wd2" y="hd2"/>
                </a:cxn>
                <a:cxn ang="10800000">
                  <a:pos x="wd2" y="hd2"/>
                </a:cxn>
                <a:cxn ang="16200000">
                  <a:pos x="wd2" y="hd2"/>
                </a:cxn>
              </a:cxnLst>
              <a:rect l="0" t="0" r="r" b="b"/>
              <a:pathLst>
                <a:path w="18697" h="14954" extrusionOk="0">
                  <a:moveTo>
                    <a:pt x="0" y="12965"/>
                  </a:moveTo>
                  <a:cubicBezTo>
                    <a:pt x="5598" y="12965"/>
                    <a:pt x="10777" y="17440"/>
                    <a:pt x="16375" y="12965"/>
                  </a:cubicBezTo>
                  <a:cubicBezTo>
                    <a:pt x="16375" y="12965"/>
                    <a:pt x="21600" y="4421"/>
                    <a:pt x="16375" y="4421"/>
                  </a:cubicBezTo>
                  <a:cubicBezTo>
                    <a:pt x="10777" y="-4160"/>
                    <a:pt x="0" y="315"/>
                    <a:pt x="0" y="1296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3" name="Google Shape;5260;p41"/>
            <p:cNvSpPr/>
            <p:nvPr/>
          </p:nvSpPr>
          <p:spPr>
            <a:xfrm>
              <a:off x="1181600" y="1331309"/>
              <a:ext cx="12702" cy="13226"/>
            </a:xfrm>
            <a:custGeom>
              <a:avLst/>
              <a:gdLst/>
              <a:ahLst/>
              <a:cxnLst>
                <a:cxn ang="0">
                  <a:pos x="wd2" y="hd2"/>
                </a:cxn>
                <a:cxn ang="5400000">
                  <a:pos x="wd2" y="hd2"/>
                </a:cxn>
                <a:cxn ang="10800000">
                  <a:pos x="wd2" y="hd2"/>
                </a:cxn>
                <a:cxn ang="16200000">
                  <a:pos x="wd2" y="hd2"/>
                </a:cxn>
              </a:cxnLst>
              <a:rect l="0" t="0" r="r" b="b"/>
              <a:pathLst>
                <a:path w="16658" h="16463" extrusionOk="0">
                  <a:moveTo>
                    <a:pt x="14801" y="16463"/>
                  </a:moveTo>
                  <a:cubicBezTo>
                    <a:pt x="14801" y="13008"/>
                    <a:pt x="18978" y="13008"/>
                    <a:pt x="14801" y="5819"/>
                  </a:cubicBezTo>
                  <a:cubicBezTo>
                    <a:pt x="1555" y="-5137"/>
                    <a:pt x="-2622" y="2053"/>
                    <a:pt x="1555" y="5819"/>
                  </a:cubicBezTo>
                  <a:cubicBezTo>
                    <a:pt x="1555" y="5819"/>
                    <a:pt x="6071" y="16463"/>
                    <a:pt x="14801" y="1646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4" name="Google Shape;5261;p41"/>
            <p:cNvSpPr/>
            <p:nvPr/>
          </p:nvSpPr>
          <p:spPr>
            <a:xfrm>
              <a:off x="867390" y="999720"/>
              <a:ext cx="12702" cy="12702"/>
            </a:xfrm>
            <a:custGeom>
              <a:avLst/>
              <a:gdLst/>
              <a:ahLst/>
              <a:cxnLst>
                <a:cxn ang="0">
                  <a:pos x="wd2" y="hd2"/>
                </a:cxn>
                <a:cxn ang="5400000">
                  <a:pos x="wd2" y="hd2"/>
                </a:cxn>
                <a:cxn ang="10800000">
                  <a:pos x="wd2" y="hd2"/>
                </a:cxn>
                <a:cxn ang="16200000">
                  <a:pos x="wd2" y="hd2"/>
                </a:cxn>
              </a:cxnLst>
              <a:rect l="0" t="0" r="r" b="b"/>
              <a:pathLst>
                <a:path w="16877" h="21600" extrusionOk="0">
                  <a:moveTo>
                    <a:pt x="8715" y="0"/>
                  </a:moveTo>
                  <a:cubicBezTo>
                    <a:pt x="4207" y="5178"/>
                    <a:pt x="0" y="5178"/>
                    <a:pt x="0" y="10823"/>
                  </a:cubicBezTo>
                  <a:cubicBezTo>
                    <a:pt x="4207" y="16002"/>
                    <a:pt x="4207" y="21600"/>
                    <a:pt x="8715" y="21600"/>
                  </a:cubicBezTo>
                  <a:cubicBezTo>
                    <a:pt x="21600" y="21600"/>
                    <a:pt x="17393" y="0"/>
                    <a:pt x="8715"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5" name="Google Shape;5262;p41"/>
            <p:cNvSpPr/>
            <p:nvPr/>
          </p:nvSpPr>
          <p:spPr>
            <a:xfrm>
              <a:off x="501665" y="1020313"/>
              <a:ext cx="12702" cy="12702"/>
            </a:xfrm>
            <a:custGeom>
              <a:avLst/>
              <a:gdLst/>
              <a:ahLst/>
              <a:cxnLst>
                <a:cxn ang="0">
                  <a:pos x="wd2" y="hd2"/>
                </a:cxn>
                <a:cxn ang="5400000">
                  <a:pos x="wd2" y="hd2"/>
                </a:cxn>
                <a:cxn ang="10800000">
                  <a:pos x="wd2" y="hd2"/>
                </a:cxn>
                <a:cxn ang="16200000">
                  <a:pos x="wd2" y="hd2"/>
                </a:cxn>
              </a:cxnLst>
              <a:rect l="0" t="0" r="r" b="b"/>
              <a:pathLst>
                <a:path w="15740" h="15514" extrusionOk="0">
                  <a:moveTo>
                    <a:pt x="9771" y="0"/>
                  </a:moveTo>
                  <a:lnTo>
                    <a:pt x="1227" y="7190"/>
                  </a:lnTo>
                  <a:cubicBezTo>
                    <a:pt x="-3248" y="14410"/>
                    <a:pt x="5333" y="21600"/>
                    <a:pt x="13877" y="7190"/>
                  </a:cubicBezTo>
                  <a:cubicBezTo>
                    <a:pt x="18352" y="3735"/>
                    <a:pt x="13877" y="0"/>
                    <a:pt x="977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6" name="Google Shape;5263;p41"/>
            <p:cNvSpPr/>
            <p:nvPr/>
          </p:nvSpPr>
          <p:spPr>
            <a:xfrm>
              <a:off x="676711" y="1374003"/>
              <a:ext cx="14097" cy="12702"/>
            </a:xfrm>
            <a:custGeom>
              <a:avLst/>
              <a:gdLst/>
              <a:ahLst/>
              <a:cxnLst>
                <a:cxn ang="0">
                  <a:pos x="wd2" y="hd2"/>
                </a:cxn>
                <a:cxn ang="5400000">
                  <a:pos x="wd2" y="hd2"/>
                </a:cxn>
                <a:cxn ang="10800000">
                  <a:pos x="wd2" y="hd2"/>
                </a:cxn>
                <a:cxn ang="16200000">
                  <a:pos x="wd2" y="hd2"/>
                </a:cxn>
              </a:cxnLst>
              <a:rect l="0" t="0" r="r" b="b"/>
              <a:pathLst>
                <a:path w="15108" h="12589" extrusionOk="0">
                  <a:moveTo>
                    <a:pt x="12877" y="12152"/>
                  </a:moveTo>
                  <a:cubicBezTo>
                    <a:pt x="15852" y="4931"/>
                    <a:pt x="15852" y="4931"/>
                    <a:pt x="12877" y="1477"/>
                  </a:cubicBezTo>
                  <a:cubicBezTo>
                    <a:pt x="-5748" y="-5713"/>
                    <a:pt x="-2773" y="15887"/>
                    <a:pt x="12877" y="1215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7" name="Google Shape;5264;p41"/>
            <p:cNvSpPr/>
            <p:nvPr/>
          </p:nvSpPr>
          <p:spPr>
            <a:xfrm>
              <a:off x="933881" y="980605"/>
              <a:ext cx="12702" cy="12702"/>
            </a:xfrm>
            <a:custGeom>
              <a:avLst/>
              <a:gdLst/>
              <a:ahLst/>
              <a:cxnLst>
                <a:cxn ang="0">
                  <a:pos x="wd2" y="hd2"/>
                </a:cxn>
                <a:cxn ang="5400000">
                  <a:pos x="wd2" y="hd2"/>
                </a:cxn>
                <a:cxn ang="10800000">
                  <a:pos x="wd2" y="hd2"/>
                </a:cxn>
                <a:cxn ang="16200000">
                  <a:pos x="wd2" y="hd2"/>
                </a:cxn>
              </a:cxnLst>
              <a:rect l="0" t="0" r="r" b="b"/>
              <a:pathLst>
                <a:path w="16766" h="16896" extrusionOk="0">
                  <a:moveTo>
                    <a:pt x="8596" y="941"/>
                  </a:moveTo>
                  <a:cubicBezTo>
                    <a:pt x="4446" y="941"/>
                    <a:pt x="0" y="941"/>
                    <a:pt x="0" y="11718"/>
                  </a:cubicBezTo>
                  <a:cubicBezTo>
                    <a:pt x="0" y="16896"/>
                    <a:pt x="4446" y="16896"/>
                    <a:pt x="8596" y="16896"/>
                  </a:cubicBezTo>
                  <a:cubicBezTo>
                    <a:pt x="21600" y="16896"/>
                    <a:pt x="17154" y="-4704"/>
                    <a:pt x="8596" y="94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8" name="Google Shape;5265;p41"/>
            <p:cNvSpPr/>
            <p:nvPr/>
          </p:nvSpPr>
          <p:spPr>
            <a:xfrm>
              <a:off x="605158" y="1083848"/>
              <a:ext cx="12702" cy="12702"/>
            </a:xfrm>
            <a:custGeom>
              <a:avLst/>
              <a:gdLst/>
              <a:ahLst/>
              <a:cxnLst>
                <a:cxn ang="0">
                  <a:pos x="wd2" y="hd2"/>
                </a:cxn>
                <a:cxn ang="5400000">
                  <a:pos x="wd2" y="hd2"/>
                </a:cxn>
                <a:cxn ang="10800000">
                  <a:pos x="wd2" y="hd2"/>
                </a:cxn>
                <a:cxn ang="16200000">
                  <a:pos x="wd2" y="hd2"/>
                </a:cxn>
              </a:cxnLst>
              <a:rect l="0" t="0" r="r" b="b"/>
              <a:pathLst>
                <a:path w="14275" h="18053" extrusionOk="0">
                  <a:moveTo>
                    <a:pt x="5582" y="0"/>
                  </a:moveTo>
                  <a:cubicBezTo>
                    <a:pt x="-7325" y="8558"/>
                    <a:pt x="5582" y="21600"/>
                    <a:pt x="10098" y="17154"/>
                  </a:cubicBezTo>
                  <a:cubicBezTo>
                    <a:pt x="14275" y="13004"/>
                    <a:pt x="14275" y="8558"/>
                    <a:pt x="14275" y="4446"/>
                  </a:cubicBezTo>
                  <a:cubicBezTo>
                    <a:pt x="14275" y="0"/>
                    <a:pt x="5582" y="0"/>
                    <a:pt x="5582"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09" name="Google Shape;5266;p41"/>
            <p:cNvSpPr/>
            <p:nvPr/>
          </p:nvSpPr>
          <p:spPr>
            <a:xfrm>
              <a:off x="1407345" y="1168929"/>
              <a:ext cx="14007" cy="12702"/>
            </a:xfrm>
            <a:custGeom>
              <a:avLst/>
              <a:gdLst/>
              <a:ahLst/>
              <a:cxnLst>
                <a:cxn ang="0">
                  <a:pos x="wd2" y="hd2"/>
                </a:cxn>
                <a:cxn ang="5400000">
                  <a:pos x="wd2" y="hd2"/>
                </a:cxn>
                <a:cxn ang="10800000">
                  <a:pos x="wd2" y="hd2"/>
                </a:cxn>
                <a:cxn ang="16200000">
                  <a:pos x="wd2" y="hd2"/>
                </a:cxn>
              </a:cxnLst>
              <a:rect l="0" t="0" r="r" b="b"/>
              <a:pathLst>
                <a:path w="17410" h="16317" extrusionOk="0">
                  <a:moveTo>
                    <a:pt x="2245" y="0"/>
                  </a:moveTo>
                  <a:cubicBezTo>
                    <a:pt x="-1205" y="5645"/>
                    <a:pt x="-1205" y="10823"/>
                    <a:pt x="6005" y="10823"/>
                  </a:cubicBezTo>
                  <a:cubicBezTo>
                    <a:pt x="9455" y="16422"/>
                    <a:pt x="20395" y="21600"/>
                    <a:pt x="16634" y="5645"/>
                  </a:cubicBezTo>
                  <a:cubicBezTo>
                    <a:pt x="13185" y="5645"/>
                    <a:pt x="6005" y="0"/>
                    <a:pt x="2245"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0" name="Google Shape;5267;p41"/>
            <p:cNvSpPr/>
            <p:nvPr/>
          </p:nvSpPr>
          <p:spPr>
            <a:xfrm>
              <a:off x="1020406" y="1004155"/>
              <a:ext cx="14822" cy="12703"/>
            </a:xfrm>
            <a:custGeom>
              <a:avLst/>
              <a:gdLst/>
              <a:ahLst/>
              <a:cxnLst>
                <a:cxn ang="0">
                  <a:pos x="wd2" y="hd2"/>
                </a:cxn>
                <a:cxn ang="5400000">
                  <a:pos x="wd2" y="hd2"/>
                </a:cxn>
                <a:cxn ang="10800000">
                  <a:pos x="wd2" y="hd2"/>
                </a:cxn>
                <a:cxn ang="16200000">
                  <a:pos x="wd2" y="hd2"/>
                </a:cxn>
              </a:cxnLst>
              <a:rect l="0" t="0" r="r" b="b"/>
              <a:pathLst>
                <a:path w="18450" h="15402" extrusionOk="0">
                  <a:moveTo>
                    <a:pt x="12193" y="15402"/>
                  </a:moveTo>
                  <a:lnTo>
                    <a:pt x="15648" y="15402"/>
                  </a:lnTo>
                  <a:cubicBezTo>
                    <a:pt x="19383" y="10224"/>
                    <a:pt x="19383" y="4625"/>
                    <a:pt x="15648" y="4625"/>
                  </a:cubicBezTo>
                  <a:cubicBezTo>
                    <a:pt x="1238" y="-6198"/>
                    <a:pt x="-2217" y="4625"/>
                    <a:pt x="1238" y="10224"/>
                  </a:cubicBezTo>
                  <a:cubicBezTo>
                    <a:pt x="4973" y="10224"/>
                    <a:pt x="12193" y="15402"/>
                    <a:pt x="12193" y="1540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1" name="Google Shape;5268;p41"/>
            <p:cNvSpPr/>
            <p:nvPr/>
          </p:nvSpPr>
          <p:spPr>
            <a:xfrm>
              <a:off x="617269" y="937457"/>
              <a:ext cx="15154" cy="12702"/>
            </a:xfrm>
            <a:custGeom>
              <a:avLst/>
              <a:gdLst/>
              <a:ahLst/>
              <a:cxnLst>
                <a:cxn ang="0">
                  <a:pos x="wd2" y="hd2"/>
                </a:cxn>
                <a:cxn ang="5400000">
                  <a:pos x="wd2" y="hd2"/>
                </a:cxn>
                <a:cxn ang="10800000">
                  <a:pos x="wd2" y="hd2"/>
                </a:cxn>
                <a:cxn ang="16200000">
                  <a:pos x="wd2" y="hd2"/>
                </a:cxn>
              </a:cxnLst>
              <a:rect l="0" t="0" r="r" b="b"/>
              <a:pathLst>
                <a:path w="16063" h="21600" extrusionOk="0">
                  <a:moveTo>
                    <a:pt x="2126" y="21600"/>
                  </a:moveTo>
                  <a:cubicBezTo>
                    <a:pt x="8248" y="21600"/>
                    <a:pt x="20519" y="14175"/>
                    <a:pt x="14397" y="0"/>
                  </a:cubicBezTo>
                  <a:cubicBezTo>
                    <a:pt x="11190" y="0"/>
                    <a:pt x="5068" y="0"/>
                    <a:pt x="5068" y="7364"/>
                  </a:cubicBezTo>
                  <a:cubicBezTo>
                    <a:pt x="-1081" y="7364"/>
                    <a:pt x="-1081" y="14175"/>
                    <a:pt x="2126"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2" name="Google Shape;5269;p41"/>
            <p:cNvSpPr/>
            <p:nvPr/>
          </p:nvSpPr>
          <p:spPr>
            <a:xfrm>
              <a:off x="370334" y="1352291"/>
              <a:ext cx="12702" cy="12702"/>
            </a:xfrm>
            <a:custGeom>
              <a:avLst/>
              <a:gdLst/>
              <a:ahLst/>
              <a:cxnLst>
                <a:cxn ang="0">
                  <a:pos x="wd2" y="hd2"/>
                </a:cxn>
                <a:cxn ang="5400000">
                  <a:pos x="wd2" y="hd2"/>
                </a:cxn>
                <a:cxn ang="10800000">
                  <a:pos x="wd2" y="hd2"/>
                </a:cxn>
                <a:cxn ang="16200000">
                  <a:pos x="wd2" y="hd2"/>
                </a:cxn>
              </a:cxnLst>
              <a:rect l="0" t="0" r="r" b="b"/>
              <a:pathLst>
                <a:path w="18920" h="16457" extrusionOk="0">
                  <a:moveTo>
                    <a:pt x="0" y="1847"/>
                  </a:moveTo>
                  <a:cubicBezTo>
                    <a:pt x="0" y="9467"/>
                    <a:pt x="0" y="16457"/>
                    <a:pt x="4177" y="16457"/>
                  </a:cubicBezTo>
                  <a:lnTo>
                    <a:pt x="17423" y="16457"/>
                  </a:lnTo>
                  <a:cubicBezTo>
                    <a:pt x="21600" y="9467"/>
                    <a:pt x="17423" y="-5143"/>
                    <a:pt x="0" y="184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3" name="Google Shape;5270;p41"/>
            <p:cNvSpPr/>
            <p:nvPr/>
          </p:nvSpPr>
          <p:spPr>
            <a:xfrm>
              <a:off x="1403542" y="928845"/>
              <a:ext cx="12702" cy="13564"/>
            </a:xfrm>
            <a:custGeom>
              <a:avLst/>
              <a:gdLst/>
              <a:ahLst/>
              <a:cxnLst>
                <a:cxn ang="0">
                  <a:pos x="wd2" y="hd2"/>
                </a:cxn>
                <a:cxn ang="5400000">
                  <a:pos x="wd2" y="hd2"/>
                </a:cxn>
                <a:cxn ang="10800000">
                  <a:pos x="wd2" y="hd2"/>
                </a:cxn>
                <a:cxn ang="16200000">
                  <a:pos x="wd2" y="hd2"/>
                </a:cxn>
              </a:cxnLst>
              <a:rect l="0" t="0" r="r" b="b"/>
              <a:pathLst>
                <a:path w="17717" h="20099" extrusionOk="0">
                  <a:moveTo>
                    <a:pt x="0" y="20099"/>
                  </a:moveTo>
                  <a:lnTo>
                    <a:pt x="14610" y="20099"/>
                  </a:lnTo>
                  <a:cubicBezTo>
                    <a:pt x="14610" y="15653"/>
                    <a:pt x="21600" y="7057"/>
                    <a:pt x="14610" y="2945"/>
                  </a:cubicBezTo>
                  <a:cubicBezTo>
                    <a:pt x="6990" y="-1501"/>
                    <a:pt x="6990" y="-1501"/>
                    <a:pt x="0" y="705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4" name="Google Shape;5271;p41"/>
            <p:cNvSpPr/>
            <p:nvPr/>
          </p:nvSpPr>
          <p:spPr>
            <a:xfrm>
              <a:off x="663016" y="925057"/>
              <a:ext cx="12702" cy="14352"/>
            </a:xfrm>
            <a:custGeom>
              <a:avLst/>
              <a:gdLst/>
              <a:ahLst/>
              <a:cxnLst>
                <a:cxn ang="0">
                  <a:pos x="wd2" y="hd2"/>
                </a:cxn>
                <a:cxn ang="5400000">
                  <a:pos x="wd2" y="hd2"/>
                </a:cxn>
                <a:cxn ang="10800000">
                  <a:pos x="wd2" y="hd2"/>
                </a:cxn>
                <a:cxn ang="16200000">
                  <a:pos x="wd2" y="hd2"/>
                </a:cxn>
              </a:cxnLst>
              <a:rect l="0" t="0" r="r" b="b"/>
              <a:pathLst>
                <a:path w="19155" h="21600" extrusionOk="0">
                  <a:moveTo>
                    <a:pt x="0" y="21600"/>
                  </a:moveTo>
                  <a:cubicBezTo>
                    <a:pt x="14589" y="21600"/>
                    <a:pt x="14589" y="21600"/>
                    <a:pt x="14589" y="12870"/>
                  </a:cubicBezTo>
                  <a:cubicBezTo>
                    <a:pt x="21600" y="8693"/>
                    <a:pt x="21600" y="0"/>
                    <a:pt x="7011" y="0"/>
                  </a:cubicBezTo>
                  <a:cubicBezTo>
                    <a:pt x="0" y="4177"/>
                    <a:pt x="0" y="12870"/>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5" name="Google Shape;5272;p41"/>
            <p:cNvSpPr/>
            <p:nvPr/>
          </p:nvSpPr>
          <p:spPr>
            <a:xfrm>
              <a:off x="1020609" y="1035833"/>
              <a:ext cx="14355" cy="12702"/>
            </a:xfrm>
            <a:custGeom>
              <a:avLst/>
              <a:gdLst/>
              <a:ahLst/>
              <a:cxnLst>
                <a:cxn ang="0">
                  <a:pos x="wd2" y="hd2"/>
                </a:cxn>
                <a:cxn ang="5400000">
                  <a:pos x="wd2" y="hd2"/>
                </a:cxn>
                <a:cxn ang="10800000">
                  <a:pos x="wd2" y="hd2"/>
                </a:cxn>
                <a:cxn ang="16200000">
                  <a:pos x="wd2" y="hd2"/>
                </a:cxn>
              </a:cxnLst>
              <a:rect l="0" t="0" r="r" b="b"/>
              <a:pathLst>
                <a:path w="17869" h="21600" extrusionOk="0">
                  <a:moveTo>
                    <a:pt x="15396" y="14236"/>
                  </a:moveTo>
                  <a:cubicBezTo>
                    <a:pt x="19131" y="7425"/>
                    <a:pt x="19131" y="0"/>
                    <a:pt x="11941" y="0"/>
                  </a:cubicBezTo>
                  <a:cubicBezTo>
                    <a:pt x="-2469" y="0"/>
                    <a:pt x="-2469" y="14236"/>
                    <a:pt x="4721" y="21600"/>
                  </a:cubicBezTo>
                  <a:cubicBezTo>
                    <a:pt x="11941" y="21600"/>
                    <a:pt x="15396" y="21600"/>
                    <a:pt x="15396" y="1423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6" name="Google Shape;5273;p41"/>
            <p:cNvSpPr/>
            <p:nvPr/>
          </p:nvSpPr>
          <p:spPr>
            <a:xfrm>
              <a:off x="1224485" y="1211432"/>
              <a:ext cx="12703" cy="12702"/>
            </a:xfrm>
            <a:custGeom>
              <a:avLst/>
              <a:gdLst/>
              <a:ahLst/>
              <a:cxnLst>
                <a:cxn ang="0">
                  <a:pos x="wd2" y="hd2"/>
                </a:cxn>
                <a:cxn ang="5400000">
                  <a:pos x="wd2" y="hd2"/>
                </a:cxn>
                <a:cxn ang="10800000">
                  <a:pos x="wd2" y="hd2"/>
                </a:cxn>
                <a:cxn ang="16200000">
                  <a:pos x="wd2" y="hd2"/>
                </a:cxn>
              </a:cxnLst>
              <a:rect l="0" t="0" r="r" b="b"/>
              <a:pathLst>
                <a:path w="17502" h="16911" extrusionOk="0">
                  <a:moveTo>
                    <a:pt x="17502" y="2203"/>
                  </a:moveTo>
                  <a:cubicBezTo>
                    <a:pt x="6725" y="-3395"/>
                    <a:pt x="-4098" y="2203"/>
                    <a:pt x="1547" y="13027"/>
                  </a:cubicBezTo>
                  <a:cubicBezTo>
                    <a:pt x="1547" y="18205"/>
                    <a:pt x="12324" y="18205"/>
                    <a:pt x="17502" y="1302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7" name="Google Shape;5274;p41"/>
            <p:cNvSpPr/>
            <p:nvPr/>
          </p:nvSpPr>
          <p:spPr>
            <a:xfrm>
              <a:off x="1168587" y="775192"/>
              <a:ext cx="13234" cy="12702"/>
            </a:xfrm>
            <a:custGeom>
              <a:avLst/>
              <a:gdLst/>
              <a:ahLst/>
              <a:cxnLst>
                <a:cxn ang="0">
                  <a:pos x="wd2" y="hd2"/>
                </a:cxn>
                <a:cxn ang="5400000">
                  <a:pos x="wd2" y="hd2"/>
                </a:cxn>
                <a:cxn ang="10800000">
                  <a:pos x="wd2" y="hd2"/>
                </a:cxn>
                <a:cxn ang="16200000">
                  <a:pos x="wd2" y="hd2"/>
                </a:cxn>
              </a:cxnLst>
              <a:rect l="0" t="0" r="r" b="b"/>
              <a:pathLst>
                <a:path w="16449" h="17224" extrusionOk="0">
                  <a:moveTo>
                    <a:pt x="15028" y="6401"/>
                  </a:moveTo>
                  <a:lnTo>
                    <a:pt x="11268" y="6401"/>
                  </a:lnTo>
                  <a:lnTo>
                    <a:pt x="7818" y="802"/>
                  </a:lnTo>
                  <a:cubicBezTo>
                    <a:pt x="-3122" y="-4376"/>
                    <a:pt x="-3122" y="17224"/>
                    <a:pt x="11268" y="17224"/>
                  </a:cubicBezTo>
                  <a:cubicBezTo>
                    <a:pt x="15028" y="17224"/>
                    <a:pt x="18478" y="11579"/>
                    <a:pt x="15028" y="640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8" name="Google Shape;5275;p41"/>
            <p:cNvSpPr/>
            <p:nvPr/>
          </p:nvSpPr>
          <p:spPr>
            <a:xfrm>
              <a:off x="756412" y="643044"/>
              <a:ext cx="12703" cy="12702"/>
            </a:xfrm>
            <a:custGeom>
              <a:avLst/>
              <a:gdLst/>
              <a:ahLst/>
              <a:cxnLst>
                <a:cxn ang="0">
                  <a:pos x="wd2" y="hd2"/>
                </a:cxn>
                <a:cxn ang="5400000">
                  <a:pos x="wd2" y="hd2"/>
                </a:cxn>
                <a:cxn ang="10800000">
                  <a:pos x="wd2" y="hd2"/>
                </a:cxn>
                <a:cxn ang="16200000">
                  <a:pos x="wd2" y="hd2"/>
                </a:cxn>
              </a:cxnLst>
              <a:rect l="0" t="0" r="r" b="b"/>
              <a:pathLst>
                <a:path w="17120" h="19266" extrusionOk="0">
                  <a:moveTo>
                    <a:pt x="15955" y="0"/>
                  </a:moveTo>
                  <a:cubicBezTo>
                    <a:pt x="10777" y="0"/>
                    <a:pt x="0" y="0"/>
                    <a:pt x="0" y="5598"/>
                  </a:cubicBezTo>
                  <a:lnTo>
                    <a:pt x="0" y="16422"/>
                  </a:lnTo>
                  <a:cubicBezTo>
                    <a:pt x="5178" y="21600"/>
                    <a:pt x="21600" y="21600"/>
                    <a:pt x="15955"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19" name="Google Shape;5276;p41"/>
            <p:cNvSpPr/>
            <p:nvPr/>
          </p:nvSpPr>
          <p:spPr>
            <a:xfrm>
              <a:off x="578236" y="1224525"/>
              <a:ext cx="13176" cy="12702"/>
            </a:xfrm>
            <a:custGeom>
              <a:avLst/>
              <a:gdLst/>
              <a:ahLst/>
              <a:cxnLst>
                <a:cxn ang="0">
                  <a:pos x="wd2" y="hd2"/>
                </a:cxn>
                <a:cxn ang="5400000">
                  <a:pos x="wd2" y="hd2"/>
                </a:cxn>
                <a:cxn ang="10800000">
                  <a:pos x="wd2" y="hd2"/>
                </a:cxn>
                <a:cxn ang="16200000">
                  <a:pos x="wd2" y="hd2"/>
                </a:cxn>
              </a:cxnLst>
              <a:rect l="0" t="0" r="r" b="b"/>
              <a:pathLst>
                <a:path w="14139" h="13836" extrusionOk="0">
                  <a:moveTo>
                    <a:pt x="6776" y="13836"/>
                  </a:moveTo>
                  <a:cubicBezTo>
                    <a:pt x="12975" y="13836"/>
                    <a:pt x="15953" y="13836"/>
                    <a:pt x="12975" y="3013"/>
                  </a:cubicBezTo>
                  <a:cubicBezTo>
                    <a:pt x="551" y="-7764"/>
                    <a:pt x="-5647" y="13836"/>
                    <a:pt x="6776" y="1383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0" name="Google Shape;5277;p41"/>
            <p:cNvSpPr/>
            <p:nvPr/>
          </p:nvSpPr>
          <p:spPr>
            <a:xfrm>
              <a:off x="607700" y="999608"/>
              <a:ext cx="1435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cubicBezTo>
                    <a:pt x="21600" y="0"/>
                    <a:pt x="21600" y="0"/>
                    <a:pt x="12870" y="0"/>
                  </a:cubicBezTo>
                  <a:cubicBezTo>
                    <a:pt x="4177" y="0"/>
                    <a:pt x="0" y="0"/>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1" name="Google Shape;5278;p41"/>
            <p:cNvSpPr/>
            <p:nvPr/>
          </p:nvSpPr>
          <p:spPr>
            <a:xfrm>
              <a:off x="653590" y="1201279"/>
              <a:ext cx="14762" cy="12703"/>
            </a:xfrm>
            <a:custGeom>
              <a:avLst/>
              <a:gdLst/>
              <a:ahLst/>
              <a:cxnLst>
                <a:cxn ang="0">
                  <a:pos x="wd2" y="hd2"/>
                </a:cxn>
                <a:cxn ang="5400000">
                  <a:pos x="wd2" y="hd2"/>
                </a:cxn>
                <a:cxn ang="10800000">
                  <a:pos x="wd2" y="hd2"/>
                </a:cxn>
                <a:cxn ang="16200000">
                  <a:pos x="wd2" y="hd2"/>
                </a:cxn>
              </a:cxnLst>
              <a:rect l="0" t="0" r="r" b="b"/>
              <a:pathLst>
                <a:path w="18349" h="19158" extrusionOk="0">
                  <a:moveTo>
                    <a:pt x="18349" y="4548"/>
                  </a:moveTo>
                  <a:cubicBezTo>
                    <a:pt x="14899" y="-2442"/>
                    <a:pt x="-3251" y="-2442"/>
                    <a:pt x="510" y="12168"/>
                  </a:cubicBezTo>
                  <a:cubicBezTo>
                    <a:pt x="3959" y="19158"/>
                    <a:pt x="7689" y="19158"/>
                    <a:pt x="11139" y="19158"/>
                  </a:cubicBezTo>
                  <a:cubicBezTo>
                    <a:pt x="18349" y="12168"/>
                    <a:pt x="18349" y="12168"/>
                    <a:pt x="18349" y="454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2" name="Google Shape;5279;p41"/>
            <p:cNvSpPr/>
            <p:nvPr/>
          </p:nvSpPr>
          <p:spPr>
            <a:xfrm>
              <a:off x="723450" y="1175133"/>
              <a:ext cx="14352" cy="12702"/>
            </a:xfrm>
            <a:custGeom>
              <a:avLst/>
              <a:gdLst/>
              <a:ahLst/>
              <a:cxnLst>
                <a:cxn ang="0">
                  <a:pos x="wd2" y="hd2"/>
                </a:cxn>
                <a:cxn ang="5400000">
                  <a:pos x="wd2" y="hd2"/>
                </a:cxn>
                <a:cxn ang="10800000">
                  <a:pos x="wd2" y="hd2"/>
                </a:cxn>
                <a:cxn ang="16200000">
                  <a:pos x="wd2" y="hd2"/>
                </a:cxn>
              </a:cxnLst>
              <a:rect l="0" t="0" r="r" b="b"/>
              <a:pathLst>
                <a:path w="21600" h="19759" extrusionOk="0">
                  <a:moveTo>
                    <a:pt x="0" y="5523"/>
                  </a:moveTo>
                  <a:cubicBezTo>
                    <a:pt x="0" y="19759"/>
                    <a:pt x="4177" y="19759"/>
                    <a:pt x="8693" y="19759"/>
                  </a:cubicBezTo>
                  <a:cubicBezTo>
                    <a:pt x="17423" y="19759"/>
                    <a:pt x="21600" y="12334"/>
                    <a:pt x="21600" y="5523"/>
                  </a:cubicBezTo>
                  <a:cubicBezTo>
                    <a:pt x="21600" y="-1841"/>
                    <a:pt x="4177" y="-1841"/>
                    <a:pt x="0" y="55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3" name="Google Shape;5280;p41"/>
            <p:cNvSpPr/>
            <p:nvPr/>
          </p:nvSpPr>
          <p:spPr>
            <a:xfrm>
              <a:off x="1209919" y="1021875"/>
              <a:ext cx="12702" cy="13135"/>
            </a:xfrm>
            <a:custGeom>
              <a:avLst/>
              <a:gdLst/>
              <a:ahLst/>
              <a:cxnLst>
                <a:cxn ang="0">
                  <a:pos x="wd2" y="hd2"/>
                </a:cxn>
                <a:cxn ang="5400000">
                  <a:pos x="wd2" y="hd2"/>
                </a:cxn>
                <a:cxn ang="10800000">
                  <a:pos x="wd2" y="hd2"/>
                </a:cxn>
                <a:cxn ang="16200000">
                  <a:pos x="wd2" y="hd2"/>
                </a:cxn>
              </a:cxnLst>
              <a:rect l="0" t="0" r="r" b="b"/>
              <a:pathLst>
                <a:path w="19113" h="19461" extrusionOk="0">
                  <a:moveTo>
                    <a:pt x="0" y="6419"/>
                  </a:moveTo>
                  <a:cubicBezTo>
                    <a:pt x="0" y="15015"/>
                    <a:pt x="0" y="15015"/>
                    <a:pt x="7425" y="19461"/>
                  </a:cubicBezTo>
                  <a:cubicBezTo>
                    <a:pt x="21600" y="19461"/>
                    <a:pt x="21600" y="10903"/>
                    <a:pt x="14236" y="6419"/>
                  </a:cubicBezTo>
                  <a:cubicBezTo>
                    <a:pt x="14236" y="-2139"/>
                    <a:pt x="0" y="-2139"/>
                    <a:pt x="0" y="641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4" name="Google Shape;5281;p41"/>
            <p:cNvSpPr/>
            <p:nvPr/>
          </p:nvSpPr>
          <p:spPr>
            <a:xfrm>
              <a:off x="694256" y="1203683"/>
              <a:ext cx="12702" cy="12702"/>
            </a:xfrm>
            <a:custGeom>
              <a:avLst/>
              <a:gdLst/>
              <a:ahLst/>
              <a:cxnLst>
                <a:cxn ang="0">
                  <a:pos x="wd2" y="hd2"/>
                </a:cxn>
                <a:cxn ang="5400000">
                  <a:pos x="wd2" y="hd2"/>
                </a:cxn>
                <a:cxn ang="10800000">
                  <a:pos x="wd2" y="hd2"/>
                </a:cxn>
                <a:cxn ang="16200000">
                  <a:pos x="wd2" y="hd2"/>
                </a:cxn>
              </a:cxnLst>
              <a:rect l="0" t="0" r="r" b="b"/>
              <a:pathLst>
                <a:path w="18382" h="21600" extrusionOk="0">
                  <a:moveTo>
                    <a:pt x="0" y="7425"/>
                  </a:moveTo>
                  <a:cubicBezTo>
                    <a:pt x="0" y="21600"/>
                    <a:pt x="0" y="21600"/>
                    <a:pt x="8730" y="21600"/>
                  </a:cubicBezTo>
                  <a:cubicBezTo>
                    <a:pt x="21600" y="21600"/>
                    <a:pt x="21600" y="0"/>
                    <a:pt x="8730" y="0"/>
                  </a:cubicBezTo>
                  <a:cubicBezTo>
                    <a:pt x="4177" y="0"/>
                    <a:pt x="4177" y="7425"/>
                    <a:pt x="0" y="74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5" name="Google Shape;5282;p41"/>
            <p:cNvSpPr/>
            <p:nvPr/>
          </p:nvSpPr>
          <p:spPr>
            <a:xfrm>
              <a:off x="1147392" y="698083"/>
              <a:ext cx="12702" cy="12826"/>
            </a:xfrm>
            <a:custGeom>
              <a:avLst/>
              <a:gdLst/>
              <a:ahLst/>
              <a:cxnLst>
                <a:cxn ang="0">
                  <a:pos x="wd2" y="hd2"/>
                </a:cxn>
                <a:cxn ang="5400000">
                  <a:pos x="wd2" y="hd2"/>
                </a:cxn>
                <a:cxn ang="10800000">
                  <a:pos x="wd2" y="hd2"/>
                </a:cxn>
                <a:cxn ang="16200000">
                  <a:pos x="wd2" y="hd2"/>
                </a:cxn>
              </a:cxnLst>
              <a:rect l="0" t="0" r="r" b="b"/>
              <a:pathLst>
                <a:path w="18723" h="19004" extrusionOk="0">
                  <a:moveTo>
                    <a:pt x="5598" y="1850"/>
                  </a:moveTo>
                  <a:cubicBezTo>
                    <a:pt x="0" y="1850"/>
                    <a:pt x="0" y="5962"/>
                    <a:pt x="0" y="10446"/>
                  </a:cubicBezTo>
                  <a:cubicBezTo>
                    <a:pt x="5598" y="14558"/>
                    <a:pt x="10777" y="19004"/>
                    <a:pt x="16422" y="19004"/>
                  </a:cubicBezTo>
                  <a:cubicBezTo>
                    <a:pt x="21600" y="14558"/>
                    <a:pt x="16422" y="5962"/>
                    <a:pt x="16422" y="5962"/>
                  </a:cubicBezTo>
                  <a:cubicBezTo>
                    <a:pt x="10777" y="1850"/>
                    <a:pt x="16422" y="-2596"/>
                    <a:pt x="5598" y="185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6" name="Google Shape;5283;p41"/>
            <p:cNvSpPr/>
            <p:nvPr/>
          </p:nvSpPr>
          <p:spPr>
            <a:xfrm>
              <a:off x="1454961" y="925057"/>
              <a:ext cx="12702" cy="14352"/>
            </a:xfrm>
            <a:custGeom>
              <a:avLst/>
              <a:gdLst/>
              <a:ahLst/>
              <a:cxnLst>
                <a:cxn ang="0">
                  <a:pos x="wd2" y="hd2"/>
                </a:cxn>
                <a:cxn ang="5400000">
                  <a:pos x="wd2" y="hd2"/>
                </a:cxn>
                <a:cxn ang="10800000">
                  <a:pos x="wd2" y="hd2"/>
                </a:cxn>
                <a:cxn ang="16200000">
                  <a:pos x="wd2" y="hd2"/>
                </a:cxn>
              </a:cxnLst>
              <a:rect l="0" t="0" r="r" b="b"/>
              <a:pathLst>
                <a:path w="13491" h="21600" extrusionOk="0">
                  <a:moveTo>
                    <a:pt x="1453" y="21600"/>
                  </a:moveTo>
                  <a:lnTo>
                    <a:pt x="12230" y="21600"/>
                  </a:lnTo>
                  <a:cubicBezTo>
                    <a:pt x="12230" y="17423"/>
                    <a:pt x="17455" y="0"/>
                    <a:pt x="6632" y="0"/>
                  </a:cubicBezTo>
                  <a:cubicBezTo>
                    <a:pt x="-4145" y="0"/>
                    <a:pt x="1453" y="17423"/>
                    <a:pt x="1453"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7" name="Google Shape;5284;p41"/>
            <p:cNvSpPr/>
            <p:nvPr/>
          </p:nvSpPr>
          <p:spPr>
            <a:xfrm>
              <a:off x="1266801" y="975951"/>
              <a:ext cx="12702" cy="13396"/>
            </a:xfrm>
            <a:custGeom>
              <a:avLst/>
              <a:gdLst/>
              <a:ahLst/>
              <a:cxnLst>
                <a:cxn ang="0">
                  <a:pos x="wd2" y="hd2"/>
                </a:cxn>
                <a:cxn ang="5400000">
                  <a:pos x="wd2" y="hd2"/>
                </a:cxn>
                <a:cxn ang="10800000">
                  <a:pos x="wd2" y="hd2"/>
                </a:cxn>
                <a:cxn ang="16200000">
                  <a:pos x="wd2" y="hd2"/>
                </a:cxn>
              </a:cxnLst>
              <a:rect l="0" t="0" r="r" b="b"/>
              <a:pathLst>
                <a:path w="21600" h="16674" extrusionOk="0">
                  <a:moveTo>
                    <a:pt x="0" y="8691"/>
                  </a:moveTo>
                  <a:cubicBezTo>
                    <a:pt x="0" y="19335"/>
                    <a:pt x="21600" y="19335"/>
                    <a:pt x="21600" y="8691"/>
                  </a:cubicBezTo>
                  <a:lnTo>
                    <a:pt x="21600" y="1470"/>
                  </a:lnTo>
                  <a:cubicBezTo>
                    <a:pt x="0" y="-2265"/>
                    <a:pt x="0" y="1470"/>
                    <a:pt x="0" y="869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8" name="Google Shape;5285;p41"/>
            <p:cNvSpPr/>
            <p:nvPr/>
          </p:nvSpPr>
          <p:spPr>
            <a:xfrm>
              <a:off x="700946" y="1031648"/>
              <a:ext cx="12702" cy="12702"/>
            </a:xfrm>
            <a:custGeom>
              <a:avLst/>
              <a:gdLst/>
              <a:ahLst/>
              <a:cxnLst>
                <a:cxn ang="0">
                  <a:pos x="wd2" y="hd2"/>
                </a:cxn>
                <a:cxn ang="5400000">
                  <a:pos x="wd2" y="hd2"/>
                </a:cxn>
                <a:cxn ang="10800000">
                  <a:pos x="wd2" y="hd2"/>
                </a:cxn>
                <a:cxn ang="16200000">
                  <a:pos x="wd2" y="hd2"/>
                </a:cxn>
              </a:cxnLst>
              <a:rect l="0" t="0" r="r" b="b"/>
              <a:pathLst>
                <a:path w="12955" h="17757" extrusionOk="0">
                  <a:moveTo>
                    <a:pt x="4199" y="17154"/>
                  </a:moveTo>
                  <a:cubicBezTo>
                    <a:pt x="20201" y="21600"/>
                    <a:pt x="9378" y="0"/>
                    <a:pt x="9378" y="0"/>
                  </a:cubicBezTo>
                  <a:lnTo>
                    <a:pt x="4199" y="0"/>
                  </a:lnTo>
                  <a:cubicBezTo>
                    <a:pt x="-1399" y="4446"/>
                    <a:pt x="-1399" y="17154"/>
                    <a:pt x="4199" y="1715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29" name="Google Shape;5286;p41"/>
            <p:cNvSpPr/>
            <p:nvPr/>
          </p:nvSpPr>
          <p:spPr>
            <a:xfrm>
              <a:off x="656775" y="1352443"/>
              <a:ext cx="14577" cy="12702"/>
            </a:xfrm>
            <a:custGeom>
              <a:avLst/>
              <a:gdLst/>
              <a:ahLst/>
              <a:cxnLst>
                <a:cxn ang="0">
                  <a:pos x="wd2" y="hd2"/>
                </a:cxn>
                <a:cxn ang="5400000">
                  <a:pos x="wd2" y="hd2"/>
                </a:cxn>
                <a:cxn ang="10800000">
                  <a:pos x="wd2" y="hd2"/>
                </a:cxn>
                <a:cxn ang="16200000">
                  <a:pos x="wd2" y="hd2"/>
                </a:cxn>
              </a:cxnLst>
              <a:rect l="0" t="0" r="r" b="b"/>
              <a:pathLst>
                <a:path w="21600" h="15689" extrusionOk="0">
                  <a:moveTo>
                    <a:pt x="0" y="15689"/>
                  </a:moveTo>
                  <a:lnTo>
                    <a:pt x="21600" y="15689"/>
                  </a:lnTo>
                  <a:lnTo>
                    <a:pt x="21600" y="1079"/>
                  </a:lnTo>
                  <a:cubicBezTo>
                    <a:pt x="17154" y="1079"/>
                    <a:pt x="0" y="-5911"/>
                    <a:pt x="0" y="1568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0" name="Google Shape;5287;p41"/>
            <p:cNvSpPr/>
            <p:nvPr/>
          </p:nvSpPr>
          <p:spPr>
            <a:xfrm>
              <a:off x="1188339" y="795657"/>
              <a:ext cx="13366" cy="12702"/>
            </a:xfrm>
            <a:custGeom>
              <a:avLst/>
              <a:gdLst/>
              <a:ahLst/>
              <a:cxnLst>
                <a:cxn ang="0">
                  <a:pos x="wd2" y="hd2"/>
                </a:cxn>
                <a:cxn ang="5400000">
                  <a:pos x="wd2" y="hd2"/>
                </a:cxn>
                <a:cxn ang="10800000">
                  <a:pos x="wd2" y="hd2"/>
                </a:cxn>
                <a:cxn ang="16200000">
                  <a:pos x="wd2" y="hd2"/>
                </a:cxn>
              </a:cxnLst>
              <a:rect l="0" t="0" r="r" b="b"/>
              <a:pathLst>
                <a:path w="12471" h="21600" extrusionOk="0">
                  <a:moveTo>
                    <a:pt x="6239" y="0"/>
                  </a:moveTo>
                  <a:cubicBezTo>
                    <a:pt x="-4561" y="7011"/>
                    <a:pt x="827" y="21600"/>
                    <a:pt x="6239" y="21600"/>
                  </a:cubicBezTo>
                  <a:cubicBezTo>
                    <a:pt x="11627" y="14589"/>
                    <a:pt x="17039" y="0"/>
                    <a:pt x="623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1" name="Google Shape;5288;p41"/>
            <p:cNvSpPr/>
            <p:nvPr/>
          </p:nvSpPr>
          <p:spPr>
            <a:xfrm>
              <a:off x="620094" y="1296283"/>
              <a:ext cx="12701" cy="12702"/>
            </a:xfrm>
            <a:custGeom>
              <a:avLst/>
              <a:gdLst/>
              <a:ahLst/>
              <a:cxnLst>
                <a:cxn ang="0">
                  <a:pos x="wd2" y="hd2"/>
                </a:cxn>
                <a:cxn ang="5400000">
                  <a:pos x="wd2" y="hd2"/>
                </a:cxn>
                <a:cxn ang="10800000">
                  <a:pos x="wd2" y="hd2"/>
                </a:cxn>
                <a:cxn ang="16200000">
                  <a:pos x="wd2" y="hd2"/>
                </a:cxn>
              </a:cxnLst>
              <a:rect l="0" t="0" r="r" b="b"/>
              <a:pathLst>
                <a:path w="13342" h="14888" extrusionOk="0">
                  <a:moveTo>
                    <a:pt x="2013" y="820"/>
                  </a:moveTo>
                  <a:cubicBezTo>
                    <a:pt x="-4136" y="5373"/>
                    <a:pt x="5193" y="18243"/>
                    <a:pt x="11342" y="14066"/>
                  </a:cubicBezTo>
                  <a:cubicBezTo>
                    <a:pt x="17464" y="9550"/>
                    <a:pt x="8135" y="-3357"/>
                    <a:pt x="2013" y="82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2" name="Google Shape;5289;p41"/>
            <p:cNvSpPr/>
            <p:nvPr/>
          </p:nvSpPr>
          <p:spPr>
            <a:xfrm>
              <a:off x="988097" y="487394"/>
              <a:ext cx="12703" cy="12702"/>
            </a:xfrm>
            <a:custGeom>
              <a:avLst/>
              <a:gdLst/>
              <a:ahLst/>
              <a:cxnLst>
                <a:cxn ang="0">
                  <a:pos x="wd2" y="hd2"/>
                </a:cxn>
                <a:cxn ang="5400000">
                  <a:pos x="wd2" y="hd2"/>
                </a:cxn>
                <a:cxn ang="10800000">
                  <a:pos x="wd2" y="hd2"/>
                </a:cxn>
                <a:cxn ang="16200000">
                  <a:pos x="wd2" y="hd2"/>
                </a:cxn>
              </a:cxnLst>
              <a:rect l="0" t="0" r="r" b="b"/>
              <a:pathLst>
                <a:path w="19158" h="21600" extrusionOk="0">
                  <a:moveTo>
                    <a:pt x="19158" y="0"/>
                  </a:moveTo>
                  <a:lnTo>
                    <a:pt x="4548" y="0"/>
                  </a:lnTo>
                  <a:cubicBezTo>
                    <a:pt x="-2442" y="5645"/>
                    <a:pt x="-2442" y="21600"/>
                    <a:pt x="12168" y="21600"/>
                  </a:cubicBezTo>
                  <a:cubicBezTo>
                    <a:pt x="19158" y="21600"/>
                    <a:pt x="19158" y="10823"/>
                    <a:pt x="1915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3" name="Google Shape;5290;p41"/>
            <p:cNvSpPr/>
            <p:nvPr/>
          </p:nvSpPr>
          <p:spPr>
            <a:xfrm>
              <a:off x="506459" y="971007"/>
              <a:ext cx="12702" cy="12702"/>
            </a:xfrm>
            <a:custGeom>
              <a:avLst/>
              <a:gdLst/>
              <a:ahLst/>
              <a:cxnLst>
                <a:cxn ang="0">
                  <a:pos x="wd2" y="hd2"/>
                </a:cxn>
                <a:cxn ang="5400000">
                  <a:pos x="wd2" y="hd2"/>
                </a:cxn>
                <a:cxn ang="10800000">
                  <a:pos x="wd2" y="hd2"/>
                </a:cxn>
                <a:cxn ang="16200000">
                  <a:pos x="wd2" y="hd2"/>
                </a:cxn>
              </a:cxnLst>
              <a:rect l="0" t="0" r="r" b="b"/>
              <a:pathLst>
                <a:path w="18906" h="18065" extrusionOk="0">
                  <a:moveTo>
                    <a:pt x="8083" y="0"/>
                  </a:moveTo>
                  <a:cubicBezTo>
                    <a:pt x="-2694" y="4177"/>
                    <a:pt x="-2694" y="21600"/>
                    <a:pt x="8083" y="17423"/>
                  </a:cubicBezTo>
                  <a:lnTo>
                    <a:pt x="18906" y="8693"/>
                  </a:lnTo>
                  <a:cubicBezTo>
                    <a:pt x="18906" y="4177"/>
                    <a:pt x="13728" y="0"/>
                    <a:pt x="808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4" name="Google Shape;5291;p41"/>
            <p:cNvSpPr/>
            <p:nvPr/>
          </p:nvSpPr>
          <p:spPr>
            <a:xfrm>
              <a:off x="423055" y="703434"/>
              <a:ext cx="12702" cy="12703"/>
            </a:xfrm>
            <a:custGeom>
              <a:avLst/>
              <a:gdLst/>
              <a:ahLst/>
              <a:cxnLst>
                <a:cxn ang="0">
                  <a:pos x="wd2" y="hd2"/>
                </a:cxn>
                <a:cxn ang="5400000">
                  <a:pos x="wd2" y="hd2"/>
                </a:cxn>
                <a:cxn ang="10800000">
                  <a:pos x="wd2" y="hd2"/>
                </a:cxn>
                <a:cxn ang="16200000">
                  <a:pos x="wd2" y="hd2"/>
                </a:cxn>
              </a:cxnLst>
              <a:rect l="0" t="0" r="r" b="b"/>
              <a:pathLst>
                <a:path w="15415" h="15259" extrusionOk="0">
                  <a:moveTo>
                    <a:pt x="5598" y="746"/>
                  </a:moveTo>
                  <a:cubicBezTo>
                    <a:pt x="0" y="746"/>
                    <a:pt x="0" y="4852"/>
                    <a:pt x="0" y="9290"/>
                  </a:cubicBezTo>
                  <a:cubicBezTo>
                    <a:pt x="5598" y="13396"/>
                    <a:pt x="5598" y="17871"/>
                    <a:pt x="10777" y="13396"/>
                  </a:cubicBezTo>
                  <a:cubicBezTo>
                    <a:pt x="21600" y="13396"/>
                    <a:pt x="10777" y="-3729"/>
                    <a:pt x="5598" y="74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5" name="Google Shape;5292;p41"/>
            <p:cNvSpPr/>
            <p:nvPr/>
          </p:nvSpPr>
          <p:spPr>
            <a:xfrm>
              <a:off x="617037" y="844583"/>
              <a:ext cx="12703" cy="12702"/>
            </a:xfrm>
            <a:custGeom>
              <a:avLst/>
              <a:gdLst/>
              <a:ahLst/>
              <a:cxnLst>
                <a:cxn ang="0">
                  <a:pos x="wd2" y="hd2"/>
                </a:cxn>
                <a:cxn ang="5400000">
                  <a:pos x="wd2" y="hd2"/>
                </a:cxn>
                <a:cxn ang="10800000">
                  <a:pos x="wd2" y="hd2"/>
                </a:cxn>
                <a:cxn ang="16200000">
                  <a:pos x="wd2" y="hd2"/>
                </a:cxn>
              </a:cxnLst>
              <a:rect l="0" t="0" r="r" b="b"/>
              <a:pathLst>
                <a:path w="12955" h="17441" extrusionOk="0">
                  <a:moveTo>
                    <a:pt x="2069" y="1019"/>
                  </a:moveTo>
                  <a:cubicBezTo>
                    <a:pt x="-4148" y="6618"/>
                    <a:pt x="5044" y="17441"/>
                    <a:pt x="11235" y="17441"/>
                  </a:cubicBezTo>
                  <a:cubicBezTo>
                    <a:pt x="17452" y="11796"/>
                    <a:pt x="5044" y="-4159"/>
                    <a:pt x="2069" y="101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6" name="Google Shape;5293;p41"/>
            <p:cNvSpPr/>
            <p:nvPr/>
          </p:nvSpPr>
          <p:spPr>
            <a:xfrm>
              <a:off x="602730" y="581928"/>
              <a:ext cx="12702" cy="12702"/>
            </a:xfrm>
            <a:custGeom>
              <a:avLst/>
              <a:gdLst/>
              <a:ahLst/>
              <a:cxnLst>
                <a:cxn ang="0">
                  <a:pos x="wd2" y="hd2"/>
                </a:cxn>
                <a:cxn ang="5400000">
                  <a:pos x="wd2" y="hd2"/>
                </a:cxn>
                <a:cxn ang="10800000">
                  <a:pos x="wd2" y="hd2"/>
                </a:cxn>
                <a:cxn ang="16200000">
                  <a:pos x="wd2" y="hd2"/>
                </a:cxn>
              </a:cxnLst>
              <a:rect l="0" t="0" r="r" b="b"/>
              <a:pathLst>
                <a:path w="12716" h="17528" extrusionOk="0">
                  <a:moveTo>
                    <a:pt x="1687" y="0"/>
                  </a:moveTo>
                  <a:cubicBezTo>
                    <a:pt x="-4435" y="10777"/>
                    <a:pt x="7836" y="21600"/>
                    <a:pt x="11016" y="16002"/>
                  </a:cubicBezTo>
                  <a:cubicBezTo>
                    <a:pt x="17165" y="10777"/>
                    <a:pt x="4894" y="0"/>
                    <a:pt x="1687"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7" name="Google Shape;5294;p41"/>
            <p:cNvSpPr/>
            <p:nvPr/>
          </p:nvSpPr>
          <p:spPr>
            <a:xfrm>
              <a:off x="1019873" y="972182"/>
              <a:ext cx="12702" cy="12703"/>
            </a:xfrm>
            <a:custGeom>
              <a:avLst/>
              <a:gdLst/>
              <a:ahLst/>
              <a:cxnLst>
                <a:cxn ang="0">
                  <a:pos x="wd2" y="hd2"/>
                </a:cxn>
                <a:cxn ang="5400000">
                  <a:pos x="wd2" y="hd2"/>
                </a:cxn>
                <a:cxn ang="10800000">
                  <a:pos x="wd2" y="hd2"/>
                </a:cxn>
                <a:cxn ang="16200000">
                  <a:pos x="wd2" y="hd2"/>
                </a:cxn>
              </a:cxnLst>
              <a:rect l="0" t="0" r="r" b="b"/>
              <a:pathLst>
                <a:path w="18235" h="21600" extrusionOk="0">
                  <a:moveTo>
                    <a:pt x="15102" y="21600"/>
                  </a:moveTo>
                  <a:cubicBezTo>
                    <a:pt x="19279" y="14175"/>
                    <a:pt x="19279" y="14175"/>
                    <a:pt x="15102" y="7364"/>
                  </a:cubicBezTo>
                  <a:cubicBezTo>
                    <a:pt x="10549" y="0"/>
                    <a:pt x="6372" y="0"/>
                    <a:pt x="1856" y="0"/>
                  </a:cubicBezTo>
                  <a:cubicBezTo>
                    <a:pt x="1856" y="7364"/>
                    <a:pt x="-2321" y="14175"/>
                    <a:pt x="1856" y="14175"/>
                  </a:cubicBezTo>
                  <a:cubicBezTo>
                    <a:pt x="6372" y="21600"/>
                    <a:pt x="10549" y="21600"/>
                    <a:pt x="15102"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8" name="Google Shape;5295;p41"/>
            <p:cNvSpPr/>
            <p:nvPr/>
          </p:nvSpPr>
          <p:spPr>
            <a:xfrm>
              <a:off x="1292798" y="973569"/>
              <a:ext cx="12702" cy="12703"/>
            </a:xfrm>
            <a:custGeom>
              <a:avLst/>
              <a:gdLst/>
              <a:ahLst/>
              <a:cxnLst>
                <a:cxn ang="0">
                  <a:pos x="wd2" y="hd2"/>
                </a:cxn>
                <a:cxn ang="5400000">
                  <a:pos x="wd2" y="hd2"/>
                </a:cxn>
                <a:cxn ang="10800000">
                  <a:pos x="wd2" y="hd2"/>
                </a:cxn>
                <a:cxn ang="16200000">
                  <a:pos x="wd2" y="hd2"/>
                </a:cxn>
              </a:cxnLst>
              <a:rect l="0" t="0" r="r" b="b"/>
              <a:pathLst>
                <a:path w="14768" h="21600" extrusionOk="0">
                  <a:moveTo>
                    <a:pt x="3356" y="0"/>
                  </a:moveTo>
                  <a:cubicBezTo>
                    <a:pt x="-1119" y="5598"/>
                    <a:pt x="-1119" y="5598"/>
                    <a:pt x="3356" y="16422"/>
                  </a:cubicBezTo>
                  <a:cubicBezTo>
                    <a:pt x="3356" y="16422"/>
                    <a:pt x="7462" y="21600"/>
                    <a:pt x="11900" y="21600"/>
                  </a:cubicBezTo>
                  <a:cubicBezTo>
                    <a:pt x="20481" y="16422"/>
                    <a:pt x="7462" y="0"/>
                    <a:pt x="335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39" name="Google Shape;5296;p41"/>
            <p:cNvSpPr/>
            <p:nvPr/>
          </p:nvSpPr>
          <p:spPr>
            <a:xfrm>
              <a:off x="598337" y="974110"/>
              <a:ext cx="12702" cy="12702"/>
            </a:xfrm>
            <a:custGeom>
              <a:avLst/>
              <a:gdLst/>
              <a:ahLst/>
              <a:cxnLst>
                <a:cxn ang="0">
                  <a:pos x="wd2" y="hd2"/>
                </a:cxn>
                <a:cxn ang="5400000">
                  <a:pos x="wd2" y="hd2"/>
                </a:cxn>
                <a:cxn ang="10800000">
                  <a:pos x="wd2" y="hd2"/>
                </a:cxn>
                <a:cxn ang="16200000">
                  <a:pos x="wd2" y="hd2"/>
                </a:cxn>
              </a:cxnLst>
              <a:rect l="0" t="0" r="r" b="b"/>
              <a:pathLst>
                <a:path w="21600" h="15797" extrusionOk="0">
                  <a:moveTo>
                    <a:pt x="0" y="2890"/>
                  </a:moveTo>
                  <a:cubicBezTo>
                    <a:pt x="0" y="7067"/>
                    <a:pt x="5598" y="11620"/>
                    <a:pt x="5598" y="11620"/>
                  </a:cubicBezTo>
                  <a:cubicBezTo>
                    <a:pt x="10777" y="15797"/>
                    <a:pt x="16422" y="15797"/>
                    <a:pt x="21600" y="15797"/>
                  </a:cubicBezTo>
                  <a:cubicBezTo>
                    <a:pt x="21600" y="7067"/>
                    <a:pt x="16422" y="-5803"/>
                    <a:pt x="0" y="28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0" name="Google Shape;5297;p41"/>
            <p:cNvSpPr/>
            <p:nvPr/>
          </p:nvSpPr>
          <p:spPr>
            <a:xfrm>
              <a:off x="777737" y="627041"/>
              <a:ext cx="12702" cy="12702"/>
            </a:xfrm>
            <a:custGeom>
              <a:avLst/>
              <a:gdLst/>
              <a:ahLst/>
              <a:cxnLst>
                <a:cxn ang="0">
                  <a:pos x="wd2" y="hd2"/>
                </a:cxn>
                <a:cxn ang="5400000">
                  <a:pos x="wd2" y="hd2"/>
                </a:cxn>
                <a:cxn ang="10800000">
                  <a:pos x="wd2" y="hd2"/>
                </a:cxn>
                <a:cxn ang="16200000">
                  <a:pos x="wd2" y="hd2"/>
                </a:cxn>
              </a:cxnLst>
              <a:rect l="0" t="0" r="r" b="b"/>
              <a:pathLst>
                <a:path w="21600" h="17682" extrusionOk="0">
                  <a:moveTo>
                    <a:pt x="21600" y="14547"/>
                  </a:moveTo>
                  <a:cubicBezTo>
                    <a:pt x="21600" y="6990"/>
                    <a:pt x="21600" y="0"/>
                    <a:pt x="16422" y="0"/>
                  </a:cubicBezTo>
                  <a:cubicBezTo>
                    <a:pt x="10823" y="0"/>
                    <a:pt x="0" y="0"/>
                    <a:pt x="0" y="14547"/>
                  </a:cubicBezTo>
                  <a:cubicBezTo>
                    <a:pt x="0" y="21600"/>
                    <a:pt x="16422" y="14547"/>
                    <a:pt x="21600" y="1454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1" name="Google Shape;5298;p41"/>
            <p:cNvSpPr/>
            <p:nvPr/>
          </p:nvSpPr>
          <p:spPr>
            <a:xfrm>
              <a:off x="971738" y="70166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6002" y="21600"/>
                  </a:lnTo>
                  <a:cubicBezTo>
                    <a:pt x="21600" y="21600"/>
                    <a:pt x="21600" y="21600"/>
                    <a:pt x="2160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2" name="Google Shape;5299;p41"/>
            <p:cNvSpPr/>
            <p:nvPr/>
          </p:nvSpPr>
          <p:spPr>
            <a:xfrm>
              <a:off x="795415" y="752773"/>
              <a:ext cx="12703" cy="12702"/>
            </a:xfrm>
            <a:custGeom>
              <a:avLst/>
              <a:gdLst/>
              <a:ahLst/>
              <a:cxnLst>
                <a:cxn ang="0">
                  <a:pos x="wd2" y="hd2"/>
                </a:cxn>
                <a:cxn ang="5400000">
                  <a:pos x="wd2" y="hd2"/>
                </a:cxn>
                <a:cxn ang="10800000">
                  <a:pos x="wd2" y="hd2"/>
                </a:cxn>
                <a:cxn ang="16200000">
                  <a:pos x="wd2" y="hd2"/>
                </a:cxn>
              </a:cxnLst>
              <a:rect l="0" t="0" r="r" b="b"/>
              <a:pathLst>
                <a:path w="18053" h="18350" extrusionOk="0">
                  <a:moveTo>
                    <a:pt x="0" y="16422"/>
                  </a:moveTo>
                  <a:cubicBezTo>
                    <a:pt x="8558" y="21600"/>
                    <a:pt x="21600" y="16422"/>
                    <a:pt x="17154" y="0"/>
                  </a:cubicBezTo>
                  <a:cubicBezTo>
                    <a:pt x="8558" y="0"/>
                    <a:pt x="8558" y="0"/>
                    <a:pt x="8558" y="5598"/>
                  </a:cubicBezTo>
                  <a:cubicBezTo>
                    <a:pt x="4446" y="5598"/>
                    <a:pt x="0" y="5598"/>
                    <a:pt x="0" y="1642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3" name="Google Shape;5300;p41"/>
            <p:cNvSpPr/>
            <p:nvPr/>
          </p:nvSpPr>
          <p:spPr>
            <a:xfrm>
              <a:off x="774081" y="717532"/>
              <a:ext cx="12702" cy="12702"/>
            </a:xfrm>
            <a:custGeom>
              <a:avLst/>
              <a:gdLst/>
              <a:ahLst/>
              <a:cxnLst>
                <a:cxn ang="0">
                  <a:pos x="wd2" y="hd2"/>
                </a:cxn>
                <a:cxn ang="5400000">
                  <a:pos x="wd2" y="hd2"/>
                </a:cxn>
                <a:cxn ang="10800000">
                  <a:pos x="wd2" y="hd2"/>
                </a:cxn>
                <a:cxn ang="16200000">
                  <a:pos x="wd2" y="hd2"/>
                </a:cxn>
              </a:cxnLst>
              <a:rect l="0" t="0" r="r" b="b"/>
              <a:pathLst>
                <a:path w="18311" h="21600" extrusionOk="0">
                  <a:moveTo>
                    <a:pt x="10823" y="0"/>
                  </a:moveTo>
                  <a:cubicBezTo>
                    <a:pt x="5178" y="7364"/>
                    <a:pt x="0" y="0"/>
                    <a:pt x="0" y="7364"/>
                  </a:cubicBezTo>
                  <a:cubicBezTo>
                    <a:pt x="0" y="14175"/>
                    <a:pt x="5178" y="21600"/>
                    <a:pt x="5178" y="21600"/>
                  </a:cubicBezTo>
                  <a:cubicBezTo>
                    <a:pt x="21600" y="21600"/>
                    <a:pt x="21600" y="0"/>
                    <a:pt x="1082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4" name="Google Shape;5301;p41"/>
            <p:cNvSpPr/>
            <p:nvPr/>
          </p:nvSpPr>
          <p:spPr>
            <a:xfrm>
              <a:off x="1128880" y="1328148"/>
              <a:ext cx="12703" cy="12702"/>
            </a:xfrm>
            <a:custGeom>
              <a:avLst/>
              <a:gdLst/>
              <a:ahLst/>
              <a:cxnLst>
                <a:cxn ang="0">
                  <a:pos x="wd2" y="hd2"/>
                </a:cxn>
                <a:cxn ang="5400000">
                  <a:pos x="wd2" y="hd2"/>
                </a:cxn>
                <a:cxn ang="10800000">
                  <a:pos x="wd2" y="hd2"/>
                </a:cxn>
                <a:cxn ang="16200000">
                  <a:pos x="wd2" y="hd2"/>
                </a:cxn>
              </a:cxnLst>
              <a:rect l="0" t="0" r="r" b="b"/>
              <a:pathLst>
                <a:path w="14580" h="12822" extrusionOk="0">
                  <a:moveTo>
                    <a:pt x="14580" y="12822"/>
                  </a:moveTo>
                  <a:lnTo>
                    <a:pt x="14580" y="4092"/>
                  </a:lnTo>
                  <a:cubicBezTo>
                    <a:pt x="-2574" y="-8778"/>
                    <a:pt x="-7020" y="12822"/>
                    <a:pt x="14580" y="1282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5" name="Google Shape;5302;p41"/>
            <p:cNvSpPr/>
            <p:nvPr/>
          </p:nvSpPr>
          <p:spPr>
            <a:xfrm>
              <a:off x="663500" y="1228288"/>
              <a:ext cx="12703" cy="12702"/>
            </a:xfrm>
            <a:custGeom>
              <a:avLst/>
              <a:gdLst/>
              <a:ahLst/>
              <a:cxnLst>
                <a:cxn ang="0">
                  <a:pos x="wd2" y="hd2"/>
                </a:cxn>
                <a:cxn ang="5400000">
                  <a:pos x="wd2" y="hd2"/>
                </a:cxn>
                <a:cxn ang="10800000">
                  <a:pos x="wd2" y="hd2"/>
                </a:cxn>
                <a:cxn ang="16200000">
                  <a:pos x="wd2" y="hd2"/>
                </a:cxn>
              </a:cxnLst>
              <a:rect l="0" t="0" r="r" b="b"/>
              <a:pathLst>
                <a:path w="12607" h="13734" extrusionOk="0">
                  <a:moveTo>
                    <a:pt x="1720" y="1585"/>
                  </a:moveTo>
                  <a:cubicBezTo>
                    <a:pt x="-4497" y="6763"/>
                    <a:pt x="7911" y="17540"/>
                    <a:pt x="10886" y="12362"/>
                  </a:cubicBezTo>
                  <a:cubicBezTo>
                    <a:pt x="17103" y="6763"/>
                    <a:pt x="4695" y="-4060"/>
                    <a:pt x="1720" y="158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6" name="Google Shape;5303;p41"/>
            <p:cNvSpPr/>
            <p:nvPr/>
          </p:nvSpPr>
          <p:spPr>
            <a:xfrm>
              <a:off x="484087" y="977899"/>
              <a:ext cx="12702" cy="12702"/>
            </a:xfrm>
            <a:custGeom>
              <a:avLst/>
              <a:gdLst/>
              <a:ahLst/>
              <a:cxnLst>
                <a:cxn ang="0">
                  <a:pos x="wd2" y="hd2"/>
                </a:cxn>
                <a:cxn ang="5400000">
                  <a:pos x="wd2" y="hd2"/>
                </a:cxn>
                <a:cxn ang="10800000">
                  <a:pos x="wd2" y="hd2"/>
                </a:cxn>
                <a:cxn ang="16200000">
                  <a:pos x="wd2" y="hd2"/>
                </a:cxn>
              </a:cxnLst>
              <a:rect l="0" t="0" r="r" b="b"/>
              <a:pathLst>
                <a:path w="16715" h="14713" extrusionOk="0">
                  <a:moveTo>
                    <a:pt x="12168" y="14066"/>
                  </a:moveTo>
                  <a:cubicBezTo>
                    <a:pt x="19158" y="9550"/>
                    <a:pt x="19158" y="-3357"/>
                    <a:pt x="4548" y="820"/>
                  </a:cubicBezTo>
                  <a:cubicBezTo>
                    <a:pt x="-2442" y="820"/>
                    <a:pt x="-2442" y="18243"/>
                    <a:pt x="12168" y="140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7" name="Google Shape;5304;p41"/>
            <p:cNvSpPr/>
            <p:nvPr/>
          </p:nvSpPr>
          <p:spPr>
            <a:xfrm>
              <a:off x="1007074" y="1311182"/>
              <a:ext cx="12702" cy="12702"/>
            </a:xfrm>
            <a:custGeom>
              <a:avLst/>
              <a:gdLst/>
              <a:ahLst/>
              <a:cxnLst>
                <a:cxn ang="0">
                  <a:pos x="wd2" y="hd2"/>
                </a:cxn>
                <a:cxn ang="5400000">
                  <a:pos x="wd2" y="hd2"/>
                </a:cxn>
                <a:cxn ang="10800000">
                  <a:pos x="wd2" y="hd2"/>
                </a:cxn>
                <a:cxn ang="16200000">
                  <a:pos x="wd2" y="hd2"/>
                </a:cxn>
              </a:cxnLst>
              <a:rect l="0" t="0" r="r" b="b"/>
              <a:pathLst>
                <a:path w="15391" h="17540" extrusionOk="0">
                  <a:moveTo>
                    <a:pt x="2372" y="5178"/>
                  </a:moveTo>
                  <a:cubicBezTo>
                    <a:pt x="-6209" y="10777"/>
                    <a:pt x="10916" y="21600"/>
                    <a:pt x="15391" y="15955"/>
                  </a:cubicBezTo>
                  <a:cubicBezTo>
                    <a:pt x="15391" y="10777"/>
                    <a:pt x="15391" y="5178"/>
                    <a:pt x="10916" y="5178"/>
                  </a:cubicBezTo>
                  <a:lnTo>
                    <a:pt x="6810" y="0"/>
                  </a:lnTo>
                  <a:cubicBezTo>
                    <a:pt x="2372" y="0"/>
                    <a:pt x="2372" y="0"/>
                    <a:pt x="2372" y="51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8" name="Google Shape;5305;p41"/>
            <p:cNvSpPr/>
            <p:nvPr/>
          </p:nvSpPr>
          <p:spPr>
            <a:xfrm>
              <a:off x="570481" y="961148"/>
              <a:ext cx="12702" cy="12703"/>
            </a:xfrm>
            <a:custGeom>
              <a:avLst/>
              <a:gdLst/>
              <a:ahLst/>
              <a:cxnLst>
                <a:cxn ang="0">
                  <a:pos x="wd2" y="hd2"/>
                </a:cxn>
                <a:cxn ang="5400000">
                  <a:pos x="wd2" y="hd2"/>
                </a:cxn>
                <a:cxn ang="10800000">
                  <a:pos x="wd2" y="hd2"/>
                </a:cxn>
                <a:cxn ang="16200000">
                  <a:pos x="wd2" y="hd2"/>
                </a:cxn>
              </a:cxnLst>
              <a:rect l="0" t="0" r="r" b="b"/>
              <a:pathLst>
                <a:path w="14394" h="18444" extrusionOk="0">
                  <a:moveTo>
                    <a:pt x="0" y="0"/>
                  </a:moveTo>
                  <a:lnTo>
                    <a:pt x="0" y="16422"/>
                  </a:lnTo>
                  <a:cubicBezTo>
                    <a:pt x="5178" y="21600"/>
                    <a:pt x="21600" y="16422"/>
                    <a:pt x="10777" y="5598"/>
                  </a:cubicBezTo>
                  <a:cubicBezTo>
                    <a:pt x="10777" y="0"/>
                    <a:pt x="5178"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49" name="Google Shape;5306;p41"/>
            <p:cNvSpPr/>
            <p:nvPr/>
          </p:nvSpPr>
          <p:spPr>
            <a:xfrm>
              <a:off x="1201519" y="1274871"/>
              <a:ext cx="12702" cy="12702"/>
            </a:xfrm>
            <a:custGeom>
              <a:avLst/>
              <a:gdLst/>
              <a:ahLst/>
              <a:cxnLst>
                <a:cxn ang="0">
                  <a:pos x="wd2" y="hd2"/>
                </a:cxn>
                <a:cxn ang="5400000">
                  <a:pos x="wd2" y="hd2"/>
                </a:cxn>
                <a:cxn ang="10800000">
                  <a:pos x="wd2" y="hd2"/>
                </a:cxn>
                <a:cxn ang="16200000">
                  <a:pos x="wd2" y="hd2"/>
                </a:cxn>
              </a:cxnLst>
              <a:rect l="0" t="0" r="r" b="b"/>
              <a:pathLst>
                <a:path w="14045" h="13982" extrusionOk="0">
                  <a:moveTo>
                    <a:pt x="1995" y="1181"/>
                  </a:moveTo>
                  <a:cubicBezTo>
                    <a:pt x="-5215" y="11958"/>
                    <a:pt x="9175" y="17136"/>
                    <a:pt x="12624" y="11958"/>
                  </a:cubicBezTo>
                  <a:cubicBezTo>
                    <a:pt x="16385" y="11958"/>
                    <a:pt x="12624" y="-4464"/>
                    <a:pt x="1995" y="118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0" name="Google Shape;5307;p41"/>
            <p:cNvSpPr/>
            <p:nvPr/>
          </p:nvSpPr>
          <p:spPr>
            <a:xfrm>
              <a:off x="699737" y="755708"/>
              <a:ext cx="12702" cy="12701"/>
            </a:xfrm>
            <a:custGeom>
              <a:avLst/>
              <a:gdLst/>
              <a:ahLst/>
              <a:cxnLst>
                <a:cxn ang="0">
                  <a:pos x="wd2" y="hd2"/>
                </a:cxn>
                <a:cxn ang="5400000">
                  <a:pos x="wd2" y="hd2"/>
                </a:cxn>
                <a:cxn ang="10800000">
                  <a:pos x="wd2" y="hd2"/>
                </a:cxn>
                <a:cxn ang="16200000">
                  <a:pos x="wd2" y="hd2"/>
                </a:cxn>
              </a:cxnLst>
              <a:rect l="0" t="0" r="r" b="b"/>
              <a:pathLst>
                <a:path w="21600" h="13899" extrusionOk="0">
                  <a:moveTo>
                    <a:pt x="21600" y="8721"/>
                  </a:moveTo>
                  <a:cubicBezTo>
                    <a:pt x="21600" y="-7701"/>
                    <a:pt x="0" y="3076"/>
                    <a:pt x="0" y="8721"/>
                  </a:cubicBezTo>
                  <a:cubicBezTo>
                    <a:pt x="0" y="8721"/>
                    <a:pt x="0" y="13899"/>
                    <a:pt x="5178" y="13899"/>
                  </a:cubicBezTo>
                  <a:cubicBezTo>
                    <a:pt x="10777" y="13899"/>
                    <a:pt x="15955" y="13899"/>
                    <a:pt x="21600" y="87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1" name="Google Shape;5308;p41"/>
            <p:cNvSpPr/>
            <p:nvPr/>
          </p:nvSpPr>
          <p:spPr>
            <a:xfrm>
              <a:off x="775558" y="1235520"/>
              <a:ext cx="12702" cy="12702"/>
            </a:xfrm>
            <a:custGeom>
              <a:avLst/>
              <a:gdLst/>
              <a:ahLst/>
              <a:cxnLst>
                <a:cxn ang="0">
                  <a:pos x="wd2" y="hd2"/>
                </a:cxn>
                <a:cxn ang="5400000">
                  <a:pos x="wd2" y="hd2"/>
                </a:cxn>
                <a:cxn ang="10800000">
                  <a:pos x="wd2" y="hd2"/>
                </a:cxn>
                <a:cxn ang="16200000">
                  <a:pos x="wd2" y="hd2"/>
                </a:cxn>
              </a:cxnLst>
              <a:rect l="0" t="0" r="r" b="b"/>
              <a:pathLst>
                <a:path w="13004" h="21600" extrusionOk="0">
                  <a:moveTo>
                    <a:pt x="2010" y="0"/>
                  </a:moveTo>
                  <a:cubicBezTo>
                    <a:pt x="-5180" y="14610"/>
                    <a:pt x="9230" y="21600"/>
                    <a:pt x="9230" y="21600"/>
                  </a:cubicBezTo>
                  <a:cubicBezTo>
                    <a:pt x="16420" y="14610"/>
                    <a:pt x="12965" y="0"/>
                    <a:pt x="201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2" name="Google Shape;5309;p41"/>
            <p:cNvSpPr/>
            <p:nvPr/>
          </p:nvSpPr>
          <p:spPr>
            <a:xfrm>
              <a:off x="699737" y="775965"/>
              <a:ext cx="12702" cy="12703"/>
            </a:xfrm>
            <a:custGeom>
              <a:avLst/>
              <a:gdLst/>
              <a:ahLst/>
              <a:cxnLst>
                <a:cxn ang="0">
                  <a:pos x="wd2" y="hd2"/>
                </a:cxn>
                <a:cxn ang="5400000">
                  <a:pos x="wd2" y="hd2"/>
                </a:cxn>
                <a:cxn ang="10800000">
                  <a:pos x="wd2" y="hd2"/>
                </a:cxn>
                <a:cxn ang="16200000">
                  <a:pos x="wd2" y="hd2"/>
                </a:cxn>
              </a:cxnLst>
              <a:rect l="0" t="0" r="r" b="b"/>
              <a:pathLst>
                <a:path w="21600" h="14698" extrusionOk="0">
                  <a:moveTo>
                    <a:pt x="0" y="4446"/>
                  </a:moveTo>
                  <a:cubicBezTo>
                    <a:pt x="0" y="21600"/>
                    <a:pt x="15955" y="13042"/>
                    <a:pt x="21600" y="8558"/>
                  </a:cubicBezTo>
                  <a:cubicBezTo>
                    <a:pt x="21600" y="4446"/>
                    <a:pt x="15955" y="0"/>
                    <a:pt x="10777" y="0"/>
                  </a:cubicBezTo>
                  <a:cubicBezTo>
                    <a:pt x="5178" y="0"/>
                    <a:pt x="5178" y="4446"/>
                    <a:pt x="0" y="444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3" name="Google Shape;5310;p41"/>
            <p:cNvSpPr/>
            <p:nvPr/>
          </p:nvSpPr>
          <p:spPr>
            <a:xfrm>
              <a:off x="715587" y="964312"/>
              <a:ext cx="12702" cy="12702"/>
            </a:xfrm>
            <a:custGeom>
              <a:avLst/>
              <a:gdLst/>
              <a:ahLst/>
              <a:cxnLst>
                <a:cxn ang="0">
                  <a:pos x="wd2" y="hd2"/>
                </a:cxn>
                <a:cxn ang="5400000">
                  <a:pos x="wd2" y="hd2"/>
                </a:cxn>
                <a:cxn ang="10800000">
                  <a:pos x="wd2" y="hd2"/>
                </a:cxn>
                <a:cxn ang="16200000">
                  <a:pos x="wd2" y="hd2"/>
                </a:cxn>
              </a:cxnLst>
              <a:rect l="0" t="0" r="r" b="b"/>
              <a:pathLst>
                <a:path w="21600" h="16954" extrusionOk="0">
                  <a:moveTo>
                    <a:pt x="0" y="912"/>
                  </a:moveTo>
                  <a:cubicBezTo>
                    <a:pt x="0" y="5024"/>
                    <a:pt x="0" y="9508"/>
                    <a:pt x="6990" y="13620"/>
                  </a:cubicBezTo>
                  <a:cubicBezTo>
                    <a:pt x="6990" y="18066"/>
                    <a:pt x="14610" y="18066"/>
                    <a:pt x="21600" y="13620"/>
                  </a:cubicBezTo>
                  <a:cubicBezTo>
                    <a:pt x="21600" y="9508"/>
                    <a:pt x="21600" y="-3534"/>
                    <a:pt x="0" y="91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4" name="Google Shape;5311;p41"/>
            <p:cNvSpPr/>
            <p:nvPr/>
          </p:nvSpPr>
          <p:spPr>
            <a:xfrm>
              <a:off x="528116" y="865107"/>
              <a:ext cx="12702" cy="12702"/>
            </a:xfrm>
            <a:custGeom>
              <a:avLst/>
              <a:gdLst/>
              <a:ahLst/>
              <a:cxnLst>
                <a:cxn ang="0">
                  <a:pos x="wd2" y="hd2"/>
                </a:cxn>
                <a:cxn ang="5400000">
                  <a:pos x="wd2" y="hd2"/>
                </a:cxn>
                <a:cxn ang="10800000">
                  <a:pos x="wd2" y="hd2"/>
                </a:cxn>
                <a:cxn ang="16200000">
                  <a:pos x="wd2" y="hd2"/>
                </a:cxn>
              </a:cxnLst>
              <a:rect l="0" t="0" r="r" b="b"/>
              <a:pathLst>
                <a:path w="18723" h="21600" extrusionOk="0">
                  <a:moveTo>
                    <a:pt x="0" y="7011"/>
                  </a:moveTo>
                  <a:lnTo>
                    <a:pt x="0" y="21600"/>
                  </a:lnTo>
                  <a:cubicBezTo>
                    <a:pt x="5598" y="21600"/>
                    <a:pt x="10777" y="21600"/>
                    <a:pt x="16422" y="14589"/>
                  </a:cubicBezTo>
                  <a:cubicBezTo>
                    <a:pt x="21600" y="14589"/>
                    <a:pt x="16422" y="7011"/>
                    <a:pt x="16422" y="0"/>
                  </a:cubicBezTo>
                  <a:cubicBezTo>
                    <a:pt x="5598" y="0"/>
                    <a:pt x="5598" y="0"/>
                    <a:pt x="0" y="701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5" name="Google Shape;5312;p41"/>
            <p:cNvSpPr/>
            <p:nvPr/>
          </p:nvSpPr>
          <p:spPr>
            <a:xfrm>
              <a:off x="536945" y="828869"/>
              <a:ext cx="12702" cy="12702"/>
            </a:xfrm>
            <a:custGeom>
              <a:avLst/>
              <a:gdLst/>
              <a:ahLst/>
              <a:cxnLst>
                <a:cxn ang="0">
                  <a:pos x="wd2" y="hd2"/>
                </a:cxn>
                <a:cxn ang="5400000">
                  <a:pos x="wd2" y="hd2"/>
                </a:cxn>
                <a:cxn ang="10800000">
                  <a:pos x="wd2" y="hd2"/>
                </a:cxn>
                <a:cxn ang="16200000">
                  <a:pos x="wd2" y="hd2"/>
                </a:cxn>
              </a:cxnLst>
              <a:rect l="0" t="0" r="r" b="b"/>
              <a:pathLst>
                <a:path w="17705" h="21600" extrusionOk="0">
                  <a:moveTo>
                    <a:pt x="17705" y="5645"/>
                  </a:moveTo>
                  <a:cubicBezTo>
                    <a:pt x="17705" y="0"/>
                    <a:pt x="10694" y="0"/>
                    <a:pt x="3116" y="0"/>
                  </a:cubicBezTo>
                  <a:cubicBezTo>
                    <a:pt x="3116" y="5645"/>
                    <a:pt x="-3895" y="16422"/>
                    <a:pt x="3116" y="21600"/>
                  </a:cubicBezTo>
                  <a:cubicBezTo>
                    <a:pt x="17705" y="21600"/>
                    <a:pt x="17705" y="10823"/>
                    <a:pt x="17705" y="564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6" name="Google Shape;5313;p41"/>
            <p:cNvSpPr/>
            <p:nvPr/>
          </p:nvSpPr>
          <p:spPr>
            <a:xfrm>
              <a:off x="358761" y="1325233"/>
              <a:ext cx="12702" cy="12702"/>
            </a:xfrm>
            <a:custGeom>
              <a:avLst/>
              <a:gdLst/>
              <a:ahLst/>
              <a:cxnLst>
                <a:cxn ang="0">
                  <a:pos x="wd2" y="hd2"/>
                </a:cxn>
                <a:cxn ang="5400000">
                  <a:pos x="wd2" y="hd2"/>
                </a:cxn>
                <a:cxn ang="10800000">
                  <a:pos x="wd2" y="hd2"/>
                </a:cxn>
                <a:cxn ang="16200000">
                  <a:pos x="wd2" y="hd2"/>
                </a:cxn>
              </a:cxnLst>
              <a:rect l="0" t="0" r="r" b="b"/>
              <a:pathLst>
                <a:path w="14524" h="21600" extrusionOk="0">
                  <a:moveTo>
                    <a:pt x="13846" y="21600"/>
                  </a:moveTo>
                  <a:cubicBezTo>
                    <a:pt x="17301" y="0"/>
                    <a:pt x="6625" y="0"/>
                    <a:pt x="2891" y="0"/>
                  </a:cubicBezTo>
                  <a:cubicBezTo>
                    <a:pt x="-4299" y="7364"/>
                    <a:pt x="2891" y="21600"/>
                    <a:pt x="13846"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7" name="Google Shape;5314;p41"/>
            <p:cNvSpPr/>
            <p:nvPr/>
          </p:nvSpPr>
          <p:spPr>
            <a:xfrm>
              <a:off x="1353637" y="885630"/>
              <a:ext cx="12702" cy="12702"/>
            </a:xfrm>
            <a:custGeom>
              <a:avLst/>
              <a:gdLst/>
              <a:ahLst/>
              <a:cxnLst>
                <a:cxn ang="0">
                  <a:pos x="wd2" y="hd2"/>
                </a:cxn>
                <a:cxn ang="5400000">
                  <a:pos x="wd2" y="hd2"/>
                </a:cxn>
                <a:cxn ang="10800000">
                  <a:pos x="wd2" y="hd2"/>
                </a:cxn>
                <a:cxn ang="16200000">
                  <a:pos x="wd2" y="hd2"/>
                </a:cxn>
              </a:cxnLst>
              <a:rect l="0" t="0" r="r" b="b"/>
              <a:pathLst>
                <a:path w="15136" h="17441" extrusionOk="0">
                  <a:moveTo>
                    <a:pt x="12911" y="0"/>
                  </a:moveTo>
                  <a:lnTo>
                    <a:pt x="7733" y="0"/>
                  </a:lnTo>
                  <a:cubicBezTo>
                    <a:pt x="2134" y="0"/>
                    <a:pt x="-3044" y="16422"/>
                    <a:pt x="2134" y="16422"/>
                  </a:cubicBezTo>
                  <a:cubicBezTo>
                    <a:pt x="12911" y="21600"/>
                    <a:pt x="18556" y="5645"/>
                    <a:pt x="1291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8" name="Google Shape;5315;p41"/>
            <p:cNvSpPr/>
            <p:nvPr/>
          </p:nvSpPr>
          <p:spPr>
            <a:xfrm>
              <a:off x="1175702" y="1364281"/>
              <a:ext cx="12702" cy="12702"/>
            </a:xfrm>
            <a:custGeom>
              <a:avLst/>
              <a:gdLst/>
              <a:ahLst/>
              <a:cxnLst>
                <a:cxn ang="0">
                  <a:pos x="wd2" y="hd2"/>
                </a:cxn>
                <a:cxn ang="5400000">
                  <a:pos x="wd2" y="hd2"/>
                </a:cxn>
                <a:cxn ang="10800000">
                  <a:pos x="wd2" y="hd2"/>
                </a:cxn>
                <a:cxn ang="16200000">
                  <a:pos x="wd2" y="hd2"/>
                </a:cxn>
              </a:cxnLst>
              <a:rect l="0" t="0" r="r" b="b"/>
              <a:pathLst>
                <a:path w="15402" h="15050" extrusionOk="0">
                  <a:moveTo>
                    <a:pt x="14323" y="12846"/>
                  </a:moveTo>
                  <a:cubicBezTo>
                    <a:pt x="18500" y="2022"/>
                    <a:pt x="9807" y="-3156"/>
                    <a:pt x="1077" y="2022"/>
                  </a:cubicBezTo>
                  <a:cubicBezTo>
                    <a:pt x="-3100" y="12846"/>
                    <a:pt x="5630" y="18444"/>
                    <a:pt x="14323" y="1284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59" name="Google Shape;5316;p41"/>
            <p:cNvSpPr/>
            <p:nvPr/>
          </p:nvSpPr>
          <p:spPr>
            <a:xfrm>
              <a:off x="1284152" y="851826"/>
              <a:ext cx="12702" cy="12702"/>
            </a:xfrm>
            <a:custGeom>
              <a:avLst/>
              <a:gdLst/>
              <a:ahLst/>
              <a:cxnLst>
                <a:cxn ang="0">
                  <a:pos x="wd2" y="hd2"/>
                </a:cxn>
                <a:cxn ang="5400000">
                  <a:pos x="wd2" y="hd2"/>
                </a:cxn>
                <a:cxn ang="10800000">
                  <a:pos x="wd2" y="hd2"/>
                </a:cxn>
                <a:cxn ang="16200000">
                  <a:pos x="wd2" y="hd2"/>
                </a:cxn>
              </a:cxnLst>
              <a:rect l="0" t="0" r="r" b="b"/>
              <a:pathLst>
                <a:path w="13623" h="14035" extrusionOk="0">
                  <a:moveTo>
                    <a:pt x="11175" y="13002"/>
                  </a:moveTo>
                  <a:cubicBezTo>
                    <a:pt x="19905" y="2225"/>
                    <a:pt x="2482" y="-3420"/>
                    <a:pt x="2482" y="2225"/>
                  </a:cubicBezTo>
                  <a:cubicBezTo>
                    <a:pt x="-1695" y="2225"/>
                    <a:pt x="-1695" y="18180"/>
                    <a:pt x="11175" y="1300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0" name="Google Shape;5317;p41"/>
            <p:cNvSpPr/>
            <p:nvPr/>
          </p:nvSpPr>
          <p:spPr>
            <a:xfrm>
              <a:off x="702497" y="1131036"/>
              <a:ext cx="12702" cy="12703"/>
            </a:xfrm>
            <a:custGeom>
              <a:avLst/>
              <a:gdLst/>
              <a:ahLst/>
              <a:cxnLst>
                <a:cxn ang="0">
                  <a:pos x="wd2" y="hd2"/>
                </a:cxn>
                <a:cxn ang="5400000">
                  <a:pos x="wd2" y="hd2"/>
                </a:cxn>
                <a:cxn ang="10800000">
                  <a:pos x="wd2" y="hd2"/>
                </a:cxn>
                <a:cxn ang="16200000">
                  <a:pos x="wd2" y="hd2"/>
                </a:cxn>
              </a:cxnLst>
              <a:rect l="0" t="0" r="r" b="b"/>
              <a:pathLst>
                <a:path w="17469" h="17152" extrusionOk="0">
                  <a:moveTo>
                    <a:pt x="17469" y="11927"/>
                  </a:moveTo>
                  <a:cubicBezTo>
                    <a:pt x="17469" y="6329"/>
                    <a:pt x="17469" y="6329"/>
                    <a:pt x="13292" y="1150"/>
                  </a:cubicBezTo>
                  <a:cubicBezTo>
                    <a:pt x="46" y="-4448"/>
                    <a:pt x="-4131" y="11927"/>
                    <a:pt x="4562" y="17152"/>
                  </a:cubicBezTo>
                  <a:cubicBezTo>
                    <a:pt x="8739" y="17152"/>
                    <a:pt x="13292" y="17152"/>
                    <a:pt x="17469" y="1192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1" name="Google Shape;5318;p41"/>
            <p:cNvSpPr/>
            <p:nvPr/>
          </p:nvSpPr>
          <p:spPr>
            <a:xfrm>
              <a:off x="771342" y="692677"/>
              <a:ext cx="12702" cy="12702"/>
            </a:xfrm>
            <a:custGeom>
              <a:avLst/>
              <a:gdLst/>
              <a:ahLst/>
              <a:cxnLst>
                <a:cxn ang="0">
                  <a:pos x="wd2" y="hd2"/>
                </a:cxn>
                <a:cxn ang="5400000">
                  <a:pos x="wd2" y="hd2"/>
                </a:cxn>
                <a:cxn ang="10800000">
                  <a:pos x="wd2" y="hd2"/>
                </a:cxn>
                <a:cxn ang="16200000">
                  <a:pos x="wd2" y="hd2"/>
                </a:cxn>
              </a:cxnLst>
              <a:rect l="0" t="0" r="r" b="b"/>
              <a:pathLst>
                <a:path w="17201" h="14663" extrusionOk="0">
                  <a:moveTo>
                    <a:pt x="822" y="2301"/>
                  </a:moveTo>
                  <a:cubicBezTo>
                    <a:pt x="-3355" y="7900"/>
                    <a:pt x="9515" y="18723"/>
                    <a:pt x="14068" y="13078"/>
                  </a:cubicBezTo>
                  <a:cubicBezTo>
                    <a:pt x="18245" y="13078"/>
                    <a:pt x="18245" y="7900"/>
                    <a:pt x="14068" y="2301"/>
                  </a:cubicBezTo>
                  <a:cubicBezTo>
                    <a:pt x="9515" y="2301"/>
                    <a:pt x="5338" y="-2877"/>
                    <a:pt x="822" y="230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2" name="Google Shape;5319;p41"/>
            <p:cNvSpPr/>
            <p:nvPr/>
          </p:nvSpPr>
          <p:spPr>
            <a:xfrm>
              <a:off x="474104" y="1686958"/>
              <a:ext cx="12702" cy="12702"/>
            </a:xfrm>
            <a:custGeom>
              <a:avLst/>
              <a:gdLst/>
              <a:ahLst/>
              <a:cxnLst>
                <a:cxn ang="0">
                  <a:pos x="wd2" y="hd2"/>
                </a:cxn>
                <a:cxn ang="5400000">
                  <a:pos x="wd2" y="hd2"/>
                </a:cxn>
                <a:cxn ang="10800000">
                  <a:pos x="wd2" y="hd2"/>
                </a:cxn>
                <a:cxn ang="16200000">
                  <a:pos x="wd2" y="hd2"/>
                </a:cxn>
              </a:cxnLst>
              <a:rect l="0" t="0" r="r" b="b"/>
              <a:pathLst>
                <a:path w="17701" h="21600" extrusionOk="0">
                  <a:moveTo>
                    <a:pt x="4177" y="21600"/>
                  </a:moveTo>
                  <a:lnTo>
                    <a:pt x="12907" y="21600"/>
                  </a:lnTo>
                  <a:cubicBezTo>
                    <a:pt x="21600" y="7011"/>
                    <a:pt x="17423" y="0"/>
                    <a:pt x="8730" y="0"/>
                  </a:cubicBezTo>
                  <a:cubicBezTo>
                    <a:pt x="4177" y="0"/>
                    <a:pt x="4177" y="0"/>
                    <a:pt x="0" y="7011"/>
                  </a:cubicBezTo>
                  <a:cubicBezTo>
                    <a:pt x="0" y="14589"/>
                    <a:pt x="4177" y="14589"/>
                    <a:pt x="4177"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3" name="Google Shape;5320;p41"/>
            <p:cNvSpPr/>
            <p:nvPr/>
          </p:nvSpPr>
          <p:spPr>
            <a:xfrm>
              <a:off x="712157" y="1154186"/>
              <a:ext cx="12702" cy="12703"/>
            </a:xfrm>
            <a:custGeom>
              <a:avLst/>
              <a:gdLst/>
              <a:ahLst/>
              <a:cxnLst>
                <a:cxn ang="0">
                  <a:pos x="wd2" y="hd2"/>
                </a:cxn>
                <a:cxn ang="5400000">
                  <a:pos x="wd2" y="hd2"/>
                </a:cxn>
                <a:cxn ang="10800000">
                  <a:pos x="wd2" y="hd2"/>
                </a:cxn>
                <a:cxn ang="16200000">
                  <a:pos x="wd2" y="hd2"/>
                </a:cxn>
              </a:cxnLst>
              <a:rect l="0" t="0" r="r" b="b"/>
              <a:pathLst>
                <a:path w="18445" h="17152" extrusionOk="0">
                  <a:moveTo>
                    <a:pt x="18445" y="11927"/>
                  </a:moveTo>
                  <a:cubicBezTo>
                    <a:pt x="18445" y="6329"/>
                    <a:pt x="18445" y="6329"/>
                    <a:pt x="12800" y="1150"/>
                  </a:cubicBezTo>
                  <a:cubicBezTo>
                    <a:pt x="2023" y="-4448"/>
                    <a:pt x="-3155" y="11927"/>
                    <a:pt x="2023" y="17152"/>
                  </a:cubicBezTo>
                  <a:cubicBezTo>
                    <a:pt x="7622" y="17152"/>
                    <a:pt x="12800" y="17152"/>
                    <a:pt x="18445" y="1192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4" name="Google Shape;5321;p41"/>
            <p:cNvSpPr/>
            <p:nvPr/>
          </p:nvSpPr>
          <p:spPr>
            <a:xfrm>
              <a:off x="461839" y="1087933"/>
              <a:ext cx="12702" cy="12702"/>
            </a:xfrm>
            <a:custGeom>
              <a:avLst/>
              <a:gdLst/>
              <a:ahLst/>
              <a:cxnLst>
                <a:cxn ang="0">
                  <a:pos x="wd2" y="hd2"/>
                </a:cxn>
                <a:cxn ang="5400000">
                  <a:pos x="wd2" y="hd2"/>
                </a:cxn>
                <a:cxn ang="10800000">
                  <a:pos x="wd2" y="hd2"/>
                </a:cxn>
                <a:cxn ang="16200000">
                  <a:pos x="wd2" y="hd2"/>
                </a:cxn>
              </a:cxnLst>
              <a:rect l="0" t="0" r="r" b="b"/>
              <a:pathLst>
                <a:path w="19368" h="21600" extrusionOk="0">
                  <a:moveTo>
                    <a:pt x="0" y="21600"/>
                  </a:moveTo>
                  <a:lnTo>
                    <a:pt x="16002" y="21600"/>
                  </a:lnTo>
                  <a:cubicBezTo>
                    <a:pt x="21600" y="14236"/>
                    <a:pt x="21600" y="0"/>
                    <a:pt x="5178" y="0"/>
                  </a:cubicBezTo>
                  <a:cubicBezTo>
                    <a:pt x="0" y="7364"/>
                    <a:pt x="0" y="14236"/>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5" name="Google Shape;5322;p41"/>
            <p:cNvSpPr/>
            <p:nvPr/>
          </p:nvSpPr>
          <p:spPr>
            <a:xfrm>
              <a:off x="456537" y="990524"/>
              <a:ext cx="12702" cy="12702"/>
            </a:xfrm>
            <a:custGeom>
              <a:avLst/>
              <a:gdLst/>
              <a:ahLst/>
              <a:cxnLst>
                <a:cxn ang="0">
                  <a:pos x="wd2" y="hd2"/>
                </a:cxn>
                <a:cxn ang="5400000">
                  <a:pos x="wd2" y="hd2"/>
                </a:cxn>
                <a:cxn ang="10800000">
                  <a:pos x="wd2" y="hd2"/>
                </a:cxn>
                <a:cxn ang="16200000">
                  <a:pos x="wd2" y="hd2"/>
                </a:cxn>
              </a:cxnLst>
              <a:rect l="0" t="0" r="r" b="b"/>
              <a:pathLst>
                <a:path w="10170" h="13666" extrusionOk="0">
                  <a:moveTo>
                    <a:pt x="1495" y="11074"/>
                  </a:moveTo>
                  <a:cubicBezTo>
                    <a:pt x="5225" y="14529"/>
                    <a:pt x="5225" y="14529"/>
                    <a:pt x="8675" y="11074"/>
                  </a:cubicBezTo>
                  <a:cubicBezTo>
                    <a:pt x="15885" y="119"/>
                    <a:pt x="-5715" y="-7071"/>
                    <a:pt x="1495" y="1107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6" name="Google Shape;5323;p41"/>
            <p:cNvSpPr/>
            <p:nvPr/>
          </p:nvSpPr>
          <p:spPr>
            <a:xfrm>
              <a:off x="1381025" y="862506"/>
              <a:ext cx="12702" cy="12702"/>
            </a:xfrm>
            <a:custGeom>
              <a:avLst/>
              <a:gdLst/>
              <a:ahLst/>
              <a:cxnLst>
                <a:cxn ang="0">
                  <a:pos x="wd2" y="hd2"/>
                </a:cxn>
                <a:cxn ang="5400000">
                  <a:pos x="wd2" y="hd2"/>
                </a:cxn>
                <a:cxn ang="10800000">
                  <a:pos x="wd2" y="hd2"/>
                </a:cxn>
                <a:cxn ang="16200000">
                  <a:pos x="wd2" y="hd2"/>
                </a:cxn>
              </a:cxnLst>
              <a:rect l="0" t="0" r="r" b="b"/>
              <a:pathLst>
                <a:path w="17410" h="15788" extrusionOk="0">
                  <a:moveTo>
                    <a:pt x="5242" y="820"/>
                  </a:moveTo>
                  <a:cubicBezTo>
                    <a:pt x="-1748" y="820"/>
                    <a:pt x="-1748" y="5373"/>
                    <a:pt x="5242" y="9550"/>
                  </a:cubicBezTo>
                  <a:cubicBezTo>
                    <a:pt x="5242" y="14066"/>
                    <a:pt x="12862" y="18243"/>
                    <a:pt x="12862" y="14066"/>
                  </a:cubicBezTo>
                  <a:cubicBezTo>
                    <a:pt x="19852" y="9550"/>
                    <a:pt x="19852" y="-3357"/>
                    <a:pt x="5242" y="82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7" name="Google Shape;5324;p41"/>
            <p:cNvSpPr/>
            <p:nvPr/>
          </p:nvSpPr>
          <p:spPr>
            <a:xfrm>
              <a:off x="738838" y="1196820"/>
              <a:ext cx="12702" cy="12702"/>
            </a:xfrm>
            <a:custGeom>
              <a:avLst/>
              <a:gdLst/>
              <a:ahLst/>
              <a:cxnLst>
                <a:cxn ang="0">
                  <a:pos x="wd2" y="hd2"/>
                </a:cxn>
                <a:cxn ang="5400000">
                  <a:pos x="wd2" y="hd2"/>
                </a:cxn>
                <a:cxn ang="10800000">
                  <a:pos x="wd2" y="hd2"/>
                </a:cxn>
                <a:cxn ang="16200000">
                  <a:pos x="wd2" y="hd2"/>
                </a:cxn>
              </a:cxnLst>
              <a:rect l="0" t="0" r="r" b="b"/>
              <a:pathLst>
                <a:path w="16361" h="16259" extrusionOk="0">
                  <a:moveTo>
                    <a:pt x="14385" y="14175"/>
                  </a:moveTo>
                  <a:cubicBezTo>
                    <a:pt x="14385" y="7364"/>
                    <a:pt x="18831" y="7364"/>
                    <a:pt x="14385" y="0"/>
                  </a:cubicBezTo>
                  <a:lnTo>
                    <a:pt x="1677" y="0"/>
                  </a:lnTo>
                  <a:cubicBezTo>
                    <a:pt x="-2769" y="7364"/>
                    <a:pt x="1677" y="21600"/>
                    <a:pt x="14385" y="141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8" name="Google Shape;5325;p41"/>
            <p:cNvSpPr/>
            <p:nvPr/>
          </p:nvSpPr>
          <p:spPr>
            <a:xfrm>
              <a:off x="590633" y="1243291"/>
              <a:ext cx="12702" cy="12702"/>
            </a:xfrm>
            <a:custGeom>
              <a:avLst/>
              <a:gdLst/>
              <a:ahLst/>
              <a:cxnLst>
                <a:cxn ang="0">
                  <a:pos x="wd2" y="hd2"/>
                </a:cxn>
                <a:cxn ang="5400000">
                  <a:pos x="wd2" y="hd2"/>
                </a:cxn>
                <a:cxn ang="10800000">
                  <a:pos x="wd2" y="hd2"/>
                </a:cxn>
                <a:cxn ang="16200000">
                  <a:pos x="wd2" y="hd2"/>
                </a:cxn>
              </a:cxnLst>
              <a:rect l="0" t="0" r="r" b="b"/>
              <a:pathLst>
                <a:path w="18350" h="17101" extrusionOk="0">
                  <a:moveTo>
                    <a:pt x="18350" y="14175"/>
                  </a:moveTo>
                  <a:cubicBezTo>
                    <a:pt x="18350" y="7364"/>
                    <a:pt x="18350" y="0"/>
                    <a:pt x="12752" y="0"/>
                  </a:cubicBezTo>
                  <a:lnTo>
                    <a:pt x="1928" y="0"/>
                  </a:lnTo>
                  <a:cubicBezTo>
                    <a:pt x="-3250" y="14175"/>
                    <a:pt x="1928" y="21600"/>
                    <a:pt x="18350" y="141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69" name="Google Shape;5326;p41"/>
            <p:cNvSpPr/>
            <p:nvPr/>
          </p:nvSpPr>
          <p:spPr>
            <a:xfrm>
              <a:off x="653404" y="688582"/>
              <a:ext cx="12702" cy="12702"/>
            </a:xfrm>
            <a:custGeom>
              <a:avLst/>
              <a:gdLst/>
              <a:ahLst/>
              <a:cxnLst>
                <a:cxn ang="0">
                  <a:pos x="wd2" y="hd2"/>
                </a:cxn>
                <a:cxn ang="5400000">
                  <a:pos x="wd2" y="hd2"/>
                </a:cxn>
                <a:cxn ang="10800000">
                  <a:pos x="wd2" y="hd2"/>
                </a:cxn>
                <a:cxn ang="16200000">
                  <a:pos x="wd2" y="hd2"/>
                </a:cxn>
              </a:cxnLst>
              <a:rect l="0" t="0" r="r" b="b"/>
              <a:pathLst>
                <a:path w="17222" h="21600" extrusionOk="0">
                  <a:moveTo>
                    <a:pt x="8641" y="21600"/>
                  </a:moveTo>
                  <a:cubicBezTo>
                    <a:pt x="12747" y="21600"/>
                    <a:pt x="12747" y="14236"/>
                    <a:pt x="17222" y="14236"/>
                  </a:cubicBezTo>
                  <a:cubicBezTo>
                    <a:pt x="17222" y="0"/>
                    <a:pt x="12747" y="0"/>
                    <a:pt x="4203" y="0"/>
                  </a:cubicBezTo>
                  <a:cubicBezTo>
                    <a:pt x="97" y="7425"/>
                    <a:pt x="-4378" y="21600"/>
                    <a:pt x="8641"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0" name="Google Shape;5327;p41"/>
            <p:cNvSpPr/>
            <p:nvPr/>
          </p:nvSpPr>
          <p:spPr>
            <a:xfrm>
              <a:off x="607137" y="1272758"/>
              <a:ext cx="12702" cy="12702"/>
            </a:xfrm>
            <a:custGeom>
              <a:avLst/>
              <a:gdLst/>
              <a:ahLst/>
              <a:cxnLst>
                <a:cxn ang="0">
                  <a:pos x="wd2" y="hd2"/>
                </a:cxn>
                <a:cxn ang="5400000">
                  <a:pos x="wd2" y="hd2"/>
                </a:cxn>
                <a:cxn ang="10800000">
                  <a:pos x="wd2" y="hd2"/>
                </a:cxn>
                <a:cxn ang="16200000">
                  <a:pos x="wd2" y="hd2"/>
                </a:cxn>
              </a:cxnLst>
              <a:rect l="0" t="0" r="r" b="b"/>
              <a:pathLst>
                <a:path w="21600" h="19759" extrusionOk="0">
                  <a:moveTo>
                    <a:pt x="0" y="14236"/>
                  </a:moveTo>
                  <a:cubicBezTo>
                    <a:pt x="5178" y="21600"/>
                    <a:pt x="10777" y="21600"/>
                    <a:pt x="21600" y="14236"/>
                  </a:cubicBezTo>
                  <a:cubicBezTo>
                    <a:pt x="21600" y="7425"/>
                    <a:pt x="21600" y="0"/>
                    <a:pt x="10777" y="0"/>
                  </a:cubicBezTo>
                  <a:cubicBezTo>
                    <a:pt x="0" y="0"/>
                    <a:pt x="0" y="7425"/>
                    <a:pt x="0" y="1423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1" name="Google Shape;5328;p41"/>
            <p:cNvSpPr/>
            <p:nvPr/>
          </p:nvSpPr>
          <p:spPr>
            <a:xfrm>
              <a:off x="685828" y="889165"/>
              <a:ext cx="12702" cy="12702"/>
            </a:xfrm>
            <a:custGeom>
              <a:avLst/>
              <a:gdLst/>
              <a:ahLst/>
              <a:cxnLst>
                <a:cxn ang="0">
                  <a:pos x="wd2" y="hd2"/>
                </a:cxn>
                <a:cxn ang="5400000">
                  <a:pos x="wd2" y="hd2"/>
                </a:cxn>
                <a:cxn ang="10800000">
                  <a:pos x="wd2" y="hd2"/>
                </a:cxn>
                <a:cxn ang="16200000">
                  <a:pos x="wd2" y="hd2"/>
                </a:cxn>
              </a:cxnLst>
              <a:rect l="0" t="0" r="r" b="b"/>
              <a:pathLst>
                <a:path w="15342" h="11198" extrusionOk="0">
                  <a:moveTo>
                    <a:pt x="15342" y="2036"/>
                  </a:moveTo>
                  <a:cubicBezTo>
                    <a:pt x="-2081" y="-6545"/>
                    <a:pt x="-6258" y="15055"/>
                    <a:pt x="11165" y="10580"/>
                  </a:cubicBezTo>
                  <a:cubicBezTo>
                    <a:pt x="15342" y="10580"/>
                    <a:pt x="15342" y="6474"/>
                    <a:pt x="15342" y="203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2" name="Google Shape;5329;p41"/>
            <p:cNvSpPr/>
            <p:nvPr/>
          </p:nvSpPr>
          <p:spPr>
            <a:xfrm>
              <a:off x="458050" y="906436"/>
              <a:ext cx="12702" cy="12701"/>
            </a:xfrm>
            <a:custGeom>
              <a:avLst/>
              <a:gdLst/>
              <a:ahLst/>
              <a:cxnLst>
                <a:cxn ang="0">
                  <a:pos x="wd2" y="hd2"/>
                </a:cxn>
                <a:cxn ang="5400000">
                  <a:pos x="wd2" y="hd2"/>
                </a:cxn>
                <a:cxn ang="10800000">
                  <a:pos x="wd2" y="hd2"/>
                </a:cxn>
                <a:cxn ang="16200000">
                  <a:pos x="wd2" y="hd2"/>
                </a:cxn>
              </a:cxnLst>
              <a:rect l="0" t="0" r="r" b="b"/>
              <a:pathLst>
                <a:path w="21600" h="17490" extrusionOk="0">
                  <a:moveTo>
                    <a:pt x="0" y="10500"/>
                  </a:moveTo>
                  <a:cubicBezTo>
                    <a:pt x="0" y="17490"/>
                    <a:pt x="7364" y="17490"/>
                    <a:pt x="7364" y="17490"/>
                  </a:cubicBezTo>
                  <a:lnTo>
                    <a:pt x="21600" y="17490"/>
                  </a:lnTo>
                  <a:cubicBezTo>
                    <a:pt x="21600" y="10500"/>
                    <a:pt x="21600" y="2880"/>
                    <a:pt x="14175" y="2880"/>
                  </a:cubicBezTo>
                  <a:cubicBezTo>
                    <a:pt x="7364" y="-4110"/>
                    <a:pt x="0" y="2880"/>
                    <a:pt x="0" y="105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3" name="Google Shape;5330;p41"/>
            <p:cNvSpPr/>
            <p:nvPr/>
          </p:nvSpPr>
          <p:spPr>
            <a:xfrm>
              <a:off x="475400" y="1620395"/>
              <a:ext cx="12703" cy="12702"/>
            </a:xfrm>
            <a:custGeom>
              <a:avLst/>
              <a:gdLst/>
              <a:ahLst/>
              <a:cxnLst>
                <a:cxn ang="0">
                  <a:pos x="wd2" y="hd2"/>
                </a:cxn>
                <a:cxn ang="5400000">
                  <a:pos x="wd2" y="hd2"/>
                </a:cxn>
                <a:cxn ang="10800000">
                  <a:pos x="wd2" y="hd2"/>
                </a:cxn>
                <a:cxn ang="16200000">
                  <a:pos x="wd2" y="hd2"/>
                </a:cxn>
              </a:cxnLst>
              <a:rect l="0" t="0" r="r" b="b"/>
              <a:pathLst>
                <a:path w="14539" h="16612" extrusionOk="0">
                  <a:moveTo>
                    <a:pt x="647" y="11721"/>
                  </a:moveTo>
                  <a:cubicBezTo>
                    <a:pt x="647" y="19106"/>
                    <a:pt x="18070" y="19106"/>
                    <a:pt x="13893" y="4891"/>
                  </a:cubicBezTo>
                  <a:cubicBezTo>
                    <a:pt x="13893" y="-2494"/>
                    <a:pt x="-3530" y="-2494"/>
                    <a:pt x="647" y="117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4" name="Google Shape;5331;p41"/>
            <p:cNvSpPr/>
            <p:nvPr/>
          </p:nvSpPr>
          <p:spPr>
            <a:xfrm>
              <a:off x="1142363" y="592066"/>
              <a:ext cx="12702" cy="12702"/>
            </a:xfrm>
            <a:custGeom>
              <a:avLst/>
              <a:gdLst/>
              <a:ahLst/>
              <a:cxnLst>
                <a:cxn ang="0">
                  <a:pos x="wd2" y="hd2"/>
                </a:cxn>
                <a:cxn ang="5400000">
                  <a:pos x="wd2" y="hd2"/>
                </a:cxn>
                <a:cxn ang="10800000">
                  <a:pos x="wd2" y="hd2"/>
                </a:cxn>
                <a:cxn ang="16200000">
                  <a:pos x="wd2" y="hd2"/>
                </a:cxn>
              </a:cxnLst>
              <a:rect l="0" t="0" r="r" b="b"/>
              <a:pathLst>
                <a:path w="21600" h="16423" extrusionOk="0">
                  <a:moveTo>
                    <a:pt x="21600" y="14547"/>
                  </a:moveTo>
                  <a:cubicBezTo>
                    <a:pt x="21600" y="6990"/>
                    <a:pt x="21600" y="6990"/>
                    <a:pt x="16422" y="0"/>
                  </a:cubicBezTo>
                  <a:lnTo>
                    <a:pt x="0" y="0"/>
                  </a:lnTo>
                  <a:cubicBezTo>
                    <a:pt x="0" y="6990"/>
                    <a:pt x="0" y="21600"/>
                    <a:pt x="21600" y="1454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5" name="Google Shape;5332;p41"/>
            <p:cNvSpPr/>
            <p:nvPr/>
          </p:nvSpPr>
          <p:spPr>
            <a:xfrm>
              <a:off x="668231" y="1007524"/>
              <a:ext cx="12702" cy="12702"/>
            </a:xfrm>
            <a:custGeom>
              <a:avLst/>
              <a:gdLst/>
              <a:ahLst/>
              <a:cxnLst>
                <a:cxn ang="0">
                  <a:pos x="wd2" y="hd2"/>
                </a:cxn>
                <a:cxn ang="5400000">
                  <a:pos x="wd2" y="hd2"/>
                </a:cxn>
                <a:cxn ang="10800000">
                  <a:pos x="wd2" y="hd2"/>
                </a:cxn>
                <a:cxn ang="16200000">
                  <a:pos x="wd2" y="hd2"/>
                </a:cxn>
              </a:cxnLst>
              <a:rect l="0" t="0" r="r" b="b"/>
              <a:pathLst>
                <a:path w="16281" h="18723" extrusionOk="0">
                  <a:moveTo>
                    <a:pt x="0" y="16422"/>
                  </a:moveTo>
                  <a:cubicBezTo>
                    <a:pt x="6990" y="21600"/>
                    <a:pt x="6990" y="16422"/>
                    <a:pt x="14610" y="16422"/>
                  </a:cubicBezTo>
                  <a:cubicBezTo>
                    <a:pt x="14610" y="10777"/>
                    <a:pt x="21600" y="0"/>
                    <a:pt x="6990" y="0"/>
                  </a:cubicBezTo>
                  <a:cubicBezTo>
                    <a:pt x="0" y="0"/>
                    <a:pt x="0" y="10777"/>
                    <a:pt x="0" y="1642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6" name="Google Shape;5333;p41"/>
            <p:cNvSpPr/>
            <p:nvPr/>
          </p:nvSpPr>
          <p:spPr>
            <a:xfrm>
              <a:off x="975627" y="676632"/>
              <a:ext cx="12703" cy="12702"/>
            </a:xfrm>
            <a:custGeom>
              <a:avLst/>
              <a:gdLst/>
              <a:ahLst/>
              <a:cxnLst>
                <a:cxn ang="0">
                  <a:pos x="wd2" y="hd2"/>
                </a:cxn>
                <a:cxn ang="5400000">
                  <a:pos x="wd2" y="hd2"/>
                </a:cxn>
                <a:cxn ang="10800000">
                  <a:pos x="wd2" y="hd2"/>
                </a:cxn>
                <a:cxn ang="16200000">
                  <a:pos x="wd2" y="hd2"/>
                </a:cxn>
              </a:cxnLst>
              <a:rect l="0" t="0" r="r" b="b"/>
              <a:pathLst>
                <a:path w="17532" h="19759" extrusionOk="0">
                  <a:moveTo>
                    <a:pt x="1530" y="14236"/>
                  </a:moveTo>
                  <a:cubicBezTo>
                    <a:pt x="6709" y="21600"/>
                    <a:pt x="12307" y="21600"/>
                    <a:pt x="17532" y="14236"/>
                  </a:cubicBezTo>
                  <a:lnTo>
                    <a:pt x="17532" y="0"/>
                  </a:lnTo>
                  <a:cubicBezTo>
                    <a:pt x="6709" y="0"/>
                    <a:pt x="-4068" y="0"/>
                    <a:pt x="1530" y="1423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7" name="Google Shape;5334;p41"/>
            <p:cNvSpPr/>
            <p:nvPr/>
          </p:nvSpPr>
          <p:spPr>
            <a:xfrm>
              <a:off x="567642" y="1197529"/>
              <a:ext cx="12702" cy="12702"/>
            </a:xfrm>
            <a:custGeom>
              <a:avLst/>
              <a:gdLst/>
              <a:ahLst/>
              <a:cxnLst>
                <a:cxn ang="0">
                  <a:pos x="wd2" y="hd2"/>
                </a:cxn>
                <a:cxn ang="5400000">
                  <a:pos x="wd2" y="hd2"/>
                </a:cxn>
                <a:cxn ang="10800000">
                  <a:pos x="wd2" y="hd2"/>
                </a:cxn>
                <a:cxn ang="16200000">
                  <a:pos x="wd2" y="hd2"/>
                </a:cxn>
              </a:cxnLst>
              <a:rect l="0" t="0" r="r" b="b"/>
              <a:pathLst>
                <a:path w="17757" h="19744" extrusionOk="0">
                  <a:moveTo>
                    <a:pt x="1335" y="14175"/>
                  </a:moveTo>
                  <a:cubicBezTo>
                    <a:pt x="1335" y="21600"/>
                    <a:pt x="12159" y="21600"/>
                    <a:pt x="17757" y="14175"/>
                  </a:cubicBezTo>
                  <a:lnTo>
                    <a:pt x="17757" y="0"/>
                  </a:lnTo>
                  <a:cubicBezTo>
                    <a:pt x="6980" y="0"/>
                    <a:pt x="-3843" y="0"/>
                    <a:pt x="1335" y="141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8" name="Google Shape;5335;p41"/>
            <p:cNvSpPr/>
            <p:nvPr/>
          </p:nvSpPr>
          <p:spPr>
            <a:xfrm>
              <a:off x="1437651" y="898499"/>
              <a:ext cx="12702" cy="12702"/>
            </a:xfrm>
            <a:custGeom>
              <a:avLst/>
              <a:gdLst/>
              <a:ahLst/>
              <a:cxnLst>
                <a:cxn ang="0">
                  <a:pos x="wd2" y="hd2"/>
                </a:cxn>
                <a:cxn ang="5400000">
                  <a:pos x="wd2" y="hd2"/>
                </a:cxn>
                <a:cxn ang="10800000">
                  <a:pos x="wd2" y="hd2"/>
                </a:cxn>
                <a:cxn ang="16200000">
                  <a:pos x="wd2" y="hd2"/>
                </a:cxn>
              </a:cxnLst>
              <a:rect l="0" t="0" r="r" b="b"/>
              <a:pathLst>
                <a:path w="21600" h="16881" extrusionOk="0">
                  <a:moveTo>
                    <a:pt x="0" y="8188"/>
                  </a:moveTo>
                  <a:cubicBezTo>
                    <a:pt x="0" y="12704"/>
                    <a:pt x="0" y="16881"/>
                    <a:pt x="10428" y="16881"/>
                  </a:cubicBezTo>
                  <a:cubicBezTo>
                    <a:pt x="21600" y="16881"/>
                    <a:pt x="21600" y="12704"/>
                    <a:pt x="21600" y="8188"/>
                  </a:cubicBezTo>
                  <a:cubicBezTo>
                    <a:pt x="21600" y="-542"/>
                    <a:pt x="0" y="-4719"/>
                    <a:pt x="0" y="818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79" name="Google Shape;5336;p41"/>
            <p:cNvSpPr/>
            <p:nvPr/>
          </p:nvSpPr>
          <p:spPr>
            <a:xfrm>
              <a:off x="573228" y="609057"/>
              <a:ext cx="12702" cy="12702"/>
            </a:xfrm>
            <a:custGeom>
              <a:avLst/>
              <a:gdLst/>
              <a:ahLst/>
              <a:cxnLst>
                <a:cxn ang="0">
                  <a:pos x="wd2" y="hd2"/>
                </a:cxn>
                <a:cxn ang="5400000">
                  <a:pos x="wd2" y="hd2"/>
                </a:cxn>
                <a:cxn ang="10800000">
                  <a:pos x="wd2" y="hd2"/>
                </a:cxn>
                <a:cxn ang="16200000">
                  <a:pos x="wd2" y="hd2"/>
                </a:cxn>
              </a:cxnLst>
              <a:rect l="0" t="0" r="r" b="b"/>
              <a:pathLst>
                <a:path w="18556" h="21600" extrusionOk="0">
                  <a:moveTo>
                    <a:pt x="2134" y="21600"/>
                  </a:moveTo>
                  <a:lnTo>
                    <a:pt x="18556" y="21600"/>
                  </a:lnTo>
                  <a:cubicBezTo>
                    <a:pt x="18556" y="0"/>
                    <a:pt x="18556" y="0"/>
                    <a:pt x="7733" y="0"/>
                  </a:cubicBezTo>
                  <a:cubicBezTo>
                    <a:pt x="2134" y="0"/>
                    <a:pt x="-3044" y="10428"/>
                    <a:pt x="2134"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0" name="Google Shape;5337;p41"/>
            <p:cNvSpPr/>
            <p:nvPr/>
          </p:nvSpPr>
          <p:spPr>
            <a:xfrm>
              <a:off x="682709" y="1177298"/>
              <a:ext cx="12702" cy="12702"/>
            </a:xfrm>
            <a:custGeom>
              <a:avLst/>
              <a:gdLst/>
              <a:ahLst/>
              <a:cxnLst>
                <a:cxn ang="0">
                  <a:pos x="wd2" y="hd2"/>
                </a:cxn>
                <a:cxn ang="5400000">
                  <a:pos x="wd2" y="hd2"/>
                </a:cxn>
                <a:cxn ang="10800000">
                  <a:pos x="wd2" y="hd2"/>
                </a:cxn>
                <a:cxn ang="16200000">
                  <a:pos x="wd2" y="hd2"/>
                </a:cxn>
              </a:cxnLst>
              <a:rect l="0" t="0" r="r" b="b"/>
              <a:pathLst>
                <a:path w="20306" h="19852" extrusionOk="0">
                  <a:moveTo>
                    <a:pt x="20306" y="14610"/>
                  </a:moveTo>
                  <a:cubicBezTo>
                    <a:pt x="20306" y="6990"/>
                    <a:pt x="20306" y="0"/>
                    <a:pt x="9529" y="0"/>
                  </a:cubicBezTo>
                  <a:cubicBezTo>
                    <a:pt x="9529" y="0"/>
                    <a:pt x="3884" y="0"/>
                    <a:pt x="3884" y="6990"/>
                  </a:cubicBezTo>
                  <a:cubicBezTo>
                    <a:pt x="-1294" y="6990"/>
                    <a:pt x="-1294" y="14610"/>
                    <a:pt x="3884" y="14610"/>
                  </a:cubicBezTo>
                  <a:cubicBezTo>
                    <a:pt x="3884" y="21600"/>
                    <a:pt x="14708" y="21600"/>
                    <a:pt x="20306" y="1461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1" name="Google Shape;5338;p41"/>
            <p:cNvSpPr/>
            <p:nvPr/>
          </p:nvSpPr>
          <p:spPr>
            <a:xfrm>
              <a:off x="640350" y="1340042"/>
              <a:ext cx="12702" cy="12702"/>
            </a:xfrm>
            <a:custGeom>
              <a:avLst/>
              <a:gdLst/>
              <a:ahLst/>
              <a:cxnLst>
                <a:cxn ang="0">
                  <a:pos x="wd2" y="hd2"/>
                </a:cxn>
                <a:cxn ang="5400000">
                  <a:pos x="wd2" y="hd2"/>
                </a:cxn>
                <a:cxn ang="10800000">
                  <a:pos x="wd2" y="hd2"/>
                </a:cxn>
                <a:cxn ang="16200000">
                  <a:pos x="wd2" y="hd2"/>
                </a:cxn>
              </a:cxnLst>
              <a:rect l="0" t="0" r="r" b="b"/>
              <a:pathLst>
                <a:path w="21600" h="19852" extrusionOk="0">
                  <a:moveTo>
                    <a:pt x="0" y="5242"/>
                  </a:moveTo>
                  <a:lnTo>
                    <a:pt x="0" y="12862"/>
                  </a:lnTo>
                  <a:cubicBezTo>
                    <a:pt x="0" y="19852"/>
                    <a:pt x="7011" y="19852"/>
                    <a:pt x="14589" y="19852"/>
                  </a:cubicBezTo>
                  <a:cubicBezTo>
                    <a:pt x="21600" y="12862"/>
                    <a:pt x="21600" y="12862"/>
                    <a:pt x="21600" y="5242"/>
                  </a:cubicBezTo>
                  <a:cubicBezTo>
                    <a:pt x="14589" y="-1748"/>
                    <a:pt x="7011" y="-1748"/>
                    <a:pt x="0" y="524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2" name="Google Shape;5339;p41"/>
            <p:cNvSpPr/>
            <p:nvPr/>
          </p:nvSpPr>
          <p:spPr>
            <a:xfrm>
              <a:off x="1026037" y="1072038"/>
              <a:ext cx="12702" cy="12703"/>
            </a:xfrm>
            <a:custGeom>
              <a:avLst/>
              <a:gdLst/>
              <a:ahLst/>
              <a:cxnLst>
                <a:cxn ang="0">
                  <a:pos x="wd2" y="hd2"/>
                </a:cxn>
                <a:cxn ang="5400000">
                  <a:pos x="wd2" y="hd2"/>
                </a:cxn>
                <a:cxn ang="10800000">
                  <a:pos x="wd2" y="hd2"/>
                </a:cxn>
                <a:cxn ang="16200000">
                  <a:pos x="wd2" y="hd2"/>
                </a:cxn>
              </a:cxnLst>
              <a:rect l="0" t="0" r="r" b="b"/>
              <a:pathLst>
                <a:path w="15764" h="12992" extrusionOk="0">
                  <a:moveTo>
                    <a:pt x="4590" y="1166"/>
                  </a:moveTo>
                  <a:cubicBezTo>
                    <a:pt x="-4140" y="1166"/>
                    <a:pt x="37" y="17168"/>
                    <a:pt x="13283" y="11943"/>
                  </a:cubicBezTo>
                  <a:cubicBezTo>
                    <a:pt x="17460" y="11943"/>
                    <a:pt x="17460" y="-4432"/>
                    <a:pt x="4590" y="11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3" name="Google Shape;5340;p41"/>
            <p:cNvSpPr/>
            <p:nvPr/>
          </p:nvSpPr>
          <p:spPr>
            <a:xfrm>
              <a:off x="693238" y="1069101"/>
              <a:ext cx="12702" cy="12703"/>
            </a:xfrm>
            <a:custGeom>
              <a:avLst/>
              <a:gdLst/>
              <a:ahLst/>
              <a:cxnLst>
                <a:cxn ang="0">
                  <a:pos x="wd2" y="hd2"/>
                </a:cxn>
                <a:cxn ang="5400000">
                  <a:pos x="wd2" y="hd2"/>
                </a:cxn>
                <a:cxn ang="10800000">
                  <a:pos x="wd2" y="hd2"/>
                </a:cxn>
                <a:cxn ang="16200000">
                  <a:pos x="wd2" y="hd2"/>
                </a:cxn>
              </a:cxnLst>
              <a:rect l="0" t="0" r="r" b="b"/>
              <a:pathLst>
                <a:path w="15680" h="12992" extrusionOk="0">
                  <a:moveTo>
                    <a:pt x="4410" y="1049"/>
                  </a:moveTo>
                  <a:cubicBezTo>
                    <a:pt x="-4148" y="1049"/>
                    <a:pt x="298" y="17424"/>
                    <a:pt x="13006" y="11826"/>
                  </a:cubicBezTo>
                  <a:cubicBezTo>
                    <a:pt x="17452" y="11826"/>
                    <a:pt x="17452" y="-4176"/>
                    <a:pt x="4410" y="104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4" name="Google Shape;5341;p41"/>
            <p:cNvSpPr/>
            <p:nvPr/>
          </p:nvSpPr>
          <p:spPr>
            <a:xfrm>
              <a:off x="603083" y="889895"/>
              <a:ext cx="12702" cy="12703"/>
            </a:xfrm>
            <a:custGeom>
              <a:avLst/>
              <a:gdLst/>
              <a:ahLst/>
              <a:cxnLst>
                <a:cxn ang="0">
                  <a:pos x="wd2" y="hd2"/>
                </a:cxn>
                <a:cxn ang="5400000">
                  <a:pos x="wd2" y="hd2"/>
                </a:cxn>
                <a:cxn ang="10800000">
                  <a:pos x="wd2" y="hd2"/>
                </a:cxn>
                <a:cxn ang="16200000">
                  <a:pos x="wd2" y="hd2"/>
                </a:cxn>
              </a:cxnLst>
              <a:rect l="0" t="0" r="r" b="b"/>
              <a:pathLst>
                <a:path w="17760" h="15407" extrusionOk="0">
                  <a:moveTo>
                    <a:pt x="0" y="14175"/>
                  </a:moveTo>
                  <a:cubicBezTo>
                    <a:pt x="10823" y="14175"/>
                    <a:pt x="21600" y="21600"/>
                    <a:pt x="16422" y="0"/>
                  </a:cubicBezTo>
                  <a:lnTo>
                    <a:pt x="5645" y="0"/>
                  </a:lnTo>
                  <a:cubicBezTo>
                    <a:pt x="0" y="0"/>
                    <a:pt x="0" y="7364"/>
                    <a:pt x="0" y="141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5" name="Google Shape;5342;p41"/>
            <p:cNvSpPr/>
            <p:nvPr/>
          </p:nvSpPr>
          <p:spPr>
            <a:xfrm>
              <a:off x="1094317" y="599692"/>
              <a:ext cx="12703" cy="12702"/>
            </a:xfrm>
            <a:custGeom>
              <a:avLst/>
              <a:gdLst/>
              <a:ahLst/>
              <a:cxnLst>
                <a:cxn ang="0">
                  <a:pos x="wd2" y="hd2"/>
                </a:cxn>
                <a:cxn ang="5400000">
                  <a:pos x="wd2" y="hd2"/>
                </a:cxn>
                <a:cxn ang="10800000">
                  <a:pos x="wd2" y="hd2"/>
                </a:cxn>
                <a:cxn ang="16200000">
                  <a:pos x="wd2" y="hd2"/>
                </a:cxn>
              </a:cxnLst>
              <a:rect l="0" t="0" r="r" b="b"/>
              <a:pathLst>
                <a:path w="17757" h="17456" extrusionOk="0">
                  <a:moveTo>
                    <a:pt x="17757" y="17456"/>
                  </a:moveTo>
                  <a:lnTo>
                    <a:pt x="17757" y="10466"/>
                  </a:lnTo>
                  <a:cubicBezTo>
                    <a:pt x="17757" y="2909"/>
                    <a:pt x="6980" y="-4144"/>
                    <a:pt x="1335" y="2909"/>
                  </a:cubicBezTo>
                  <a:cubicBezTo>
                    <a:pt x="-3843" y="10466"/>
                    <a:pt x="6980" y="17456"/>
                    <a:pt x="17757" y="1745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6" name="Google Shape;5343;p41"/>
            <p:cNvSpPr/>
            <p:nvPr/>
          </p:nvSpPr>
          <p:spPr>
            <a:xfrm>
              <a:off x="413250" y="679907"/>
              <a:ext cx="12702" cy="12702"/>
            </a:xfrm>
            <a:custGeom>
              <a:avLst/>
              <a:gdLst/>
              <a:ahLst/>
              <a:cxnLst>
                <a:cxn ang="0">
                  <a:pos x="wd2" y="hd2"/>
                </a:cxn>
                <a:cxn ang="5400000">
                  <a:pos x="wd2" y="hd2"/>
                </a:cxn>
                <a:cxn ang="10800000">
                  <a:pos x="wd2" y="hd2"/>
                </a:cxn>
                <a:cxn ang="16200000">
                  <a:pos x="wd2" y="hd2"/>
                </a:cxn>
              </a:cxnLst>
              <a:rect l="0" t="0" r="r" b="b"/>
              <a:pathLst>
                <a:path w="21600" h="16372" extrusionOk="0">
                  <a:moveTo>
                    <a:pt x="21600" y="5967"/>
                  </a:moveTo>
                  <a:cubicBezTo>
                    <a:pt x="21600" y="-2614"/>
                    <a:pt x="0" y="-2614"/>
                    <a:pt x="0" y="10405"/>
                  </a:cubicBezTo>
                  <a:cubicBezTo>
                    <a:pt x="0" y="18986"/>
                    <a:pt x="21600" y="18986"/>
                    <a:pt x="21600" y="596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7" name="Google Shape;5344;p41"/>
            <p:cNvSpPr/>
            <p:nvPr/>
          </p:nvSpPr>
          <p:spPr>
            <a:xfrm>
              <a:off x="734398" y="894044"/>
              <a:ext cx="12702" cy="12702"/>
            </a:xfrm>
            <a:custGeom>
              <a:avLst/>
              <a:gdLst/>
              <a:ahLst/>
              <a:cxnLst>
                <a:cxn ang="0">
                  <a:pos x="wd2" y="hd2"/>
                </a:cxn>
                <a:cxn ang="5400000">
                  <a:pos x="wd2" y="hd2"/>
                </a:cxn>
                <a:cxn ang="10800000">
                  <a:pos x="wd2" y="hd2"/>
                </a:cxn>
                <a:cxn ang="16200000">
                  <a:pos x="wd2" y="hd2"/>
                </a:cxn>
              </a:cxnLst>
              <a:rect l="0" t="0" r="r" b="b"/>
              <a:pathLst>
                <a:path w="13492" h="21600" extrusionOk="0">
                  <a:moveTo>
                    <a:pt x="1243" y="21600"/>
                  </a:moveTo>
                  <a:lnTo>
                    <a:pt x="12020" y="21600"/>
                  </a:lnTo>
                  <a:cubicBezTo>
                    <a:pt x="12020" y="14610"/>
                    <a:pt x="17665" y="0"/>
                    <a:pt x="6842" y="0"/>
                  </a:cubicBezTo>
                  <a:cubicBezTo>
                    <a:pt x="-3935" y="0"/>
                    <a:pt x="1243" y="21600"/>
                    <a:pt x="1243"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8" name="Google Shape;5345;p41"/>
            <p:cNvSpPr/>
            <p:nvPr/>
          </p:nvSpPr>
          <p:spPr>
            <a:xfrm>
              <a:off x="1033545" y="541932"/>
              <a:ext cx="12703" cy="12702"/>
            </a:xfrm>
            <a:custGeom>
              <a:avLst/>
              <a:gdLst/>
              <a:ahLst/>
              <a:cxnLst>
                <a:cxn ang="0">
                  <a:pos x="wd2" y="hd2"/>
                </a:cxn>
                <a:cxn ang="5400000">
                  <a:pos x="wd2" y="hd2"/>
                </a:cxn>
                <a:cxn ang="10800000">
                  <a:pos x="wd2" y="hd2"/>
                </a:cxn>
                <a:cxn ang="16200000">
                  <a:pos x="wd2" y="hd2"/>
                </a:cxn>
              </a:cxnLst>
              <a:rect l="0" t="0" r="r" b="b"/>
              <a:pathLst>
                <a:path w="10638" h="15731" extrusionOk="0">
                  <a:moveTo>
                    <a:pt x="440" y="4177"/>
                  </a:moveTo>
                  <a:cubicBezTo>
                    <a:pt x="-3295" y="17423"/>
                    <a:pt x="18305" y="21600"/>
                    <a:pt x="7661" y="4177"/>
                  </a:cubicBezTo>
                  <a:lnTo>
                    <a:pt x="7661" y="0"/>
                  </a:lnTo>
                  <a:cubicBezTo>
                    <a:pt x="3895" y="0"/>
                    <a:pt x="3895" y="4177"/>
                    <a:pt x="440" y="417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89" name="Google Shape;5346;p41"/>
            <p:cNvSpPr/>
            <p:nvPr/>
          </p:nvSpPr>
          <p:spPr>
            <a:xfrm>
              <a:off x="1109463" y="689229"/>
              <a:ext cx="12702" cy="12702"/>
            </a:xfrm>
            <a:custGeom>
              <a:avLst/>
              <a:gdLst/>
              <a:ahLst/>
              <a:cxnLst>
                <a:cxn ang="0">
                  <a:pos x="wd2" y="hd2"/>
                </a:cxn>
                <a:cxn ang="5400000">
                  <a:pos x="wd2" y="hd2"/>
                </a:cxn>
                <a:cxn ang="10800000">
                  <a:pos x="wd2" y="hd2"/>
                </a:cxn>
                <a:cxn ang="16200000">
                  <a:pos x="wd2" y="hd2"/>
                </a:cxn>
              </a:cxnLst>
              <a:rect l="0" t="0" r="r" b="b"/>
              <a:pathLst>
                <a:path w="17120" h="14006" extrusionOk="0">
                  <a:moveTo>
                    <a:pt x="15955" y="8408"/>
                  </a:moveTo>
                  <a:cubicBezTo>
                    <a:pt x="21600" y="-7594"/>
                    <a:pt x="5178" y="3229"/>
                    <a:pt x="0" y="8408"/>
                  </a:cubicBezTo>
                  <a:cubicBezTo>
                    <a:pt x="0" y="14006"/>
                    <a:pt x="0" y="14006"/>
                    <a:pt x="5178" y="14006"/>
                  </a:cubicBezTo>
                  <a:cubicBezTo>
                    <a:pt x="10777" y="14006"/>
                    <a:pt x="15955" y="14006"/>
                    <a:pt x="15955" y="840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0" name="Google Shape;5347;p41"/>
            <p:cNvSpPr/>
            <p:nvPr/>
          </p:nvSpPr>
          <p:spPr>
            <a:xfrm>
              <a:off x="1120828" y="780272"/>
              <a:ext cx="12702" cy="12702"/>
            </a:xfrm>
            <a:custGeom>
              <a:avLst/>
              <a:gdLst/>
              <a:ahLst/>
              <a:cxnLst>
                <a:cxn ang="0">
                  <a:pos x="wd2" y="hd2"/>
                </a:cxn>
                <a:cxn ang="5400000">
                  <a:pos x="wd2" y="hd2"/>
                </a:cxn>
                <a:cxn ang="10800000">
                  <a:pos x="wd2" y="hd2"/>
                </a:cxn>
                <a:cxn ang="16200000">
                  <a:pos x="wd2" y="hd2"/>
                </a:cxn>
              </a:cxnLst>
              <a:rect l="0" t="0" r="r" b="b"/>
              <a:pathLst>
                <a:path w="14800" h="17134" extrusionOk="0">
                  <a:moveTo>
                    <a:pt x="924" y="0"/>
                  </a:moveTo>
                  <a:cubicBezTo>
                    <a:pt x="-3551" y="14236"/>
                    <a:pt x="9468" y="21600"/>
                    <a:pt x="13574" y="14236"/>
                  </a:cubicBezTo>
                  <a:cubicBezTo>
                    <a:pt x="18049" y="7425"/>
                    <a:pt x="9468" y="0"/>
                    <a:pt x="92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1" name="Google Shape;5348;p41"/>
            <p:cNvSpPr/>
            <p:nvPr/>
          </p:nvSpPr>
          <p:spPr>
            <a:xfrm>
              <a:off x="701125" y="560189"/>
              <a:ext cx="12702" cy="12702"/>
            </a:xfrm>
            <a:custGeom>
              <a:avLst/>
              <a:gdLst/>
              <a:ahLst/>
              <a:cxnLst>
                <a:cxn ang="0">
                  <a:pos x="wd2" y="hd2"/>
                </a:cxn>
                <a:cxn ang="5400000">
                  <a:pos x="wd2" y="hd2"/>
                </a:cxn>
                <a:cxn ang="10800000">
                  <a:pos x="wd2" y="hd2"/>
                </a:cxn>
                <a:cxn ang="16200000">
                  <a:pos x="wd2" y="hd2"/>
                </a:cxn>
              </a:cxnLst>
              <a:rect l="0" t="0" r="r" b="b"/>
              <a:pathLst>
                <a:path w="21600" h="13816" extrusionOk="0">
                  <a:moveTo>
                    <a:pt x="21600" y="11466"/>
                  </a:moveTo>
                  <a:lnTo>
                    <a:pt x="21600" y="6288"/>
                  </a:lnTo>
                  <a:cubicBezTo>
                    <a:pt x="21600" y="689"/>
                    <a:pt x="0" y="-4489"/>
                    <a:pt x="0" y="6288"/>
                  </a:cubicBezTo>
                  <a:cubicBezTo>
                    <a:pt x="0" y="11466"/>
                    <a:pt x="7364" y="17111"/>
                    <a:pt x="21600" y="114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2" name="Google Shape;5349;p41"/>
            <p:cNvSpPr/>
            <p:nvPr/>
          </p:nvSpPr>
          <p:spPr>
            <a:xfrm>
              <a:off x="718475" y="582083"/>
              <a:ext cx="12702" cy="12702"/>
            </a:xfrm>
            <a:custGeom>
              <a:avLst/>
              <a:gdLst/>
              <a:ahLst/>
              <a:cxnLst>
                <a:cxn ang="0">
                  <a:pos x="wd2" y="hd2"/>
                </a:cxn>
                <a:cxn ang="5400000">
                  <a:pos x="wd2" y="hd2"/>
                </a:cxn>
                <a:cxn ang="10800000">
                  <a:pos x="wd2" y="hd2"/>
                </a:cxn>
                <a:cxn ang="16200000">
                  <a:pos x="wd2" y="hd2"/>
                </a:cxn>
              </a:cxnLst>
              <a:rect l="0" t="0" r="r" b="b"/>
              <a:pathLst>
                <a:path w="14888" h="18760" extrusionOk="0">
                  <a:moveTo>
                    <a:pt x="14066" y="18760"/>
                  </a:moveTo>
                  <a:cubicBezTo>
                    <a:pt x="18243" y="-2840"/>
                    <a:pt x="5373" y="-2840"/>
                    <a:pt x="820" y="4150"/>
                  </a:cubicBezTo>
                  <a:cubicBezTo>
                    <a:pt x="-3357" y="18760"/>
                    <a:pt x="9550" y="18760"/>
                    <a:pt x="14066" y="1876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3" name="Google Shape;5350;p41"/>
            <p:cNvSpPr/>
            <p:nvPr/>
          </p:nvSpPr>
          <p:spPr>
            <a:xfrm>
              <a:off x="1254258" y="733639"/>
              <a:ext cx="12702" cy="12703"/>
            </a:xfrm>
            <a:custGeom>
              <a:avLst/>
              <a:gdLst/>
              <a:ahLst/>
              <a:cxnLst>
                <a:cxn ang="0">
                  <a:pos x="wd2" y="hd2"/>
                </a:cxn>
                <a:cxn ang="5400000">
                  <a:pos x="wd2" y="hd2"/>
                </a:cxn>
                <a:cxn ang="10800000">
                  <a:pos x="wd2" y="hd2"/>
                </a:cxn>
                <a:cxn ang="16200000">
                  <a:pos x="wd2" y="hd2"/>
                </a:cxn>
              </a:cxnLst>
              <a:rect l="0" t="0" r="r" b="b"/>
              <a:pathLst>
                <a:path w="17568" h="14521" extrusionOk="0">
                  <a:moveTo>
                    <a:pt x="5178" y="1368"/>
                  </a:moveTo>
                  <a:cubicBezTo>
                    <a:pt x="0" y="1368"/>
                    <a:pt x="0" y="1368"/>
                    <a:pt x="0" y="7013"/>
                  </a:cubicBezTo>
                  <a:cubicBezTo>
                    <a:pt x="0" y="12192"/>
                    <a:pt x="10823" y="17790"/>
                    <a:pt x="16002" y="12192"/>
                  </a:cubicBezTo>
                  <a:cubicBezTo>
                    <a:pt x="21600" y="7013"/>
                    <a:pt x="10823" y="-3810"/>
                    <a:pt x="5178" y="136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4" name="Google Shape;5351;p41"/>
            <p:cNvSpPr/>
            <p:nvPr/>
          </p:nvSpPr>
          <p:spPr>
            <a:xfrm>
              <a:off x="1067655" y="543882"/>
              <a:ext cx="12702" cy="12702"/>
            </a:xfrm>
            <a:custGeom>
              <a:avLst/>
              <a:gdLst/>
              <a:ahLst/>
              <a:cxnLst>
                <a:cxn ang="0">
                  <a:pos x="wd2" y="hd2"/>
                </a:cxn>
                <a:cxn ang="5400000">
                  <a:pos x="wd2" y="hd2"/>
                </a:cxn>
                <a:cxn ang="10800000">
                  <a:pos x="wd2" y="hd2"/>
                </a:cxn>
                <a:cxn ang="16200000">
                  <a:pos x="wd2" y="hd2"/>
                </a:cxn>
              </a:cxnLst>
              <a:rect l="0" t="0" r="r" b="b"/>
              <a:pathLst>
                <a:path w="13582" h="14888" extrusionOk="0">
                  <a:moveTo>
                    <a:pt x="5804" y="820"/>
                  </a:moveTo>
                  <a:cubicBezTo>
                    <a:pt x="-4973" y="5373"/>
                    <a:pt x="625" y="18243"/>
                    <a:pt x="11449" y="14066"/>
                  </a:cubicBezTo>
                  <a:cubicBezTo>
                    <a:pt x="16627" y="9550"/>
                    <a:pt x="11449" y="-3357"/>
                    <a:pt x="5804" y="82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5" name="Google Shape;5352;p41"/>
            <p:cNvSpPr/>
            <p:nvPr/>
          </p:nvSpPr>
          <p:spPr>
            <a:xfrm>
              <a:off x="764775" y="810128"/>
              <a:ext cx="12702" cy="12702"/>
            </a:xfrm>
            <a:custGeom>
              <a:avLst/>
              <a:gdLst/>
              <a:ahLst/>
              <a:cxnLst>
                <a:cxn ang="0">
                  <a:pos x="wd2" y="hd2"/>
                </a:cxn>
                <a:cxn ang="5400000">
                  <a:pos x="wd2" y="hd2"/>
                </a:cxn>
                <a:cxn ang="10800000">
                  <a:pos x="wd2" y="hd2"/>
                </a:cxn>
                <a:cxn ang="16200000">
                  <a:pos x="wd2" y="hd2"/>
                </a:cxn>
              </a:cxnLst>
              <a:rect l="0" t="0" r="r" b="b"/>
              <a:pathLst>
                <a:path w="21600" h="16610" extrusionOk="0">
                  <a:moveTo>
                    <a:pt x="0" y="4877"/>
                  </a:moveTo>
                  <a:cubicBezTo>
                    <a:pt x="0" y="19113"/>
                    <a:pt x="14236" y="19113"/>
                    <a:pt x="21600" y="11688"/>
                  </a:cubicBezTo>
                  <a:cubicBezTo>
                    <a:pt x="21600" y="-2487"/>
                    <a:pt x="14236" y="-2487"/>
                    <a:pt x="0" y="487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6" name="Google Shape;5353;p41"/>
            <p:cNvSpPr/>
            <p:nvPr/>
          </p:nvSpPr>
          <p:spPr>
            <a:xfrm>
              <a:off x="802400" y="553607"/>
              <a:ext cx="12702" cy="12703"/>
            </a:xfrm>
            <a:custGeom>
              <a:avLst/>
              <a:gdLst/>
              <a:ahLst/>
              <a:cxnLst>
                <a:cxn ang="0">
                  <a:pos x="wd2" y="hd2"/>
                </a:cxn>
                <a:cxn ang="5400000">
                  <a:pos x="wd2" y="hd2"/>
                </a:cxn>
                <a:cxn ang="10800000">
                  <a:pos x="wd2" y="hd2"/>
                </a:cxn>
                <a:cxn ang="16200000">
                  <a:pos x="wd2" y="hd2"/>
                </a:cxn>
              </a:cxnLst>
              <a:rect l="0" t="0" r="r" b="b"/>
              <a:pathLst>
                <a:path w="21600" h="12326" extrusionOk="0">
                  <a:moveTo>
                    <a:pt x="0" y="1403"/>
                  </a:moveTo>
                  <a:cubicBezTo>
                    <a:pt x="0" y="17825"/>
                    <a:pt x="21600" y="12227"/>
                    <a:pt x="21600" y="7048"/>
                  </a:cubicBezTo>
                  <a:cubicBezTo>
                    <a:pt x="21600" y="7048"/>
                    <a:pt x="21600" y="-3775"/>
                    <a:pt x="0" y="140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7" name="Google Shape;5354;p41"/>
            <p:cNvSpPr/>
            <p:nvPr/>
          </p:nvSpPr>
          <p:spPr>
            <a:xfrm>
              <a:off x="1074277" y="615936"/>
              <a:ext cx="12702" cy="12702"/>
            </a:xfrm>
            <a:custGeom>
              <a:avLst/>
              <a:gdLst/>
              <a:ahLst/>
              <a:cxnLst>
                <a:cxn ang="0">
                  <a:pos x="wd2" y="hd2"/>
                </a:cxn>
                <a:cxn ang="5400000">
                  <a:pos x="wd2" y="hd2"/>
                </a:cxn>
                <a:cxn ang="10800000">
                  <a:pos x="wd2" y="hd2"/>
                </a:cxn>
                <a:cxn ang="16200000">
                  <a:pos x="wd2" y="hd2"/>
                </a:cxn>
              </a:cxnLst>
              <a:rect l="0" t="0" r="r" b="b"/>
              <a:pathLst>
                <a:path w="15402" h="17152" extrusionOk="0">
                  <a:moveTo>
                    <a:pt x="5178" y="1150"/>
                  </a:moveTo>
                  <a:cubicBezTo>
                    <a:pt x="0" y="1150"/>
                    <a:pt x="0" y="6329"/>
                    <a:pt x="0" y="11927"/>
                  </a:cubicBezTo>
                  <a:cubicBezTo>
                    <a:pt x="5178" y="11927"/>
                    <a:pt x="10777" y="17152"/>
                    <a:pt x="10777" y="17152"/>
                  </a:cubicBezTo>
                  <a:cubicBezTo>
                    <a:pt x="21600" y="11927"/>
                    <a:pt x="10777" y="-4448"/>
                    <a:pt x="5178" y="115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8" name="Google Shape;5355;p41"/>
            <p:cNvSpPr/>
            <p:nvPr/>
          </p:nvSpPr>
          <p:spPr>
            <a:xfrm>
              <a:off x="1144222" y="802261"/>
              <a:ext cx="12702" cy="12701"/>
            </a:xfrm>
            <a:custGeom>
              <a:avLst/>
              <a:gdLst/>
              <a:ahLst/>
              <a:cxnLst>
                <a:cxn ang="0">
                  <a:pos x="wd2" y="hd2"/>
                </a:cxn>
                <a:cxn ang="5400000">
                  <a:pos x="wd2" y="hd2"/>
                </a:cxn>
                <a:cxn ang="10800000">
                  <a:pos x="wd2" y="hd2"/>
                </a:cxn>
                <a:cxn ang="16200000">
                  <a:pos x="wd2" y="hd2"/>
                </a:cxn>
              </a:cxnLst>
              <a:rect l="0" t="0" r="r" b="b"/>
              <a:pathLst>
                <a:path w="19847" h="17490" extrusionOk="0">
                  <a:moveTo>
                    <a:pt x="5258" y="17490"/>
                  </a:moveTo>
                  <a:cubicBezTo>
                    <a:pt x="12836" y="17490"/>
                    <a:pt x="12836" y="17490"/>
                    <a:pt x="19847" y="10500"/>
                  </a:cubicBezTo>
                  <a:cubicBezTo>
                    <a:pt x="19847" y="2880"/>
                    <a:pt x="12836" y="-4110"/>
                    <a:pt x="5258" y="2880"/>
                  </a:cubicBezTo>
                  <a:cubicBezTo>
                    <a:pt x="-1753" y="2880"/>
                    <a:pt x="-1753" y="10500"/>
                    <a:pt x="5258" y="174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599" name="Google Shape;5356;p41"/>
            <p:cNvSpPr/>
            <p:nvPr/>
          </p:nvSpPr>
          <p:spPr>
            <a:xfrm>
              <a:off x="1018306" y="700157"/>
              <a:ext cx="12702" cy="12702"/>
            </a:xfrm>
            <a:custGeom>
              <a:avLst/>
              <a:gdLst/>
              <a:ahLst/>
              <a:cxnLst>
                <a:cxn ang="0">
                  <a:pos x="wd2" y="hd2"/>
                </a:cxn>
                <a:cxn ang="5400000">
                  <a:pos x="wd2" y="hd2"/>
                </a:cxn>
                <a:cxn ang="10800000">
                  <a:pos x="wd2" y="hd2"/>
                </a:cxn>
                <a:cxn ang="16200000">
                  <a:pos x="wd2" y="hd2"/>
                </a:cxn>
              </a:cxnLst>
              <a:rect l="0" t="0" r="r" b="b"/>
              <a:pathLst>
                <a:path w="16202" h="21600" extrusionOk="0">
                  <a:moveTo>
                    <a:pt x="2023" y="21600"/>
                  </a:moveTo>
                  <a:cubicBezTo>
                    <a:pt x="18445" y="21600"/>
                    <a:pt x="18445" y="7425"/>
                    <a:pt x="12800" y="0"/>
                  </a:cubicBezTo>
                  <a:cubicBezTo>
                    <a:pt x="2023" y="0"/>
                    <a:pt x="-3155" y="7425"/>
                    <a:pt x="2023"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0" name="Google Shape;5357;p41"/>
            <p:cNvSpPr/>
            <p:nvPr/>
          </p:nvSpPr>
          <p:spPr>
            <a:xfrm>
              <a:off x="1080212" y="657863"/>
              <a:ext cx="12702" cy="12702"/>
            </a:xfrm>
            <a:custGeom>
              <a:avLst/>
              <a:gdLst/>
              <a:ahLst/>
              <a:cxnLst>
                <a:cxn ang="0">
                  <a:pos x="wd2" y="hd2"/>
                </a:cxn>
                <a:cxn ang="5400000">
                  <a:pos x="wd2" y="hd2"/>
                </a:cxn>
                <a:cxn ang="10800000">
                  <a:pos x="wd2" y="hd2"/>
                </a:cxn>
                <a:cxn ang="16200000">
                  <a:pos x="wd2" y="hd2"/>
                </a:cxn>
              </a:cxnLst>
              <a:rect l="0" t="0" r="r" b="b"/>
              <a:pathLst>
                <a:path w="11795" h="15962" extrusionOk="0">
                  <a:moveTo>
                    <a:pt x="3656" y="1415"/>
                  </a:moveTo>
                  <a:cubicBezTo>
                    <a:pt x="-4902" y="1415"/>
                    <a:pt x="3656" y="15962"/>
                    <a:pt x="8140" y="15962"/>
                  </a:cubicBezTo>
                  <a:cubicBezTo>
                    <a:pt x="16698" y="15962"/>
                    <a:pt x="8140" y="-5638"/>
                    <a:pt x="3656" y="141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1" name="Google Shape;5358;p41"/>
            <p:cNvSpPr/>
            <p:nvPr/>
          </p:nvSpPr>
          <p:spPr>
            <a:xfrm>
              <a:off x="767191" y="785469"/>
              <a:ext cx="12702" cy="12702"/>
            </a:xfrm>
            <a:custGeom>
              <a:avLst/>
              <a:gdLst/>
              <a:ahLst/>
              <a:cxnLst>
                <a:cxn ang="0">
                  <a:pos x="wd2" y="hd2"/>
                </a:cxn>
                <a:cxn ang="5400000">
                  <a:pos x="wd2" y="hd2"/>
                </a:cxn>
                <a:cxn ang="10800000">
                  <a:pos x="wd2" y="hd2"/>
                </a:cxn>
                <a:cxn ang="16200000">
                  <a:pos x="wd2" y="hd2"/>
                </a:cxn>
              </a:cxnLst>
              <a:rect l="0" t="0" r="r" b="b"/>
              <a:pathLst>
                <a:path w="19155" h="21600" extrusionOk="0">
                  <a:moveTo>
                    <a:pt x="0" y="0"/>
                  </a:moveTo>
                  <a:cubicBezTo>
                    <a:pt x="0" y="11221"/>
                    <a:pt x="0" y="21600"/>
                    <a:pt x="7011" y="21600"/>
                  </a:cubicBezTo>
                  <a:cubicBezTo>
                    <a:pt x="21600" y="21600"/>
                    <a:pt x="21600" y="11221"/>
                    <a:pt x="1458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2" name="Google Shape;5359;p41"/>
            <p:cNvSpPr/>
            <p:nvPr/>
          </p:nvSpPr>
          <p:spPr>
            <a:xfrm>
              <a:off x="965851" y="526401"/>
              <a:ext cx="12702" cy="12702"/>
            </a:xfrm>
            <a:custGeom>
              <a:avLst/>
              <a:gdLst/>
              <a:ahLst/>
              <a:cxnLst>
                <a:cxn ang="0">
                  <a:pos x="wd2" y="hd2"/>
                </a:cxn>
                <a:cxn ang="5400000">
                  <a:pos x="wd2" y="hd2"/>
                </a:cxn>
                <a:cxn ang="10800000">
                  <a:pos x="wd2" y="hd2"/>
                </a:cxn>
                <a:cxn ang="16200000">
                  <a:pos x="wd2" y="hd2"/>
                </a:cxn>
              </a:cxnLst>
              <a:rect l="0" t="0" r="r" b="b"/>
              <a:pathLst>
                <a:path w="21600" h="13135" extrusionOk="0">
                  <a:moveTo>
                    <a:pt x="0" y="9378"/>
                  </a:moveTo>
                  <a:cubicBezTo>
                    <a:pt x="21600" y="20201"/>
                    <a:pt x="21600" y="4199"/>
                    <a:pt x="21600" y="4199"/>
                  </a:cubicBezTo>
                  <a:cubicBezTo>
                    <a:pt x="11172" y="-1399"/>
                    <a:pt x="11172" y="-1399"/>
                    <a:pt x="0" y="419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3" name="Google Shape;5360;p41"/>
            <p:cNvSpPr/>
            <p:nvPr/>
          </p:nvSpPr>
          <p:spPr>
            <a:xfrm>
              <a:off x="1167871" y="613344"/>
              <a:ext cx="12702" cy="12702"/>
            </a:xfrm>
            <a:custGeom>
              <a:avLst/>
              <a:gdLst/>
              <a:ahLst/>
              <a:cxnLst>
                <a:cxn ang="0">
                  <a:pos x="wd2" y="hd2"/>
                </a:cxn>
                <a:cxn ang="5400000">
                  <a:pos x="wd2" y="hd2"/>
                </a:cxn>
                <a:cxn ang="10800000">
                  <a:pos x="wd2" y="hd2"/>
                </a:cxn>
                <a:cxn ang="16200000">
                  <a:pos x="wd2" y="hd2"/>
                </a:cxn>
              </a:cxnLst>
              <a:rect l="0" t="0" r="r" b="b"/>
              <a:pathLst>
                <a:path w="17329" h="21600" extrusionOk="0">
                  <a:moveTo>
                    <a:pt x="2740" y="21600"/>
                  </a:moveTo>
                  <a:cubicBezTo>
                    <a:pt x="10318" y="21600"/>
                    <a:pt x="17329" y="14215"/>
                    <a:pt x="17329" y="14215"/>
                  </a:cubicBezTo>
                  <a:lnTo>
                    <a:pt x="17329" y="0"/>
                  </a:lnTo>
                  <a:cubicBezTo>
                    <a:pt x="2740" y="0"/>
                    <a:pt x="-4271" y="14215"/>
                    <a:pt x="274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4" name="Google Shape;5361;p41"/>
            <p:cNvSpPr/>
            <p:nvPr/>
          </p:nvSpPr>
          <p:spPr>
            <a:xfrm>
              <a:off x="1048885" y="488907"/>
              <a:ext cx="12702" cy="12702"/>
            </a:xfrm>
            <a:custGeom>
              <a:avLst/>
              <a:gdLst/>
              <a:ahLst/>
              <a:cxnLst>
                <a:cxn ang="0">
                  <a:pos x="wd2" y="hd2"/>
                </a:cxn>
                <a:cxn ang="5400000">
                  <a:pos x="wd2" y="hd2"/>
                </a:cxn>
                <a:cxn ang="10800000">
                  <a:pos x="wd2" y="hd2"/>
                </a:cxn>
                <a:cxn ang="16200000">
                  <a:pos x="wd2" y="hd2"/>
                </a:cxn>
              </a:cxnLst>
              <a:rect l="0" t="0" r="r" b="b"/>
              <a:pathLst>
                <a:path w="19097" h="21600" extrusionOk="0">
                  <a:moveTo>
                    <a:pt x="11733" y="21600"/>
                  </a:moveTo>
                  <a:lnTo>
                    <a:pt x="19097" y="14589"/>
                  </a:lnTo>
                  <a:cubicBezTo>
                    <a:pt x="19097" y="7011"/>
                    <a:pt x="19097" y="0"/>
                    <a:pt x="4922" y="0"/>
                  </a:cubicBezTo>
                  <a:cubicBezTo>
                    <a:pt x="-2503" y="0"/>
                    <a:pt x="-2503" y="21600"/>
                    <a:pt x="11733"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5" name="Google Shape;5362;p41"/>
            <p:cNvSpPr/>
            <p:nvPr/>
          </p:nvSpPr>
          <p:spPr>
            <a:xfrm>
              <a:off x="951859" y="690323"/>
              <a:ext cx="12702" cy="12702"/>
            </a:xfrm>
            <a:custGeom>
              <a:avLst/>
              <a:gdLst/>
              <a:ahLst/>
              <a:cxnLst>
                <a:cxn ang="0">
                  <a:pos x="wd2" y="hd2"/>
                </a:cxn>
                <a:cxn ang="5400000">
                  <a:pos x="wd2" y="hd2"/>
                </a:cxn>
                <a:cxn ang="10800000">
                  <a:pos x="wd2" y="hd2"/>
                </a:cxn>
                <a:cxn ang="16200000">
                  <a:pos x="wd2" y="hd2"/>
                </a:cxn>
              </a:cxnLst>
              <a:rect l="0" t="0" r="r" b="b"/>
              <a:pathLst>
                <a:path w="16423" h="16078" extrusionOk="0">
                  <a:moveTo>
                    <a:pt x="14547" y="2225"/>
                  </a:moveTo>
                  <a:cubicBezTo>
                    <a:pt x="6990" y="-3420"/>
                    <a:pt x="0" y="2225"/>
                    <a:pt x="0" y="13002"/>
                  </a:cubicBezTo>
                  <a:cubicBezTo>
                    <a:pt x="6990" y="18180"/>
                    <a:pt x="21600" y="18180"/>
                    <a:pt x="14547" y="22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6" name="Google Shape;5363;p41"/>
            <p:cNvSpPr/>
            <p:nvPr/>
          </p:nvSpPr>
          <p:spPr>
            <a:xfrm>
              <a:off x="1082020" y="493307"/>
              <a:ext cx="12703" cy="12702"/>
            </a:xfrm>
            <a:custGeom>
              <a:avLst/>
              <a:gdLst/>
              <a:ahLst/>
              <a:cxnLst>
                <a:cxn ang="0">
                  <a:pos x="wd2" y="hd2"/>
                </a:cxn>
                <a:cxn ang="5400000">
                  <a:pos x="wd2" y="hd2"/>
                </a:cxn>
                <a:cxn ang="10800000">
                  <a:pos x="wd2" y="hd2"/>
                </a:cxn>
                <a:cxn ang="16200000">
                  <a:pos x="wd2" y="hd2"/>
                </a:cxn>
              </a:cxnLst>
              <a:rect l="0" t="0" r="r" b="b"/>
              <a:pathLst>
                <a:path w="12161" h="21600" extrusionOk="0">
                  <a:moveTo>
                    <a:pt x="10707" y="21600"/>
                  </a:moveTo>
                  <a:cubicBezTo>
                    <a:pt x="10707" y="10334"/>
                    <a:pt x="16305" y="0"/>
                    <a:pt x="5528" y="0"/>
                  </a:cubicBezTo>
                  <a:cubicBezTo>
                    <a:pt x="-117" y="10334"/>
                    <a:pt x="-5295" y="21600"/>
                    <a:pt x="10707"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7" name="Google Shape;5364;p41"/>
            <p:cNvSpPr/>
            <p:nvPr/>
          </p:nvSpPr>
          <p:spPr>
            <a:xfrm>
              <a:off x="1017569" y="486014"/>
              <a:ext cx="12703" cy="12701"/>
            </a:xfrm>
            <a:custGeom>
              <a:avLst/>
              <a:gdLst/>
              <a:ahLst/>
              <a:cxnLst>
                <a:cxn ang="0">
                  <a:pos x="wd2" y="hd2"/>
                </a:cxn>
                <a:cxn ang="5400000">
                  <a:pos x="wd2" y="hd2"/>
                </a:cxn>
                <a:cxn ang="10800000">
                  <a:pos x="wd2" y="hd2"/>
                </a:cxn>
                <a:cxn ang="16200000">
                  <a:pos x="wd2" y="hd2"/>
                </a:cxn>
              </a:cxnLst>
              <a:rect l="0" t="0" r="r" b="b"/>
              <a:pathLst>
                <a:path w="16447" h="12966" extrusionOk="0">
                  <a:moveTo>
                    <a:pt x="1858" y="9902"/>
                  </a:moveTo>
                  <a:cubicBezTo>
                    <a:pt x="9436" y="17266"/>
                    <a:pt x="16447" y="9902"/>
                    <a:pt x="16447" y="3091"/>
                  </a:cubicBezTo>
                  <a:cubicBezTo>
                    <a:pt x="9436" y="-4334"/>
                    <a:pt x="-5153" y="3091"/>
                    <a:pt x="1858" y="990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8" name="Google Shape;5365;p41"/>
            <p:cNvSpPr/>
            <p:nvPr/>
          </p:nvSpPr>
          <p:spPr>
            <a:xfrm>
              <a:off x="1254879" y="656744"/>
              <a:ext cx="12702" cy="12702"/>
            </a:xfrm>
            <a:custGeom>
              <a:avLst/>
              <a:gdLst/>
              <a:ahLst/>
              <a:cxnLst>
                <a:cxn ang="0">
                  <a:pos x="wd2" y="hd2"/>
                </a:cxn>
                <a:cxn ang="5400000">
                  <a:pos x="wd2" y="hd2"/>
                </a:cxn>
                <a:cxn ang="10800000">
                  <a:pos x="wd2" y="hd2"/>
                </a:cxn>
                <a:cxn ang="16200000">
                  <a:pos x="wd2" y="hd2"/>
                </a:cxn>
              </a:cxnLst>
              <a:rect l="0" t="0" r="r" b="b"/>
              <a:pathLst>
                <a:path w="19016" h="21600" extrusionOk="0">
                  <a:moveTo>
                    <a:pt x="11266" y="0"/>
                  </a:moveTo>
                  <a:cubicBezTo>
                    <a:pt x="0" y="7053"/>
                    <a:pt x="0" y="7053"/>
                    <a:pt x="0" y="14610"/>
                  </a:cubicBezTo>
                  <a:cubicBezTo>
                    <a:pt x="0" y="21600"/>
                    <a:pt x="11266" y="21600"/>
                    <a:pt x="11266" y="21600"/>
                  </a:cubicBezTo>
                  <a:cubicBezTo>
                    <a:pt x="21600" y="14610"/>
                    <a:pt x="21600" y="0"/>
                    <a:pt x="1126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09" name="Google Shape;5366;p41"/>
            <p:cNvSpPr/>
            <p:nvPr/>
          </p:nvSpPr>
          <p:spPr>
            <a:xfrm>
              <a:off x="731562" y="610931"/>
              <a:ext cx="12702" cy="12702"/>
            </a:xfrm>
            <a:custGeom>
              <a:avLst/>
              <a:gdLst/>
              <a:ahLst/>
              <a:cxnLst>
                <a:cxn ang="0">
                  <a:pos x="wd2" y="hd2"/>
                </a:cxn>
                <a:cxn ang="5400000">
                  <a:pos x="wd2" y="hd2"/>
                </a:cxn>
                <a:cxn ang="10800000">
                  <a:pos x="wd2" y="hd2"/>
                </a:cxn>
                <a:cxn ang="16200000">
                  <a:pos x="wd2" y="hd2"/>
                </a:cxn>
              </a:cxnLst>
              <a:rect l="0" t="0" r="r" b="b"/>
              <a:pathLst>
                <a:path w="21600" h="19145" extrusionOk="0">
                  <a:moveTo>
                    <a:pt x="21600" y="12155"/>
                  </a:moveTo>
                  <a:cubicBezTo>
                    <a:pt x="21600" y="-2455"/>
                    <a:pt x="0" y="-2455"/>
                    <a:pt x="0" y="4598"/>
                  </a:cubicBezTo>
                  <a:cubicBezTo>
                    <a:pt x="0" y="12155"/>
                    <a:pt x="0" y="19145"/>
                    <a:pt x="10379" y="19145"/>
                  </a:cubicBezTo>
                  <a:cubicBezTo>
                    <a:pt x="21600" y="19145"/>
                    <a:pt x="21600" y="12155"/>
                    <a:pt x="21600" y="1215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0" name="Google Shape;5367;p41"/>
            <p:cNvSpPr/>
            <p:nvPr/>
          </p:nvSpPr>
          <p:spPr>
            <a:xfrm>
              <a:off x="0" y="65457"/>
              <a:ext cx="1846253" cy="1852052"/>
            </a:xfrm>
            <a:custGeom>
              <a:avLst/>
              <a:gdLst/>
              <a:ahLst/>
              <a:cxnLst>
                <a:cxn ang="0">
                  <a:pos x="wd2" y="hd2"/>
                </a:cxn>
                <a:cxn ang="5400000">
                  <a:pos x="wd2" y="hd2"/>
                </a:cxn>
                <a:cxn ang="10800000">
                  <a:pos x="wd2" y="hd2"/>
                </a:cxn>
                <a:cxn ang="16200000">
                  <a:pos x="wd2" y="hd2"/>
                </a:cxn>
              </a:cxnLst>
              <a:rect l="0" t="0" r="r" b="b"/>
              <a:pathLst>
                <a:path w="21600" h="21600" extrusionOk="0">
                  <a:moveTo>
                    <a:pt x="11917" y="68"/>
                  </a:moveTo>
                  <a:cubicBezTo>
                    <a:pt x="12356" y="103"/>
                    <a:pt x="12762" y="170"/>
                    <a:pt x="13204" y="270"/>
                  </a:cubicBezTo>
                  <a:cubicBezTo>
                    <a:pt x="13204" y="305"/>
                    <a:pt x="13204" y="338"/>
                    <a:pt x="13236" y="373"/>
                  </a:cubicBezTo>
                  <a:lnTo>
                    <a:pt x="13236" y="440"/>
                  </a:lnTo>
                  <a:cubicBezTo>
                    <a:pt x="12762" y="338"/>
                    <a:pt x="12256" y="270"/>
                    <a:pt x="11746" y="203"/>
                  </a:cubicBezTo>
                  <a:cubicBezTo>
                    <a:pt x="11814" y="170"/>
                    <a:pt x="11882" y="135"/>
                    <a:pt x="11917" y="68"/>
                  </a:cubicBezTo>
                  <a:close/>
                  <a:moveTo>
                    <a:pt x="21600" y="11915"/>
                  </a:moveTo>
                  <a:cubicBezTo>
                    <a:pt x="21565" y="12285"/>
                    <a:pt x="21497" y="12658"/>
                    <a:pt x="21429" y="12995"/>
                  </a:cubicBezTo>
                  <a:cubicBezTo>
                    <a:pt x="21429" y="12928"/>
                    <a:pt x="21397" y="12860"/>
                    <a:pt x="21397" y="12825"/>
                  </a:cubicBezTo>
                  <a:cubicBezTo>
                    <a:pt x="21397" y="12690"/>
                    <a:pt x="21362" y="12555"/>
                    <a:pt x="21362" y="12420"/>
                  </a:cubicBezTo>
                  <a:cubicBezTo>
                    <a:pt x="21362" y="12353"/>
                    <a:pt x="21397" y="12253"/>
                    <a:pt x="21397" y="12150"/>
                  </a:cubicBezTo>
                  <a:cubicBezTo>
                    <a:pt x="21397" y="12118"/>
                    <a:pt x="21429" y="12083"/>
                    <a:pt x="21465" y="12050"/>
                  </a:cubicBezTo>
                  <a:lnTo>
                    <a:pt x="21497" y="12015"/>
                  </a:lnTo>
                  <a:close/>
                  <a:moveTo>
                    <a:pt x="21261" y="13703"/>
                  </a:moveTo>
                  <a:cubicBezTo>
                    <a:pt x="21194" y="13770"/>
                    <a:pt x="21126" y="13770"/>
                    <a:pt x="21058" y="13805"/>
                  </a:cubicBezTo>
                  <a:cubicBezTo>
                    <a:pt x="20549" y="15525"/>
                    <a:pt x="19601" y="17077"/>
                    <a:pt x="18350" y="18328"/>
                  </a:cubicBezTo>
                  <a:cubicBezTo>
                    <a:pt x="16419" y="20250"/>
                    <a:pt x="13778" y="21433"/>
                    <a:pt x="10799" y="21433"/>
                  </a:cubicBezTo>
                  <a:cubicBezTo>
                    <a:pt x="7854" y="21433"/>
                    <a:pt x="5214" y="20250"/>
                    <a:pt x="3283" y="18328"/>
                  </a:cubicBezTo>
                  <a:cubicBezTo>
                    <a:pt x="1354" y="16402"/>
                    <a:pt x="135" y="13738"/>
                    <a:pt x="135" y="10800"/>
                  </a:cubicBezTo>
                  <a:cubicBezTo>
                    <a:pt x="135" y="7865"/>
                    <a:pt x="1354" y="5233"/>
                    <a:pt x="3283" y="3308"/>
                  </a:cubicBezTo>
                  <a:cubicBezTo>
                    <a:pt x="4772" y="1790"/>
                    <a:pt x="6703" y="743"/>
                    <a:pt x="8870" y="338"/>
                  </a:cubicBezTo>
                  <a:cubicBezTo>
                    <a:pt x="8903" y="305"/>
                    <a:pt x="8903" y="238"/>
                    <a:pt x="8938" y="203"/>
                  </a:cubicBezTo>
                  <a:lnTo>
                    <a:pt x="8938" y="170"/>
                  </a:lnTo>
                  <a:cubicBezTo>
                    <a:pt x="6703" y="575"/>
                    <a:pt x="4705" y="1655"/>
                    <a:pt x="3147" y="3173"/>
                  </a:cubicBezTo>
                  <a:cubicBezTo>
                    <a:pt x="1183" y="5130"/>
                    <a:pt x="0" y="7830"/>
                    <a:pt x="0" y="10800"/>
                  </a:cubicBezTo>
                  <a:cubicBezTo>
                    <a:pt x="0" y="13805"/>
                    <a:pt x="1183" y="16505"/>
                    <a:pt x="3147" y="18463"/>
                  </a:cubicBezTo>
                  <a:cubicBezTo>
                    <a:pt x="5111" y="20385"/>
                    <a:pt x="7819" y="21600"/>
                    <a:pt x="10799" y="21600"/>
                  </a:cubicBezTo>
                  <a:cubicBezTo>
                    <a:pt x="13813" y="21600"/>
                    <a:pt x="16522" y="20385"/>
                    <a:pt x="18485" y="18463"/>
                  </a:cubicBezTo>
                  <a:cubicBezTo>
                    <a:pt x="19772" y="17145"/>
                    <a:pt x="20752" y="15525"/>
                    <a:pt x="21261" y="13703"/>
                  </a:cubicBezTo>
                  <a:close/>
                  <a:moveTo>
                    <a:pt x="9954" y="35"/>
                  </a:moveTo>
                  <a:cubicBezTo>
                    <a:pt x="10189" y="35"/>
                    <a:pt x="10427" y="35"/>
                    <a:pt x="10698" y="0"/>
                  </a:cubicBezTo>
                  <a:cubicBezTo>
                    <a:pt x="10631" y="68"/>
                    <a:pt x="10563" y="135"/>
                    <a:pt x="10495" y="170"/>
                  </a:cubicBezTo>
                  <a:cubicBezTo>
                    <a:pt x="10392" y="170"/>
                    <a:pt x="10257" y="203"/>
                    <a:pt x="10157" y="203"/>
                  </a:cubicBezTo>
                  <a:cubicBezTo>
                    <a:pt x="10121" y="170"/>
                    <a:pt x="10089" y="170"/>
                    <a:pt x="10054" y="135"/>
                  </a:cubicBezTo>
                  <a:close/>
                  <a:moveTo>
                    <a:pt x="11476" y="405"/>
                  </a:moveTo>
                  <a:lnTo>
                    <a:pt x="11375" y="508"/>
                  </a:lnTo>
                  <a:cubicBezTo>
                    <a:pt x="12017" y="540"/>
                    <a:pt x="12662" y="643"/>
                    <a:pt x="13271" y="778"/>
                  </a:cubicBezTo>
                  <a:lnTo>
                    <a:pt x="13271" y="675"/>
                  </a:lnTo>
                  <a:cubicBezTo>
                    <a:pt x="12694" y="540"/>
                    <a:pt x="12085" y="440"/>
                    <a:pt x="11476" y="405"/>
                  </a:cubicBezTo>
                  <a:close/>
                  <a:moveTo>
                    <a:pt x="20820" y="13805"/>
                  </a:moveTo>
                  <a:cubicBezTo>
                    <a:pt x="20346" y="15458"/>
                    <a:pt x="19433" y="16978"/>
                    <a:pt x="18214" y="18193"/>
                  </a:cubicBezTo>
                  <a:cubicBezTo>
                    <a:pt x="16318" y="20083"/>
                    <a:pt x="13710" y="21230"/>
                    <a:pt x="10799" y="21230"/>
                  </a:cubicBezTo>
                  <a:cubicBezTo>
                    <a:pt x="7922" y="21230"/>
                    <a:pt x="5314" y="20083"/>
                    <a:pt x="3418" y="18193"/>
                  </a:cubicBezTo>
                  <a:cubicBezTo>
                    <a:pt x="1522" y="16303"/>
                    <a:pt x="371" y="13703"/>
                    <a:pt x="371" y="10800"/>
                  </a:cubicBezTo>
                  <a:cubicBezTo>
                    <a:pt x="371" y="7933"/>
                    <a:pt x="1522" y="5333"/>
                    <a:pt x="3418" y="3443"/>
                  </a:cubicBezTo>
                  <a:cubicBezTo>
                    <a:pt x="4875" y="1993"/>
                    <a:pt x="6771" y="980"/>
                    <a:pt x="8870" y="575"/>
                  </a:cubicBezTo>
                  <a:lnTo>
                    <a:pt x="8870" y="675"/>
                  </a:lnTo>
                  <a:cubicBezTo>
                    <a:pt x="6803" y="1080"/>
                    <a:pt x="4943" y="2093"/>
                    <a:pt x="3486" y="3510"/>
                  </a:cubicBezTo>
                  <a:cubicBezTo>
                    <a:pt x="1625" y="5400"/>
                    <a:pt x="474" y="7965"/>
                    <a:pt x="474" y="10800"/>
                  </a:cubicBezTo>
                  <a:cubicBezTo>
                    <a:pt x="474" y="13670"/>
                    <a:pt x="1625" y="16235"/>
                    <a:pt x="3486" y="18090"/>
                  </a:cubicBezTo>
                  <a:cubicBezTo>
                    <a:pt x="5382" y="19980"/>
                    <a:pt x="7955" y="21128"/>
                    <a:pt x="10799" y="21128"/>
                  </a:cubicBezTo>
                  <a:cubicBezTo>
                    <a:pt x="13678" y="21128"/>
                    <a:pt x="16251" y="19980"/>
                    <a:pt x="18147" y="18090"/>
                  </a:cubicBezTo>
                  <a:cubicBezTo>
                    <a:pt x="19330" y="16910"/>
                    <a:pt x="20246" y="15425"/>
                    <a:pt x="20720" y="13770"/>
                  </a:cubicBezTo>
                  <a:lnTo>
                    <a:pt x="20752" y="13770"/>
                  </a:lnTo>
                  <a:cubicBezTo>
                    <a:pt x="20787" y="13805"/>
                    <a:pt x="20820" y="13805"/>
                    <a:pt x="20820" y="1380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1" name="Google Shape;5368;p41"/>
            <p:cNvSpPr/>
            <p:nvPr/>
          </p:nvSpPr>
          <p:spPr>
            <a:xfrm>
              <a:off x="554674" y="19"/>
              <a:ext cx="1419849" cy="1370691"/>
            </a:xfrm>
            <a:custGeom>
              <a:avLst/>
              <a:gdLst/>
              <a:ahLst/>
              <a:cxnLst>
                <a:cxn ang="0">
                  <a:pos x="wd2" y="hd2"/>
                </a:cxn>
                <a:cxn ang="5400000">
                  <a:pos x="wd2" y="hd2"/>
                </a:cxn>
                <a:cxn ang="10800000">
                  <a:pos x="wd2" y="hd2"/>
                </a:cxn>
                <a:cxn ang="16200000">
                  <a:pos x="wd2" y="hd2"/>
                </a:cxn>
              </a:cxnLst>
              <a:rect l="0" t="0" r="r" b="b"/>
              <a:pathLst>
                <a:path w="21367" h="21585" extrusionOk="0">
                  <a:moveTo>
                    <a:pt x="711" y="8734"/>
                  </a:moveTo>
                  <a:cubicBezTo>
                    <a:pt x="624" y="8687"/>
                    <a:pt x="537" y="8596"/>
                    <a:pt x="450" y="8505"/>
                  </a:cubicBezTo>
                  <a:cubicBezTo>
                    <a:pt x="143" y="8187"/>
                    <a:pt x="-118" y="7866"/>
                    <a:pt x="56" y="7550"/>
                  </a:cubicBezTo>
                  <a:cubicBezTo>
                    <a:pt x="189" y="7320"/>
                    <a:pt x="450" y="7094"/>
                    <a:pt x="711" y="6864"/>
                  </a:cubicBezTo>
                  <a:cubicBezTo>
                    <a:pt x="927" y="6682"/>
                    <a:pt x="1147" y="6500"/>
                    <a:pt x="1276" y="6365"/>
                  </a:cubicBezTo>
                  <a:cubicBezTo>
                    <a:pt x="1234" y="6456"/>
                    <a:pt x="1234" y="6547"/>
                    <a:pt x="1234" y="6682"/>
                  </a:cubicBezTo>
                  <a:cubicBezTo>
                    <a:pt x="1147" y="6773"/>
                    <a:pt x="1014" y="6911"/>
                    <a:pt x="840" y="7046"/>
                  </a:cubicBezTo>
                  <a:cubicBezTo>
                    <a:pt x="624" y="7229"/>
                    <a:pt x="363" y="7458"/>
                    <a:pt x="230" y="7684"/>
                  </a:cubicBezTo>
                  <a:cubicBezTo>
                    <a:pt x="143" y="7823"/>
                    <a:pt x="363" y="8096"/>
                    <a:pt x="624" y="8322"/>
                  </a:cubicBezTo>
                  <a:cubicBezTo>
                    <a:pt x="753" y="8461"/>
                    <a:pt x="840" y="8596"/>
                    <a:pt x="973" y="8734"/>
                  </a:cubicBezTo>
                  <a:close/>
                  <a:moveTo>
                    <a:pt x="1321" y="5861"/>
                  </a:moveTo>
                  <a:cubicBezTo>
                    <a:pt x="1363" y="5771"/>
                    <a:pt x="1408" y="5635"/>
                    <a:pt x="1408" y="5545"/>
                  </a:cubicBezTo>
                  <a:cubicBezTo>
                    <a:pt x="1189" y="5041"/>
                    <a:pt x="885" y="4360"/>
                    <a:pt x="1495" y="3948"/>
                  </a:cubicBezTo>
                  <a:cubicBezTo>
                    <a:pt x="1582" y="3856"/>
                    <a:pt x="1711" y="3813"/>
                    <a:pt x="1798" y="3722"/>
                  </a:cubicBezTo>
                  <a:cubicBezTo>
                    <a:pt x="2582" y="3219"/>
                    <a:pt x="3279" y="2763"/>
                    <a:pt x="3192" y="1808"/>
                  </a:cubicBezTo>
                  <a:cubicBezTo>
                    <a:pt x="3192" y="1625"/>
                    <a:pt x="3237" y="1487"/>
                    <a:pt x="3279" y="1352"/>
                  </a:cubicBezTo>
                  <a:cubicBezTo>
                    <a:pt x="3324" y="1213"/>
                    <a:pt x="3411" y="1122"/>
                    <a:pt x="3540" y="1079"/>
                  </a:cubicBezTo>
                  <a:cubicBezTo>
                    <a:pt x="3672" y="1031"/>
                    <a:pt x="3801" y="1031"/>
                    <a:pt x="3934" y="1031"/>
                  </a:cubicBezTo>
                  <a:cubicBezTo>
                    <a:pt x="4150" y="1079"/>
                    <a:pt x="4324" y="1170"/>
                    <a:pt x="4498" y="1305"/>
                  </a:cubicBezTo>
                  <a:cubicBezTo>
                    <a:pt x="4934" y="1716"/>
                    <a:pt x="5240" y="1443"/>
                    <a:pt x="5543" y="1122"/>
                  </a:cubicBezTo>
                  <a:cubicBezTo>
                    <a:pt x="5631" y="987"/>
                    <a:pt x="5676" y="896"/>
                    <a:pt x="5763" y="805"/>
                  </a:cubicBezTo>
                  <a:cubicBezTo>
                    <a:pt x="5850" y="666"/>
                    <a:pt x="5979" y="532"/>
                    <a:pt x="6066" y="393"/>
                  </a:cubicBezTo>
                  <a:cubicBezTo>
                    <a:pt x="6111" y="350"/>
                    <a:pt x="6198" y="302"/>
                    <a:pt x="6285" y="258"/>
                  </a:cubicBezTo>
                  <a:cubicBezTo>
                    <a:pt x="6414" y="211"/>
                    <a:pt x="6502" y="211"/>
                    <a:pt x="6634" y="211"/>
                  </a:cubicBezTo>
                  <a:cubicBezTo>
                    <a:pt x="6721" y="258"/>
                    <a:pt x="6850" y="302"/>
                    <a:pt x="6895" y="393"/>
                  </a:cubicBezTo>
                  <a:cubicBezTo>
                    <a:pt x="6937" y="440"/>
                    <a:pt x="6982" y="532"/>
                    <a:pt x="7024" y="576"/>
                  </a:cubicBezTo>
                  <a:cubicBezTo>
                    <a:pt x="7111" y="849"/>
                    <a:pt x="6808" y="1122"/>
                    <a:pt x="6502" y="1305"/>
                  </a:cubicBezTo>
                  <a:cubicBezTo>
                    <a:pt x="6414" y="1443"/>
                    <a:pt x="6285" y="1534"/>
                    <a:pt x="6198" y="1625"/>
                  </a:cubicBezTo>
                  <a:cubicBezTo>
                    <a:pt x="6024" y="1808"/>
                    <a:pt x="6066" y="2034"/>
                    <a:pt x="6111" y="2307"/>
                  </a:cubicBezTo>
                  <a:cubicBezTo>
                    <a:pt x="6153" y="2537"/>
                    <a:pt x="6240" y="2810"/>
                    <a:pt x="5979" y="2992"/>
                  </a:cubicBezTo>
                  <a:cubicBezTo>
                    <a:pt x="5763" y="3127"/>
                    <a:pt x="5676" y="3357"/>
                    <a:pt x="5676" y="3583"/>
                  </a:cubicBezTo>
                  <a:cubicBezTo>
                    <a:pt x="5676" y="3674"/>
                    <a:pt x="5718" y="3766"/>
                    <a:pt x="5763" y="3856"/>
                  </a:cubicBezTo>
                  <a:cubicBezTo>
                    <a:pt x="5763" y="3904"/>
                    <a:pt x="5763" y="3904"/>
                    <a:pt x="5805" y="3948"/>
                  </a:cubicBezTo>
                  <a:cubicBezTo>
                    <a:pt x="5892" y="4039"/>
                    <a:pt x="6024" y="4086"/>
                    <a:pt x="6153" y="4221"/>
                  </a:cubicBezTo>
                  <a:cubicBezTo>
                    <a:pt x="6327" y="4269"/>
                    <a:pt x="6547" y="4221"/>
                    <a:pt x="6808" y="4130"/>
                  </a:cubicBezTo>
                  <a:cubicBezTo>
                    <a:pt x="7024" y="4039"/>
                    <a:pt x="7157" y="4039"/>
                    <a:pt x="7285" y="4039"/>
                  </a:cubicBezTo>
                  <a:cubicBezTo>
                    <a:pt x="7418" y="4039"/>
                    <a:pt x="7547" y="4130"/>
                    <a:pt x="7592" y="4221"/>
                  </a:cubicBezTo>
                  <a:cubicBezTo>
                    <a:pt x="7679" y="4312"/>
                    <a:pt x="7721" y="4451"/>
                    <a:pt x="7721" y="4586"/>
                  </a:cubicBezTo>
                  <a:cubicBezTo>
                    <a:pt x="7766" y="4815"/>
                    <a:pt x="7721" y="5089"/>
                    <a:pt x="7592" y="5315"/>
                  </a:cubicBezTo>
                  <a:cubicBezTo>
                    <a:pt x="7505" y="5545"/>
                    <a:pt x="7547" y="5771"/>
                    <a:pt x="7679" y="5953"/>
                  </a:cubicBezTo>
                  <a:cubicBezTo>
                    <a:pt x="7721" y="5861"/>
                    <a:pt x="7766" y="5818"/>
                    <a:pt x="7808" y="5727"/>
                  </a:cubicBezTo>
                  <a:cubicBezTo>
                    <a:pt x="7766" y="5635"/>
                    <a:pt x="7766" y="5545"/>
                    <a:pt x="7808" y="5406"/>
                  </a:cubicBezTo>
                  <a:cubicBezTo>
                    <a:pt x="7940" y="5132"/>
                    <a:pt x="7982" y="4815"/>
                    <a:pt x="7940" y="4586"/>
                  </a:cubicBezTo>
                  <a:cubicBezTo>
                    <a:pt x="7940" y="4360"/>
                    <a:pt x="7853" y="4221"/>
                    <a:pt x="7766" y="4086"/>
                  </a:cubicBezTo>
                  <a:cubicBezTo>
                    <a:pt x="7766" y="4039"/>
                    <a:pt x="7721" y="4039"/>
                    <a:pt x="7721" y="3995"/>
                  </a:cubicBezTo>
                  <a:cubicBezTo>
                    <a:pt x="7766" y="3856"/>
                    <a:pt x="7895" y="3674"/>
                    <a:pt x="7982" y="3448"/>
                  </a:cubicBezTo>
                  <a:cubicBezTo>
                    <a:pt x="8114" y="3266"/>
                    <a:pt x="8289" y="3084"/>
                    <a:pt x="8463" y="2854"/>
                  </a:cubicBezTo>
                  <a:cubicBezTo>
                    <a:pt x="9027" y="2172"/>
                    <a:pt x="8899" y="1760"/>
                    <a:pt x="8811" y="1487"/>
                  </a:cubicBezTo>
                  <a:cubicBezTo>
                    <a:pt x="8766" y="1352"/>
                    <a:pt x="8724" y="1305"/>
                    <a:pt x="8766" y="1213"/>
                  </a:cubicBezTo>
                  <a:cubicBezTo>
                    <a:pt x="8766" y="1213"/>
                    <a:pt x="8811" y="1213"/>
                    <a:pt x="8853" y="1170"/>
                  </a:cubicBezTo>
                  <a:cubicBezTo>
                    <a:pt x="8940" y="1170"/>
                    <a:pt x="9073" y="1170"/>
                    <a:pt x="9201" y="1213"/>
                  </a:cubicBezTo>
                  <a:cubicBezTo>
                    <a:pt x="9289" y="1261"/>
                    <a:pt x="9376" y="1305"/>
                    <a:pt x="9463" y="1396"/>
                  </a:cubicBezTo>
                  <a:lnTo>
                    <a:pt x="9508" y="1396"/>
                  </a:lnTo>
                  <a:lnTo>
                    <a:pt x="9637" y="1534"/>
                  </a:lnTo>
                  <a:cubicBezTo>
                    <a:pt x="9811" y="1669"/>
                    <a:pt x="9944" y="1851"/>
                    <a:pt x="9985" y="2081"/>
                  </a:cubicBezTo>
                  <a:cubicBezTo>
                    <a:pt x="10031" y="2125"/>
                    <a:pt x="10072" y="2172"/>
                    <a:pt x="10118" y="2172"/>
                  </a:cubicBezTo>
                  <a:cubicBezTo>
                    <a:pt x="10160" y="2125"/>
                    <a:pt x="10727" y="2081"/>
                    <a:pt x="10856" y="2672"/>
                  </a:cubicBezTo>
                  <a:cubicBezTo>
                    <a:pt x="10902" y="2763"/>
                    <a:pt x="10943" y="2810"/>
                    <a:pt x="10989" y="2763"/>
                  </a:cubicBezTo>
                  <a:cubicBezTo>
                    <a:pt x="11076" y="2763"/>
                    <a:pt x="11511" y="2672"/>
                    <a:pt x="11772" y="3127"/>
                  </a:cubicBezTo>
                  <a:cubicBezTo>
                    <a:pt x="11814" y="3175"/>
                    <a:pt x="11860" y="3175"/>
                    <a:pt x="11902" y="3127"/>
                  </a:cubicBezTo>
                  <a:lnTo>
                    <a:pt x="11947" y="3127"/>
                  </a:lnTo>
                  <a:cubicBezTo>
                    <a:pt x="11988" y="3084"/>
                    <a:pt x="12250" y="2719"/>
                    <a:pt x="12469" y="3036"/>
                  </a:cubicBezTo>
                  <a:cubicBezTo>
                    <a:pt x="12511" y="3084"/>
                    <a:pt x="12557" y="3084"/>
                    <a:pt x="12598" y="3084"/>
                  </a:cubicBezTo>
                  <a:cubicBezTo>
                    <a:pt x="12598" y="3084"/>
                    <a:pt x="13557" y="2672"/>
                    <a:pt x="13776" y="3540"/>
                  </a:cubicBezTo>
                  <a:cubicBezTo>
                    <a:pt x="13776" y="3583"/>
                    <a:pt x="13818" y="3630"/>
                    <a:pt x="13818" y="3630"/>
                  </a:cubicBezTo>
                  <a:cubicBezTo>
                    <a:pt x="13863" y="3630"/>
                    <a:pt x="14427" y="3995"/>
                    <a:pt x="14079" y="4451"/>
                  </a:cubicBezTo>
                  <a:cubicBezTo>
                    <a:pt x="14037" y="4495"/>
                    <a:pt x="14037" y="4542"/>
                    <a:pt x="14037" y="4586"/>
                  </a:cubicBezTo>
                  <a:cubicBezTo>
                    <a:pt x="14079" y="4633"/>
                    <a:pt x="14211" y="4906"/>
                    <a:pt x="13863" y="5089"/>
                  </a:cubicBezTo>
                  <a:cubicBezTo>
                    <a:pt x="13514" y="5315"/>
                    <a:pt x="13514" y="5362"/>
                    <a:pt x="13382" y="5771"/>
                  </a:cubicBezTo>
                  <a:cubicBezTo>
                    <a:pt x="13382" y="5861"/>
                    <a:pt x="13340" y="6044"/>
                    <a:pt x="13253" y="6274"/>
                  </a:cubicBezTo>
                  <a:lnTo>
                    <a:pt x="13121" y="6547"/>
                  </a:lnTo>
                  <a:cubicBezTo>
                    <a:pt x="13121" y="6591"/>
                    <a:pt x="13121" y="6638"/>
                    <a:pt x="13079" y="6682"/>
                  </a:cubicBezTo>
                  <a:cubicBezTo>
                    <a:pt x="13121" y="6773"/>
                    <a:pt x="13121" y="6864"/>
                    <a:pt x="13166" y="7003"/>
                  </a:cubicBezTo>
                  <a:cubicBezTo>
                    <a:pt x="13166" y="6955"/>
                    <a:pt x="13208" y="6911"/>
                    <a:pt x="13208" y="6864"/>
                  </a:cubicBezTo>
                  <a:cubicBezTo>
                    <a:pt x="13253" y="6820"/>
                    <a:pt x="13253" y="6773"/>
                    <a:pt x="13295" y="6729"/>
                  </a:cubicBezTo>
                  <a:cubicBezTo>
                    <a:pt x="13340" y="6729"/>
                    <a:pt x="13427" y="6773"/>
                    <a:pt x="13469" y="6820"/>
                  </a:cubicBezTo>
                  <a:cubicBezTo>
                    <a:pt x="13514" y="6864"/>
                    <a:pt x="13557" y="6955"/>
                    <a:pt x="13602" y="7094"/>
                  </a:cubicBezTo>
                  <a:cubicBezTo>
                    <a:pt x="13643" y="7185"/>
                    <a:pt x="13643" y="7276"/>
                    <a:pt x="13689" y="7367"/>
                  </a:cubicBezTo>
                  <a:cubicBezTo>
                    <a:pt x="13818" y="7593"/>
                    <a:pt x="13950" y="7776"/>
                    <a:pt x="14124" y="7866"/>
                  </a:cubicBezTo>
                  <a:cubicBezTo>
                    <a:pt x="14298" y="7958"/>
                    <a:pt x="14514" y="7958"/>
                    <a:pt x="14776" y="7914"/>
                  </a:cubicBezTo>
                  <a:cubicBezTo>
                    <a:pt x="14863" y="7866"/>
                    <a:pt x="14908" y="7823"/>
                    <a:pt x="14995" y="7823"/>
                  </a:cubicBezTo>
                  <a:cubicBezTo>
                    <a:pt x="15124" y="7732"/>
                    <a:pt x="15211" y="7732"/>
                    <a:pt x="15298" y="7732"/>
                  </a:cubicBezTo>
                  <a:cubicBezTo>
                    <a:pt x="15344" y="7732"/>
                    <a:pt x="15385" y="7776"/>
                    <a:pt x="15385" y="7823"/>
                  </a:cubicBezTo>
                  <a:cubicBezTo>
                    <a:pt x="15431" y="7823"/>
                    <a:pt x="15431" y="7914"/>
                    <a:pt x="15431" y="7958"/>
                  </a:cubicBezTo>
                  <a:cubicBezTo>
                    <a:pt x="15473" y="8049"/>
                    <a:pt x="15431" y="8187"/>
                    <a:pt x="15385" y="8322"/>
                  </a:cubicBezTo>
                  <a:cubicBezTo>
                    <a:pt x="15344" y="8413"/>
                    <a:pt x="15298" y="8552"/>
                    <a:pt x="15298" y="8643"/>
                  </a:cubicBezTo>
                  <a:cubicBezTo>
                    <a:pt x="15298" y="8734"/>
                    <a:pt x="15298" y="8825"/>
                    <a:pt x="15385" y="8916"/>
                  </a:cubicBezTo>
                  <a:cubicBezTo>
                    <a:pt x="15431" y="8960"/>
                    <a:pt x="15518" y="9008"/>
                    <a:pt x="15605" y="9008"/>
                  </a:cubicBezTo>
                  <a:cubicBezTo>
                    <a:pt x="15734" y="9051"/>
                    <a:pt x="15908" y="9008"/>
                    <a:pt x="16128" y="8960"/>
                  </a:cubicBezTo>
                  <a:lnTo>
                    <a:pt x="16344" y="8960"/>
                  </a:lnTo>
                  <a:cubicBezTo>
                    <a:pt x="16476" y="8960"/>
                    <a:pt x="16563" y="9008"/>
                    <a:pt x="16650" y="9051"/>
                  </a:cubicBezTo>
                  <a:cubicBezTo>
                    <a:pt x="16737" y="9143"/>
                    <a:pt x="16779" y="9234"/>
                    <a:pt x="16824" y="9372"/>
                  </a:cubicBezTo>
                  <a:lnTo>
                    <a:pt x="16824" y="9416"/>
                  </a:lnTo>
                  <a:cubicBezTo>
                    <a:pt x="16650" y="9416"/>
                    <a:pt x="16518" y="9463"/>
                    <a:pt x="16344" y="9555"/>
                  </a:cubicBezTo>
                  <a:cubicBezTo>
                    <a:pt x="16128" y="9690"/>
                    <a:pt x="15866" y="9828"/>
                    <a:pt x="15298" y="9555"/>
                  </a:cubicBezTo>
                  <a:cubicBezTo>
                    <a:pt x="15082" y="9416"/>
                    <a:pt x="14863" y="9372"/>
                    <a:pt x="14689" y="9372"/>
                  </a:cubicBezTo>
                  <a:cubicBezTo>
                    <a:pt x="14514" y="9372"/>
                    <a:pt x="14340" y="9416"/>
                    <a:pt x="14253" y="9507"/>
                  </a:cubicBezTo>
                  <a:cubicBezTo>
                    <a:pt x="14124" y="9325"/>
                    <a:pt x="13950" y="9143"/>
                    <a:pt x="13731" y="8916"/>
                  </a:cubicBezTo>
                  <a:cubicBezTo>
                    <a:pt x="13469" y="8643"/>
                    <a:pt x="13253" y="8413"/>
                    <a:pt x="13166" y="8231"/>
                  </a:cubicBezTo>
                  <a:cubicBezTo>
                    <a:pt x="13121" y="8322"/>
                    <a:pt x="13121" y="8413"/>
                    <a:pt x="13079" y="8505"/>
                  </a:cubicBezTo>
                  <a:cubicBezTo>
                    <a:pt x="13208" y="8687"/>
                    <a:pt x="13382" y="8869"/>
                    <a:pt x="13602" y="9099"/>
                  </a:cubicBezTo>
                  <a:cubicBezTo>
                    <a:pt x="14340" y="9781"/>
                    <a:pt x="14298" y="10192"/>
                    <a:pt x="14124" y="10375"/>
                  </a:cubicBezTo>
                  <a:cubicBezTo>
                    <a:pt x="14211" y="10375"/>
                    <a:pt x="14298" y="10375"/>
                    <a:pt x="14385" y="10419"/>
                  </a:cubicBezTo>
                  <a:cubicBezTo>
                    <a:pt x="14473" y="10236"/>
                    <a:pt x="14514" y="10010"/>
                    <a:pt x="14340" y="9690"/>
                  </a:cubicBezTo>
                  <a:cubicBezTo>
                    <a:pt x="14427" y="9645"/>
                    <a:pt x="14560" y="9598"/>
                    <a:pt x="14689" y="9598"/>
                  </a:cubicBezTo>
                  <a:cubicBezTo>
                    <a:pt x="14821" y="9598"/>
                    <a:pt x="14995" y="9645"/>
                    <a:pt x="15211" y="9737"/>
                  </a:cubicBezTo>
                  <a:cubicBezTo>
                    <a:pt x="15866" y="10054"/>
                    <a:pt x="16169" y="9919"/>
                    <a:pt x="16430" y="9781"/>
                  </a:cubicBezTo>
                  <a:cubicBezTo>
                    <a:pt x="16605" y="9690"/>
                    <a:pt x="16737" y="9598"/>
                    <a:pt x="16911" y="9645"/>
                  </a:cubicBezTo>
                  <a:lnTo>
                    <a:pt x="16953" y="9645"/>
                  </a:lnTo>
                  <a:cubicBezTo>
                    <a:pt x="17389" y="9781"/>
                    <a:pt x="17563" y="9645"/>
                    <a:pt x="17737" y="9463"/>
                  </a:cubicBezTo>
                  <a:cubicBezTo>
                    <a:pt x="17870" y="9372"/>
                    <a:pt x="17956" y="9234"/>
                    <a:pt x="18172" y="9143"/>
                  </a:cubicBezTo>
                  <a:cubicBezTo>
                    <a:pt x="18260" y="9099"/>
                    <a:pt x="18347" y="9143"/>
                    <a:pt x="18434" y="9190"/>
                  </a:cubicBezTo>
                  <a:cubicBezTo>
                    <a:pt x="18566" y="9234"/>
                    <a:pt x="18653" y="9325"/>
                    <a:pt x="18740" y="9463"/>
                  </a:cubicBezTo>
                  <a:cubicBezTo>
                    <a:pt x="18608" y="9598"/>
                    <a:pt x="18521" y="9781"/>
                    <a:pt x="18566" y="9963"/>
                  </a:cubicBezTo>
                  <a:cubicBezTo>
                    <a:pt x="18653" y="10375"/>
                    <a:pt x="18566" y="10510"/>
                    <a:pt x="18305" y="10830"/>
                  </a:cubicBezTo>
                  <a:cubicBezTo>
                    <a:pt x="18260" y="10922"/>
                    <a:pt x="18172" y="10966"/>
                    <a:pt x="18131" y="11056"/>
                  </a:cubicBezTo>
                  <a:cubicBezTo>
                    <a:pt x="17870" y="11377"/>
                    <a:pt x="18044" y="11695"/>
                    <a:pt x="18218" y="12059"/>
                  </a:cubicBezTo>
                  <a:cubicBezTo>
                    <a:pt x="18392" y="12380"/>
                    <a:pt x="18566" y="12745"/>
                    <a:pt x="18521" y="13200"/>
                  </a:cubicBezTo>
                  <a:cubicBezTo>
                    <a:pt x="18479" y="13656"/>
                    <a:pt x="18172" y="13700"/>
                    <a:pt x="17870" y="13791"/>
                  </a:cubicBezTo>
                  <a:cubicBezTo>
                    <a:pt x="17608" y="13838"/>
                    <a:pt x="17301" y="13882"/>
                    <a:pt x="17173" y="14203"/>
                  </a:cubicBezTo>
                  <a:cubicBezTo>
                    <a:pt x="16999" y="14611"/>
                    <a:pt x="17215" y="14884"/>
                    <a:pt x="17434" y="15158"/>
                  </a:cubicBezTo>
                  <a:cubicBezTo>
                    <a:pt x="17608" y="15387"/>
                    <a:pt x="17782" y="15570"/>
                    <a:pt x="17695" y="15752"/>
                  </a:cubicBezTo>
                  <a:cubicBezTo>
                    <a:pt x="17650" y="15752"/>
                    <a:pt x="17650" y="15796"/>
                    <a:pt x="17650" y="15796"/>
                  </a:cubicBezTo>
                  <a:cubicBezTo>
                    <a:pt x="17563" y="15934"/>
                    <a:pt x="17434" y="15934"/>
                    <a:pt x="17260" y="15887"/>
                  </a:cubicBezTo>
                  <a:cubicBezTo>
                    <a:pt x="17040" y="15887"/>
                    <a:pt x="16824" y="15752"/>
                    <a:pt x="16650" y="15661"/>
                  </a:cubicBezTo>
                  <a:cubicBezTo>
                    <a:pt x="16563" y="15570"/>
                    <a:pt x="16476" y="15522"/>
                    <a:pt x="16389" y="15479"/>
                  </a:cubicBezTo>
                  <a:lnTo>
                    <a:pt x="16215" y="15661"/>
                  </a:lnTo>
                  <a:cubicBezTo>
                    <a:pt x="16344" y="15705"/>
                    <a:pt x="16430" y="15796"/>
                    <a:pt x="16518" y="15843"/>
                  </a:cubicBezTo>
                  <a:cubicBezTo>
                    <a:pt x="16737" y="15978"/>
                    <a:pt x="16999" y="16069"/>
                    <a:pt x="17215" y="16116"/>
                  </a:cubicBezTo>
                  <a:cubicBezTo>
                    <a:pt x="17476" y="16160"/>
                    <a:pt x="17695" y="16116"/>
                    <a:pt x="17824" y="15934"/>
                  </a:cubicBezTo>
                  <a:cubicBezTo>
                    <a:pt x="17824" y="15887"/>
                    <a:pt x="17824" y="15887"/>
                    <a:pt x="17870" y="15887"/>
                  </a:cubicBezTo>
                  <a:cubicBezTo>
                    <a:pt x="18044" y="15570"/>
                    <a:pt x="17824" y="15296"/>
                    <a:pt x="17608" y="15023"/>
                  </a:cubicBezTo>
                  <a:cubicBezTo>
                    <a:pt x="17434" y="14793"/>
                    <a:pt x="17260" y="14567"/>
                    <a:pt x="17347" y="14294"/>
                  </a:cubicBezTo>
                  <a:cubicBezTo>
                    <a:pt x="17476" y="14064"/>
                    <a:pt x="17695" y="14020"/>
                    <a:pt x="17911" y="13973"/>
                  </a:cubicBezTo>
                  <a:cubicBezTo>
                    <a:pt x="18305" y="13929"/>
                    <a:pt x="18653" y="13838"/>
                    <a:pt x="18740" y="13200"/>
                  </a:cubicBezTo>
                  <a:cubicBezTo>
                    <a:pt x="18782" y="12697"/>
                    <a:pt x="18608" y="12289"/>
                    <a:pt x="18434" y="11968"/>
                  </a:cubicBezTo>
                  <a:cubicBezTo>
                    <a:pt x="18260" y="11651"/>
                    <a:pt x="18131" y="11421"/>
                    <a:pt x="18305" y="11195"/>
                  </a:cubicBezTo>
                  <a:cubicBezTo>
                    <a:pt x="18347" y="11104"/>
                    <a:pt x="18392" y="11013"/>
                    <a:pt x="18434" y="10966"/>
                  </a:cubicBezTo>
                  <a:cubicBezTo>
                    <a:pt x="18782" y="10557"/>
                    <a:pt x="18869" y="10419"/>
                    <a:pt x="18782" y="9919"/>
                  </a:cubicBezTo>
                  <a:cubicBezTo>
                    <a:pt x="18740" y="9781"/>
                    <a:pt x="18827" y="9645"/>
                    <a:pt x="18915" y="9555"/>
                  </a:cubicBezTo>
                  <a:cubicBezTo>
                    <a:pt x="18956" y="9555"/>
                    <a:pt x="19002" y="9507"/>
                    <a:pt x="19043" y="9507"/>
                  </a:cubicBezTo>
                  <a:lnTo>
                    <a:pt x="19218" y="9507"/>
                  </a:lnTo>
                  <a:cubicBezTo>
                    <a:pt x="19350" y="9555"/>
                    <a:pt x="19437" y="9690"/>
                    <a:pt x="19524" y="9919"/>
                  </a:cubicBezTo>
                  <a:cubicBezTo>
                    <a:pt x="19611" y="10236"/>
                    <a:pt x="19524" y="10466"/>
                    <a:pt x="19437" y="10648"/>
                  </a:cubicBezTo>
                  <a:cubicBezTo>
                    <a:pt x="19305" y="11013"/>
                    <a:pt x="19218" y="11330"/>
                    <a:pt x="19960" y="11833"/>
                  </a:cubicBezTo>
                  <a:cubicBezTo>
                    <a:pt x="20524" y="12198"/>
                    <a:pt x="20918" y="12515"/>
                    <a:pt x="21092" y="12788"/>
                  </a:cubicBezTo>
                  <a:cubicBezTo>
                    <a:pt x="21221" y="13018"/>
                    <a:pt x="21134" y="13291"/>
                    <a:pt x="20743" y="13608"/>
                  </a:cubicBezTo>
                  <a:cubicBezTo>
                    <a:pt x="20263" y="14020"/>
                    <a:pt x="19914" y="14337"/>
                    <a:pt x="19740" y="14702"/>
                  </a:cubicBezTo>
                  <a:cubicBezTo>
                    <a:pt x="19566" y="15023"/>
                    <a:pt x="19524" y="15387"/>
                    <a:pt x="19740" y="15843"/>
                  </a:cubicBezTo>
                  <a:cubicBezTo>
                    <a:pt x="20002" y="16434"/>
                    <a:pt x="19786" y="16663"/>
                    <a:pt x="19392" y="16981"/>
                  </a:cubicBezTo>
                  <a:cubicBezTo>
                    <a:pt x="19350" y="17028"/>
                    <a:pt x="19263" y="17072"/>
                    <a:pt x="19218" y="17119"/>
                  </a:cubicBezTo>
                  <a:cubicBezTo>
                    <a:pt x="18915" y="17392"/>
                    <a:pt x="18956" y="17892"/>
                    <a:pt x="19043" y="18348"/>
                  </a:cubicBezTo>
                  <a:cubicBezTo>
                    <a:pt x="19089" y="18760"/>
                    <a:pt x="19131" y="19124"/>
                    <a:pt x="18956" y="19350"/>
                  </a:cubicBezTo>
                  <a:cubicBezTo>
                    <a:pt x="18782" y="19580"/>
                    <a:pt x="18566" y="19532"/>
                    <a:pt x="18347" y="19489"/>
                  </a:cubicBezTo>
                  <a:cubicBezTo>
                    <a:pt x="18085" y="19441"/>
                    <a:pt x="17824" y="19398"/>
                    <a:pt x="17608" y="19715"/>
                  </a:cubicBezTo>
                  <a:cubicBezTo>
                    <a:pt x="17389" y="19945"/>
                    <a:pt x="17347" y="20218"/>
                    <a:pt x="17301" y="20444"/>
                  </a:cubicBezTo>
                  <a:cubicBezTo>
                    <a:pt x="17215" y="20674"/>
                    <a:pt x="17173" y="20900"/>
                    <a:pt x="16911" y="20900"/>
                  </a:cubicBezTo>
                  <a:cubicBezTo>
                    <a:pt x="16779" y="20900"/>
                    <a:pt x="16692" y="20856"/>
                    <a:pt x="16605" y="20808"/>
                  </a:cubicBezTo>
                  <a:cubicBezTo>
                    <a:pt x="16563" y="20765"/>
                    <a:pt x="16518" y="20717"/>
                    <a:pt x="16518" y="20674"/>
                  </a:cubicBezTo>
                  <a:cubicBezTo>
                    <a:pt x="16476" y="20626"/>
                    <a:pt x="16476" y="20535"/>
                    <a:pt x="16476" y="20444"/>
                  </a:cubicBezTo>
                  <a:cubicBezTo>
                    <a:pt x="16476" y="20218"/>
                    <a:pt x="16563" y="19945"/>
                    <a:pt x="16779" y="19671"/>
                  </a:cubicBezTo>
                  <a:cubicBezTo>
                    <a:pt x="16953" y="19441"/>
                    <a:pt x="16953" y="19259"/>
                    <a:pt x="16911" y="19077"/>
                  </a:cubicBezTo>
                  <a:cubicBezTo>
                    <a:pt x="16866" y="18942"/>
                    <a:pt x="16779" y="18895"/>
                    <a:pt x="16692" y="18803"/>
                  </a:cubicBezTo>
                  <a:cubicBezTo>
                    <a:pt x="16605" y="18760"/>
                    <a:pt x="16476" y="18712"/>
                    <a:pt x="16389" y="18669"/>
                  </a:cubicBezTo>
                  <a:cubicBezTo>
                    <a:pt x="16040" y="18577"/>
                    <a:pt x="15605" y="18621"/>
                    <a:pt x="15298" y="18986"/>
                  </a:cubicBezTo>
                  <a:cubicBezTo>
                    <a:pt x="15169" y="19168"/>
                    <a:pt x="15037" y="19259"/>
                    <a:pt x="14950" y="19306"/>
                  </a:cubicBezTo>
                  <a:cubicBezTo>
                    <a:pt x="14950" y="19350"/>
                    <a:pt x="14995" y="19441"/>
                    <a:pt x="14995" y="19489"/>
                  </a:cubicBezTo>
                  <a:cubicBezTo>
                    <a:pt x="15124" y="19441"/>
                    <a:pt x="15298" y="19350"/>
                    <a:pt x="15473" y="19124"/>
                  </a:cubicBezTo>
                  <a:cubicBezTo>
                    <a:pt x="15734" y="18851"/>
                    <a:pt x="16040" y="18803"/>
                    <a:pt x="16344" y="18895"/>
                  </a:cubicBezTo>
                  <a:cubicBezTo>
                    <a:pt x="16430" y="18895"/>
                    <a:pt x="16518" y="18942"/>
                    <a:pt x="16563" y="18986"/>
                  </a:cubicBezTo>
                  <a:cubicBezTo>
                    <a:pt x="16605" y="19033"/>
                    <a:pt x="16692" y="19077"/>
                    <a:pt x="16692" y="19168"/>
                  </a:cubicBezTo>
                  <a:cubicBezTo>
                    <a:pt x="16737" y="19259"/>
                    <a:pt x="16737" y="19398"/>
                    <a:pt x="16650" y="19532"/>
                  </a:cubicBezTo>
                  <a:cubicBezTo>
                    <a:pt x="16389" y="19853"/>
                    <a:pt x="16256" y="20171"/>
                    <a:pt x="16256" y="20444"/>
                  </a:cubicBezTo>
                  <a:cubicBezTo>
                    <a:pt x="16256" y="20582"/>
                    <a:pt x="16302" y="20674"/>
                    <a:pt x="16302" y="20765"/>
                  </a:cubicBezTo>
                  <a:cubicBezTo>
                    <a:pt x="16344" y="20856"/>
                    <a:pt x="16389" y="20900"/>
                    <a:pt x="16476" y="20991"/>
                  </a:cubicBezTo>
                  <a:cubicBezTo>
                    <a:pt x="16563" y="21082"/>
                    <a:pt x="16737" y="21129"/>
                    <a:pt x="16911" y="21129"/>
                  </a:cubicBezTo>
                  <a:cubicBezTo>
                    <a:pt x="17347" y="21129"/>
                    <a:pt x="17434" y="20856"/>
                    <a:pt x="17521" y="20491"/>
                  </a:cubicBezTo>
                  <a:cubicBezTo>
                    <a:pt x="17563" y="20261"/>
                    <a:pt x="17608" y="20035"/>
                    <a:pt x="17737" y="19853"/>
                  </a:cubicBezTo>
                  <a:cubicBezTo>
                    <a:pt x="17911" y="19671"/>
                    <a:pt x="18131" y="19671"/>
                    <a:pt x="18347" y="19715"/>
                  </a:cubicBezTo>
                  <a:cubicBezTo>
                    <a:pt x="18608" y="19762"/>
                    <a:pt x="18869" y="19806"/>
                    <a:pt x="19131" y="19489"/>
                  </a:cubicBezTo>
                  <a:cubicBezTo>
                    <a:pt x="19350" y="19215"/>
                    <a:pt x="19305" y="18760"/>
                    <a:pt x="19263" y="18304"/>
                  </a:cubicBezTo>
                  <a:cubicBezTo>
                    <a:pt x="19176" y="17892"/>
                    <a:pt x="19131" y="17484"/>
                    <a:pt x="19350" y="17301"/>
                  </a:cubicBezTo>
                  <a:cubicBezTo>
                    <a:pt x="19437" y="17254"/>
                    <a:pt x="19479" y="17163"/>
                    <a:pt x="19524" y="17119"/>
                  </a:cubicBezTo>
                  <a:cubicBezTo>
                    <a:pt x="20002" y="16755"/>
                    <a:pt x="20263" y="16481"/>
                    <a:pt x="19914" y="15752"/>
                  </a:cubicBezTo>
                  <a:cubicBezTo>
                    <a:pt x="19740" y="15387"/>
                    <a:pt x="19786" y="15066"/>
                    <a:pt x="19914" y="14793"/>
                  </a:cubicBezTo>
                  <a:cubicBezTo>
                    <a:pt x="20088" y="14476"/>
                    <a:pt x="20395" y="14203"/>
                    <a:pt x="20873" y="13791"/>
                  </a:cubicBezTo>
                  <a:cubicBezTo>
                    <a:pt x="21353" y="13382"/>
                    <a:pt x="21482" y="13018"/>
                    <a:pt x="21266" y="12653"/>
                  </a:cubicBezTo>
                  <a:cubicBezTo>
                    <a:pt x="21092" y="12332"/>
                    <a:pt x="20657" y="12059"/>
                    <a:pt x="20088" y="11651"/>
                  </a:cubicBezTo>
                  <a:cubicBezTo>
                    <a:pt x="19479" y="11239"/>
                    <a:pt x="19566" y="11013"/>
                    <a:pt x="19653" y="10739"/>
                  </a:cubicBezTo>
                  <a:cubicBezTo>
                    <a:pt x="19740" y="10510"/>
                    <a:pt x="19786" y="10284"/>
                    <a:pt x="19740" y="9963"/>
                  </a:cubicBezTo>
                  <a:cubicBezTo>
                    <a:pt x="20569" y="9372"/>
                    <a:pt x="20395" y="8825"/>
                    <a:pt x="20263" y="8596"/>
                  </a:cubicBezTo>
                  <a:cubicBezTo>
                    <a:pt x="20437" y="8413"/>
                    <a:pt x="20873" y="7914"/>
                    <a:pt x="20482" y="7229"/>
                  </a:cubicBezTo>
                  <a:cubicBezTo>
                    <a:pt x="20308" y="6820"/>
                    <a:pt x="20047" y="6682"/>
                    <a:pt x="19827" y="6547"/>
                  </a:cubicBezTo>
                  <a:cubicBezTo>
                    <a:pt x="19611" y="6365"/>
                    <a:pt x="19437" y="6274"/>
                    <a:pt x="19566" y="5909"/>
                  </a:cubicBezTo>
                  <a:cubicBezTo>
                    <a:pt x="19827" y="5132"/>
                    <a:pt x="19350" y="4724"/>
                    <a:pt x="19176" y="4633"/>
                  </a:cubicBezTo>
                  <a:cubicBezTo>
                    <a:pt x="19089" y="3357"/>
                    <a:pt x="17737" y="3448"/>
                    <a:pt x="17301" y="3492"/>
                  </a:cubicBezTo>
                  <a:cubicBezTo>
                    <a:pt x="17260" y="2854"/>
                    <a:pt x="16911" y="2763"/>
                    <a:pt x="16737" y="2763"/>
                  </a:cubicBezTo>
                  <a:cubicBezTo>
                    <a:pt x="16389" y="1990"/>
                    <a:pt x="15518" y="2263"/>
                    <a:pt x="15211" y="2398"/>
                  </a:cubicBezTo>
                  <a:cubicBezTo>
                    <a:pt x="14995" y="1990"/>
                    <a:pt x="14602" y="2172"/>
                    <a:pt x="14427" y="2263"/>
                  </a:cubicBezTo>
                  <a:cubicBezTo>
                    <a:pt x="13818" y="1031"/>
                    <a:pt x="12859" y="1487"/>
                    <a:pt x="12557" y="1669"/>
                  </a:cubicBezTo>
                  <a:cubicBezTo>
                    <a:pt x="12337" y="1261"/>
                    <a:pt x="11860" y="1396"/>
                    <a:pt x="11640" y="1487"/>
                  </a:cubicBezTo>
                  <a:cubicBezTo>
                    <a:pt x="11337" y="896"/>
                    <a:pt x="10815" y="1031"/>
                    <a:pt x="10595" y="1079"/>
                  </a:cubicBezTo>
                  <a:cubicBezTo>
                    <a:pt x="10118" y="440"/>
                    <a:pt x="9682" y="940"/>
                    <a:pt x="9508" y="1122"/>
                  </a:cubicBezTo>
                  <a:cubicBezTo>
                    <a:pt x="9421" y="1079"/>
                    <a:pt x="9376" y="1031"/>
                    <a:pt x="9289" y="1031"/>
                  </a:cubicBezTo>
                  <a:cubicBezTo>
                    <a:pt x="9114" y="940"/>
                    <a:pt x="8899" y="940"/>
                    <a:pt x="8766" y="987"/>
                  </a:cubicBezTo>
                  <a:cubicBezTo>
                    <a:pt x="8724" y="987"/>
                    <a:pt x="8679" y="1031"/>
                    <a:pt x="8637" y="1079"/>
                  </a:cubicBezTo>
                  <a:cubicBezTo>
                    <a:pt x="8463" y="1213"/>
                    <a:pt x="8550" y="1352"/>
                    <a:pt x="8592" y="1534"/>
                  </a:cubicBezTo>
                  <a:cubicBezTo>
                    <a:pt x="8679" y="1808"/>
                    <a:pt x="8811" y="2125"/>
                    <a:pt x="8289" y="2719"/>
                  </a:cubicBezTo>
                  <a:cubicBezTo>
                    <a:pt x="8114" y="2945"/>
                    <a:pt x="7940" y="3127"/>
                    <a:pt x="7808" y="3357"/>
                  </a:cubicBezTo>
                  <a:cubicBezTo>
                    <a:pt x="7721" y="3540"/>
                    <a:pt x="7592" y="3722"/>
                    <a:pt x="7547" y="3904"/>
                  </a:cubicBezTo>
                  <a:cubicBezTo>
                    <a:pt x="7459" y="3856"/>
                    <a:pt x="7418" y="3856"/>
                    <a:pt x="7331" y="3813"/>
                  </a:cubicBezTo>
                  <a:cubicBezTo>
                    <a:pt x="7157" y="3813"/>
                    <a:pt x="6982" y="3813"/>
                    <a:pt x="6763" y="3904"/>
                  </a:cubicBezTo>
                  <a:cubicBezTo>
                    <a:pt x="6459" y="4039"/>
                    <a:pt x="6240" y="4039"/>
                    <a:pt x="6066" y="3948"/>
                  </a:cubicBezTo>
                  <a:cubicBezTo>
                    <a:pt x="6024" y="3904"/>
                    <a:pt x="5979" y="3856"/>
                    <a:pt x="5937" y="3766"/>
                  </a:cubicBezTo>
                  <a:cubicBezTo>
                    <a:pt x="5892" y="3722"/>
                    <a:pt x="5892" y="3630"/>
                    <a:pt x="5892" y="3583"/>
                  </a:cubicBezTo>
                  <a:cubicBezTo>
                    <a:pt x="5892" y="3401"/>
                    <a:pt x="5937" y="3266"/>
                    <a:pt x="6111" y="3175"/>
                  </a:cubicBezTo>
                  <a:cubicBezTo>
                    <a:pt x="6459" y="2945"/>
                    <a:pt x="6373" y="2581"/>
                    <a:pt x="6327" y="2263"/>
                  </a:cubicBezTo>
                  <a:cubicBezTo>
                    <a:pt x="6285" y="2034"/>
                    <a:pt x="6240" y="1851"/>
                    <a:pt x="6327" y="1760"/>
                  </a:cubicBezTo>
                  <a:cubicBezTo>
                    <a:pt x="6414" y="1669"/>
                    <a:pt x="6547" y="1578"/>
                    <a:pt x="6634" y="1487"/>
                  </a:cubicBezTo>
                  <a:cubicBezTo>
                    <a:pt x="6982" y="1261"/>
                    <a:pt x="7373" y="940"/>
                    <a:pt x="7244" y="532"/>
                  </a:cubicBezTo>
                  <a:cubicBezTo>
                    <a:pt x="7198" y="393"/>
                    <a:pt x="7111" y="302"/>
                    <a:pt x="7069" y="258"/>
                  </a:cubicBezTo>
                  <a:cubicBezTo>
                    <a:pt x="6937" y="120"/>
                    <a:pt x="6808" y="29"/>
                    <a:pt x="6676" y="29"/>
                  </a:cubicBezTo>
                  <a:cubicBezTo>
                    <a:pt x="6502" y="-15"/>
                    <a:pt x="6373" y="-15"/>
                    <a:pt x="6198" y="76"/>
                  </a:cubicBezTo>
                  <a:cubicBezTo>
                    <a:pt x="6111" y="120"/>
                    <a:pt x="6024" y="167"/>
                    <a:pt x="5892" y="258"/>
                  </a:cubicBezTo>
                  <a:cubicBezTo>
                    <a:pt x="5805" y="350"/>
                    <a:pt x="5718" y="532"/>
                    <a:pt x="5589" y="666"/>
                  </a:cubicBezTo>
                  <a:cubicBezTo>
                    <a:pt x="5543" y="758"/>
                    <a:pt x="5456" y="849"/>
                    <a:pt x="5369" y="940"/>
                  </a:cubicBezTo>
                  <a:cubicBezTo>
                    <a:pt x="5153" y="1213"/>
                    <a:pt x="4934" y="1396"/>
                    <a:pt x="4631" y="1170"/>
                  </a:cubicBezTo>
                  <a:cubicBezTo>
                    <a:pt x="4456" y="987"/>
                    <a:pt x="4195" y="849"/>
                    <a:pt x="3976" y="849"/>
                  </a:cubicBezTo>
                  <a:cubicBezTo>
                    <a:pt x="3801" y="805"/>
                    <a:pt x="3627" y="805"/>
                    <a:pt x="3453" y="896"/>
                  </a:cubicBezTo>
                  <a:cubicBezTo>
                    <a:pt x="3279" y="940"/>
                    <a:pt x="3150" y="1079"/>
                    <a:pt x="3063" y="1261"/>
                  </a:cubicBezTo>
                  <a:cubicBezTo>
                    <a:pt x="3017" y="1396"/>
                    <a:pt x="2976" y="1625"/>
                    <a:pt x="3017" y="1851"/>
                  </a:cubicBezTo>
                  <a:cubicBezTo>
                    <a:pt x="3063" y="2628"/>
                    <a:pt x="2408" y="3084"/>
                    <a:pt x="1669" y="3540"/>
                  </a:cubicBezTo>
                  <a:cubicBezTo>
                    <a:pt x="1582" y="3630"/>
                    <a:pt x="1495" y="3674"/>
                    <a:pt x="1363" y="3766"/>
                  </a:cubicBezTo>
                  <a:cubicBezTo>
                    <a:pt x="579" y="4269"/>
                    <a:pt x="973" y="5132"/>
                    <a:pt x="1234" y="5679"/>
                  </a:cubicBezTo>
                  <a:cubicBezTo>
                    <a:pt x="1276" y="5771"/>
                    <a:pt x="1321" y="5818"/>
                    <a:pt x="1321" y="5861"/>
                  </a:cubicBezTo>
                  <a:close/>
                  <a:moveTo>
                    <a:pt x="12557" y="10874"/>
                  </a:moveTo>
                  <a:cubicBezTo>
                    <a:pt x="12469" y="10466"/>
                    <a:pt x="12076" y="10419"/>
                    <a:pt x="12034" y="10419"/>
                  </a:cubicBezTo>
                  <a:cubicBezTo>
                    <a:pt x="11988" y="10419"/>
                    <a:pt x="11988" y="10419"/>
                    <a:pt x="11988" y="10375"/>
                  </a:cubicBezTo>
                  <a:cubicBezTo>
                    <a:pt x="11947" y="10327"/>
                    <a:pt x="11902" y="10284"/>
                    <a:pt x="11947" y="10236"/>
                  </a:cubicBezTo>
                  <a:cubicBezTo>
                    <a:pt x="11988" y="10192"/>
                    <a:pt x="12034" y="10101"/>
                    <a:pt x="12034" y="10054"/>
                  </a:cubicBezTo>
                  <a:cubicBezTo>
                    <a:pt x="12163" y="9963"/>
                    <a:pt x="12250" y="9872"/>
                    <a:pt x="12382" y="9781"/>
                  </a:cubicBezTo>
                  <a:cubicBezTo>
                    <a:pt x="12337" y="9919"/>
                    <a:pt x="12295" y="10054"/>
                    <a:pt x="12208" y="10236"/>
                  </a:cubicBezTo>
                  <a:cubicBezTo>
                    <a:pt x="12382" y="10284"/>
                    <a:pt x="12643" y="10419"/>
                    <a:pt x="12731" y="10739"/>
                  </a:cubicBezTo>
                  <a:cubicBezTo>
                    <a:pt x="12685" y="10783"/>
                    <a:pt x="12598" y="10830"/>
                    <a:pt x="12557" y="10874"/>
                  </a:cubicBezTo>
                  <a:close/>
                  <a:moveTo>
                    <a:pt x="13253" y="21585"/>
                  </a:moveTo>
                  <a:cubicBezTo>
                    <a:pt x="13121" y="21585"/>
                    <a:pt x="12947" y="21537"/>
                    <a:pt x="12731" y="21446"/>
                  </a:cubicBezTo>
                  <a:cubicBezTo>
                    <a:pt x="12685" y="21355"/>
                    <a:pt x="12643" y="21220"/>
                    <a:pt x="12557" y="21129"/>
                  </a:cubicBezTo>
                  <a:cubicBezTo>
                    <a:pt x="12598" y="21173"/>
                    <a:pt x="12643" y="21173"/>
                    <a:pt x="12643" y="21173"/>
                  </a:cubicBezTo>
                  <a:cubicBezTo>
                    <a:pt x="12905" y="21264"/>
                    <a:pt x="13034" y="21355"/>
                    <a:pt x="13208" y="21355"/>
                  </a:cubicBezTo>
                  <a:cubicBezTo>
                    <a:pt x="13208" y="21446"/>
                    <a:pt x="13253" y="21494"/>
                    <a:pt x="13253" y="21585"/>
                  </a:cubicBezTo>
                  <a:close/>
                  <a:moveTo>
                    <a:pt x="14298" y="4815"/>
                  </a:moveTo>
                  <a:cubicBezTo>
                    <a:pt x="14298" y="4677"/>
                    <a:pt x="14298" y="4586"/>
                    <a:pt x="14253" y="4542"/>
                  </a:cubicBezTo>
                  <a:cubicBezTo>
                    <a:pt x="14427" y="4312"/>
                    <a:pt x="14427" y="4130"/>
                    <a:pt x="14385" y="3995"/>
                  </a:cubicBezTo>
                  <a:cubicBezTo>
                    <a:pt x="14473" y="3948"/>
                    <a:pt x="14560" y="3948"/>
                    <a:pt x="14647" y="3995"/>
                  </a:cubicBezTo>
                  <a:cubicBezTo>
                    <a:pt x="14776" y="4039"/>
                    <a:pt x="14908" y="4130"/>
                    <a:pt x="15037" y="4312"/>
                  </a:cubicBezTo>
                  <a:cubicBezTo>
                    <a:pt x="15431" y="4906"/>
                    <a:pt x="15953" y="4859"/>
                    <a:pt x="16430" y="4859"/>
                  </a:cubicBezTo>
                  <a:cubicBezTo>
                    <a:pt x="16650" y="4859"/>
                    <a:pt x="16866" y="4859"/>
                    <a:pt x="17085" y="4950"/>
                  </a:cubicBezTo>
                  <a:cubicBezTo>
                    <a:pt x="17608" y="5089"/>
                    <a:pt x="17301" y="6044"/>
                    <a:pt x="17301" y="6044"/>
                  </a:cubicBezTo>
                  <a:cubicBezTo>
                    <a:pt x="17301" y="6091"/>
                    <a:pt x="17301" y="6182"/>
                    <a:pt x="17389" y="6182"/>
                  </a:cubicBezTo>
                  <a:cubicBezTo>
                    <a:pt x="17389" y="6182"/>
                    <a:pt x="18653" y="6317"/>
                    <a:pt x="18653" y="7229"/>
                  </a:cubicBezTo>
                  <a:cubicBezTo>
                    <a:pt x="18653" y="7640"/>
                    <a:pt x="18827" y="7866"/>
                    <a:pt x="19002" y="8140"/>
                  </a:cubicBezTo>
                  <a:cubicBezTo>
                    <a:pt x="19218" y="8413"/>
                    <a:pt x="19392" y="8687"/>
                    <a:pt x="19131" y="9281"/>
                  </a:cubicBezTo>
                  <a:lnTo>
                    <a:pt x="19002" y="9281"/>
                  </a:lnTo>
                  <a:cubicBezTo>
                    <a:pt x="18956" y="9281"/>
                    <a:pt x="18915" y="9325"/>
                    <a:pt x="18915" y="9325"/>
                  </a:cubicBezTo>
                  <a:cubicBezTo>
                    <a:pt x="18827" y="9190"/>
                    <a:pt x="18695" y="9051"/>
                    <a:pt x="18566" y="8960"/>
                  </a:cubicBezTo>
                  <a:cubicBezTo>
                    <a:pt x="18479" y="8960"/>
                    <a:pt x="18434" y="8916"/>
                    <a:pt x="18392" y="8916"/>
                  </a:cubicBezTo>
                  <a:lnTo>
                    <a:pt x="18392" y="8734"/>
                  </a:lnTo>
                  <a:cubicBezTo>
                    <a:pt x="18347" y="8552"/>
                    <a:pt x="18260" y="8322"/>
                    <a:pt x="18131" y="8187"/>
                  </a:cubicBezTo>
                  <a:cubicBezTo>
                    <a:pt x="18044" y="8096"/>
                    <a:pt x="17870" y="8005"/>
                    <a:pt x="17650" y="7958"/>
                  </a:cubicBezTo>
                  <a:cubicBezTo>
                    <a:pt x="17563" y="7914"/>
                    <a:pt x="17476" y="7914"/>
                    <a:pt x="17347" y="7914"/>
                  </a:cubicBezTo>
                  <a:cubicBezTo>
                    <a:pt x="17215" y="7958"/>
                    <a:pt x="17085" y="7914"/>
                    <a:pt x="16999" y="7914"/>
                  </a:cubicBezTo>
                  <a:cubicBezTo>
                    <a:pt x="16911" y="7866"/>
                    <a:pt x="16866" y="7823"/>
                    <a:pt x="16824" y="7776"/>
                  </a:cubicBezTo>
                  <a:cubicBezTo>
                    <a:pt x="16779" y="7732"/>
                    <a:pt x="16779" y="7684"/>
                    <a:pt x="16779" y="7640"/>
                  </a:cubicBezTo>
                  <a:lnTo>
                    <a:pt x="16779" y="7593"/>
                  </a:lnTo>
                  <a:cubicBezTo>
                    <a:pt x="16779" y="7550"/>
                    <a:pt x="16824" y="7502"/>
                    <a:pt x="16866" y="7458"/>
                  </a:cubicBezTo>
                  <a:cubicBezTo>
                    <a:pt x="16911" y="7367"/>
                    <a:pt x="16999" y="7229"/>
                    <a:pt x="17040" y="7094"/>
                  </a:cubicBezTo>
                  <a:cubicBezTo>
                    <a:pt x="17127" y="6864"/>
                    <a:pt x="17040" y="6638"/>
                    <a:pt x="16650" y="6547"/>
                  </a:cubicBezTo>
                  <a:cubicBezTo>
                    <a:pt x="16430" y="6456"/>
                    <a:pt x="16215" y="6456"/>
                    <a:pt x="15995" y="6456"/>
                  </a:cubicBezTo>
                  <a:cubicBezTo>
                    <a:pt x="15560" y="6500"/>
                    <a:pt x="15257" y="6500"/>
                    <a:pt x="15211" y="5909"/>
                  </a:cubicBezTo>
                  <a:cubicBezTo>
                    <a:pt x="15211" y="5588"/>
                    <a:pt x="15037" y="5315"/>
                    <a:pt x="14863" y="5132"/>
                  </a:cubicBezTo>
                  <a:cubicBezTo>
                    <a:pt x="14689" y="4998"/>
                    <a:pt x="14514" y="4859"/>
                    <a:pt x="14298" y="4815"/>
                  </a:cubicBezTo>
                  <a:close/>
                  <a:moveTo>
                    <a:pt x="18172" y="8916"/>
                  </a:moveTo>
                  <a:cubicBezTo>
                    <a:pt x="18131" y="8916"/>
                    <a:pt x="18085" y="8960"/>
                    <a:pt x="18085" y="8960"/>
                  </a:cubicBezTo>
                  <a:cubicBezTo>
                    <a:pt x="17870" y="9051"/>
                    <a:pt x="17737" y="9190"/>
                    <a:pt x="17608" y="9281"/>
                  </a:cubicBezTo>
                  <a:cubicBezTo>
                    <a:pt x="17476" y="9416"/>
                    <a:pt x="17347" y="9507"/>
                    <a:pt x="17040" y="9463"/>
                  </a:cubicBezTo>
                  <a:lnTo>
                    <a:pt x="17040" y="9281"/>
                  </a:lnTo>
                  <a:cubicBezTo>
                    <a:pt x="16999" y="9143"/>
                    <a:pt x="16911" y="9008"/>
                    <a:pt x="16779" y="8869"/>
                  </a:cubicBezTo>
                  <a:cubicBezTo>
                    <a:pt x="16650" y="8778"/>
                    <a:pt x="16518" y="8734"/>
                    <a:pt x="16344" y="8734"/>
                  </a:cubicBezTo>
                  <a:cubicBezTo>
                    <a:pt x="16256" y="8734"/>
                    <a:pt x="16169" y="8734"/>
                    <a:pt x="16040" y="8778"/>
                  </a:cubicBezTo>
                  <a:cubicBezTo>
                    <a:pt x="15866" y="8825"/>
                    <a:pt x="15734" y="8825"/>
                    <a:pt x="15647" y="8825"/>
                  </a:cubicBezTo>
                  <a:cubicBezTo>
                    <a:pt x="15605" y="8778"/>
                    <a:pt x="15560" y="8778"/>
                    <a:pt x="15518" y="8734"/>
                  </a:cubicBezTo>
                  <a:lnTo>
                    <a:pt x="15518" y="8643"/>
                  </a:lnTo>
                  <a:cubicBezTo>
                    <a:pt x="15518" y="8596"/>
                    <a:pt x="15518" y="8505"/>
                    <a:pt x="15560" y="8413"/>
                  </a:cubicBezTo>
                  <a:cubicBezTo>
                    <a:pt x="15647" y="8279"/>
                    <a:pt x="15692" y="8096"/>
                    <a:pt x="15647" y="7914"/>
                  </a:cubicBezTo>
                  <a:cubicBezTo>
                    <a:pt x="15647" y="7823"/>
                    <a:pt x="15605" y="7732"/>
                    <a:pt x="15560" y="7684"/>
                  </a:cubicBezTo>
                  <a:cubicBezTo>
                    <a:pt x="15518" y="7593"/>
                    <a:pt x="15431" y="7550"/>
                    <a:pt x="15298" y="7502"/>
                  </a:cubicBezTo>
                  <a:cubicBezTo>
                    <a:pt x="15211" y="7502"/>
                    <a:pt x="15082" y="7550"/>
                    <a:pt x="14908" y="7593"/>
                  </a:cubicBezTo>
                  <a:cubicBezTo>
                    <a:pt x="14863" y="7640"/>
                    <a:pt x="14776" y="7640"/>
                    <a:pt x="14734" y="7684"/>
                  </a:cubicBezTo>
                  <a:cubicBezTo>
                    <a:pt x="14514" y="7732"/>
                    <a:pt x="14340" y="7732"/>
                    <a:pt x="14211" y="7640"/>
                  </a:cubicBezTo>
                  <a:cubicBezTo>
                    <a:pt x="14079" y="7593"/>
                    <a:pt x="13950" y="7458"/>
                    <a:pt x="13905" y="7276"/>
                  </a:cubicBezTo>
                  <a:cubicBezTo>
                    <a:pt x="13863" y="7185"/>
                    <a:pt x="13818" y="7094"/>
                    <a:pt x="13818" y="7046"/>
                  </a:cubicBezTo>
                  <a:cubicBezTo>
                    <a:pt x="13776" y="6864"/>
                    <a:pt x="13689" y="6729"/>
                    <a:pt x="13602" y="6638"/>
                  </a:cubicBezTo>
                  <a:cubicBezTo>
                    <a:pt x="13557" y="6591"/>
                    <a:pt x="13469" y="6547"/>
                    <a:pt x="13382" y="6500"/>
                  </a:cubicBezTo>
                  <a:cubicBezTo>
                    <a:pt x="13427" y="6456"/>
                    <a:pt x="13427" y="6408"/>
                    <a:pt x="13427" y="6365"/>
                  </a:cubicBezTo>
                  <a:lnTo>
                    <a:pt x="13602" y="5818"/>
                  </a:lnTo>
                  <a:cubicBezTo>
                    <a:pt x="13689" y="5497"/>
                    <a:pt x="13689" y="5453"/>
                    <a:pt x="13992" y="5315"/>
                  </a:cubicBezTo>
                  <a:cubicBezTo>
                    <a:pt x="14124" y="5224"/>
                    <a:pt x="14211" y="5132"/>
                    <a:pt x="14253" y="4998"/>
                  </a:cubicBezTo>
                  <a:cubicBezTo>
                    <a:pt x="14427" y="5089"/>
                    <a:pt x="14602" y="5180"/>
                    <a:pt x="14734" y="5315"/>
                  </a:cubicBezTo>
                  <a:cubicBezTo>
                    <a:pt x="14863" y="5453"/>
                    <a:pt x="14995" y="5635"/>
                    <a:pt x="14995" y="5909"/>
                  </a:cubicBezTo>
                  <a:cubicBezTo>
                    <a:pt x="15037" y="6729"/>
                    <a:pt x="15473" y="6729"/>
                    <a:pt x="15995" y="6682"/>
                  </a:cubicBezTo>
                  <a:cubicBezTo>
                    <a:pt x="16169" y="6682"/>
                    <a:pt x="16389" y="6682"/>
                    <a:pt x="16605" y="6729"/>
                  </a:cubicBezTo>
                  <a:cubicBezTo>
                    <a:pt x="16824" y="6820"/>
                    <a:pt x="16866" y="6911"/>
                    <a:pt x="16866" y="7003"/>
                  </a:cubicBezTo>
                  <a:cubicBezTo>
                    <a:pt x="16824" y="7094"/>
                    <a:pt x="16737" y="7229"/>
                    <a:pt x="16692" y="7320"/>
                  </a:cubicBezTo>
                  <a:cubicBezTo>
                    <a:pt x="16650" y="7367"/>
                    <a:pt x="16605" y="7458"/>
                    <a:pt x="16563" y="7502"/>
                  </a:cubicBezTo>
                  <a:lnTo>
                    <a:pt x="16563" y="7640"/>
                  </a:lnTo>
                  <a:cubicBezTo>
                    <a:pt x="16563" y="7732"/>
                    <a:pt x="16605" y="7823"/>
                    <a:pt x="16650" y="7914"/>
                  </a:cubicBezTo>
                  <a:cubicBezTo>
                    <a:pt x="16692" y="7958"/>
                    <a:pt x="16779" y="8049"/>
                    <a:pt x="16911" y="8096"/>
                  </a:cubicBezTo>
                  <a:cubicBezTo>
                    <a:pt x="17040" y="8140"/>
                    <a:pt x="17173" y="8187"/>
                    <a:pt x="17389" y="8140"/>
                  </a:cubicBezTo>
                  <a:cubicBezTo>
                    <a:pt x="17476" y="8140"/>
                    <a:pt x="17563" y="8140"/>
                    <a:pt x="17608" y="8187"/>
                  </a:cubicBezTo>
                  <a:cubicBezTo>
                    <a:pt x="17782" y="8187"/>
                    <a:pt x="17911" y="8279"/>
                    <a:pt x="17998" y="8370"/>
                  </a:cubicBezTo>
                  <a:cubicBezTo>
                    <a:pt x="18085" y="8461"/>
                    <a:pt x="18172" y="8596"/>
                    <a:pt x="18172" y="8778"/>
                  </a:cubicBezTo>
                  <a:close/>
                  <a:moveTo>
                    <a:pt x="14298" y="3766"/>
                  </a:moveTo>
                  <a:cubicBezTo>
                    <a:pt x="14211" y="3630"/>
                    <a:pt x="14037" y="3492"/>
                    <a:pt x="13992" y="3448"/>
                  </a:cubicBezTo>
                  <a:cubicBezTo>
                    <a:pt x="13731" y="2537"/>
                    <a:pt x="12859" y="2763"/>
                    <a:pt x="12598" y="2854"/>
                  </a:cubicBezTo>
                  <a:cubicBezTo>
                    <a:pt x="12337" y="2490"/>
                    <a:pt x="12034" y="2719"/>
                    <a:pt x="11860" y="2854"/>
                  </a:cubicBezTo>
                  <a:cubicBezTo>
                    <a:pt x="11598" y="2537"/>
                    <a:pt x="11205" y="2537"/>
                    <a:pt x="11031" y="2537"/>
                  </a:cubicBezTo>
                  <a:cubicBezTo>
                    <a:pt x="10856" y="1943"/>
                    <a:pt x="10379" y="1899"/>
                    <a:pt x="10160" y="1943"/>
                  </a:cubicBezTo>
                  <a:cubicBezTo>
                    <a:pt x="10072" y="1716"/>
                    <a:pt x="9944" y="1534"/>
                    <a:pt x="9811" y="1352"/>
                  </a:cubicBezTo>
                  <a:cubicBezTo>
                    <a:pt x="9769" y="1352"/>
                    <a:pt x="9724" y="1305"/>
                    <a:pt x="9682" y="1261"/>
                  </a:cubicBezTo>
                  <a:cubicBezTo>
                    <a:pt x="9811" y="1079"/>
                    <a:pt x="10160" y="758"/>
                    <a:pt x="10466" y="1261"/>
                  </a:cubicBezTo>
                  <a:cubicBezTo>
                    <a:pt x="10508" y="1305"/>
                    <a:pt x="10553" y="1305"/>
                    <a:pt x="10595" y="1305"/>
                  </a:cubicBezTo>
                  <a:cubicBezTo>
                    <a:pt x="10595" y="1305"/>
                    <a:pt x="11205" y="1031"/>
                    <a:pt x="11511" y="1669"/>
                  </a:cubicBezTo>
                  <a:cubicBezTo>
                    <a:pt x="11511" y="1716"/>
                    <a:pt x="11598" y="1760"/>
                    <a:pt x="11640" y="1716"/>
                  </a:cubicBezTo>
                  <a:cubicBezTo>
                    <a:pt x="11686" y="1716"/>
                    <a:pt x="12250" y="1443"/>
                    <a:pt x="12424" y="1851"/>
                  </a:cubicBezTo>
                  <a:cubicBezTo>
                    <a:pt x="12424" y="1943"/>
                    <a:pt x="12511" y="1943"/>
                    <a:pt x="12557" y="1943"/>
                  </a:cubicBezTo>
                  <a:cubicBezTo>
                    <a:pt x="12557" y="1899"/>
                    <a:pt x="13643" y="1079"/>
                    <a:pt x="14298" y="2490"/>
                  </a:cubicBezTo>
                  <a:cubicBezTo>
                    <a:pt x="14298" y="2537"/>
                    <a:pt x="14385" y="2581"/>
                    <a:pt x="14427" y="2537"/>
                  </a:cubicBezTo>
                  <a:lnTo>
                    <a:pt x="14473" y="2537"/>
                  </a:lnTo>
                  <a:cubicBezTo>
                    <a:pt x="14514" y="2490"/>
                    <a:pt x="14908" y="2172"/>
                    <a:pt x="15082" y="2581"/>
                  </a:cubicBezTo>
                  <a:cubicBezTo>
                    <a:pt x="15082" y="2628"/>
                    <a:pt x="15124" y="2672"/>
                    <a:pt x="15211" y="2628"/>
                  </a:cubicBezTo>
                  <a:cubicBezTo>
                    <a:pt x="15211" y="2628"/>
                    <a:pt x="16256" y="2081"/>
                    <a:pt x="16563" y="2945"/>
                  </a:cubicBezTo>
                  <a:cubicBezTo>
                    <a:pt x="16563" y="2992"/>
                    <a:pt x="16650" y="2992"/>
                    <a:pt x="16692" y="2992"/>
                  </a:cubicBezTo>
                  <a:cubicBezTo>
                    <a:pt x="16692" y="2992"/>
                    <a:pt x="17127" y="2901"/>
                    <a:pt x="17085" y="3583"/>
                  </a:cubicBezTo>
                  <a:cubicBezTo>
                    <a:pt x="17085" y="3674"/>
                    <a:pt x="17127" y="3722"/>
                    <a:pt x="17173" y="3722"/>
                  </a:cubicBezTo>
                  <a:lnTo>
                    <a:pt x="17215" y="3722"/>
                  </a:lnTo>
                  <a:cubicBezTo>
                    <a:pt x="17215" y="3722"/>
                    <a:pt x="18915" y="3401"/>
                    <a:pt x="18956" y="4677"/>
                  </a:cubicBezTo>
                  <a:cubicBezTo>
                    <a:pt x="19002" y="4724"/>
                    <a:pt x="19002" y="4768"/>
                    <a:pt x="19043" y="4768"/>
                  </a:cubicBezTo>
                  <a:cubicBezTo>
                    <a:pt x="19043" y="4768"/>
                    <a:pt x="19653" y="5132"/>
                    <a:pt x="19392" y="5818"/>
                  </a:cubicBezTo>
                  <a:cubicBezTo>
                    <a:pt x="19176" y="6365"/>
                    <a:pt x="19392" y="6500"/>
                    <a:pt x="19698" y="6729"/>
                  </a:cubicBezTo>
                  <a:cubicBezTo>
                    <a:pt x="19914" y="6820"/>
                    <a:pt x="20134" y="7003"/>
                    <a:pt x="20308" y="7320"/>
                  </a:cubicBezTo>
                  <a:cubicBezTo>
                    <a:pt x="20698" y="8049"/>
                    <a:pt x="20047" y="8461"/>
                    <a:pt x="20047" y="8461"/>
                  </a:cubicBezTo>
                  <a:cubicBezTo>
                    <a:pt x="20002" y="8505"/>
                    <a:pt x="20002" y="8596"/>
                    <a:pt x="20047" y="8643"/>
                  </a:cubicBezTo>
                  <a:cubicBezTo>
                    <a:pt x="20047" y="8643"/>
                    <a:pt x="20437" y="9143"/>
                    <a:pt x="19698" y="9737"/>
                  </a:cubicBezTo>
                  <a:cubicBezTo>
                    <a:pt x="19611" y="9507"/>
                    <a:pt x="19479" y="9372"/>
                    <a:pt x="19350" y="9325"/>
                  </a:cubicBezTo>
                  <a:cubicBezTo>
                    <a:pt x="19611" y="8643"/>
                    <a:pt x="19392" y="8322"/>
                    <a:pt x="19176" y="8005"/>
                  </a:cubicBezTo>
                  <a:cubicBezTo>
                    <a:pt x="19043" y="7776"/>
                    <a:pt x="18869" y="7550"/>
                    <a:pt x="18869" y="7185"/>
                  </a:cubicBezTo>
                  <a:cubicBezTo>
                    <a:pt x="18869" y="6317"/>
                    <a:pt x="17870" y="6044"/>
                    <a:pt x="17521" y="6000"/>
                  </a:cubicBezTo>
                  <a:cubicBezTo>
                    <a:pt x="17608" y="5679"/>
                    <a:pt x="17737" y="4906"/>
                    <a:pt x="17127" y="4724"/>
                  </a:cubicBezTo>
                  <a:cubicBezTo>
                    <a:pt x="16911" y="4633"/>
                    <a:pt x="16650" y="4633"/>
                    <a:pt x="16430" y="4633"/>
                  </a:cubicBezTo>
                  <a:cubicBezTo>
                    <a:pt x="15995" y="4677"/>
                    <a:pt x="15560" y="4677"/>
                    <a:pt x="15169" y="4177"/>
                  </a:cubicBezTo>
                  <a:cubicBezTo>
                    <a:pt x="15037" y="3948"/>
                    <a:pt x="14863" y="3813"/>
                    <a:pt x="14734" y="3766"/>
                  </a:cubicBezTo>
                  <a:cubicBezTo>
                    <a:pt x="14560" y="3722"/>
                    <a:pt x="14427" y="3722"/>
                    <a:pt x="14298" y="37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2" name="Google Shape;5369;p41"/>
            <p:cNvSpPr/>
            <p:nvPr/>
          </p:nvSpPr>
          <p:spPr>
            <a:xfrm>
              <a:off x="1284851" y="1060958"/>
              <a:ext cx="364627" cy="141902"/>
            </a:xfrm>
            <a:custGeom>
              <a:avLst/>
              <a:gdLst/>
              <a:ahLst/>
              <a:cxnLst>
                <a:cxn ang="0">
                  <a:pos x="wd2" y="hd2"/>
                </a:cxn>
                <a:cxn ang="5400000">
                  <a:pos x="wd2" y="hd2"/>
                </a:cxn>
                <a:cxn ang="10800000">
                  <a:pos x="wd2" y="hd2"/>
                </a:cxn>
                <a:cxn ang="16200000">
                  <a:pos x="wd2" y="hd2"/>
                </a:cxn>
              </a:cxnLst>
              <a:rect l="0" t="0" r="r" b="b"/>
              <a:pathLst>
                <a:path w="21600" h="21600" extrusionOk="0">
                  <a:moveTo>
                    <a:pt x="13878" y="1336"/>
                  </a:moveTo>
                  <a:cubicBezTo>
                    <a:pt x="15250" y="1762"/>
                    <a:pt x="16621" y="2641"/>
                    <a:pt x="17828" y="3981"/>
                  </a:cubicBezTo>
                  <a:cubicBezTo>
                    <a:pt x="18172" y="4403"/>
                    <a:pt x="21256" y="6622"/>
                    <a:pt x="21600" y="5742"/>
                  </a:cubicBezTo>
                  <a:cubicBezTo>
                    <a:pt x="21256" y="5286"/>
                    <a:pt x="19199" y="3981"/>
                    <a:pt x="18678" y="3524"/>
                  </a:cubicBezTo>
                  <a:cubicBezTo>
                    <a:pt x="18172" y="3098"/>
                    <a:pt x="17828" y="2219"/>
                    <a:pt x="17307" y="1762"/>
                  </a:cubicBezTo>
                  <a:cubicBezTo>
                    <a:pt x="16279" y="879"/>
                    <a:pt x="15085" y="457"/>
                    <a:pt x="13878" y="0"/>
                  </a:cubicBezTo>
                  <a:close/>
                  <a:moveTo>
                    <a:pt x="0" y="21600"/>
                  </a:moveTo>
                  <a:cubicBezTo>
                    <a:pt x="850" y="21143"/>
                    <a:pt x="1713" y="21143"/>
                    <a:pt x="2743" y="21143"/>
                  </a:cubicBezTo>
                  <a:lnTo>
                    <a:pt x="3935" y="21143"/>
                  </a:lnTo>
                  <a:cubicBezTo>
                    <a:pt x="4279" y="21143"/>
                    <a:pt x="5650" y="21600"/>
                    <a:pt x="6513" y="21600"/>
                  </a:cubicBezTo>
                  <a:cubicBezTo>
                    <a:pt x="6513" y="21143"/>
                    <a:pt x="6513" y="21143"/>
                    <a:pt x="6336" y="20721"/>
                  </a:cubicBezTo>
                  <a:cubicBezTo>
                    <a:pt x="5486" y="20260"/>
                    <a:pt x="4456" y="20260"/>
                    <a:pt x="4114" y="20260"/>
                  </a:cubicBezTo>
                  <a:cubicBezTo>
                    <a:pt x="2907" y="19838"/>
                    <a:pt x="1536" y="19838"/>
                    <a:pt x="342" y="19838"/>
                  </a:cubicBezTo>
                  <a:lnTo>
                    <a:pt x="342" y="20260"/>
                  </a:lnTo>
                  <a:cubicBezTo>
                    <a:pt x="164" y="20721"/>
                    <a:pt x="164" y="21143"/>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3" name="Google Shape;5370;p41"/>
            <p:cNvSpPr/>
            <p:nvPr/>
          </p:nvSpPr>
          <p:spPr>
            <a:xfrm>
              <a:off x="1206601" y="233159"/>
              <a:ext cx="234502" cy="92750"/>
            </a:xfrm>
            <a:custGeom>
              <a:avLst/>
              <a:gdLst/>
              <a:ahLst/>
              <a:cxnLst>
                <a:cxn ang="0">
                  <a:pos x="wd2" y="hd2"/>
                </a:cxn>
                <a:cxn ang="5400000">
                  <a:pos x="wd2" y="hd2"/>
                </a:cxn>
                <a:cxn ang="10800000">
                  <a:pos x="wd2" y="hd2"/>
                </a:cxn>
                <a:cxn ang="16200000">
                  <a:pos x="wd2" y="hd2"/>
                </a:cxn>
              </a:cxnLst>
              <a:rect l="0" t="0" r="r" b="b"/>
              <a:pathLst>
                <a:path w="21600" h="21005" extrusionOk="0">
                  <a:moveTo>
                    <a:pt x="11194" y="16447"/>
                  </a:moveTo>
                  <a:cubicBezTo>
                    <a:pt x="12004" y="14454"/>
                    <a:pt x="12539" y="12512"/>
                    <a:pt x="13605" y="11204"/>
                  </a:cubicBezTo>
                  <a:cubicBezTo>
                    <a:pt x="14137" y="9891"/>
                    <a:pt x="15203" y="8583"/>
                    <a:pt x="15737" y="7898"/>
                  </a:cubicBezTo>
                  <a:cubicBezTo>
                    <a:pt x="15459" y="6590"/>
                    <a:pt x="14137" y="8583"/>
                    <a:pt x="13605" y="9211"/>
                  </a:cubicBezTo>
                  <a:cubicBezTo>
                    <a:pt x="12539" y="10519"/>
                    <a:pt x="11728" y="11833"/>
                    <a:pt x="10938" y="14454"/>
                  </a:cubicBezTo>
                  <a:cubicBezTo>
                    <a:pt x="10662" y="14454"/>
                    <a:pt x="10662" y="15134"/>
                    <a:pt x="10406" y="15762"/>
                  </a:cubicBezTo>
                  <a:cubicBezTo>
                    <a:pt x="10662" y="15762"/>
                    <a:pt x="10938" y="16447"/>
                    <a:pt x="11194" y="16447"/>
                  </a:cubicBezTo>
                  <a:close/>
                  <a:moveTo>
                    <a:pt x="4541" y="11204"/>
                  </a:moveTo>
                  <a:cubicBezTo>
                    <a:pt x="4797" y="10519"/>
                    <a:pt x="4797" y="9891"/>
                    <a:pt x="4797" y="9211"/>
                  </a:cubicBezTo>
                  <a:cubicBezTo>
                    <a:pt x="5075" y="8583"/>
                    <a:pt x="5331" y="7269"/>
                    <a:pt x="5331" y="6590"/>
                  </a:cubicBezTo>
                  <a:cubicBezTo>
                    <a:pt x="5607" y="4648"/>
                    <a:pt x="6397" y="1347"/>
                    <a:pt x="6397" y="33"/>
                  </a:cubicBezTo>
                  <a:cubicBezTo>
                    <a:pt x="5607" y="-595"/>
                    <a:pt x="4265" y="7898"/>
                    <a:pt x="4265" y="9211"/>
                  </a:cubicBezTo>
                  <a:cubicBezTo>
                    <a:pt x="4009" y="9891"/>
                    <a:pt x="4009" y="10519"/>
                    <a:pt x="4009" y="11204"/>
                  </a:cubicBezTo>
                  <a:close/>
                  <a:moveTo>
                    <a:pt x="1066" y="11204"/>
                  </a:moveTo>
                  <a:cubicBezTo>
                    <a:pt x="1343" y="10519"/>
                    <a:pt x="1877" y="7898"/>
                    <a:pt x="1877" y="7269"/>
                  </a:cubicBezTo>
                  <a:cubicBezTo>
                    <a:pt x="1343" y="7269"/>
                    <a:pt x="1066" y="7898"/>
                    <a:pt x="1066" y="8583"/>
                  </a:cubicBezTo>
                  <a:lnTo>
                    <a:pt x="0" y="11204"/>
                  </a:lnTo>
                  <a:close/>
                  <a:moveTo>
                    <a:pt x="13860" y="21005"/>
                  </a:moveTo>
                  <a:cubicBezTo>
                    <a:pt x="13605" y="20377"/>
                    <a:pt x="13326" y="19697"/>
                    <a:pt x="13071" y="19697"/>
                  </a:cubicBezTo>
                  <a:cubicBezTo>
                    <a:pt x="14927" y="17755"/>
                    <a:pt x="16525" y="17076"/>
                    <a:pt x="18401" y="15134"/>
                  </a:cubicBezTo>
                  <a:cubicBezTo>
                    <a:pt x="18936" y="15134"/>
                    <a:pt x="21324" y="11204"/>
                    <a:pt x="21600" y="11204"/>
                  </a:cubicBezTo>
                  <a:lnTo>
                    <a:pt x="21600" y="11833"/>
                  </a:lnTo>
                  <a:lnTo>
                    <a:pt x="21068" y="13141"/>
                  </a:lnTo>
                  <a:cubicBezTo>
                    <a:pt x="20792" y="13826"/>
                    <a:pt x="20534" y="13826"/>
                    <a:pt x="20534" y="14454"/>
                  </a:cubicBezTo>
                  <a:cubicBezTo>
                    <a:pt x="18936" y="17076"/>
                    <a:pt x="17870" y="17755"/>
                    <a:pt x="15993" y="19069"/>
                  </a:cubicBezTo>
                  <a:cubicBezTo>
                    <a:pt x="15203" y="19697"/>
                    <a:pt x="14671" y="20377"/>
                    <a:pt x="13860" y="2100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4" name="Google Shape;5371;p41"/>
            <p:cNvSpPr/>
            <p:nvPr/>
          </p:nvSpPr>
          <p:spPr>
            <a:xfrm>
              <a:off x="839200" y="161082"/>
              <a:ext cx="16603" cy="60652"/>
            </a:xfrm>
            <a:custGeom>
              <a:avLst/>
              <a:gdLst/>
              <a:ahLst/>
              <a:cxnLst>
                <a:cxn ang="0">
                  <a:pos x="wd2" y="hd2"/>
                </a:cxn>
                <a:cxn ang="5400000">
                  <a:pos x="wd2" y="hd2"/>
                </a:cxn>
                <a:cxn ang="10800000">
                  <a:pos x="wd2" y="hd2"/>
                </a:cxn>
                <a:cxn ang="16200000">
                  <a:pos x="wd2" y="hd2"/>
                </a:cxn>
              </a:cxnLst>
              <a:rect l="0" t="0" r="r" b="b"/>
              <a:pathLst>
                <a:path w="20666" h="21600" extrusionOk="0">
                  <a:moveTo>
                    <a:pt x="14410" y="0"/>
                  </a:moveTo>
                  <a:cubicBezTo>
                    <a:pt x="10644" y="988"/>
                    <a:pt x="14410" y="0"/>
                    <a:pt x="10644" y="3054"/>
                  </a:cubicBezTo>
                  <a:lnTo>
                    <a:pt x="10644" y="11299"/>
                  </a:lnTo>
                  <a:cubicBezTo>
                    <a:pt x="7190" y="14424"/>
                    <a:pt x="7190" y="18555"/>
                    <a:pt x="0" y="21600"/>
                  </a:cubicBezTo>
                  <a:lnTo>
                    <a:pt x="14410" y="21600"/>
                  </a:lnTo>
                  <a:cubicBezTo>
                    <a:pt x="17865" y="18555"/>
                    <a:pt x="17865" y="15421"/>
                    <a:pt x="17865" y="12367"/>
                  </a:cubicBezTo>
                  <a:cubicBezTo>
                    <a:pt x="21600" y="10301"/>
                    <a:pt x="21600" y="5111"/>
                    <a:pt x="17865" y="3054"/>
                  </a:cubicBezTo>
                  <a:cubicBezTo>
                    <a:pt x="17865" y="2057"/>
                    <a:pt x="17865" y="0"/>
                    <a:pt x="1441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5" name="Google Shape;5372;p41"/>
            <p:cNvSpPr/>
            <p:nvPr/>
          </p:nvSpPr>
          <p:spPr>
            <a:xfrm>
              <a:off x="1611726" y="592157"/>
              <a:ext cx="173627" cy="150477"/>
            </a:xfrm>
            <a:custGeom>
              <a:avLst/>
              <a:gdLst/>
              <a:ahLst/>
              <a:cxnLst>
                <a:cxn ang="0">
                  <a:pos x="wd2" y="hd2"/>
                </a:cxn>
                <a:cxn ang="5400000">
                  <a:pos x="wd2" y="hd2"/>
                </a:cxn>
                <a:cxn ang="10800000">
                  <a:pos x="wd2" y="hd2"/>
                </a:cxn>
                <a:cxn ang="16200000">
                  <a:pos x="wd2" y="hd2"/>
                </a:cxn>
              </a:cxnLst>
              <a:rect l="0" t="0" r="r" b="b"/>
              <a:pathLst>
                <a:path w="21600" h="21600" extrusionOk="0">
                  <a:moveTo>
                    <a:pt x="722" y="16217"/>
                  </a:moveTo>
                  <a:lnTo>
                    <a:pt x="1095" y="15783"/>
                  </a:lnTo>
                  <a:cubicBezTo>
                    <a:pt x="1440" y="15384"/>
                    <a:pt x="2162" y="14954"/>
                    <a:pt x="2535" y="14121"/>
                  </a:cubicBezTo>
                  <a:cubicBezTo>
                    <a:pt x="2880" y="13723"/>
                    <a:pt x="3256" y="12890"/>
                    <a:pt x="2880" y="12460"/>
                  </a:cubicBezTo>
                  <a:cubicBezTo>
                    <a:pt x="2880" y="12460"/>
                    <a:pt x="2535" y="12460"/>
                    <a:pt x="2162" y="12890"/>
                  </a:cubicBezTo>
                  <a:lnTo>
                    <a:pt x="0" y="15384"/>
                  </a:lnTo>
                  <a:cubicBezTo>
                    <a:pt x="0" y="15783"/>
                    <a:pt x="376" y="16217"/>
                    <a:pt x="722" y="16217"/>
                  </a:cubicBezTo>
                  <a:close/>
                  <a:moveTo>
                    <a:pt x="5042" y="21600"/>
                  </a:moveTo>
                  <a:cubicBezTo>
                    <a:pt x="6855" y="20767"/>
                    <a:pt x="8295" y="19540"/>
                    <a:pt x="9362" y="18708"/>
                  </a:cubicBezTo>
                  <a:cubicBezTo>
                    <a:pt x="10456" y="17879"/>
                    <a:pt x="13336" y="15783"/>
                    <a:pt x="14055" y="14954"/>
                  </a:cubicBezTo>
                  <a:cubicBezTo>
                    <a:pt x="13682" y="14556"/>
                    <a:pt x="13682" y="14556"/>
                    <a:pt x="13336" y="14954"/>
                  </a:cubicBezTo>
                  <a:cubicBezTo>
                    <a:pt x="11896" y="15384"/>
                    <a:pt x="9735" y="17046"/>
                    <a:pt x="8640" y="18277"/>
                  </a:cubicBezTo>
                  <a:cubicBezTo>
                    <a:pt x="7200" y="18708"/>
                    <a:pt x="5760" y="19938"/>
                    <a:pt x="4320" y="20767"/>
                  </a:cubicBezTo>
                  <a:cubicBezTo>
                    <a:pt x="4696" y="20767"/>
                    <a:pt x="4696" y="21202"/>
                    <a:pt x="5042" y="21600"/>
                  </a:cubicBezTo>
                  <a:close/>
                  <a:moveTo>
                    <a:pt x="2162" y="17879"/>
                  </a:moveTo>
                  <a:lnTo>
                    <a:pt x="1440" y="17046"/>
                  </a:lnTo>
                  <a:cubicBezTo>
                    <a:pt x="2162" y="16217"/>
                    <a:pt x="3256" y="15384"/>
                    <a:pt x="4320" y="14556"/>
                  </a:cubicBezTo>
                  <a:cubicBezTo>
                    <a:pt x="5042" y="14121"/>
                    <a:pt x="5042" y="14121"/>
                    <a:pt x="5760" y="13292"/>
                  </a:cubicBezTo>
                  <a:cubicBezTo>
                    <a:pt x="6482" y="13292"/>
                    <a:pt x="6855" y="12890"/>
                    <a:pt x="7200" y="12890"/>
                  </a:cubicBezTo>
                  <a:cubicBezTo>
                    <a:pt x="9735" y="11229"/>
                    <a:pt x="13682" y="7906"/>
                    <a:pt x="15840" y="5415"/>
                  </a:cubicBezTo>
                  <a:cubicBezTo>
                    <a:pt x="16562" y="4583"/>
                    <a:pt x="20882" y="0"/>
                    <a:pt x="21600" y="0"/>
                  </a:cubicBezTo>
                  <a:cubicBezTo>
                    <a:pt x="21600" y="829"/>
                    <a:pt x="18002" y="4985"/>
                    <a:pt x="16935" y="5814"/>
                  </a:cubicBezTo>
                  <a:cubicBezTo>
                    <a:pt x="16216" y="7077"/>
                    <a:pt x="15122" y="7906"/>
                    <a:pt x="14400" y="8738"/>
                  </a:cubicBezTo>
                  <a:cubicBezTo>
                    <a:pt x="13682" y="9567"/>
                    <a:pt x="12615" y="10400"/>
                    <a:pt x="11896" y="10798"/>
                  </a:cubicBezTo>
                  <a:cubicBezTo>
                    <a:pt x="12615" y="10798"/>
                    <a:pt x="13336" y="10400"/>
                    <a:pt x="14055" y="10400"/>
                  </a:cubicBezTo>
                  <a:cubicBezTo>
                    <a:pt x="15840" y="9969"/>
                    <a:pt x="18720" y="9567"/>
                    <a:pt x="20160" y="10400"/>
                  </a:cubicBezTo>
                  <a:cubicBezTo>
                    <a:pt x="20882" y="10798"/>
                    <a:pt x="20536" y="10798"/>
                    <a:pt x="20536" y="10798"/>
                  </a:cubicBezTo>
                  <a:cubicBezTo>
                    <a:pt x="20536" y="11229"/>
                    <a:pt x="19442" y="11229"/>
                    <a:pt x="19096" y="11229"/>
                  </a:cubicBezTo>
                  <a:cubicBezTo>
                    <a:pt x="17280" y="10798"/>
                    <a:pt x="15122" y="11631"/>
                    <a:pt x="13336" y="12061"/>
                  </a:cubicBezTo>
                  <a:cubicBezTo>
                    <a:pt x="12242" y="12460"/>
                    <a:pt x="11175" y="12890"/>
                    <a:pt x="9735" y="13292"/>
                  </a:cubicBezTo>
                  <a:cubicBezTo>
                    <a:pt x="7576" y="14121"/>
                    <a:pt x="8295" y="13723"/>
                    <a:pt x="6136" y="14954"/>
                  </a:cubicBezTo>
                  <a:cubicBezTo>
                    <a:pt x="5042" y="15783"/>
                    <a:pt x="3602" y="17046"/>
                    <a:pt x="2162" y="1787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6" name="Google Shape;5373;p41"/>
            <p:cNvSpPr/>
            <p:nvPr/>
          </p:nvSpPr>
          <p:spPr>
            <a:xfrm>
              <a:off x="1666826" y="758840"/>
              <a:ext cx="20152" cy="73619"/>
            </a:xfrm>
            <a:custGeom>
              <a:avLst/>
              <a:gdLst/>
              <a:ahLst/>
              <a:cxnLst>
                <a:cxn ang="0">
                  <a:pos x="wd2" y="hd2"/>
                </a:cxn>
                <a:cxn ang="5400000">
                  <a:pos x="wd2" y="hd2"/>
                </a:cxn>
                <a:cxn ang="10800000">
                  <a:pos x="wd2" y="hd2"/>
                </a:cxn>
                <a:cxn ang="16200000">
                  <a:pos x="wd2" y="hd2"/>
                </a:cxn>
              </a:cxnLst>
              <a:rect l="0" t="0" r="r" b="b"/>
              <a:pathLst>
                <a:path w="21600" h="21131" extrusionOk="0">
                  <a:moveTo>
                    <a:pt x="21600" y="21131"/>
                  </a:moveTo>
                  <a:lnTo>
                    <a:pt x="21600" y="20263"/>
                  </a:lnTo>
                  <a:close/>
                  <a:moveTo>
                    <a:pt x="2975" y="3650"/>
                  </a:moveTo>
                  <a:lnTo>
                    <a:pt x="15383" y="328"/>
                  </a:lnTo>
                  <a:cubicBezTo>
                    <a:pt x="12408" y="-469"/>
                    <a:pt x="9192" y="328"/>
                    <a:pt x="6217" y="1196"/>
                  </a:cubicBezTo>
                  <a:cubicBezTo>
                    <a:pt x="2975" y="1196"/>
                    <a:pt x="0" y="1196"/>
                    <a:pt x="0" y="1992"/>
                  </a:cubicBezTo>
                  <a:cubicBezTo>
                    <a:pt x="0" y="1992"/>
                    <a:pt x="0" y="2854"/>
                    <a:pt x="2975" y="365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7" name="Google Shape;5375;p41"/>
            <p:cNvSpPr/>
            <p:nvPr/>
          </p:nvSpPr>
          <p:spPr>
            <a:xfrm>
              <a:off x="1637901" y="977132"/>
              <a:ext cx="121791" cy="124446"/>
            </a:xfrm>
            <a:custGeom>
              <a:avLst/>
              <a:gdLst/>
              <a:ahLst/>
              <a:cxnLst>
                <a:cxn ang="0">
                  <a:pos x="wd2" y="hd2"/>
                </a:cxn>
                <a:cxn ang="5400000">
                  <a:pos x="wd2" y="hd2"/>
                </a:cxn>
                <a:cxn ang="10800000">
                  <a:pos x="wd2" y="hd2"/>
                </a:cxn>
                <a:cxn ang="16200000">
                  <a:pos x="wd2" y="hd2"/>
                </a:cxn>
              </a:cxnLst>
              <a:rect l="0" t="0" r="r" b="b"/>
              <a:pathLst>
                <a:path w="21163" h="21111" extrusionOk="0">
                  <a:moveTo>
                    <a:pt x="482" y="984"/>
                  </a:moveTo>
                  <a:lnTo>
                    <a:pt x="1004" y="984"/>
                  </a:lnTo>
                  <a:lnTo>
                    <a:pt x="482" y="984"/>
                  </a:lnTo>
                  <a:cubicBezTo>
                    <a:pt x="482" y="1455"/>
                    <a:pt x="0" y="1455"/>
                    <a:pt x="0" y="1964"/>
                  </a:cubicBezTo>
                  <a:cubicBezTo>
                    <a:pt x="1486" y="2948"/>
                    <a:pt x="3497" y="4398"/>
                    <a:pt x="4505" y="4911"/>
                  </a:cubicBezTo>
                  <a:cubicBezTo>
                    <a:pt x="6516" y="6362"/>
                    <a:pt x="8528" y="8325"/>
                    <a:pt x="10057" y="10289"/>
                  </a:cubicBezTo>
                  <a:cubicBezTo>
                    <a:pt x="11543" y="12253"/>
                    <a:pt x="19589" y="21600"/>
                    <a:pt x="21118" y="21091"/>
                  </a:cubicBezTo>
                  <a:cubicBezTo>
                    <a:pt x="21600" y="20620"/>
                    <a:pt x="18103" y="17673"/>
                    <a:pt x="17577" y="17164"/>
                  </a:cubicBezTo>
                  <a:cubicBezTo>
                    <a:pt x="14562" y="13237"/>
                    <a:pt x="11543" y="9309"/>
                    <a:pt x="8046" y="5891"/>
                  </a:cubicBezTo>
                  <a:cubicBezTo>
                    <a:pt x="7520" y="5382"/>
                    <a:pt x="6516" y="4398"/>
                    <a:pt x="5509" y="3927"/>
                  </a:cubicBezTo>
                  <a:cubicBezTo>
                    <a:pt x="7038" y="4398"/>
                    <a:pt x="13072" y="7346"/>
                    <a:pt x="14562" y="6362"/>
                  </a:cubicBezTo>
                  <a:cubicBezTo>
                    <a:pt x="13554" y="5382"/>
                    <a:pt x="11061" y="4911"/>
                    <a:pt x="10057" y="4398"/>
                  </a:cubicBezTo>
                  <a:cubicBezTo>
                    <a:pt x="7520" y="3418"/>
                    <a:pt x="4505" y="1455"/>
                    <a:pt x="2011" y="0"/>
                  </a:cubicBezTo>
                  <a:cubicBezTo>
                    <a:pt x="1486" y="0"/>
                    <a:pt x="1004" y="471"/>
                    <a:pt x="482" y="9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8" name="Google Shape;5376;p41"/>
            <p:cNvSpPr/>
            <p:nvPr/>
          </p:nvSpPr>
          <p:spPr>
            <a:xfrm>
              <a:off x="1166076" y="282069"/>
              <a:ext cx="14602" cy="12702"/>
            </a:xfrm>
            <a:custGeom>
              <a:avLst/>
              <a:gdLst/>
              <a:ahLst/>
              <a:cxnLst>
                <a:cxn ang="0">
                  <a:pos x="wd2" y="hd2"/>
                </a:cxn>
                <a:cxn ang="5400000">
                  <a:pos x="wd2" y="hd2"/>
                </a:cxn>
                <a:cxn ang="10800000">
                  <a:pos x="wd2" y="hd2"/>
                </a:cxn>
                <a:cxn ang="16200000">
                  <a:pos x="wd2" y="hd2"/>
                </a:cxn>
              </a:cxnLst>
              <a:rect l="0" t="0" r="r" b="b"/>
              <a:pathLst>
                <a:path w="21600" h="21600" extrusionOk="0">
                  <a:moveTo>
                    <a:pt x="17125" y="15955"/>
                  </a:moveTo>
                  <a:cubicBezTo>
                    <a:pt x="21600" y="10777"/>
                    <a:pt x="21600" y="5178"/>
                    <a:pt x="21600" y="0"/>
                  </a:cubicBezTo>
                  <a:cubicBezTo>
                    <a:pt x="17125" y="0"/>
                    <a:pt x="4475" y="10777"/>
                    <a:pt x="0" y="21600"/>
                  </a:cubicBezTo>
                  <a:cubicBezTo>
                    <a:pt x="4475" y="21600"/>
                    <a:pt x="13019" y="15955"/>
                    <a:pt x="17125" y="1595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19" name="Google Shape;5377;p41"/>
            <p:cNvSpPr/>
            <p:nvPr/>
          </p:nvSpPr>
          <p:spPr>
            <a:xfrm>
              <a:off x="1493201" y="402823"/>
              <a:ext cx="251892" cy="38836"/>
            </a:xfrm>
            <a:custGeom>
              <a:avLst/>
              <a:gdLst/>
              <a:ahLst/>
              <a:cxnLst>
                <a:cxn ang="0">
                  <a:pos x="wd2" y="hd2"/>
                </a:cxn>
                <a:cxn ang="5400000">
                  <a:pos x="wd2" y="hd2"/>
                </a:cxn>
                <a:cxn ang="10800000">
                  <a:pos x="wd2" y="hd2"/>
                </a:cxn>
                <a:cxn ang="16200000">
                  <a:pos x="wd2" y="hd2"/>
                </a:cxn>
              </a:cxnLst>
              <a:rect l="0" t="0" r="r" b="b"/>
              <a:pathLst>
                <a:path w="21366" h="20711" extrusionOk="0">
                  <a:moveTo>
                    <a:pt x="0" y="711"/>
                  </a:moveTo>
                  <a:cubicBezTo>
                    <a:pt x="235" y="6884"/>
                    <a:pt x="4655" y="9978"/>
                    <a:pt x="5399" y="11458"/>
                  </a:cubicBezTo>
                  <a:cubicBezTo>
                    <a:pt x="6618" y="11458"/>
                    <a:pt x="9072" y="13058"/>
                    <a:pt x="10310" y="13058"/>
                  </a:cubicBezTo>
                  <a:lnTo>
                    <a:pt x="10800" y="9978"/>
                  </a:lnTo>
                  <a:lnTo>
                    <a:pt x="14727" y="9978"/>
                  </a:lnTo>
                  <a:cubicBezTo>
                    <a:pt x="16436" y="9978"/>
                    <a:pt x="18400" y="11458"/>
                    <a:pt x="20128" y="17631"/>
                  </a:cubicBezTo>
                  <a:cubicBezTo>
                    <a:pt x="20364" y="17631"/>
                    <a:pt x="21110" y="20711"/>
                    <a:pt x="21346" y="20711"/>
                  </a:cubicBezTo>
                  <a:cubicBezTo>
                    <a:pt x="21600" y="16151"/>
                    <a:pt x="19382" y="9978"/>
                    <a:pt x="18890" y="8364"/>
                  </a:cubicBezTo>
                  <a:cubicBezTo>
                    <a:pt x="17418" y="6884"/>
                    <a:pt x="16201" y="5284"/>
                    <a:pt x="14727" y="3804"/>
                  </a:cubicBezTo>
                  <a:lnTo>
                    <a:pt x="13491" y="3804"/>
                  </a:lnTo>
                  <a:cubicBezTo>
                    <a:pt x="12274" y="5284"/>
                    <a:pt x="11527" y="3804"/>
                    <a:pt x="10054" y="6884"/>
                  </a:cubicBezTo>
                  <a:cubicBezTo>
                    <a:pt x="9818" y="6884"/>
                    <a:pt x="9564" y="8364"/>
                    <a:pt x="9328" y="8364"/>
                  </a:cubicBezTo>
                  <a:cubicBezTo>
                    <a:pt x="8582" y="8364"/>
                    <a:pt x="3435" y="3804"/>
                    <a:pt x="2691" y="3804"/>
                  </a:cubicBezTo>
                  <a:cubicBezTo>
                    <a:pt x="2199" y="2191"/>
                    <a:pt x="1709" y="2191"/>
                    <a:pt x="1217" y="711"/>
                  </a:cubicBezTo>
                  <a:cubicBezTo>
                    <a:pt x="982" y="711"/>
                    <a:pt x="235" y="-889"/>
                    <a:pt x="0" y="71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0" name="Google Shape;5378;p41"/>
            <p:cNvSpPr/>
            <p:nvPr/>
          </p:nvSpPr>
          <p:spPr>
            <a:xfrm>
              <a:off x="1605951" y="342138"/>
              <a:ext cx="202552" cy="56246"/>
            </a:xfrm>
            <a:custGeom>
              <a:avLst/>
              <a:gdLst/>
              <a:ahLst/>
              <a:cxnLst>
                <a:cxn ang="0">
                  <a:pos x="wd2" y="hd2"/>
                </a:cxn>
                <a:cxn ang="5400000">
                  <a:pos x="wd2" y="hd2"/>
                </a:cxn>
                <a:cxn ang="10800000">
                  <a:pos x="wd2" y="hd2"/>
                </a:cxn>
                <a:cxn ang="16200000">
                  <a:pos x="wd2" y="hd2"/>
                </a:cxn>
              </a:cxnLst>
              <a:rect l="0" t="0" r="r" b="b"/>
              <a:pathLst>
                <a:path w="21600" h="20991" extrusionOk="0">
                  <a:moveTo>
                    <a:pt x="0" y="5866"/>
                  </a:moveTo>
                  <a:cubicBezTo>
                    <a:pt x="616" y="9067"/>
                    <a:pt x="3407" y="12351"/>
                    <a:pt x="4319" y="13387"/>
                  </a:cubicBezTo>
                  <a:cubicBezTo>
                    <a:pt x="7406" y="16671"/>
                    <a:pt x="9875" y="16671"/>
                    <a:pt x="12959" y="17707"/>
                  </a:cubicBezTo>
                  <a:cubicBezTo>
                    <a:pt x="14516" y="18826"/>
                    <a:pt x="15751" y="19862"/>
                    <a:pt x="16663" y="20991"/>
                  </a:cubicBezTo>
                  <a:cubicBezTo>
                    <a:pt x="16663" y="20991"/>
                    <a:pt x="16985" y="20991"/>
                    <a:pt x="16985" y="19862"/>
                  </a:cubicBezTo>
                  <a:cubicBezTo>
                    <a:pt x="16985" y="18826"/>
                    <a:pt x="15751" y="17707"/>
                    <a:pt x="15132" y="16671"/>
                  </a:cubicBezTo>
                  <a:cubicBezTo>
                    <a:pt x="14516" y="15542"/>
                    <a:pt x="13898" y="15542"/>
                    <a:pt x="13282" y="14506"/>
                  </a:cubicBezTo>
                  <a:cubicBezTo>
                    <a:pt x="14516" y="13387"/>
                    <a:pt x="15428" y="13387"/>
                    <a:pt x="17601" y="10186"/>
                  </a:cubicBezTo>
                  <a:cubicBezTo>
                    <a:pt x="18515" y="9067"/>
                    <a:pt x="21600" y="3711"/>
                    <a:pt x="21600" y="427"/>
                  </a:cubicBezTo>
                  <a:cubicBezTo>
                    <a:pt x="21304" y="-609"/>
                    <a:pt x="20984" y="427"/>
                    <a:pt x="20366" y="1546"/>
                  </a:cubicBezTo>
                  <a:cubicBezTo>
                    <a:pt x="18515" y="4747"/>
                    <a:pt x="16047" y="9067"/>
                    <a:pt x="13898" y="10186"/>
                  </a:cubicBezTo>
                  <a:cubicBezTo>
                    <a:pt x="13282" y="11222"/>
                    <a:pt x="11429" y="12351"/>
                    <a:pt x="11109" y="12351"/>
                  </a:cubicBezTo>
                  <a:cubicBezTo>
                    <a:pt x="10813" y="13387"/>
                    <a:pt x="10813" y="13387"/>
                    <a:pt x="10491" y="13387"/>
                  </a:cubicBezTo>
                  <a:cubicBezTo>
                    <a:pt x="5553" y="11222"/>
                    <a:pt x="6172" y="11222"/>
                    <a:pt x="1554" y="6902"/>
                  </a:cubicBezTo>
                  <a:cubicBezTo>
                    <a:pt x="1234" y="5866"/>
                    <a:pt x="320" y="5866"/>
                    <a:pt x="0" y="58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1" name="Google Shape;5379;p41"/>
            <p:cNvSpPr/>
            <p:nvPr/>
          </p:nvSpPr>
          <p:spPr>
            <a:xfrm>
              <a:off x="1336926" y="1165133"/>
              <a:ext cx="225727" cy="63652"/>
            </a:xfrm>
            <a:custGeom>
              <a:avLst/>
              <a:gdLst/>
              <a:ahLst/>
              <a:cxnLst>
                <a:cxn ang="0">
                  <a:pos x="wd2" y="hd2"/>
                </a:cxn>
                <a:cxn ang="5400000">
                  <a:pos x="wd2" y="hd2"/>
                </a:cxn>
                <a:cxn ang="10800000">
                  <a:pos x="wd2" y="hd2"/>
                </a:cxn>
                <a:cxn ang="16200000">
                  <a:pos x="wd2" y="hd2"/>
                </a:cxn>
              </a:cxnLst>
              <a:rect l="0" t="0" r="r" b="b"/>
              <a:pathLst>
                <a:path w="21600" h="21600" extrusionOk="0">
                  <a:moveTo>
                    <a:pt x="0" y="1018"/>
                  </a:moveTo>
                  <a:cubicBezTo>
                    <a:pt x="266" y="1960"/>
                    <a:pt x="2215" y="2986"/>
                    <a:pt x="2481" y="2986"/>
                  </a:cubicBezTo>
                  <a:cubicBezTo>
                    <a:pt x="3036" y="3928"/>
                    <a:pt x="3588" y="3928"/>
                    <a:pt x="3878" y="3928"/>
                  </a:cubicBezTo>
                  <a:lnTo>
                    <a:pt x="3588" y="2986"/>
                  </a:lnTo>
                  <a:lnTo>
                    <a:pt x="3036" y="1018"/>
                  </a:lnTo>
                  <a:cubicBezTo>
                    <a:pt x="2215" y="0"/>
                    <a:pt x="1663" y="0"/>
                    <a:pt x="1373" y="0"/>
                  </a:cubicBezTo>
                  <a:cubicBezTo>
                    <a:pt x="821" y="0"/>
                    <a:pt x="266" y="0"/>
                    <a:pt x="0" y="1018"/>
                  </a:cubicBezTo>
                  <a:close/>
                  <a:moveTo>
                    <a:pt x="20205" y="21600"/>
                  </a:moveTo>
                  <a:cubicBezTo>
                    <a:pt x="21045" y="21600"/>
                    <a:pt x="21600" y="20658"/>
                    <a:pt x="21600" y="19640"/>
                  </a:cubicBezTo>
                  <a:lnTo>
                    <a:pt x="20205" y="1964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2" name="Google Shape;5380;p41"/>
            <p:cNvSpPr/>
            <p:nvPr/>
          </p:nvSpPr>
          <p:spPr>
            <a:xfrm>
              <a:off x="1634876" y="1137588"/>
              <a:ext cx="194002" cy="96229"/>
            </a:xfrm>
            <a:custGeom>
              <a:avLst/>
              <a:gdLst/>
              <a:ahLst/>
              <a:cxnLst>
                <a:cxn ang="0">
                  <a:pos x="wd2" y="hd2"/>
                </a:cxn>
                <a:cxn ang="5400000">
                  <a:pos x="wd2" y="hd2"/>
                </a:cxn>
                <a:cxn ang="10800000">
                  <a:pos x="wd2" y="hd2"/>
                </a:cxn>
                <a:cxn ang="16200000">
                  <a:pos x="wd2" y="hd2"/>
                </a:cxn>
              </a:cxnLst>
              <a:rect l="0" t="0" r="r" b="b"/>
              <a:pathLst>
                <a:path w="21600" h="18435" extrusionOk="0">
                  <a:moveTo>
                    <a:pt x="21266" y="17470"/>
                  </a:moveTo>
                  <a:lnTo>
                    <a:pt x="21600" y="16939"/>
                  </a:lnTo>
                  <a:lnTo>
                    <a:pt x="21600" y="16364"/>
                  </a:lnTo>
                  <a:cubicBezTo>
                    <a:pt x="21266" y="16939"/>
                    <a:pt x="20620" y="16939"/>
                    <a:pt x="20311" y="16939"/>
                  </a:cubicBezTo>
                  <a:cubicBezTo>
                    <a:pt x="19022" y="17470"/>
                    <a:pt x="18043" y="16939"/>
                    <a:pt x="16445" y="15832"/>
                  </a:cubicBezTo>
                  <a:cubicBezTo>
                    <a:pt x="11936" y="13035"/>
                    <a:pt x="7090" y="5851"/>
                    <a:pt x="2914" y="1948"/>
                  </a:cubicBezTo>
                  <a:cubicBezTo>
                    <a:pt x="2269" y="1416"/>
                    <a:pt x="646" y="-801"/>
                    <a:pt x="0" y="305"/>
                  </a:cubicBezTo>
                  <a:cubicBezTo>
                    <a:pt x="646" y="1416"/>
                    <a:pt x="1935" y="2523"/>
                    <a:pt x="2914" y="3634"/>
                  </a:cubicBezTo>
                  <a:cubicBezTo>
                    <a:pt x="6444" y="8069"/>
                    <a:pt x="15465" y="20799"/>
                    <a:pt x="19977" y="18050"/>
                  </a:cubicBezTo>
                  <a:cubicBezTo>
                    <a:pt x="20620" y="18050"/>
                    <a:pt x="20957" y="17470"/>
                    <a:pt x="21266" y="1747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3" name="Google Shape;5381;p41"/>
            <p:cNvSpPr/>
            <p:nvPr/>
          </p:nvSpPr>
          <p:spPr>
            <a:xfrm>
              <a:off x="1530701" y="1150758"/>
              <a:ext cx="124552" cy="46752"/>
            </a:xfrm>
            <a:custGeom>
              <a:avLst/>
              <a:gdLst/>
              <a:ahLst/>
              <a:cxnLst>
                <a:cxn ang="0">
                  <a:pos x="wd2" y="hd2"/>
                </a:cxn>
                <a:cxn ang="5400000">
                  <a:pos x="wd2" y="hd2"/>
                </a:cxn>
                <a:cxn ang="10800000">
                  <a:pos x="wd2" y="hd2"/>
                </a:cxn>
                <a:cxn ang="16200000">
                  <a:pos x="wd2" y="hd2"/>
                </a:cxn>
              </a:cxnLst>
              <a:rect l="0" t="0" r="r" b="b"/>
              <a:pathLst>
                <a:path w="21600" h="20567" extrusionOk="0">
                  <a:moveTo>
                    <a:pt x="520" y="3772"/>
                  </a:moveTo>
                  <a:cubicBezTo>
                    <a:pt x="2007" y="3772"/>
                    <a:pt x="3534" y="5092"/>
                    <a:pt x="4015" y="5092"/>
                  </a:cubicBezTo>
                  <a:cubicBezTo>
                    <a:pt x="8030" y="6324"/>
                    <a:pt x="13050" y="8864"/>
                    <a:pt x="17065" y="15287"/>
                  </a:cubicBezTo>
                  <a:cubicBezTo>
                    <a:pt x="18066" y="16508"/>
                    <a:pt x="20598" y="21600"/>
                    <a:pt x="21600" y="20379"/>
                  </a:cubicBezTo>
                  <a:cubicBezTo>
                    <a:pt x="21600" y="19048"/>
                    <a:pt x="21080" y="17828"/>
                    <a:pt x="20598" y="17828"/>
                  </a:cubicBezTo>
                  <a:cubicBezTo>
                    <a:pt x="15058" y="5092"/>
                    <a:pt x="7548" y="1232"/>
                    <a:pt x="0" y="0"/>
                  </a:cubicBezTo>
                  <a:cubicBezTo>
                    <a:pt x="520" y="1232"/>
                    <a:pt x="520" y="2552"/>
                    <a:pt x="520" y="377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4" name="Google Shape;5382;p41"/>
            <p:cNvSpPr/>
            <p:nvPr/>
          </p:nvSpPr>
          <p:spPr>
            <a:xfrm>
              <a:off x="667343" y="210157"/>
              <a:ext cx="27159" cy="92602"/>
            </a:xfrm>
            <a:custGeom>
              <a:avLst/>
              <a:gdLst/>
              <a:ahLst/>
              <a:cxnLst>
                <a:cxn ang="0">
                  <a:pos x="wd2" y="hd2"/>
                </a:cxn>
                <a:cxn ang="5400000">
                  <a:pos x="wd2" y="hd2"/>
                </a:cxn>
                <a:cxn ang="10800000">
                  <a:pos x="wd2" y="hd2"/>
                </a:cxn>
                <a:cxn ang="16200000">
                  <a:pos x="wd2" y="hd2"/>
                </a:cxn>
              </a:cxnLst>
              <a:rect l="0" t="0" r="r" b="b"/>
              <a:pathLst>
                <a:path w="16892" h="21600" extrusionOk="0">
                  <a:moveTo>
                    <a:pt x="11418" y="1353"/>
                  </a:moveTo>
                  <a:cubicBezTo>
                    <a:pt x="-4708" y="8100"/>
                    <a:pt x="-1100" y="14206"/>
                    <a:pt x="6100" y="21600"/>
                  </a:cubicBezTo>
                  <a:cubicBezTo>
                    <a:pt x="7826" y="20953"/>
                    <a:pt x="7826" y="20253"/>
                    <a:pt x="9692" y="19606"/>
                  </a:cubicBezTo>
                  <a:cubicBezTo>
                    <a:pt x="6100" y="14853"/>
                    <a:pt x="2492" y="10153"/>
                    <a:pt x="9692" y="6106"/>
                  </a:cubicBezTo>
                  <a:cubicBezTo>
                    <a:pt x="9692" y="4753"/>
                    <a:pt x="16892" y="1353"/>
                    <a:pt x="16892" y="0"/>
                  </a:cubicBezTo>
                  <a:cubicBezTo>
                    <a:pt x="15026" y="0"/>
                    <a:pt x="13300" y="706"/>
                    <a:pt x="11418" y="135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5" name="Google Shape;5383;p41"/>
            <p:cNvSpPr/>
            <p:nvPr/>
          </p:nvSpPr>
          <p:spPr>
            <a:xfrm>
              <a:off x="1620526" y="500288"/>
              <a:ext cx="185202" cy="23655"/>
            </a:xfrm>
            <a:custGeom>
              <a:avLst/>
              <a:gdLst/>
              <a:ahLst/>
              <a:cxnLst>
                <a:cxn ang="0">
                  <a:pos x="wd2" y="hd2"/>
                </a:cxn>
                <a:cxn ang="5400000">
                  <a:pos x="wd2" y="hd2"/>
                </a:cxn>
                <a:cxn ang="10800000">
                  <a:pos x="wd2" y="hd2"/>
                </a:cxn>
                <a:cxn ang="16200000">
                  <a:pos x="wd2" y="hd2"/>
                </a:cxn>
              </a:cxnLst>
              <a:rect l="0" t="0" r="r" b="b"/>
              <a:pathLst>
                <a:path w="21600" h="19519" extrusionOk="0">
                  <a:moveTo>
                    <a:pt x="0" y="1872"/>
                  </a:moveTo>
                  <a:cubicBezTo>
                    <a:pt x="324" y="11424"/>
                    <a:pt x="5400" y="11424"/>
                    <a:pt x="6400" y="13714"/>
                  </a:cubicBezTo>
                  <a:cubicBezTo>
                    <a:pt x="7074" y="13714"/>
                    <a:pt x="7426" y="11424"/>
                    <a:pt x="7750" y="11424"/>
                  </a:cubicBezTo>
                  <a:cubicBezTo>
                    <a:pt x="8776" y="11424"/>
                    <a:pt x="9100" y="11424"/>
                    <a:pt x="9774" y="8928"/>
                  </a:cubicBezTo>
                  <a:lnTo>
                    <a:pt x="16200" y="8928"/>
                  </a:lnTo>
                  <a:cubicBezTo>
                    <a:pt x="17550" y="11424"/>
                    <a:pt x="18550" y="11424"/>
                    <a:pt x="20250" y="16190"/>
                  </a:cubicBezTo>
                  <a:cubicBezTo>
                    <a:pt x="20574" y="18480"/>
                    <a:pt x="21250" y="20976"/>
                    <a:pt x="21600" y="18480"/>
                  </a:cubicBezTo>
                  <a:cubicBezTo>
                    <a:pt x="21250" y="11424"/>
                    <a:pt x="19576" y="6638"/>
                    <a:pt x="18900" y="6638"/>
                  </a:cubicBezTo>
                  <a:cubicBezTo>
                    <a:pt x="17550" y="1872"/>
                    <a:pt x="16200" y="1872"/>
                    <a:pt x="14850" y="1872"/>
                  </a:cubicBezTo>
                  <a:cubicBezTo>
                    <a:pt x="13500" y="1872"/>
                    <a:pt x="10800" y="1872"/>
                    <a:pt x="9450" y="4162"/>
                  </a:cubicBezTo>
                  <a:cubicBezTo>
                    <a:pt x="7074" y="6638"/>
                    <a:pt x="3700" y="4162"/>
                    <a:pt x="1350" y="1872"/>
                  </a:cubicBezTo>
                  <a:cubicBezTo>
                    <a:pt x="676" y="-624"/>
                    <a:pt x="324" y="-624"/>
                    <a:pt x="0" y="187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6" name="Google Shape;5384;p41"/>
            <p:cNvSpPr/>
            <p:nvPr/>
          </p:nvSpPr>
          <p:spPr>
            <a:xfrm>
              <a:off x="1138990" y="117557"/>
              <a:ext cx="90763" cy="170852"/>
            </a:xfrm>
            <a:custGeom>
              <a:avLst/>
              <a:gdLst/>
              <a:ahLst/>
              <a:cxnLst>
                <a:cxn ang="0">
                  <a:pos x="wd2" y="hd2"/>
                </a:cxn>
                <a:cxn ang="5400000">
                  <a:pos x="wd2" y="hd2"/>
                </a:cxn>
                <a:cxn ang="10800000">
                  <a:pos x="wd2" y="hd2"/>
                </a:cxn>
                <a:cxn ang="16200000">
                  <a:pos x="wd2" y="hd2"/>
                </a:cxn>
              </a:cxnLst>
              <a:rect l="0" t="0" r="r" b="b"/>
              <a:pathLst>
                <a:path w="20555" h="21600" extrusionOk="0">
                  <a:moveTo>
                    <a:pt x="19241" y="0"/>
                  </a:moveTo>
                  <a:cubicBezTo>
                    <a:pt x="18613" y="379"/>
                    <a:pt x="18613" y="1843"/>
                    <a:pt x="18613" y="2576"/>
                  </a:cubicBezTo>
                  <a:cubicBezTo>
                    <a:pt x="18613" y="4039"/>
                    <a:pt x="18613" y="4039"/>
                    <a:pt x="17934" y="5123"/>
                  </a:cubicBezTo>
                  <a:cubicBezTo>
                    <a:pt x="15992" y="9514"/>
                    <a:pt x="8756" y="12820"/>
                    <a:pt x="4198" y="16480"/>
                  </a:cubicBezTo>
                  <a:cubicBezTo>
                    <a:pt x="2884" y="17210"/>
                    <a:pt x="-1045" y="21221"/>
                    <a:pt x="263" y="21600"/>
                  </a:cubicBezTo>
                  <a:cubicBezTo>
                    <a:pt x="1576" y="20870"/>
                    <a:pt x="2884" y="19757"/>
                    <a:pt x="3513" y="18673"/>
                  </a:cubicBezTo>
                  <a:cubicBezTo>
                    <a:pt x="4826" y="17943"/>
                    <a:pt x="6134" y="16831"/>
                    <a:pt x="7448" y="16097"/>
                  </a:cubicBezTo>
                  <a:cubicBezTo>
                    <a:pt x="10069" y="14283"/>
                    <a:pt x="13370" y="12440"/>
                    <a:pt x="15312" y="10623"/>
                  </a:cubicBezTo>
                  <a:cubicBezTo>
                    <a:pt x="17934" y="8429"/>
                    <a:pt x="19927" y="6233"/>
                    <a:pt x="20555" y="3660"/>
                  </a:cubicBezTo>
                  <a:lnTo>
                    <a:pt x="20555" y="2576"/>
                  </a:lnTo>
                  <a:cubicBezTo>
                    <a:pt x="20555" y="2197"/>
                    <a:pt x="20555" y="0"/>
                    <a:pt x="1924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7" name="Google Shape;5385;p41"/>
            <p:cNvSpPr/>
            <p:nvPr/>
          </p:nvSpPr>
          <p:spPr>
            <a:xfrm>
              <a:off x="1296426" y="182477"/>
              <a:ext cx="130628" cy="111732"/>
            </a:xfrm>
            <a:custGeom>
              <a:avLst/>
              <a:gdLst/>
              <a:ahLst/>
              <a:cxnLst>
                <a:cxn ang="0">
                  <a:pos x="wd2" y="hd2"/>
                </a:cxn>
                <a:cxn ang="5400000">
                  <a:pos x="wd2" y="hd2"/>
                </a:cxn>
                <a:cxn ang="10800000">
                  <a:pos x="wd2" y="hd2"/>
                </a:cxn>
                <a:cxn ang="16200000">
                  <a:pos x="wd2" y="hd2"/>
                </a:cxn>
              </a:cxnLst>
              <a:rect l="0" t="0" r="r" b="b"/>
              <a:pathLst>
                <a:path w="21198" h="20319" extrusionOk="0">
                  <a:moveTo>
                    <a:pt x="1388" y="20319"/>
                  </a:moveTo>
                  <a:cubicBezTo>
                    <a:pt x="2329" y="18719"/>
                    <a:pt x="3757" y="16109"/>
                    <a:pt x="4207" y="15559"/>
                  </a:cubicBezTo>
                  <a:cubicBezTo>
                    <a:pt x="7514" y="10844"/>
                    <a:pt x="11271" y="4529"/>
                    <a:pt x="15965" y="1879"/>
                  </a:cubicBezTo>
                  <a:cubicBezTo>
                    <a:pt x="17843" y="824"/>
                    <a:pt x="18784" y="1370"/>
                    <a:pt x="20663" y="824"/>
                  </a:cubicBezTo>
                  <a:cubicBezTo>
                    <a:pt x="21600" y="824"/>
                    <a:pt x="21113" y="319"/>
                    <a:pt x="20663" y="319"/>
                  </a:cubicBezTo>
                  <a:cubicBezTo>
                    <a:pt x="15478" y="-1281"/>
                    <a:pt x="10780" y="3475"/>
                    <a:pt x="7964" y="7139"/>
                  </a:cubicBezTo>
                  <a:cubicBezTo>
                    <a:pt x="6086" y="9794"/>
                    <a:pt x="4694" y="12404"/>
                    <a:pt x="2816" y="15054"/>
                  </a:cubicBezTo>
                  <a:cubicBezTo>
                    <a:pt x="2329" y="16109"/>
                    <a:pt x="1388" y="17159"/>
                    <a:pt x="937" y="18719"/>
                  </a:cubicBezTo>
                  <a:cubicBezTo>
                    <a:pt x="450" y="18719"/>
                    <a:pt x="450" y="19264"/>
                    <a:pt x="0" y="19769"/>
                  </a:cubicBezTo>
                  <a:cubicBezTo>
                    <a:pt x="450" y="20319"/>
                    <a:pt x="937" y="20319"/>
                    <a:pt x="1388" y="2031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8" name="Google Shape;5386;p41"/>
            <p:cNvSpPr/>
            <p:nvPr/>
          </p:nvSpPr>
          <p:spPr>
            <a:xfrm>
              <a:off x="1686976" y="866308"/>
              <a:ext cx="86802" cy="21001"/>
            </a:xfrm>
            <a:custGeom>
              <a:avLst/>
              <a:gdLst/>
              <a:ahLst/>
              <a:cxnLst>
                <a:cxn ang="0">
                  <a:pos x="wd2" y="hd2"/>
                </a:cxn>
                <a:cxn ang="5400000">
                  <a:pos x="wd2" y="hd2"/>
                </a:cxn>
                <a:cxn ang="10800000">
                  <a:pos x="wd2" y="hd2"/>
                </a:cxn>
                <a:cxn ang="16200000">
                  <a:pos x="wd2" y="hd2"/>
                </a:cxn>
              </a:cxnLst>
              <a:rect l="0" t="0" r="r" b="b"/>
              <a:pathLst>
                <a:path w="21600" h="19593" extrusionOk="0">
                  <a:moveTo>
                    <a:pt x="0" y="19593"/>
                  </a:moveTo>
                  <a:cubicBezTo>
                    <a:pt x="1437" y="17004"/>
                    <a:pt x="3627" y="17004"/>
                    <a:pt x="5070" y="17004"/>
                  </a:cubicBezTo>
                  <a:cubicBezTo>
                    <a:pt x="8641" y="14205"/>
                    <a:pt x="12959" y="14205"/>
                    <a:pt x="16592" y="11615"/>
                  </a:cubicBezTo>
                  <a:cubicBezTo>
                    <a:pt x="17282" y="8793"/>
                    <a:pt x="20909" y="6204"/>
                    <a:pt x="21600" y="815"/>
                  </a:cubicBezTo>
                  <a:cubicBezTo>
                    <a:pt x="20909" y="-2007"/>
                    <a:pt x="15149" y="3405"/>
                    <a:pt x="13712" y="3405"/>
                  </a:cubicBezTo>
                  <a:lnTo>
                    <a:pt x="5761" y="8793"/>
                  </a:lnTo>
                  <a:lnTo>
                    <a:pt x="0" y="8793"/>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29" name="Google Shape;5387;p41"/>
            <p:cNvSpPr/>
            <p:nvPr/>
          </p:nvSpPr>
          <p:spPr>
            <a:xfrm>
              <a:off x="1400601" y="331280"/>
              <a:ext cx="86802" cy="52504"/>
            </a:xfrm>
            <a:custGeom>
              <a:avLst/>
              <a:gdLst/>
              <a:ahLst/>
              <a:cxnLst>
                <a:cxn ang="0">
                  <a:pos x="wd2" y="hd2"/>
                </a:cxn>
                <a:cxn ang="5400000">
                  <a:pos x="wd2" y="hd2"/>
                </a:cxn>
                <a:cxn ang="10800000">
                  <a:pos x="wd2" y="hd2"/>
                </a:cxn>
                <a:cxn ang="16200000">
                  <a:pos x="wd2" y="hd2"/>
                </a:cxn>
              </a:cxnLst>
              <a:rect l="0" t="0" r="r" b="b"/>
              <a:pathLst>
                <a:path w="21600" h="20675" extrusionOk="0">
                  <a:moveTo>
                    <a:pt x="1437" y="20675"/>
                  </a:moveTo>
                  <a:cubicBezTo>
                    <a:pt x="3571" y="18401"/>
                    <a:pt x="5008" y="16117"/>
                    <a:pt x="7895" y="13843"/>
                  </a:cubicBezTo>
                  <a:cubicBezTo>
                    <a:pt x="10078" y="11559"/>
                    <a:pt x="20163" y="3633"/>
                    <a:pt x="21600" y="168"/>
                  </a:cubicBezTo>
                  <a:cubicBezTo>
                    <a:pt x="20163" y="-925"/>
                    <a:pt x="15839" y="3633"/>
                    <a:pt x="14402" y="4726"/>
                  </a:cubicBezTo>
                  <a:cubicBezTo>
                    <a:pt x="9332" y="9284"/>
                    <a:pt x="4318" y="12750"/>
                    <a:pt x="0" y="17308"/>
                  </a:cubicBezTo>
                  <a:cubicBezTo>
                    <a:pt x="691" y="18401"/>
                    <a:pt x="691" y="19582"/>
                    <a:pt x="1437" y="206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0" name="Google Shape;5388;p41"/>
            <p:cNvSpPr/>
            <p:nvPr/>
          </p:nvSpPr>
          <p:spPr>
            <a:xfrm>
              <a:off x="899850" y="185863"/>
              <a:ext cx="60878" cy="50471"/>
            </a:xfrm>
            <a:custGeom>
              <a:avLst/>
              <a:gdLst/>
              <a:ahLst/>
              <a:cxnLst>
                <a:cxn ang="0">
                  <a:pos x="wd2" y="hd2"/>
                </a:cxn>
                <a:cxn ang="5400000">
                  <a:pos x="wd2" y="hd2"/>
                </a:cxn>
                <a:cxn ang="10800000">
                  <a:pos x="wd2" y="hd2"/>
                </a:cxn>
                <a:cxn ang="16200000">
                  <a:pos x="wd2" y="hd2"/>
                </a:cxn>
              </a:cxnLst>
              <a:rect l="0" t="0" r="r" b="b"/>
              <a:pathLst>
                <a:path w="21600" h="20924" extrusionOk="0">
                  <a:moveTo>
                    <a:pt x="0" y="18519"/>
                  </a:moveTo>
                  <a:cubicBezTo>
                    <a:pt x="1064" y="19670"/>
                    <a:pt x="2058" y="19670"/>
                    <a:pt x="3122" y="20924"/>
                  </a:cubicBezTo>
                  <a:cubicBezTo>
                    <a:pt x="5172" y="17276"/>
                    <a:pt x="7230" y="14871"/>
                    <a:pt x="10272" y="12477"/>
                  </a:cubicBezTo>
                  <a:cubicBezTo>
                    <a:pt x="13386" y="8922"/>
                    <a:pt x="21600" y="1718"/>
                    <a:pt x="21600" y="474"/>
                  </a:cubicBezTo>
                  <a:cubicBezTo>
                    <a:pt x="20536" y="-676"/>
                    <a:pt x="17493" y="474"/>
                    <a:pt x="16428" y="1718"/>
                  </a:cubicBezTo>
                  <a:cubicBezTo>
                    <a:pt x="11337" y="6517"/>
                    <a:pt x="5172" y="12477"/>
                    <a:pt x="0" y="1851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1" name="Google Shape;5389;p41"/>
            <p:cNvSpPr/>
            <p:nvPr/>
          </p:nvSpPr>
          <p:spPr>
            <a:xfrm>
              <a:off x="1530491" y="1124608"/>
              <a:ext cx="145742" cy="84052"/>
            </a:xfrm>
            <a:custGeom>
              <a:avLst/>
              <a:gdLst/>
              <a:ahLst/>
              <a:cxnLst>
                <a:cxn ang="0">
                  <a:pos x="wd2" y="hd2"/>
                </a:cxn>
                <a:cxn ang="5400000">
                  <a:pos x="wd2" y="hd2"/>
                </a:cxn>
                <a:cxn ang="10800000">
                  <a:pos x="wd2" y="hd2"/>
                </a:cxn>
                <a:cxn ang="16200000">
                  <a:pos x="wd2" y="hd2"/>
                </a:cxn>
              </a:cxnLst>
              <a:rect l="0" t="0" r="r" b="b"/>
              <a:pathLst>
                <a:path w="20542" h="21600" extrusionOk="0">
                  <a:moveTo>
                    <a:pt x="15530" y="12676"/>
                  </a:moveTo>
                  <a:cubicBezTo>
                    <a:pt x="17584" y="16364"/>
                    <a:pt x="18401" y="18625"/>
                    <a:pt x="20033" y="20823"/>
                  </a:cubicBezTo>
                  <a:cubicBezTo>
                    <a:pt x="20033" y="21600"/>
                    <a:pt x="20424" y="21600"/>
                    <a:pt x="20424" y="21600"/>
                  </a:cubicBezTo>
                  <a:cubicBezTo>
                    <a:pt x="21238" y="20109"/>
                    <a:pt x="17584" y="12676"/>
                    <a:pt x="16770" y="11899"/>
                  </a:cubicBezTo>
                  <a:cubicBezTo>
                    <a:pt x="13081" y="5949"/>
                    <a:pt x="8613" y="771"/>
                    <a:pt x="4110" y="0"/>
                  </a:cubicBezTo>
                  <a:cubicBezTo>
                    <a:pt x="3292" y="0"/>
                    <a:pt x="452" y="0"/>
                    <a:pt x="29" y="771"/>
                  </a:cubicBezTo>
                  <a:cubicBezTo>
                    <a:pt x="-362" y="1491"/>
                    <a:pt x="3292" y="2262"/>
                    <a:pt x="3715" y="2262"/>
                  </a:cubicBezTo>
                  <a:cubicBezTo>
                    <a:pt x="7795" y="2975"/>
                    <a:pt x="12690" y="8211"/>
                    <a:pt x="15530" y="1267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2" name="Google Shape;5390;p41"/>
            <p:cNvSpPr/>
            <p:nvPr/>
          </p:nvSpPr>
          <p:spPr>
            <a:xfrm>
              <a:off x="1406376" y="568982"/>
              <a:ext cx="13515" cy="46327"/>
            </a:xfrm>
            <a:custGeom>
              <a:avLst/>
              <a:gdLst/>
              <a:ahLst/>
              <a:cxnLst>
                <a:cxn ang="0">
                  <a:pos x="wd2" y="hd2"/>
                </a:cxn>
                <a:cxn ang="5400000">
                  <a:pos x="wd2" y="hd2"/>
                </a:cxn>
                <a:cxn ang="10800000">
                  <a:pos x="wd2" y="hd2"/>
                </a:cxn>
                <a:cxn ang="16200000">
                  <a:pos x="wd2" y="hd2"/>
                </a:cxn>
              </a:cxnLst>
              <a:rect l="0" t="0" r="r" b="b"/>
              <a:pathLst>
                <a:path w="16799" h="21600" extrusionOk="0">
                  <a:moveTo>
                    <a:pt x="14390" y="21600"/>
                  </a:moveTo>
                  <a:cubicBezTo>
                    <a:pt x="21600" y="20294"/>
                    <a:pt x="10660" y="5409"/>
                    <a:pt x="7210" y="2704"/>
                  </a:cubicBezTo>
                  <a:lnTo>
                    <a:pt x="7210" y="0"/>
                  </a:lnTo>
                  <a:cubicBezTo>
                    <a:pt x="3450" y="2704"/>
                    <a:pt x="0" y="4103"/>
                    <a:pt x="0" y="5409"/>
                  </a:cubicBezTo>
                  <a:cubicBezTo>
                    <a:pt x="3450" y="10806"/>
                    <a:pt x="10660" y="20294"/>
                    <a:pt x="1439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3" name="Google Shape;5391;p41"/>
            <p:cNvSpPr/>
            <p:nvPr/>
          </p:nvSpPr>
          <p:spPr>
            <a:xfrm>
              <a:off x="1316551" y="1234583"/>
              <a:ext cx="101402" cy="20377"/>
            </a:xfrm>
            <a:custGeom>
              <a:avLst/>
              <a:gdLst/>
              <a:ahLst/>
              <a:cxnLst>
                <a:cxn ang="0">
                  <a:pos x="wd2" y="hd2"/>
                </a:cxn>
                <a:cxn ang="5400000">
                  <a:pos x="wd2" y="hd2"/>
                </a:cxn>
                <a:cxn ang="10800000">
                  <a:pos x="wd2" y="hd2"/>
                </a:cxn>
                <a:cxn ang="16200000">
                  <a:pos x="wd2" y="hd2"/>
                </a:cxn>
              </a:cxnLst>
              <a:rect l="0" t="0" r="r" b="b"/>
              <a:pathLst>
                <a:path w="21600" h="21600" extrusionOk="0">
                  <a:moveTo>
                    <a:pt x="0" y="6122"/>
                  </a:moveTo>
                  <a:cubicBezTo>
                    <a:pt x="1236" y="9329"/>
                    <a:pt x="6167" y="9329"/>
                    <a:pt x="8041" y="12271"/>
                  </a:cubicBezTo>
                  <a:cubicBezTo>
                    <a:pt x="12328" y="12271"/>
                    <a:pt x="16669" y="15451"/>
                    <a:pt x="21600" y="21600"/>
                  </a:cubicBezTo>
                  <a:cubicBezTo>
                    <a:pt x="20961" y="18393"/>
                    <a:pt x="20961" y="15451"/>
                    <a:pt x="20370" y="12271"/>
                  </a:cubicBezTo>
                  <a:cubicBezTo>
                    <a:pt x="16030" y="6122"/>
                    <a:pt x="11098" y="3180"/>
                    <a:pt x="7397" y="0"/>
                  </a:cubicBezTo>
                  <a:lnTo>
                    <a:pt x="3701" y="0"/>
                  </a:lnTo>
                  <a:cubicBezTo>
                    <a:pt x="3110" y="0"/>
                    <a:pt x="644" y="0"/>
                    <a:pt x="0" y="612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4" name="Google Shape;5392;p41"/>
            <p:cNvSpPr/>
            <p:nvPr/>
          </p:nvSpPr>
          <p:spPr>
            <a:xfrm>
              <a:off x="969301" y="246563"/>
              <a:ext cx="55102" cy="33046"/>
            </a:xfrm>
            <a:custGeom>
              <a:avLst/>
              <a:gdLst/>
              <a:ahLst/>
              <a:cxnLst>
                <a:cxn ang="0">
                  <a:pos x="wd2" y="hd2"/>
                </a:cxn>
                <a:cxn ang="5400000">
                  <a:pos x="wd2" y="hd2"/>
                </a:cxn>
                <a:cxn ang="10800000">
                  <a:pos x="wd2" y="hd2"/>
                </a:cxn>
                <a:cxn ang="16200000">
                  <a:pos x="wd2" y="hd2"/>
                </a:cxn>
              </a:cxnLst>
              <a:rect l="0" t="0" r="r" b="b"/>
              <a:pathLst>
                <a:path w="21600" h="20554" extrusionOk="0">
                  <a:moveTo>
                    <a:pt x="2274" y="20554"/>
                  </a:moveTo>
                  <a:cubicBezTo>
                    <a:pt x="4538" y="16962"/>
                    <a:pt x="5714" y="13354"/>
                    <a:pt x="7987" y="11628"/>
                  </a:cubicBezTo>
                  <a:cubicBezTo>
                    <a:pt x="13613" y="6154"/>
                    <a:pt x="20424" y="6154"/>
                    <a:pt x="21600" y="836"/>
                  </a:cubicBezTo>
                  <a:cubicBezTo>
                    <a:pt x="20424" y="-1046"/>
                    <a:pt x="19336" y="836"/>
                    <a:pt x="17062" y="836"/>
                  </a:cubicBezTo>
                  <a:cubicBezTo>
                    <a:pt x="13613" y="2562"/>
                    <a:pt x="10261" y="2562"/>
                    <a:pt x="6811" y="8036"/>
                  </a:cubicBezTo>
                  <a:cubicBezTo>
                    <a:pt x="3450" y="9762"/>
                    <a:pt x="2274" y="13354"/>
                    <a:pt x="0" y="15236"/>
                  </a:cubicBezTo>
                  <a:cubicBezTo>
                    <a:pt x="1176" y="16962"/>
                    <a:pt x="2274" y="18828"/>
                    <a:pt x="2274" y="2055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5" name="Google Shape;5393;p41"/>
            <p:cNvSpPr/>
            <p:nvPr/>
          </p:nvSpPr>
          <p:spPr>
            <a:xfrm>
              <a:off x="1304976" y="638457"/>
              <a:ext cx="55102" cy="144677"/>
            </a:xfrm>
            <a:custGeom>
              <a:avLst/>
              <a:gdLst/>
              <a:ahLst/>
              <a:cxnLst>
                <a:cxn ang="0">
                  <a:pos x="wd2" y="hd2"/>
                </a:cxn>
                <a:cxn ang="5400000">
                  <a:pos x="wd2" y="hd2"/>
                </a:cxn>
                <a:cxn ang="10800000">
                  <a:pos x="wd2" y="hd2"/>
                </a:cxn>
                <a:cxn ang="16200000">
                  <a:pos x="wd2" y="hd2"/>
                </a:cxn>
              </a:cxnLst>
              <a:rect l="0" t="0" r="r" b="b"/>
              <a:pathLst>
                <a:path w="21600" h="21600" extrusionOk="0">
                  <a:moveTo>
                    <a:pt x="18150" y="448"/>
                  </a:moveTo>
                  <a:cubicBezTo>
                    <a:pt x="10261" y="4319"/>
                    <a:pt x="2274" y="13825"/>
                    <a:pt x="0" y="19458"/>
                  </a:cubicBezTo>
                  <a:lnTo>
                    <a:pt x="0" y="21600"/>
                  </a:lnTo>
                  <a:cubicBezTo>
                    <a:pt x="2274" y="21186"/>
                    <a:pt x="4538" y="17281"/>
                    <a:pt x="5723" y="16416"/>
                  </a:cubicBezTo>
                  <a:cubicBezTo>
                    <a:pt x="7987" y="12545"/>
                    <a:pt x="13613" y="6495"/>
                    <a:pt x="18150" y="2590"/>
                  </a:cubicBezTo>
                  <a:cubicBezTo>
                    <a:pt x="19336" y="1728"/>
                    <a:pt x="21600" y="862"/>
                    <a:pt x="21600" y="0"/>
                  </a:cubicBezTo>
                  <a:cubicBezTo>
                    <a:pt x="20424" y="0"/>
                    <a:pt x="19336" y="0"/>
                    <a:pt x="18150" y="44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6" name="Google Shape;5394;p41"/>
            <p:cNvSpPr/>
            <p:nvPr/>
          </p:nvSpPr>
          <p:spPr>
            <a:xfrm>
              <a:off x="726225" y="116525"/>
              <a:ext cx="40502" cy="139934"/>
            </a:xfrm>
            <a:custGeom>
              <a:avLst/>
              <a:gdLst/>
              <a:ahLst/>
              <a:cxnLst>
                <a:cxn ang="0">
                  <a:pos x="wd2" y="hd2"/>
                </a:cxn>
                <a:cxn ang="5400000">
                  <a:pos x="wd2" y="hd2"/>
                </a:cxn>
                <a:cxn ang="10800000">
                  <a:pos x="wd2" y="hd2"/>
                </a:cxn>
                <a:cxn ang="16200000">
                  <a:pos x="wd2" y="hd2"/>
                </a:cxn>
              </a:cxnLst>
              <a:rect l="0" t="0" r="r" b="b"/>
              <a:pathLst>
                <a:path w="21600" h="20892" extrusionOk="0">
                  <a:moveTo>
                    <a:pt x="6173" y="19615"/>
                  </a:moveTo>
                  <a:cubicBezTo>
                    <a:pt x="12347" y="16573"/>
                    <a:pt x="17040" y="11389"/>
                    <a:pt x="17040" y="10523"/>
                  </a:cubicBezTo>
                  <a:cubicBezTo>
                    <a:pt x="20120" y="7515"/>
                    <a:pt x="21600" y="5339"/>
                    <a:pt x="21600" y="2330"/>
                  </a:cubicBezTo>
                  <a:cubicBezTo>
                    <a:pt x="21600" y="2330"/>
                    <a:pt x="21600" y="-708"/>
                    <a:pt x="18520" y="154"/>
                  </a:cubicBezTo>
                  <a:cubicBezTo>
                    <a:pt x="18520" y="154"/>
                    <a:pt x="18520" y="2330"/>
                    <a:pt x="17040" y="2748"/>
                  </a:cubicBezTo>
                  <a:cubicBezTo>
                    <a:pt x="17040" y="4924"/>
                    <a:pt x="13947" y="8381"/>
                    <a:pt x="12347" y="10971"/>
                  </a:cubicBezTo>
                  <a:cubicBezTo>
                    <a:pt x="9253" y="13117"/>
                    <a:pt x="6173" y="17021"/>
                    <a:pt x="1600" y="19164"/>
                  </a:cubicBezTo>
                  <a:cubicBezTo>
                    <a:pt x="1600" y="19615"/>
                    <a:pt x="0" y="20030"/>
                    <a:pt x="0" y="20892"/>
                  </a:cubicBezTo>
                  <a:cubicBezTo>
                    <a:pt x="1600" y="20478"/>
                    <a:pt x="4693" y="20030"/>
                    <a:pt x="6173" y="1961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7" name="Google Shape;5395;p41"/>
            <p:cNvSpPr/>
            <p:nvPr/>
          </p:nvSpPr>
          <p:spPr>
            <a:xfrm>
              <a:off x="1519126" y="292862"/>
              <a:ext cx="150477" cy="21472"/>
            </a:xfrm>
            <a:custGeom>
              <a:avLst/>
              <a:gdLst/>
              <a:ahLst/>
              <a:cxnLst>
                <a:cxn ang="0">
                  <a:pos x="wd2" y="hd2"/>
                </a:cxn>
                <a:cxn ang="5400000">
                  <a:pos x="wd2" y="hd2"/>
                </a:cxn>
                <a:cxn ang="10800000">
                  <a:pos x="wd2" y="hd2"/>
                </a:cxn>
                <a:cxn ang="16200000">
                  <a:pos x="wd2" y="hd2"/>
                </a:cxn>
              </a:cxnLst>
              <a:rect l="0" t="0" r="r" b="b"/>
              <a:pathLst>
                <a:path w="21600" h="20032" extrusionOk="0">
                  <a:moveTo>
                    <a:pt x="0" y="9232"/>
                  </a:moveTo>
                  <a:cubicBezTo>
                    <a:pt x="431" y="17443"/>
                    <a:pt x="2925" y="17443"/>
                    <a:pt x="3754" y="20032"/>
                  </a:cubicBezTo>
                  <a:cubicBezTo>
                    <a:pt x="7479" y="20032"/>
                    <a:pt x="9571" y="17443"/>
                    <a:pt x="12894" y="14644"/>
                  </a:cubicBezTo>
                  <a:lnTo>
                    <a:pt x="16615" y="12054"/>
                  </a:lnTo>
                  <a:cubicBezTo>
                    <a:pt x="17448" y="12054"/>
                    <a:pt x="18277" y="9232"/>
                    <a:pt x="19109" y="9232"/>
                  </a:cubicBezTo>
                  <a:cubicBezTo>
                    <a:pt x="19938" y="9232"/>
                    <a:pt x="21600" y="6643"/>
                    <a:pt x="21600" y="1254"/>
                  </a:cubicBezTo>
                  <a:cubicBezTo>
                    <a:pt x="21202" y="-1568"/>
                    <a:pt x="18711" y="1254"/>
                    <a:pt x="17879" y="1254"/>
                  </a:cubicBezTo>
                  <a:cubicBezTo>
                    <a:pt x="17050" y="3844"/>
                    <a:pt x="17050" y="3844"/>
                    <a:pt x="16217" y="3844"/>
                  </a:cubicBezTo>
                  <a:cubicBezTo>
                    <a:pt x="14954" y="3844"/>
                    <a:pt x="12894" y="6643"/>
                    <a:pt x="10802" y="6643"/>
                  </a:cubicBezTo>
                  <a:cubicBezTo>
                    <a:pt x="10403" y="6643"/>
                    <a:pt x="9969" y="9232"/>
                    <a:pt x="9571" y="9232"/>
                  </a:cubicBezTo>
                  <a:lnTo>
                    <a:pt x="2494" y="12054"/>
                  </a:lnTo>
                  <a:cubicBezTo>
                    <a:pt x="2092" y="12054"/>
                    <a:pt x="1662" y="12054"/>
                    <a:pt x="1263" y="9232"/>
                  </a:cubicBezTo>
                  <a:cubicBezTo>
                    <a:pt x="431" y="9232"/>
                    <a:pt x="431" y="6643"/>
                    <a:pt x="0" y="923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8" name="Google Shape;5396;p41"/>
            <p:cNvSpPr/>
            <p:nvPr/>
          </p:nvSpPr>
          <p:spPr>
            <a:xfrm>
              <a:off x="1550743" y="438882"/>
              <a:ext cx="135929" cy="43302"/>
            </a:xfrm>
            <a:custGeom>
              <a:avLst/>
              <a:gdLst/>
              <a:ahLst/>
              <a:cxnLst>
                <a:cxn ang="0">
                  <a:pos x="wd2" y="hd2"/>
                </a:cxn>
                <a:cxn ang="5400000">
                  <a:pos x="wd2" y="hd2"/>
                </a:cxn>
                <a:cxn ang="10800000">
                  <a:pos x="wd2" y="hd2"/>
                </a:cxn>
                <a:cxn ang="16200000">
                  <a:pos x="wd2" y="hd2"/>
                </a:cxn>
              </a:cxnLst>
              <a:rect l="0" t="0" r="r" b="b"/>
              <a:pathLst>
                <a:path w="20691" h="21600" extrusionOk="0">
                  <a:moveTo>
                    <a:pt x="20315" y="0"/>
                  </a:moveTo>
                  <a:cubicBezTo>
                    <a:pt x="18975" y="4278"/>
                    <a:pt x="19432" y="12933"/>
                    <a:pt x="14569" y="15826"/>
                  </a:cubicBezTo>
                  <a:cubicBezTo>
                    <a:pt x="11045" y="17322"/>
                    <a:pt x="7521" y="17322"/>
                    <a:pt x="4457" y="15826"/>
                  </a:cubicBezTo>
                  <a:cubicBezTo>
                    <a:pt x="3575" y="15826"/>
                    <a:pt x="1356" y="14442"/>
                    <a:pt x="473" y="15826"/>
                  </a:cubicBezTo>
                  <a:cubicBezTo>
                    <a:pt x="-406" y="15826"/>
                    <a:pt x="51" y="17322"/>
                    <a:pt x="930" y="18707"/>
                  </a:cubicBezTo>
                  <a:cubicBezTo>
                    <a:pt x="1813" y="18707"/>
                    <a:pt x="2695" y="18707"/>
                    <a:pt x="3575" y="20216"/>
                  </a:cubicBezTo>
                  <a:cubicBezTo>
                    <a:pt x="6642" y="21600"/>
                    <a:pt x="7521" y="21600"/>
                    <a:pt x="10622" y="21600"/>
                  </a:cubicBezTo>
                  <a:lnTo>
                    <a:pt x="11928" y="21600"/>
                  </a:lnTo>
                  <a:cubicBezTo>
                    <a:pt x="12807" y="21600"/>
                    <a:pt x="13690" y="21600"/>
                    <a:pt x="14569" y="20216"/>
                  </a:cubicBezTo>
                  <a:cubicBezTo>
                    <a:pt x="16791" y="18707"/>
                    <a:pt x="18975" y="15826"/>
                    <a:pt x="19854" y="10052"/>
                  </a:cubicBezTo>
                  <a:cubicBezTo>
                    <a:pt x="20315" y="7158"/>
                    <a:pt x="21194" y="2893"/>
                    <a:pt x="20315"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39" name="Google Shape;5397;p41"/>
            <p:cNvSpPr/>
            <p:nvPr/>
          </p:nvSpPr>
          <p:spPr>
            <a:xfrm>
              <a:off x="1030201" y="317357"/>
              <a:ext cx="44621" cy="144677"/>
            </a:xfrm>
            <a:custGeom>
              <a:avLst/>
              <a:gdLst/>
              <a:ahLst/>
              <a:cxnLst>
                <a:cxn ang="0">
                  <a:pos x="wd2" y="hd2"/>
                </a:cxn>
                <a:cxn ang="5400000">
                  <a:pos x="wd2" y="hd2"/>
                </a:cxn>
                <a:cxn ang="10800000">
                  <a:pos x="wd2" y="hd2"/>
                </a:cxn>
                <a:cxn ang="16200000">
                  <a:pos x="wd2" y="hd2"/>
                </a:cxn>
              </a:cxnLst>
              <a:rect l="0" t="0" r="r" b="b"/>
              <a:pathLst>
                <a:path w="20816" h="21600" extrusionOk="0">
                  <a:moveTo>
                    <a:pt x="1295" y="21600"/>
                  </a:moveTo>
                  <a:cubicBezTo>
                    <a:pt x="3989" y="21152"/>
                    <a:pt x="1295" y="19010"/>
                    <a:pt x="2694" y="16416"/>
                  </a:cubicBezTo>
                  <a:cubicBezTo>
                    <a:pt x="3989" y="14687"/>
                    <a:pt x="6695" y="12959"/>
                    <a:pt x="9389" y="10783"/>
                  </a:cubicBezTo>
                  <a:cubicBezTo>
                    <a:pt x="13494" y="8189"/>
                    <a:pt x="18894" y="4733"/>
                    <a:pt x="20189" y="1728"/>
                  </a:cubicBezTo>
                  <a:cubicBezTo>
                    <a:pt x="20189" y="1277"/>
                    <a:pt x="21600" y="414"/>
                    <a:pt x="20189" y="0"/>
                  </a:cubicBezTo>
                  <a:cubicBezTo>
                    <a:pt x="17495" y="862"/>
                    <a:pt x="16200" y="2142"/>
                    <a:pt x="16200" y="3005"/>
                  </a:cubicBezTo>
                  <a:cubicBezTo>
                    <a:pt x="13494" y="4733"/>
                    <a:pt x="6695" y="8641"/>
                    <a:pt x="3989" y="11231"/>
                  </a:cubicBezTo>
                  <a:cubicBezTo>
                    <a:pt x="3989" y="11645"/>
                    <a:pt x="2694" y="12097"/>
                    <a:pt x="2694" y="12511"/>
                  </a:cubicBezTo>
                  <a:cubicBezTo>
                    <a:pt x="2694" y="15553"/>
                    <a:pt x="2694" y="18558"/>
                    <a:pt x="0" y="2115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0" name="Google Shape;5398;p41"/>
            <p:cNvSpPr/>
            <p:nvPr/>
          </p:nvSpPr>
          <p:spPr>
            <a:xfrm>
              <a:off x="1712285" y="1139183"/>
              <a:ext cx="119368" cy="78231"/>
            </a:xfrm>
            <a:custGeom>
              <a:avLst/>
              <a:gdLst/>
              <a:ahLst/>
              <a:cxnLst>
                <a:cxn ang="0">
                  <a:pos x="wd2" y="hd2"/>
                </a:cxn>
                <a:cxn ang="5400000">
                  <a:pos x="wd2" y="hd2"/>
                </a:cxn>
                <a:cxn ang="10800000">
                  <a:pos x="wd2" y="hd2"/>
                </a:cxn>
                <a:cxn ang="16200000">
                  <a:pos x="wd2" y="hd2"/>
                </a:cxn>
              </a:cxnLst>
              <a:rect l="0" t="0" r="r" b="b"/>
              <a:pathLst>
                <a:path w="21216" h="18859" extrusionOk="0">
                  <a:moveTo>
                    <a:pt x="149" y="0"/>
                  </a:moveTo>
                  <a:cubicBezTo>
                    <a:pt x="-384" y="675"/>
                    <a:pt x="642" y="2790"/>
                    <a:pt x="1180" y="4189"/>
                  </a:cubicBezTo>
                  <a:cubicBezTo>
                    <a:pt x="5295" y="11837"/>
                    <a:pt x="10436" y="21600"/>
                    <a:pt x="18132" y="18141"/>
                  </a:cubicBezTo>
                  <a:cubicBezTo>
                    <a:pt x="19159" y="17417"/>
                    <a:pt x="20723" y="16748"/>
                    <a:pt x="21216" y="15350"/>
                  </a:cubicBezTo>
                  <a:cubicBezTo>
                    <a:pt x="20723" y="15350"/>
                    <a:pt x="20190" y="15350"/>
                    <a:pt x="19696" y="16019"/>
                  </a:cubicBezTo>
                  <a:cubicBezTo>
                    <a:pt x="17639" y="16019"/>
                    <a:pt x="17639" y="16748"/>
                    <a:pt x="15582" y="16748"/>
                  </a:cubicBezTo>
                  <a:cubicBezTo>
                    <a:pt x="10929" y="17417"/>
                    <a:pt x="6815" y="10438"/>
                    <a:pt x="4757" y="6979"/>
                  </a:cubicBezTo>
                  <a:cubicBezTo>
                    <a:pt x="3731" y="4858"/>
                    <a:pt x="1180" y="0"/>
                    <a:pt x="14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1" name="Google Shape;5399;p41"/>
            <p:cNvSpPr/>
            <p:nvPr/>
          </p:nvSpPr>
          <p:spPr>
            <a:xfrm>
              <a:off x="894590" y="84995"/>
              <a:ext cx="103663" cy="105014"/>
            </a:xfrm>
            <a:custGeom>
              <a:avLst/>
              <a:gdLst/>
              <a:ahLst/>
              <a:cxnLst>
                <a:cxn ang="0">
                  <a:pos x="wd2" y="hd2"/>
                </a:cxn>
                <a:cxn ang="5400000">
                  <a:pos x="wd2" y="hd2"/>
                </a:cxn>
                <a:cxn ang="10800000">
                  <a:pos x="wd2" y="hd2"/>
                </a:cxn>
                <a:cxn ang="16200000">
                  <a:pos x="wd2" y="hd2"/>
                </a:cxn>
              </a:cxnLst>
              <a:rect l="0" t="0" r="r" b="b"/>
              <a:pathLst>
                <a:path w="20931" h="21164" extrusionOk="0">
                  <a:moveTo>
                    <a:pt x="5176" y="10064"/>
                  </a:moveTo>
                  <a:cubicBezTo>
                    <a:pt x="3400" y="11833"/>
                    <a:pt x="1668" y="13561"/>
                    <a:pt x="1062" y="15894"/>
                  </a:cubicBezTo>
                  <a:cubicBezTo>
                    <a:pt x="502" y="17063"/>
                    <a:pt x="-669" y="20000"/>
                    <a:pt x="502" y="21164"/>
                  </a:cubicBezTo>
                  <a:cubicBezTo>
                    <a:pt x="1062" y="20559"/>
                    <a:pt x="2234" y="17667"/>
                    <a:pt x="2839" y="16498"/>
                  </a:cubicBezTo>
                  <a:cubicBezTo>
                    <a:pt x="6908" y="7167"/>
                    <a:pt x="19200" y="3066"/>
                    <a:pt x="20931" y="169"/>
                  </a:cubicBezTo>
                  <a:cubicBezTo>
                    <a:pt x="19760" y="-436"/>
                    <a:pt x="17423" y="728"/>
                    <a:pt x="16862" y="1338"/>
                  </a:cubicBezTo>
                  <a:cubicBezTo>
                    <a:pt x="13354" y="3670"/>
                    <a:pt x="7514" y="6562"/>
                    <a:pt x="5176" y="1006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2" name="Google Shape;5400;p41"/>
            <p:cNvSpPr/>
            <p:nvPr/>
          </p:nvSpPr>
          <p:spPr>
            <a:xfrm>
              <a:off x="1565426" y="617690"/>
              <a:ext cx="72477" cy="61269"/>
            </a:xfrm>
            <a:custGeom>
              <a:avLst/>
              <a:gdLst/>
              <a:ahLst/>
              <a:cxnLst>
                <a:cxn ang="0">
                  <a:pos x="wd2" y="hd2"/>
                </a:cxn>
                <a:cxn ang="5400000">
                  <a:pos x="wd2" y="hd2"/>
                </a:cxn>
                <a:cxn ang="10800000">
                  <a:pos x="wd2" y="hd2"/>
                </a:cxn>
                <a:cxn ang="16200000">
                  <a:pos x="wd2" y="hd2"/>
                </a:cxn>
              </a:cxnLst>
              <a:rect l="0" t="0" r="r" b="b"/>
              <a:pathLst>
                <a:path w="21600" h="20791" extrusionOk="0">
                  <a:moveTo>
                    <a:pt x="6072" y="10025"/>
                  </a:moveTo>
                  <a:cubicBezTo>
                    <a:pt x="3450" y="13953"/>
                    <a:pt x="1729" y="15921"/>
                    <a:pt x="0" y="18831"/>
                  </a:cubicBezTo>
                  <a:cubicBezTo>
                    <a:pt x="0" y="19849"/>
                    <a:pt x="902" y="19849"/>
                    <a:pt x="902" y="19849"/>
                  </a:cubicBezTo>
                  <a:cubicBezTo>
                    <a:pt x="1729" y="19849"/>
                    <a:pt x="1729" y="19849"/>
                    <a:pt x="2623" y="20791"/>
                  </a:cubicBezTo>
                  <a:cubicBezTo>
                    <a:pt x="6072" y="14903"/>
                    <a:pt x="9522" y="10025"/>
                    <a:pt x="14701" y="6097"/>
                  </a:cubicBezTo>
                  <a:cubicBezTo>
                    <a:pt x="15528" y="4137"/>
                    <a:pt x="20698" y="2169"/>
                    <a:pt x="21600" y="209"/>
                  </a:cubicBezTo>
                  <a:cubicBezTo>
                    <a:pt x="19871" y="-809"/>
                    <a:pt x="14701" y="2169"/>
                    <a:pt x="13799" y="3119"/>
                  </a:cubicBezTo>
                  <a:cubicBezTo>
                    <a:pt x="11251" y="5079"/>
                    <a:pt x="7801" y="7047"/>
                    <a:pt x="6072" y="100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3" name="Google Shape;5401;p41"/>
            <p:cNvSpPr/>
            <p:nvPr/>
          </p:nvSpPr>
          <p:spPr>
            <a:xfrm>
              <a:off x="1391801" y="259522"/>
              <a:ext cx="113239" cy="77962"/>
            </a:xfrm>
            <a:custGeom>
              <a:avLst/>
              <a:gdLst/>
              <a:ahLst/>
              <a:cxnLst>
                <a:cxn ang="0">
                  <a:pos x="wd2" y="hd2"/>
                </a:cxn>
                <a:cxn ang="5400000">
                  <a:pos x="wd2" y="hd2"/>
                </a:cxn>
                <a:cxn ang="10800000">
                  <a:pos x="wd2" y="hd2"/>
                </a:cxn>
                <a:cxn ang="16200000">
                  <a:pos x="wd2" y="hd2"/>
                </a:cxn>
              </a:cxnLst>
              <a:rect l="0" t="0" r="r" b="b"/>
              <a:pathLst>
                <a:path w="21131" h="19400" extrusionOk="0">
                  <a:moveTo>
                    <a:pt x="17840" y="4998"/>
                  </a:moveTo>
                  <a:cubicBezTo>
                    <a:pt x="13520" y="11512"/>
                    <a:pt x="9722" y="13639"/>
                    <a:pt x="4320" y="15829"/>
                  </a:cubicBezTo>
                  <a:cubicBezTo>
                    <a:pt x="3802" y="15829"/>
                    <a:pt x="0" y="17272"/>
                    <a:pt x="0" y="18709"/>
                  </a:cubicBezTo>
                  <a:cubicBezTo>
                    <a:pt x="0" y="19400"/>
                    <a:pt x="0" y="19400"/>
                    <a:pt x="1078" y="19400"/>
                  </a:cubicBezTo>
                  <a:cubicBezTo>
                    <a:pt x="2160" y="19400"/>
                    <a:pt x="8122" y="16520"/>
                    <a:pt x="8640" y="15829"/>
                  </a:cubicBezTo>
                  <a:cubicBezTo>
                    <a:pt x="12960" y="14392"/>
                    <a:pt x="15680" y="11512"/>
                    <a:pt x="18362" y="7188"/>
                  </a:cubicBezTo>
                  <a:cubicBezTo>
                    <a:pt x="19440" y="5751"/>
                    <a:pt x="21082" y="2118"/>
                    <a:pt x="21082" y="680"/>
                  </a:cubicBezTo>
                  <a:cubicBezTo>
                    <a:pt x="21600" y="-2200"/>
                    <a:pt x="17840" y="4998"/>
                    <a:pt x="17840" y="49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4" name="Google Shape;5402;p41"/>
            <p:cNvSpPr/>
            <p:nvPr/>
          </p:nvSpPr>
          <p:spPr>
            <a:xfrm>
              <a:off x="1613384" y="586357"/>
              <a:ext cx="117119" cy="78987"/>
            </a:xfrm>
            <a:custGeom>
              <a:avLst/>
              <a:gdLst/>
              <a:ahLst/>
              <a:cxnLst>
                <a:cxn ang="0">
                  <a:pos x="wd2" y="hd2"/>
                </a:cxn>
                <a:cxn ang="5400000">
                  <a:pos x="wd2" y="hd2"/>
                </a:cxn>
                <a:cxn ang="10800000">
                  <a:pos x="wd2" y="hd2"/>
                </a:cxn>
                <a:cxn ang="16200000">
                  <a:pos x="wd2" y="hd2"/>
                </a:cxn>
              </a:cxnLst>
              <a:rect l="0" t="0" r="r" b="b"/>
              <a:pathLst>
                <a:path w="20812" h="21056" extrusionOk="0">
                  <a:moveTo>
                    <a:pt x="20812" y="0"/>
                  </a:moveTo>
                  <a:cubicBezTo>
                    <a:pt x="20274" y="0"/>
                    <a:pt x="16698" y="5432"/>
                    <a:pt x="15667" y="6171"/>
                  </a:cubicBezTo>
                  <a:cubicBezTo>
                    <a:pt x="12047" y="11603"/>
                    <a:pt x="8964" y="13143"/>
                    <a:pt x="4850" y="15429"/>
                  </a:cubicBezTo>
                  <a:cubicBezTo>
                    <a:pt x="3819" y="16228"/>
                    <a:pt x="3326" y="16975"/>
                    <a:pt x="2300" y="17775"/>
                  </a:cubicBezTo>
                  <a:cubicBezTo>
                    <a:pt x="1762" y="17775"/>
                    <a:pt x="-788" y="20060"/>
                    <a:pt x="243" y="20860"/>
                  </a:cubicBezTo>
                  <a:cubicBezTo>
                    <a:pt x="736" y="21600"/>
                    <a:pt x="2300" y="20060"/>
                    <a:pt x="2793" y="19314"/>
                  </a:cubicBezTo>
                  <a:cubicBezTo>
                    <a:pt x="5876" y="17775"/>
                    <a:pt x="8470" y="16975"/>
                    <a:pt x="11020" y="14689"/>
                  </a:cubicBezTo>
                  <a:cubicBezTo>
                    <a:pt x="13077" y="13143"/>
                    <a:pt x="14641" y="10803"/>
                    <a:pt x="16161" y="8517"/>
                  </a:cubicBezTo>
                  <a:cubicBezTo>
                    <a:pt x="17191" y="6971"/>
                    <a:pt x="20812" y="2346"/>
                    <a:pt x="20812"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5" name="Google Shape;5403;p41"/>
            <p:cNvSpPr/>
            <p:nvPr/>
          </p:nvSpPr>
          <p:spPr>
            <a:xfrm>
              <a:off x="1611726" y="224221"/>
              <a:ext cx="127327" cy="45826"/>
            </a:xfrm>
            <a:custGeom>
              <a:avLst/>
              <a:gdLst/>
              <a:ahLst/>
              <a:cxnLst>
                <a:cxn ang="0">
                  <a:pos x="wd2" y="hd2"/>
                </a:cxn>
                <a:cxn ang="5400000">
                  <a:pos x="wd2" y="hd2"/>
                </a:cxn>
                <a:cxn ang="10800000">
                  <a:pos x="wd2" y="hd2"/>
                </a:cxn>
                <a:cxn ang="16200000">
                  <a:pos x="wd2" y="hd2"/>
                </a:cxn>
              </a:cxnLst>
              <a:rect l="0" t="0" r="r" b="b"/>
              <a:pathLst>
                <a:path w="21600" h="18998" extrusionOk="0">
                  <a:moveTo>
                    <a:pt x="0" y="18163"/>
                  </a:moveTo>
                  <a:cubicBezTo>
                    <a:pt x="513" y="20568"/>
                    <a:pt x="4440" y="17013"/>
                    <a:pt x="5420" y="17013"/>
                  </a:cubicBezTo>
                  <a:cubicBezTo>
                    <a:pt x="9347" y="13365"/>
                    <a:pt x="12766" y="6171"/>
                    <a:pt x="17673" y="3767"/>
                  </a:cubicBezTo>
                  <a:lnTo>
                    <a:pt x="18657" y="3767"/>
                  </a:lnTo>
                  <a:cubicBezTo>
                    <a:pt x="19166" y="2616"/>
                    <a:pt x="21600" y="2616"/>
                    <a:pt x="21600" y="1373"/>
                  </a:cubicBezTo>
                  <a:cubicBezTo>
                    <a:pt x="21129" y="-1032"/>
                    <a:pt x="17202" y="222"/>
                    <a:pt x="16222" y="1373"/>
                  </a:cubicBezTo>
                  <a:cubicBezTo>
                    <a:pt x="11311" y="3767"/>
                    <a:pt x="7384" y="10970"/>
                    <a:pt x="2477" y="15769"/>
                  </a:cubicBezTo>
                  <a:cubicBezTo>
                    <a:pt x="1964" y="15769"/>
                    <a:pt x="0" y="17013"/>
                    <a:pt x="0" y="1816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6" name="Google Shape;5404;p41"/>
            <p:cNvSpPr/>
            <p:nvPr/>
          </p:nvSpPr>
          <p:spPr>
            <a:xfrm>
              <a:off x="1435326" y="414482"/>
              <a:ext cx="124327" cy="28332"/>
            </a:xfrm>
            <a:custGeom>
              <a:avLst/>
              <a:gdLst/>
              <a:ahLst/>
              <a:cxnLst>
                <a:cxn ang="0">
                  <a:pos x="wd2" y="hd2"/>
                </a:cxn>
                <a:cxn ang="5400000">
                  <a:pos x="wd2" y="hd2"/>
                </a:cxn>
                <a:cxn ang="10800000">
                  <a:pos x="wd2" y="hd2"/>
                </a:cxn>
                <a:cxn ang="16200000">
                  <a:pos x="wd2" y="hd2"/>
                </a:cxn>
              </a:cxnLst>
              <a:rect l="0" t="0" r="r" b="b"/>
              <a:pathLst>
                <a:path w="21600" h="17621" extrusionOk="0">
                  <a:moveTo>
                    <a:pt x="0" y="776"/>
                  </a:moveTo>
                  <a:cubicBezTo>
                    <a:pt x="1003" y="7976"/>
                    <a:pt x="9534" y="15176"/>
                    <a:pt x="11058" y="15176"/>
                  </a:cubicBezTo>
                  <a:cubicBezTo>
                    <a:pt x="13069" y="16902"/>
                    <a:pt x="20592" y="20510"/>
                    <a:pt x="21600" y="13310"/>
                  </a:cubicBezTo>
                  <a:cubicBezTo>
                    <a:pt x="21600" y="11584"/>
                    <a:pt x="20110" y="11584"/>
                    <a:pt x="19103" y="11584"/>
                  </a:cubicBezTo>
                  <a:cubicBezTo>
                    <a:pt x="15080" y="11584"/>
                    <a:pt x="9534" y="9702"/>
                    <a:pt x="5512" y="4384"/>
                  </a:cubicBezTo>
                  <a:cubicBezTo>
                    <a:pt x="4504" y="4384"/>
                    <a:pt x="4022" y="2502"/>
                    <a:pt x="3014" y="2502"/>
                  </a:cubicBezTo>
                  <a:cubicBezTo>
                    <a:pt x="2011" y="776"/>
                    <a:pt x="1003" y="-1090"/>
                    <a:pt x="0" y="77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7" name="Google Shape;5405;p41"/>
            <p:cNvSpPr/>
            <p:nvPr/>
          </p:nvSpPr>
          <p:spPr>
            <a:xfrm>
              <a:off x="1831651" y="764116"/>
              <a:ext cx="121553" cy="31852"/>
            </a:xfrm>
            <a:custGeom>
              <a:avLst/>
              <a:gdLst/>
              <a:ahLst/>
              <a:cxnLst>
                <a:cxn ang="0">
                  <a:pos x="wd2" y="hd2"/>
                </a:cxn>
                <a:cxn ang="5400000">
                  <a:pos x="wd2" y="hd2"/>
                </a:cxn>
                <a:cxn ang="10800000">
                  <a:pos x="wd2" y="hd2"/>
                </a:cxn>
                <a:cxn ang="16200000">
                  <a:pos x="wd2" y="hd2"/>
                </a:cxn>
              </a:cxnLst>
              <a:rect l="0" t="0" r="r" b="b"/>
              <a:pathLst>
                <a:path w="21600" h="18224" extrusionOk="0">
                  <a:moveTo>
                    <a:pt x="0" y="2670"/>
                  </a:moveTo>
                  <a:cubicBezTo>
                    <a:pt x="538" y="4258"/>
                    <a:pt x="2057" y="4258"/>
                    <a:pt x="2594" y="4258"/>
                  </a:cubicBezTo>
                  <a:cubicBezTo>
                    <a:pt x="6708" y="5989"/>
                    <a:pt x="14936" y="10881"/>
                    <a:pt x="19050" y="15916"/>
                  </a:cubicBezTo>
                  <a:cubicBezTo>
                    <a:pt x="19543" y="17504"/>
                    <a:pt x="21107" y="19235"/>
                    <a:pt x="21600" y="17504"/>
                  </a:cubicBezTo>
                  <a:cubicBezTo>
                    <a:pt x="20076" y="10881"/>
                    <a:pt x="12879" y="4258"/>
                    <a:pt x="10822" y="2670"/>
                  </a:cubicBezTo>
                  <a:cubicBezTo>
                    <a:pt x="8765" y="954"/>
                    <a:pt x="1031" y="-2365"/>
                    <a:pt x="0" y="267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8" name="Google Shape;5406;p41"/>
            <p:cNvSpPr/>
            <p:nvPr/>
          </p:nvSpPr>
          <p:spPr>
            <a:xfrm>
              <a:off x="782867" y="51801"/>
              <a:ext cx="41735" cy="109283"/>
            </a:xfrm>
            <a:custGeom>
              <a:avLst/>
              <a:gdLst/>
              <a:ahLst/>
              <a:cxnLst>
                <a:cxn ang="0">
                  <a:pos x="wd2" y="hd2"/>
                </a:cxn>
                <a:cxn ang="5400000">
                  <a:pos x="wd2" y="hd2"/>
                </a:cxn>
                <a:cxn ang="10800000">
                  <a:pos x="wd2" y="hd2"/>
                </a:cxn>
                <a:cxn ang="16200000">
                  <a:pos x="wd2" y="hd2"/>
                </a:cxn>
              </a:cxnLst>
              <a:rect l="0" t="0" r="r" b="b"/>
              <a:pathLst>
                <a:path w="20831" h="21464" extrusionOk="0">
                  <a:moveTo>
                    <a:pt x="7891" y="1003"/>
                  </a:moveTo>
                  <a:lnTo>
                    <a:pt x="3499" y="3277"/>
                  </a:lnTo>
                  <a:cubicBezTo>
                    <a:pt x="3499" y="4411"/>
                    <a:pt x="616" y="4956"/>
                    <a:pt x="616" y="7823"/>
                  </a:cubicBezTo>
                  <a:cubicBezTo>
                    <a:pt x="-769" y="9508"/>
                    <a:pt x="616" y="11231"/>
                    <a:pt x="616" y="12370"/>
                  </a:cubicBezTo>
                  <a:cubicBezTo>
                    <a:pt x="2113" y="13505"/>
                    <a:pt x="2113" y="14054"/>
                    <a:pt x="2113" y="14644"/>
                  </a:cubicBezTo>
                  <a:cubicBezTo>
                    <a:pt x="3499" y="16328"/>
                    <a:pt x="5008" y="20875"/>
                    <a:pt x="7891" y="21464"/>
                  </a:cubicBezTo>
                  <a:cubicBezTo>
                    <a:pt x="10786" y="20325"/>
                    <a:pt x="5008" y="12370"/>
                    <a:pt x="5008" y="10097"/>
                  </a:cubicBezTo>
                  <a:cubicBezTo>
                    <a:pt x="3499" y="7823"/>
                    <a:pt x="6394" y="3277"/>
                    <a:pt x="13668" y="1548"/>
                  </a:cubicBezTo>
                  <a:cubicBezTo>
                    <a:pt x="15054" y="1548"/>
                    <a:pt x="19446" y="1003"/>
                    <a:pt x="19446" y="1003"/>
                  </a:cubicBezTo>
                  <a:cubicBezTo>
                    <a:pt x="19446" y="409"/>
                    <a:pt x="19446" y="1003"/>
                    <a:pt x="20831" y="409"/>
                  </a:cubicBezTo>
                  <a:cubicBezTo>
                    <a:pt x="19446" y="-136"/>
                    <a:pt x="16563" y="-136"/>
                    <a:pt x="15054" y="409"/>
                  </a:cubicBezTo>
                  <a:cubicBezTo>
                    <a:pt x="10786" y="409"/>
                    <a:pt x="10786" y="1003"/>
                    <a:pt x="7891" y="100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49" name="Google Shape;5407;p41"/>
            <p:cNvSpPr/>
            <p:nvPr/>
          </p:nvSpPr>
          <p:spPr>
            <a:xfrm>
              <a:off x="1386001" y="1335983"/>
              <a:ext cx="40766" cy="25076"/>
            </a:xfrm>
            <a:custGeom>
              <a:avLst/>
              <a:gdLst/>
              <a:ahLst/>
              <a:cxnLst>
                <a:cxn ang="0">
                  <a:pos x="wd2" y="hd2"/>
                </a:cxn>
                <a:cxn ang="5400000">
                  <a:pos x="wd2" y="hd2"/>
                </a:cxn>
                <a:cxn ang="10800000">
                  <a:pos x="wd2" y="hd2"/>
                </a:cxn>
                <a:cxn ang="16200000">
                  <a:pos x="wd2" y="hd2"/>
                </a:cxn>
              </a:cxnLst>
              <a:rect l="0" t="0" r="r" b="b"/>
              <a:pathLst>
                <a:path w="20230" h="18724" extrusionOk="0">
                  <a:moveTo>
                    <a:pt x="4367" y="10716"/>
                  </a:moveTo>
                  <a:cubicBezTo>
                    <a:pt x="5744" y="10716"/>
                    <a:pt x="5744" y="12956"/>
                    <a:pt x="7245" y="12956"/>
                  </a:cubicBezTo>
                  <a:cubicBezTo>
                    <a:pt x="10111" y="15029"/>
                    <a:pt x="20111" y="21600"/>
                    <a:pt x="20111" y="17287"/>
                  </a:cubicBezTo>
                  <a:cubicBezTo>
                    <a:pt x="21600" y="15029"/>
                    <a:pt x="8623" y="6385"/>
                    <a:pt x="7245" y="4313"/>
                  </a:cubicBezTo>
                  <a:cubicBezTo>
                    <a:pt x="4367" y="4313"/>
                    <a:pt x="2878" y="2072"/>
                    <a:pt x="0" y="0"/>
                  </a:cubicBezTo>
                  <a:cubicBezTo>
                    <a:pt x="1501" y="4313"/>
                    <a:pt x="2878" y="6385"/>
                    <a:pt x="4367" y="1071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0" name="Google Shape;5408;p41"/>
            <p:cNvSpPr/>
            <p:nvPr/>
          </p:nvSpPr>
          <p:spPr>
            <a:xfrm>
              <a:off x="1527926" y="612507"/>
              <a:ext cx="49077" cy="52102"/>
            </a:xfrm>
            <a:custGeom>
              <a:avLst/>
              <a:gdLst/>
              <a:ahLst/>
              <a:cxnLst>
                <a:cxn ang="0">
                  <a:pos x="wd2" y="hd2"/>
                </a:cxn>
                <a:cxn ang="5400000">
                  <a:pos x="wd2" y="hd2"/>
                </a:cxn>
                <a:cxn ang="10800000">
                  <a:pos x="wd2" y="hd2"/>
                </a:cxn>
                <a:cxn ang="16200000">
                  <a:pos x="wd2" y="hd2"/>
                </a:cxn>
              </a:cxnLst>
              <a:rect l="0" t="0" r="r" b="b"/>
              <a:pathLst>
                <a:path w="21600" h="21600" extrusionOk="0">
                  <a:moveTo>
                    <a:pt x="3774" y="21600"/>
                  </a:moveTo>
                  <a:cubicBezTo>
                    <a:pt x="7636" y="16801"/>
                    <a:pt x="17837" y="5960"/>
                    <a:pt x="20379" y="2405"/>
                  </a:cubicBezTo>
                  <a:cubicBezTo>
                    <a:pt x="21600" y="1161"/>
                    <a:pt x="21600" y="1161"/>
                    <a:pt x="21600" y="0"/>
                  </a:cubicBezTo>
                  <a:cubicBezTo>
                    <a:pt x="20379" y="0"/>
                    <a:pt x="19058" y="0"/>
                    <a:pt x="17837" y="1161"/>
                  </a:cubicBezTo>
                  <a:cubicBezTo>
                    <a:pt x="16505" y="2405"/>
                    <a:pt x="12731" y="7203"/>
                    <a:pt x="10189" y="8354"/>
                  </a:cubicBezTo>
                  <a:cubicBezTo>
                    <a:pt x="6316" y="13153"/>
                    <a:pt x="2542" y="16801"/>
                    <a:pt x="0" y="20356"/>
                  </a:cubicBezTo>
                  <a:cubicBezTo>
                    <a:pt x="1221" y="21600"/>
                    <a:pt x="2542" y="21600"/>
                    <a:pt x="3774"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1" name="Google Shape;5409;p41"/>
            <p:cNvSpPr/>
            <p:nvPr/>
          </p:nvSpPr>
          <p:spPr>
            <a:xfrm>
              <a:off x="1127959" y="77032"/>
              <a:ext cx="26544" cy="112977"/>
            </a:xfrm>
            <a:custGeom>
              <a:avLst/>
              <a:gdLst/>
              <a:ahLst/>
              <a:cxnLst>
                <a:cxn ang="0">
                  <a:pos x="wd2" y="hd2"/>
                </a:cxn>
                <a:cxn ang="5400000">
                  <a:pos x="wd2" y="hd2"/>
                </a:cxn>
                <a:cxn ang="10800000">
                  <a:pos x="wd2" y="hd2"/>
                </a:cxn>
                <a:cxn ang="16200000">
                  <a:pos x="wd2" y="hd2"/>
                </a:cxn>
              </a:cxnLst>
              <a:rect l="0" t="0" r="r" b="b"/>
              <a:pathLst>
                <a:path w="19819" h="21600" extrusionOk="0">
                  <a:moveTo>
                    <a:pt x="459" y="0"/>
                  </a:moveTo>
                  <a:cubicBezTo>
                    <a:pt x="-1781" y="578"/>
                    <a:pt x="4790" y="3322"/>
                    <a:pt x="6863" y="5004"/>
                  </a:cubicBezTo>
                  <a:cubicBezTo>
                    <a:pt x="13434" y="9961"/>
                    <a:pt x="15506" y="14387"/>
                    <a:pt x="11175" y="18813"/>
                  </a:cubicBezTo>
                  <a:cubicBezTo>
                    <a:pt x="11175" y="19922"/>
                    <a:pt x="9103" y="21026"/>
                    <a:pt x="11175" y="21600"/>
                  </a:cubicBezTo>
                  <a:cubicBezTo>
                    <a:pt x="19819" y="21026"/>
                    <a:pt x="19819" y="15496"/>
                    <a:pt x="19819" y="13283"/>
                  </a:cubicBezTo>
                  <a:lnTo>
                    <a:pt x="19819" y="10535"/>
                  </a:lnTo>
                  <a:cubicBezTo>
                    <a:pt x="17747" y="8857"/>
                    <a:pt x="15506" y="7218"/>
                    <a:pt x="13434" y="5004"/>
                  </a:cubicBezTo>
                  <a:cubicBezTo>
                    <a:pt x="13434" y="4431"/>
                    <a:pt x="4790" y="0"/>
                    <a:pt x="45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2" name="Google Shape;5410;p41"/>
            <p:cNvSpPr/>
            <p:nvPr/>
          </p:nvSpPr>
          <p:spPr>
            <a:xfrm>
              <a:off x="1713126" y="948207"/>
              <a:ext cx="93339" cy="64407"/>
            </a:xfrm>
            <a:custGeom>
              <a:avLst/>
              <a:gdLst/>
              <a:ahLst/>
              <a:cxnLst>
                <a:cxn ang="0">
                  <a:pos x="wd2" y="hd2"/>
                </a:cxn>
                <a:cxn ang="5400000">
                  <a:pos x="wd2" y="hd2"/>
                </a:cxn>
                <a:cxn ang="10800000">
                  <a:pos x="wd2" y="hd2"/>
                </a:cxn>
                <a:cxn ang="16200000">
                  <a:pos x="wd2" y="hd2"/>
                </a:cxn>
              </a:cxnLst>
              <a:rect l="0" t="0" r="r" b="b"/>
              <a:pathLst>
                <a:path w="21138" h="20943" extrusionOk="0">
                  <a:moveTo>
                    <a:pt x="628" y="0"/>
                  </a:moveTo>
                  <a:lnTo>
                    <a:pt x="0" y="1878"/>
                  </a:lnTo>
                  <a:cubicBezTo>
                    <a:pt x="628" y="3764"/>
                    <a:pt x="13107" y="14072"/>
                    <a:pt x="15729" y="16934"/>
                  </a:cubicBezTo>
                  <a:cubicBezTo>
                    <a:pt x="17042" y="17836"/>
                    <a:pt x="17671" y="18820"/>
                    <a:pt x="18350" y="19722"/>
                  </a:cubicBezTo>
                  <a:cubicBezTo>
                    <a:pt x="19664" y="19722"/>
                    <a:pt x="20292" y="21600"/>
                    <a:pt x="20972" y="20698"/>
                  </a:cubicBezTo>
                  <a:cubicBezTo>
                    <a:pt x="21600" y="18820"/>
                    <a:pt x="20292" y="17836"/>
                    <a:pt x="19664" y="16934"/>
                  </a:cubicBezTo>
                  <a:cubicBezTo>
                    <a:pt x="16357" y="13170"/>
                    <a:pt x="2621" y="902"/>
                    <a:pt x="62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3" name="Google Shape;5411;p41"/>
            <p:cNvSpPr/>
            <p:nvPr/>
          </p:nvSpPr>
          <p:spPr>
            <a:xfrm>
              <a:off x="1524926" y="551092"/>
              <a:ext cx="112977" cy="23692"/>
            </a:xfrm>
            <a:custGeom>
              <a:avLst/>
              <a:gdLst/>
              <a:ahLst/>
              <a:cxnLst>
                <a:cxn ang="0">
                  <a:pos x="wd2" y="hd2"/>
                </a:cxn>
                <a:cxn ang="5400000">
                  <a:pos x="wd2" y="hd2"/>
                </a:cxn>
                <a:cxn ang="10800000">
                  <a:pos x="wd2" y="hd2"/>
                </a:cxn>
                <a:cxn ang="16200000">
                  <a:pos x="wd2" y="hd2"/>
                </a:cxn>
              </a:cxnLst>
              <a:rect l="0" t="0" r="r" b="b"/>
              <a:pathLst>
                <a:path w="21600" h="19737" extrusionOk="0">
                  <a:moveTo>
                    <a:pt x="0" y="449"/>
                  </a:moveTo>
                  <a:cubicBezTo>
                    <a:pt x="0" y="5261"/>
                    <a:pt x="3891" y="14905"/>
                    <a:pt x="5000" y="17425"/>
                  </a:cubicBezTo>
                  <a:cubicBezTo>
                    <a:pt x="7743" y="19737"/>
                    <a:pt x="11065" y="19737"/>
                    <a:pt x="13278" y="19737"/>
                  </a:cubicBezTo>
                  <a:lnTo>
                    <a:pt x="18809" y="17425"/>
                  </a:lnTo>
                  <a:cubicBezTo>
                    <a:pt x="19918" y="17425"/>
                    <a:pt x="21600" y="14905"/>
                    <a:pt x="21600" y="12593"/>
                  </a:cubicBezTo>
                  <a:cubicBezTo>
                    <a:pt x="21022" y="7781"/>
                    <a:pt x="17174" y="10093"/>
                    <a:pt x="16596" y="10093"/>
                  </a:cubicBezTo>
                  <a:cubicBezTo>
                    <a:pt x="12748" y="10093"/>
                    <a:pt x="8852" y="12593"/>
                    <a:pt x="5530" y="10093"/>
                  </a:cubicBezTo>
                  <a:cubicBezTo>
                    <a:pt x="3317" y="5261"/>
                    <a:pt x="1104" y="-1863"/>
                    <a:pt x="0" y="44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4" name="Google Shape;5412;p41"/>
            <p:cNvSpPr/>
            <p:nvPr/>
          </p:nvSpPr>
          <p:spPr>
            <a:xfrm>
              <a:off x="1840451" y="884532"/>
              <a:ext cx="33978" cy="109978"/>
            </a:xfrm>
            <a:custGeom>
              <a:avLst/>
              <a:gdLst/>
              <a:ahLst/>
              <a:cxnLst>
                <a:cxn ang="0">
                  <a:pos x="wd2" y="hd2"/>
                </a:cxn>
                <a:cxn ang="5400000">
                  <a:pos x="wd2" y="hd2"/>
                </a:cxn>
                <a:cxn ang="10800000">
                  <a:pos x="wd2" y="hd2"/>
                </a:cxn>
                <a:cxn ang="16200000">
                  <a:pos x="wd2" y="hd2"/>
                </a:cxn>
              </a:cxnLst>
              <a:rect l="0" t="0" r="r" b="b"/>
              <a:pathLst>
                <a:path w="21133" h="21600" extrusionOk="0">
                  <a:moveTo>
                    <a:pt x="5334" y="0"/>
                  </a:moveTo>
                  <a:cubicBezTo>
                    <a:pt x="1726" y="545"/>
                    <a:pt x="1726" y="4547"/>
                    <a:pt x="1726" y="5092"/>
                  </a:cubicBezTo>
                  <a:cubicBezTo>
                    <a:pt x="0" y="6231"/>
                    <a:pt x="0" y="6820"/>
                    <a:pt x="0" y="7959"/>
                  </a:cubicBezTo>
                  <a:lnTo>
                    <a:pt x="1726" y="10778"/>
                  </a:lnTo>
                  <a:cubicBezTo>
                    <a:pt x="1726" y="13641"/>
                    <a:pt x="7200" y="20461"/>
                    <a:pt x="19734" y="21600"/>
                  </a:cubicBezTo>
                  <a:cubicBezTo>
                    <a:pt x="21600" y="21600"/>
                    <a:pt x="21600" y="21600"/>
                    <a:pt x="19734" y="20461"/>
                  </a:cubicBezTo>
                  <a:cubicBezTo>
                    <a:pt x="16126" y="18732"/>
                    <a:pt x="14400" y="18187"/>
                    <a:pt x="10808" y="16459"/>
                  </a:cubicBezTo>
                  <a:cubicBezTo>
                    <a:pt x="7200" y="12506"/>
                    <a:pt x="7200" y="9094"/>
                    <a:pt x="7200" y="5092"/>
                  </a:cubicBezTo>
                  <a:lnTo>
                    <a:pt x="7200" y="3413"/>
                  </a:lnTo>
                  <a:cubicBezTo>
                    <a:pt x="7200" y="2273"/>
                    <a:pt x="7200" y="545"/>
                    <a:pt x="533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5" name="Google Shape;5413;p41"/>
            <p:cNvSpPr/>
            <p:nvPr/>
          </p:nvSpPr>
          <p:spPr>
            <a:xfrm>
              <a:off x="1727476" y="463574"/>
              <a:ext cx="104801" cy="53533"/>
            </a:xfrm>
            <a:custGeom>
              <a:avLst/>
              <a:gdLst/>
              <a:ahLst/>
              <a:cxnLst>
                <a:cxn ang="0">
                  <a:pos x="wd2" y="hd2"/>
                </a:cxn>
                <a:cxn ang="5400000">
                  <a:pos x="wd2" y="hd2"/>
                </a:cxn>
                <a:cxn ang="10800000">
                  <a:pos x="wd2" y="hd2"/>
                </a:cxn>
                <a:cxn ang="16200000">
                  <a:pos x="wd2" y="hd2"/>
                </a:cxn>
              </a:cxnLst>
              <a:rect l="0" t="0" r="r" b="b"/>
              <a:pathLst>
                <a:path w="21116" h="19978" extrusionOk="0">
                  <a:moveTo>
                    <a:pt x="0" y="460"/>
                  </a:moveTo>
                  <a:cubicBezTo>
                    <a:pt x="1169" y="2624"/>
                    <a:pt x="4105" y="2624"/>
                    <a:pt x="5274" y="3744"/>
                  </a:cubicBezTo>
                  <a:cubicBezTo>
                    <a:pt x="6997" y="3744"/>
                    <a:pt x="8770" y="4780"/>
                    <a:pt x="10498" y="5909"/>
                  </a:cubicBezTo>
                  <a:cubicBezTo>
                    <a:pt x="14603" y="9100"/>
                    <a:pt x="19268" y="21024"/>
                    <a:pt x="20990" y="19904"/>
                  </a:cubicBezTo>
                  <a:cubicBezTo>
                    <a:pt x="21600" y="18869"/>
                    <a:pt x="19827" y="16704"/>
                    <a:pt x="19268" y="15584"/>
                  </a:cubicBezTo>
                  <a:cubicBezTo>
                    <a:pt x="13435" y="3744"/>
                    <a:pt x="11661" y="1589"/>
                    <a:pt x="2942" y="460"/>
                  </a:cubicBezTo>
                  <a:cubicBezTo>
                    <a:pt x="2332" y="460"/>
                    <a:pt x="610" y="-576"/>
                    <a:pt x="0" y="46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6" name="Google Shape;5414;p41"/>
            <p:cNvSpPr/>
            <p:nvPr/>
          </p:nvSpPr>
          <p:spPr>
            <a:xfrm>
              <a:off x="1498976" y="150313"/>
              <a:ext cx="104202" cy="52014"/>
            </a:xfrm>
            <a:custGeom>
              <a:avLst/>
              <a:gdLst/>
              <a:ahLst/>
              <a:cxnLst>
                <a:cxn ang="0">
                  <a:pos x="wd2" y="hd2"/>
                </a:cxn>
                <a:cxn ang="5400000">
                  <a:pos x="wd2" y="hd2"/>
                </a:cxn>
                <a:cxn ang="10800000">
                  <a:pos x="wd2" y="hd2"/>
                </a:cxn>
                <a:cxn ang="16200000">
                  <a:pos x="wd2" y="hd2"/>
                </a:cxn>
              </a:cxnLst>
              <a:rect l="0" t="0" r="r" b="b"/>
              <a:pathLst>
                <a:path w="21600" h="19412" extrusionOk="0">
                  <a:moveTo>
                    <a:pt x="0" y="19134"/>
                  </a:moveTo>
                  <a:cubicBezTo>
                    <a:pt x="580" y="20179"/>
                    <a:pt x="4177" y="18014"/>
                    <a:pt x="5379" y="16979"/>
                  </a:cubicBezTo>
                  <a:cubicBezTo>
                    <a:pt x="9598" y="13694"/>
                    <a:pt x="12578" y="8339"/>
                    <a:pt x="16174" y="5054"/>
                  </a:cubicBezTo>
                  <a:cubicBezTo>
                    <a:pt x="16801" y="5054"/>
                    <a:pt x="21600" y="1854"/>
                    <a:pt x="21600" y="734"/>
                  </a:cubicBezTo>
                  <a:cubicBezTo>
                    <a:pt x="21600" y="-1421"/>
                    <a:pt x="16801" y="1854"/>
                    <a:pt x="16174" y="1854"/>
                  </a:cubicBezTo>
                  <a:cubicBezTo>
                    <a:pt x="14402" y="4019"/>
                    <a:pt x="12578" y="5054"/>
                    <a:pt x="10800" y="7219"/>
                  </a:cubicBezTo>
                  <a:cubicBezTo>
                    <a:pt x="7779" y="10494"/>
                    <a:pt x="6001" y="12659"/>
                    <a:pt x="2399" y="15859"/>
                  </a:cubicBezTo>
                  <a:cubicBezTo>
                    <a:pt x="1778" y="16979"/>
                    <a:pt x="580" y="16979"/>
                    <a:pt x="0" y="191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7" name="Google Shape;5415;p41"/>
            <p:cNvSpPr/>
            <p:nvPr/>
          </p:nvSpPr>
          <p:spPr>
            <a:xfrm>
              <a:off x="1235587" y="163187"/>
              <a:ext cx="69391" cy="80504"/>
            </a:xfrm>
            <a:custGeom>
              <a:avLst/>
              <a:gdLst/>
              <a:ahLst/>
              <a:cxnLst>
                <a:cxn ang="0">
                  <a:pos x="wd2" y="hd2"/>
                </a:cxn>
                <a:cxn ang="5400000">
                  <a:pos x="wd2" y="hd2"/>
                </a:cxn>
                <a:cxn ang="10800000">
                  <a:pos x="wd2" y="hd2"/>
                </a:cxn>
                <a:cxn ang="16200000">
                  <a:pos x="wd2" y="hd2"/>
                </a:cxn>
              </a:cxnLst>
              <a:rect l="0" t="0" r="r" b="b"/>
              <a:pathLst>
                <a:path w="20751" h="20026" extrusionOk="0">
                  <a:moveTo>
                    <a:pt x="8639" y="3792"/>
                  </a:moveTo>
                  <a:cubicBezTo>
                    <a:pt x="4347" y="7368"/>
                    <a:pt x="2613" y="12437"/>
                    <a:pt x="886" y="16754"/>
                  </a:cubicBezTo>
                  <a:cubicBezTo>
                    <a:pt x="-19" y="18196"/>
                    <a:pt x="-849" y="21076"/>
                    <a:pt x="1715" y="19633"/>
                  </a:cubicBezTo>
                  <a:cubicBezTo>
                    <a:pt x="5177" y="16007"/>
                    <a:pt x="6904" y="4489"/>
                    <a:pt x="15562" y="2356"/>
                  </a:cubicBezTo>
                  <a:lnTo>
                    <a:pt x="19921" y="1609"/>
                  </a:lnTo>
                  <a:cubicBezTo>
                    <a:pt x="19921" y="913"/>
                    <a:pt x="20751" y="913"/>
                    <a:pt x="20751" y="913"/>
                  </a:cubicBezTo>
                  <a:cubicBezTo>
                    <a:pt x="19921" y="-524"/>
                    <a:pt x="18194" y="166"/>
                    <a:pt x="17289" y="166"/>
                  </a:cubicBezTo>
                  <a:cubicBezTo>
                    <a:pt x="13828" y="166"/>
                    <a:pt x="11271" y="913"/>
                    <a:pt x="8639" y="379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8" name="Google Shape;5416;p41"/>
            <p:cNvSpPr/>
            <p:nvPr/>
          </p:nvSpPr>
          <p:spPr>
            <a:xfrm>
              <a:off x="1072243" y="213182"/>
              <a:ext cx="62155" cy="89577"/>
            </a:xfrm>
            <a:custGeom>
              <a:avLst/>
              <a:gdLst/>
              <a:ahLst/>
              <a:cxnLst>
                <a:cxn ang="0">
                  <a:pos x="wd2" y="hd2"/>
                </a:cxn>
                <a:cxn ang="5400000">
                  <a:pos x="wd2" y="hd2"/>
                </a:cxn>
                <a:cxn ang="10800000">
                  <a:pos x="wd2" y="hd2"/>
                </a:cxn>
                <a:cxn ang="16200000">
                  <a:pos x="wd2" y="hd2"/>
                </a:cxn>
              </a:cxnLst>
              <a:rect l="0" t="0" r="r" b="b"/>
              <a:pathLst>
                <a:path w="19330" h="21600" extrusionOk="0">
                  <a:moveTo>
                    <a:pt x="384" y="21600"/>
                  </a:moveTo>
                  <a:cubicBezTo>
                    <a:pt x="2188" y="20931"/>
                    <a:pt x="3984" y="17416"/>
                    <a:pt x="4925" y="16018"/>
                  </a:cubicBezTo>
                  <a:cubicBezTo>
                    <a:pt x="6721" y="13956"/>
                    <a:pt x="7584" y="11834"/>
                    <a:pt x="9388" y="10435"/>
                  </a:cubicBezTo>
                  <a:cubicBezTo>
                    <a:pt x="11184" y="7644"/>
                    <a:pt x="14784" y="3460"/>
                    <a:pt x="17521" y="1393"/>
                  </a:cubicBezTo>
                  <a:cubicBezTo>
                    <a:pt x="21121" y="0"/>
                    <a:pt x="18384" y="0"/>
                    <a:pt x="17521" y="0"/>
                  </a:cubicBezTo>
                  <a:cubicBezTo>
                    <a:pt x="11184" y="1393"/>
                    <a:pt x="3121" y="13226"/>
                    <a:pt x="384" y="18809"/>
                  </a:cubicBezTo>
                  <a:cubicBezTo>
                    <a:pt x="384" y="19538"/>
                    <a:pt x="-479" y="20931"/>
                    <a:pt x="384"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59" name="Google Shape;5417;p41"/>
            <p:cNvSpPr/>
            <p:nvPr/>
          </p:nvSpPr>
          <p:spPr>
            <a:xfrm>
              <a:off x="1568451" y="184539"/>
              <a:ext cx="104177" cy="36926"/>
            </a:xfrm>
            <a:custGeom>
              <a:avLst/>
              <a:gdLst/>
              <a:ahLst/>
              <a:cxnLst>
                <a:cxn ang="0">
                  <a:pos x="wd2" y="hd2"/>
                </a:cxn>
                <a:cxn ang="5400000">
                  <a:pos x="wd2" y="hd2"/>
                </a:cxn>
                <a:cxn ang="10800000">
                  <a:pos x="wd2" y="hd2"/>
                </a:cxn>
                <a:cxn ang="16200000">
                  <a:pos x="wd2" y="hd2"/>
                </a:cxn>
              </a:cxnLst>
              <a:rect l="0" t="0" r="r" b="b"/>
              <a:pathLst>
                <a:path w="21600" h="16178" extrusionOk="0">
                  <a:moveTo>
                    <a:pt x="0" y="15080"/>
                  </a:moveTo>
                  <a:cubicBezTo>
                    <a:pt x="2400" y="20151"/>
                    <a:pt x="15597" y="6153"/>
                    <a:pt x="19200" y="3622"/>
                  </a:cubicBezTo>
                  <a:cubicBezTo>
                    <a:pt x="19775" y="3622"/>
                    <a:pt x="21600" y="2396"/>
                    <a:pt x="21600" y="1081"/>
                  </a:cubicBezTo>
                  <a:cubicBezTo>
                    <a:pt x="20973" y="-1449"/>
                    <a:pt x="17375" y="1081"/>
                    <a:pt x="16173" y="2396"/>
                  </a:cubicBezTo>
                  <a:cubicBezTo>
                    <a:pt x="12000" y="4937"/>
                    <a:pt x="7200" y="10008"/>
                    <a:pt x="2975" y="12549"/>
                  </a:cubicBezTo>
                  <a:cubicBezTo>
                    <a:pt x="1773" y="13765"/>
                    <a:pt x="575" y="13765"/>
                    <a:pt x="0" y="1508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0" name="Google Shape;5418;p41"/>
            <p:cNvSpPr/>
            <p:nvPr/>
          </p:nvSpPr>
          <p:spPr>
            <a:xfrm>
              <a:off x="1434896" y="489015"/>
              <a:ext cx="104607" cy="19319"/>
            </a:xfrm>
            <a:custGeom>
              <a:avLst/>
              <a:gdLst/>
              <a:ahLst/>
              <a:cxnLst>
                <a:cxn ang="0">
                  <a:pos x="wd2" y="hd2"/>
                </a:cxn>
                <a:cxn ang="5400000">
                  <a:pos x="wd2" y="hd2"/>
                </a:cxn>
                <a:cxn ang="10800000">
                  <a:pos x="wd2" y="hd2"/>
                </a:cxn>
                <a:cxn ang="16200000">
                  <a:pos x="wd2" y="hd2"/>
                </a:cxn>
              </a:cxnLst>
              <a:rect l="0" t="0" r="r" b="b"/>
              <a:pathLst>
                <a:path w="20545" h="18024" extrusionOk="0">
                  <a:moveTo>
                    <a:pt x="20545" y="4425"/>
                  </a:moveTo>
                  <a:lnTo>
                    <a:pt x="20545" y="1836"/>
                  </a:lnTo>
                  <a:cubicBezTo>
                    <a:pt x="19956" y="-3576"/>
                    <a:pt x="18272" y="4425"/>
                    <a:pt x="15998" y="7224"/>
                  </a:cubicBezTo>
                  <a:cubicBezTo>
                    <a:pt x="9723" y="15225"/>
                    <a:pt x="1218" y="1836"/>
                    <a:pt x="84" y="7224"/>
                  </a:cubicBezTo>
                  <a:cubicBezTo>
                    <a:pt x="-1055" y="12636"/>
                    <a:pt x="9723" y="18024"/>
                    <a:pt x="10312" y="18024"/>
                  </a:cubicBezTo>
                  <a:cubicBezTo>
                    <a:pt x="12586" y="18024"/>
                    <a:pt x="17682" y="18024"/>
                    <a:pt x="20545" y="44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1" name="Google Shape;5419;p41"/>
            <p:cNvSpPr/>
            <p:nvPr/>
          </p:nvSpPr>
          <p:spPr>
            <a:xfrm>
              <a:off x="992451" y="247905"/>
              <a:ext cx="55102" cy="60654"/>
            </a:xfrm>
            <a:custGeom>
              <a:avLst/>
              <a:gdLst/>
              <a:ahLst/>
              <a:cxnLst>
                <a:cxn ang="0">
                  <a:pos x="wd2" y="hd2"/>
                </a:cxn>
                <a:cxn ang="5400000">
                  <a:pos x="wd2" y="hd2"/>
                </a:cxn>
                <a:cxn ang="10800000">
                  <a:pos x="wd2" y="hd2"/>
                </a:cxn>
                <a:cxn ang="16200000">
                  <a:pos x="wd2" y="hd2"/>
                </a:cxn>
              </a:cxnLst>
              <a:rect l="0" t="0" r="r" b="b"/>
              <a:pathLst>
                <a:path w="21600" h="20574" extrusionOk="0">
                  <a:moveTo>
                    <a:pt x="6811" y="4868"/>
                  </a:moveTo>
                  <a:cubicBezTo>
                    <a:pt x="3450" y="8794"/>
                    <a:pt x="1186" y="12721"/>
                    <a:pt x="0" y="16647"/>
                  </a:cubicBezTo>
                  <a:cubicBezTo>
                    <a:pt x="1186" y="17665"/>
                    <a:pt x="2274" y="19633"/>
                    <a:pt x="3450" y="20574"/>
                  </a:cubicBezTo>
                  <a:cubicBezTo>
                    <a:pt x="5723" y="13739"/>
                    <a:pt x="7987" y="4868"/>
                    <a:pt x="15886" y="2901"/>
                  </a:cubicBezTo>
                  <a:cubicBezTo>
                    <a:pt x="17062" y="2901"/>
                    <a:pt x="21600" y="1959"/>
                    <a:pt x="21600" y="941"/>
                  </a:cubicBezTo>
                  <a:cubicBezTo>
                    <a:pt x="20424" y="-1026"/>
                    <a:pt x="12525" y="0"/>
                    <a:pt x="6811" y="486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2" name="Google Shape;5420;p41"/>
            <p:cNvSpPr/>
            <p:nvPr/>
          </p:nvSpPr>
          <p:spPr>
            <a:xfrm>
              <a:off x="1678401" y="745632"/>
              <a:ext cx="86930" cy="56210"/>
            </a:xfrm>
            <a:custGeom>
              <a:avLst/>
              <a:gdLst/>
              <a:ahLst/>
              <a:cxnLst>
                <a:cxn ang="0">
                  <a:pos x="wd2" y="hd2"/>
                </a:cxn>
                <a:cxn ang="5400000">
                  <a:pos x="wd2" y="hd2"/>
                </a:cxn>
                <a:cxn ang="10800000">
                  <a:pos x="wd2" y="hd2"/>
                </a:cxn>
                <a:cxn ang="16200000">
                  <a:pos x="wd2" y="hd2"/>
                </a:cxn>
              </a:cxnLst>
              <a:rect l="0" t="0" r="r" b="b"/>
              <a:pathLst>
                <a:path w="20955" h="20978" extrusionOk="0">
                  <a:moveTo>
                    <a:pt x="669" y="20480"/>
                  </a:moveTo>
                  <a:cubicBezTo>
                    <a:pt x="1398" y="21600"/>
                    <a:pt x="2067" y="20480"/>
                    <a:pt x="3459" y="20480"/>
                  </a:cubicBezTo>
                  <a:cubicBezTo>
                    <a:pt x="8371" y="18316"/>
                    <a:pt x="21600" y="13996"/>
                    <a:pt x="20931" y="3200"/>
                  </a:cubicBezTo>
                  <a:cubicBezTo>
                    <a:pt x="20931" y="2165"/>
                    <a:pt x="20931" y="1036"/>
                    <a:pt x="20202" y="0"/>
                  </a:cubicBezTo>
                  <a:cubicBezTo>
                    <a:pt x="18810" y="2165"/>
                    <a:pt x="21600" y="7520"/>
                    <a:pt x="11162" y="12960"/>
                  </a:cubicBezTo>
                  <a:cubicBezTo>
                    <a:pt x="9040" y="13996"/>
                    <a:pt x="1398" y="17280"/>
                    <a:pt x="0" y="1944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3" name="Google Shape;5421;p41"/>
            <p:cNvSpPr/>
            <p:nvPr/>
          </p:nvSpPr>
          <p:spPr>
            <a:xfrm>
              <a:off x="1784994" y="788932"/>
              <a:ext cx="90184" cy="55765"/>
            </a:xfrm>
            <a:custGeom>
              <a:avLst/>
              <a:gdLst/>
              <a:ahLst/>
              <a:cxnLst>
                <a:cxn ang="0">
                  <a:pos x="wd2" y="hd2"/>
                </a:cxn>
                <a:cxn ang="5400000">
                  <a:pos x="wd2" y="hd2"/>
                </a:cxn>
                <a:cxn ang="10800000">
                  <a:pos x="wd2" y="hd2"/>
                </a:cxn>
                <a:cxn ang="16200000">
                  <a:pos x="wd2" y="hd2"/>
                </a:cxn>
              </a:cxnLst>
              <a:rect l="0" t="0" r="r" b="b"/>
              <a:pathLst>
                <a:path w="21036" h="20812" extrusionOk="0">
                  <a:moveTo>
                    <a:pt x="83" y="0"/>
                  </a:moveTo>
                  <a:cubicBezTo>
                    <a:pt x="-564" y="2155"/>
                    <a:pt x="2783" y="7604"/>
                    <a:pt x="3489" y="8640"/>
                  </a:cubicBezTo>
                  <a:cubicBezTo>
                    <a:pt x="7536" y="15115"/>
                    <a:pt x="12936" y="19435"/>
                    <a:pt x="18336" y="20564"/>
                  </a:cubicBezTo>
                  <a:cubicBezTo>
                    <a:pt x="18983" y="20564"/>
                    <a:pt x="20336" y="21600"/>
                    <a:pt x="21036" y="19435"/>
                  </a:cubicBezTo>
                  <a:cubicBezTo>
                    <a:pt x="20336" y="18400"/>
                    <a:pt x="16989" y="17280"/>
                    <a:pt x="16283" y="16244"/>
                  </a:cubicBezTo>
                  <a:cubicBezTo>
                    <a:pt x="4136" y="10795"/>
                    <a:pt x="2783" y="1120"/>
                    <a:pt x="8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4" name="Google Shape;5422;p41"/>
            <p:cNvSpPr/>
            <p:nvPr/>
          </p:nvSpPr>
          <p:spPr>
            <a:xfrm>
              <a:off x="1432839" y="632657"/>
              <a:ext cx="14064" cy="34727"/>
            </a:xfrm>
            <a:custGeom>
              <a:avLst/>
              <a:gdLst/>
              <a:ahLst/>
              <a:cxnLst>
                <a:cxn ang="0">
                  <a:pos x="wd2" y="hd2"/>
                </a:cxn>
                <a:cxn ang="5400000">
                  <a:pos x="wd2" y="hd2"/>
                </a:cxn>
                <a:cxn ang="10800000">
                  <a:pos x="wd2" y="hd2"/>
                </a:cxn>
                <a:cxn ang="16200000">
                  <a:pos x="wd2" y="hd2"/>
                </a:cxn>
              </a:cxnLst>
              <a:rect l="0" t="0" r="r" b="b"/>
              <a:pathLst>
                <a:path w="17480" h="21600" extrusionOk="0">
                  <a:moveTo>
                    <a:pt x="17480" y="19874"/>
                  </a:moveTo>
                  <a:lnTo>
                    <a:pt x="17480" y="16266"/>
                  </a:lnTo>
                  <a:cubicBezTo>
                    <a:pt x="13751" y="14400"/>
                    <a:pt x="6540" y="1866"/>
                    <a:pt x="3090" y="0"/>
                  </a:cubicBezTo>
                  <a:cubicBezTo>
                    <a:pt x="-4120" y="0"/>
                    <a:pt x="3090" y="12674"/>
                    <a:pt x="6540" y="21600"/>
                  </a:cubicBezTo>
                  <a:cubicBezTo>
                    <a:pt x="10270" y="21600"/>
                    <a:pt x="13751" y="19874"/>
                    <a:pt x="17480" y="1987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5" name="Google Shape;5423;p41"/>
            <p:cNvSpPr/>
            <p:nvPr/>
          </p:nvSpPr>
          <p:spPr>
            <a:xfrm>
              <a:off x="1706421" y="885501"/>
              <a:ext cx="96307" cy="20431"/>
            </a:xfrm>
            <a:custGeom>
              <a:avLst/>
              <a:gdLst/>
              <a:ahLst/>
              <a:cxnLst>
                <a:cxn ang="0">
                  <a:pos x="wd2" y="hd2"/>
                </a:cxn>
                <a:cxn ang="5400000">
                  <a:pos x="wd2" y="hd2"/>
                </a:cxn>
                <a:cxn ang="10800000">
                  <a:pos x="wd2" y="hd2"/>
                </a:cxn>
                <a:cxn ang="16200000">
                  <a:pos x="wd2" y="hd2"/>
                </a:cxn>
              </a:cxnLst>
              <a:rect l="0" t="0" r="r" b="b"/>
              <a:pathLst>
                <a:path w="20560" h="19061" extrusionOk="0">
                  <a:moveTo>
                    <a:pt x="20560" y="17896"/>
                  </a:moveTo>
                  <a:cubicBezTo>
                    <a:pt x="20560" y="9895"/>
                    <a:pt x="16851" y="4507"/>
                    <a:pt x="15618" y="4507"/>
                  </a:cubicBezTo>
                  <a:cubicBezTo>
                    <a:pt x="12554" y="-905"/>
                    <a:pt x="8845" y="-905"/>
                    <a:pt x="5141" y="1684"/>
                  </a:cubicBezTo>
                  <a:cubicBezTo>
                    <a:pt x="4495" y="1684"/>
                    <a:pt x="791" y="7096"/>
                    <a:pt x="198" y="12484"/>
                  </a:cubicBezTo>
                  <a:cubicBezTo>
                    <a:pt x="-1040" y="17896"/>
                    <a:pt x="3902" y="12484"/>
                    <a:pt x="4495" y="9895"/>
                  </a:cubicBezTo>
                  <a:lnTo>
                    <a:pt x="10083" y="9895"/>
                  </a:lnTo>
                  <a:cubicBezTo>
                    <a:pt x="11908" y="9895"/>
                    <a:pt x="13147" y="9895"/>
                    <a:pt x="15025" y="12484"/>
                  </a:cubicBezTo>
                  <a:cubicBezTo>
                    <a:pt x="16258" y="12484"/>
                    <a:pt x="16851" y="12484"/>
                    <a:pt x="18089" y="15307"/>
                  </a:cubicBezTo>
                  <a:cubicBezTo>
                    <a:pt x="18729" y="17896"/>
                    <a:pt x="19968" y="20695"/>
                    <a:pt x="20560" y="1789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6" name="Google Shape;5424;p41"/>
            <p:cNvSpPr/>
            <p:nvPr/>
          </p:nvSpPr>
          <p:spPr>
            <a:xfrm>
              <a:off x="1707351" y="691551"/>
              <a:ext cx="69452" cy="60618"/>
            </a:xfrm>
            <a:custGeom>
              <a:avLst/>
              <a:gdLst/>
              <a:ahLst/>
              <a:cxnLst>
                <a:cxn ang="0">
                  <a:pos x="wd2" y="hd2"/>
                </a:cxn>
                <a:cxn ang="5400000">
                  <a:pos x="wd2" y="hd2"/>
                </a:cxn>
                <a:cxn ang="10800000">
                  <a:pos x="wd2" y="hd2"/>
                </a:cxn>
                <a:cxn ang="16200000">
                  <a:pos x="wd2" y="hd2"/>
                </a:cxn>
              </a:cxnLst>
              <a:rect l="0" t="0" r="r" b="b"/>
              <a:pathLst>
                <a:path w="21600" h="20562" extrusionOk="0">
                  <a:moveTo>
                    <a:pt x="13459" y="4607"/>
                  </a:moveTo>
                  <a:cubicBezTo>
                    <a:pt x="10800" y="8533"/>
                    <a:pt x="7200" y="14419"/>
                    <a:pt x="3600" y="16386"/>
                  </a:cubicBezTo>
                  <a:cubicBezTo>
                    <a:pt x="2659" y="17327"/>
                    <a:pt x="0" y="18345"/>
                    <a:pt x="0" y="20313"/>
                  </a:cubicBezTo>
                  <a:cubicBezTo>
                    <a:pt x="863" y="21254"/>
                    <a:pt x="3600" y="19287"/>
                    <a:pt x="5396" y="18345"/>
                  </a:cubicBezTo>
                  <a:cubicBezTo>
                    <a:pt x="10800" y="15360"/>
                    <a:pt x="13459" y="9474"/>
                    <a:pt x="18000" y="4607"/>
                  </a:cubicBezTo>
                  <a:lnTo>
                    <a:pt x="21600" y="680"/>
                  </a:lnTo>
                  <a:cubicBezTo>
                    <a:pt x="19796" y="-346"/>
                    <a:pt x="18863" y="-346"/>
                    <a:pt x="17059" y="1621"/>
                  </a:cubicBezTo>
                  <a:cubicBezTo>
                    <a:pt x="16196" y="2639"/>
                    <a:pt x="15263" y="3581"/>
                    <a:pt x="13459" y="460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7" name="Google Shape;5425;p41"/>
            <p:cNvSpPr/>
            <p:nvPr/>
          </p:nvSpPr>
          <p:spPr>
            <a:xfrm>
              <a:off x="1296426" y="175432"/>
              <a:ext cx="64387" cy="60144"/>
            </a:xfrm>
            <a:custGeom>
              <a:avLst/>
              <a:gdLst/>
              <a:ahLst/>
              <a:cxnLst>
                <a:cxn ang="0">
                  <a:pos x="wd2" y="hd2"/>
                </a:cxn>
                <a:cxn ang="5400000">
                  <a:pos x="wd2" y="hd2"/>
                </a:cxn>
                <a:cxn ang="10800000">
                  <a:pos x="wd2" y="hd2"/>
                </a:cxn>
                <a:cxn ang="16200000">
                  <a:pos x="wd2" y="hd2"/>
                </a:cxn>
              </a:cxnLst>
              <a:rect l="0" t="0" r="r" b="b"/>
              <a:pathLst>
                <a:path w="20937" h="21332" extrusionOk="0">
                  <a:moveTo>
                    <a:pt x="0" y="20527"/>
                  </a:moveTo>
                  <a:cubicBezTo>
                    <a:pt x="902" y="21600"/>
                    <a:pt x="1878" y="21600"/>
                    <a:pt x="2780" y="20527"/>
                  </a:cubicBezTo>
                  <a:cubicBezTo>
                    <a:pt x="8430" y="17495"/>
                    <a:pt x="15056" y="13389"/>
                    <a:pt x="18820" y="7227"/>
                  </a:cubicBezTo>
                  <a:cubicBezTo>
                    <a:pt x="19722" y="5169"/>
                    <a:pt x="21600" y="1064"/>
                    <a:pt x="20698" y="0"/>
                  </a:cubicBezTo>
                  <a:cubicBezTo>
                    <a:pt x="18820" y="0"/>
                    <a:pt x="16934" y="4105"/>
                    <a:pt x="15958" y="6163"/>
                  </a:cubicBezTo>
                  <a:cubicBezTo>
                    <a:pt x="10308" y="13389"/>
                    <a:pt x="0" y="17495"/>
                    <a:pt x="0" y="2052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8" name="Google Shape;5426;p41"/>
            <p:cNvSpPr/>
            <p:nvPr/>
          </p:nvSpPr>
          <p:spPr>
            <a:xfrm>
              <a:off x="850775" y="62682"/>
              <a:ext cx="67069" cy="69452"/>
            </a:xfrm>
            <a:custGeom>
              <a:avLst/>
              <a:gdLst/>
              <a:ahLst/>
              <a:cxnLst>
                <a:cxn ang="0">
                  <a:pos x="wd2" y="hd2"/>
                </a:cxn>
                <a:cxn ang="5400000">
                  <a:pos x="wd2" y="hd2"/>
                </a:cxn>
                <a:cxn ang="10800000">
                  <a:pos x="wd2" y="hd2"/>
                </a:cxn>
                <a:cxn ang="16200000">
                  <a:pos x="wd2" y="hd2"/>
                </a:cxn>
              </a:cxnLst>
              <a:rect l="0" t="0" r="r" b="b"/>
              <a:pathLst>
                <a:path w="20858" h="21600" extrusionOk="0">
                  <a:moveTo>
                    <a:pt x="16196" y="3600"/>
                  </a:moveTo>
                  <a:lnTo>
                    <a:pt x="10800" y="10800"/>
                  </a:lnTo>
                  <a:cubicBezTo>
                    <a:pt x="8063" y="13467"/>
                    <a:pt x="0" y="18871"/>
                    <a:pt x="0" y="21600"/>
                  </a:cubicBezTo>
                  <a:cubicBezTo>
                    <a:pt x="1796" y="21600"/>
                    <a:pt x="11663" y="13467"/>
                    <a:pt x="13467" y="11671"/>
                  </a:cubicBezTo>
                  <a:cubicBezTo>
                    <a:pt x="15263" y="9867"/>
                    <a:pt x="16196" y="8063"/>
                    <a:pt x="18000" y="6267"/>
                  </a:cubicBezTo>
                  <a:cubicBezTo>
                    <a:pt x="18863" y="4463"/>
                    <a:pt x="21600" y="1804"/>
                    <a:pt x="20667" y="0"/>
                  </a:cubicBezTo>
                  <a:cubicBezTo>
                    <a:pt x="19796" y="0"/>
                    <a:pt x="17067" y="2667"/>
                    <a:pt x="16196" y="3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69" name="Google Shape;5427;p41"/>
            <p:cNvSpPr/>
            <p:nvPr/>
          </p:nvSpPr>
          <p:spPr>
            <a:xfrm>
              <a:off x="940375" y="18094"/>
              <a:ext cx="71829" cy="47979"/>
            </a:xfrm>
            <a:custGeom>
              <a:avLst/>
              <a:gdLst/>
              <a:ahLst/>
              <a:cxnLst>
                <a:cxn ang="0">
                  <a:pos x="wd2" y="hd2"/>
                </a:cxn>
                <a:cxn ang="5400000">
                  <a:pos x="wd2" y="hd2"/>
                </a:cxn>
                <a:cxn ang="10800000">
                  <a:pos x="wd2" y="hd2"/>
                </a:cxn>
                <a:cxn ang="16200000">
                  <a:pos x="wd2" y="hd2"/>
                </a:cxn>
              </a:cxnLst>
              <a:rect l="0" t="0" r="r" b="b"/>
              <a:pathLst>
                <a:path w="18464" h="17906" extrusionOk="0">
                  <a:moveTo>
                    <a:pt x="0" y="17676"/>
                  </a:moveTo>
                  <a:cubicBezTo>
                    <a:pt x="1485" y="18805"/>
                    <a:pt x="3747" y="15521"/>
                    <a:pt x="5231" y="13356"/>
                  </a:cubicBezTo>
                  <a:cubicBezTo>
                    <a:pt x="8927" y="9036"/>
                    <a:pt x="11902" y="4716"/>
                    <a:pt x="16362" y="2561"/>
                  </a:cubicBezTo>
                  <a:cubicBezTo>
                    <a:pt x="21600" y="396"/>
                    <a:pt x="16362" y="-2795"/>
                    <a:pt x="8207" y="4716"/>
                  </a:cubicBezTo>
                  <a:cubicBezTo>
                    <a:pt x="6722" y="6881"/>
                    <a:pt x="0" y="14485"/>
                    <a:pt x="0" y="1767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0" name="Google Shape;5428;p41"/>
            <p:cNvSpPr/>
            <p:nvPr/>
          </p:nvSpPr>
          <p:spPr>
            <a:xfrm>
              <a:off x="1704326" y="1237815"/>
              <a:ext cx="81027" cy="14908"/>
            </a:xfrm>
            <a:custGeom>
              <a:avLst/>
              <a:gdLst/>
              <a:ahLst/>
              <a:cxnLst>
                <a:cxn ang="0">
                  <a:pos x="wd2" y="hd2"/>
                </a:cxn>
                <a:cxn ang="5400000">
                  <a:pos x="wd2" y="hd2"/>
                </a:cxn>
                <a:cxn ang="10800000">
                  <a:pos x="wd2" y="hd2"/>
                </a:cxn>
                <a:cxn ang="16200000">
                  <a:pos x="wd2" y="hd2"/>
                </a:cxn>
              </a:cxnLst>
              <a:rect l="0" t="0" r="r" b="b"/>
              <a:pathLst>
                <a:path w="21600" h="12300" extrusionOk="0">
                  <a:moveTo>
                    <a:pt x="0" y="9360"/>
                  </a:moveTo>
                  <a:cubicBezTo>
                    <a:pt x="806" y="14146"/>
                    <a:pt x="806" y="9360"/>
                    <a:pt x="5432" y="6884"/>
                  </a:cubicBezTo>
                  <a:cubicBezTo>
                    <a:pt x="8517" y="6884"/>
                    <a:pt x="15429" y="9360"/>
                    <a:pt x="19321" y="11650"/>
                  </a:cubicBezTo>
                  <a:cubicBezTo>
                    <a:pt x="19321" y="11650"/>
                    <a:pt x="21600" y="14146"/>
                    <a:pt x="21600" y="9360"/>
                  </a:cubicBezTo>
                  <a:cubicBezTo>
                    <a:pt x="20060" y="2098"/>
                    <a:pt x="2346" y="-7454"/>
                    <a:pt x="0" y="936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1" name="Google Shape;5429;p41"/>
            <p:cNvSpPr/>
            <p:nvPr/>
          </p:nvSpPr>
          <p:spPr>
            <a:xfrm>
              <a:off x="1409151" y="210157"/>
              <a:ext cx="66978" cy="52726"/>
            </a:xfrm>
            <a:custGeom>
              <a:avLst/>
              <a:gdLst/>
              <a:ahLst/>
              <a:cxnLst>
                <a:cxn ang="0">
                  <a:pos x="wd2" y="hd2"/>
                </a:cxn>
                <a:cxn ang="5400000">
                  <a:pos x="wd2" y="hd2"/>
                </a:cxn>
                <a:cxn ang="10800000">
                  <a:pos x="wd2" y="hd2"/>
                </a:cxn>
                <a:cxn ang="16200000">
                  <a:pos x="wd2" y="hd2"/>
                </a:cxn>
              </a:cxnLst>
              <a:rect l="0" t="0" r="r" b="b"/>
              <a:pathLst>
                <a:path w="20823" h="20668" extrusionOk="0">
                  <a:moveTo>
                    <a:pt x="13532" y="9075"/>
                  </a:moveTo>
                  <a:cubicBezTo>
                    <a:pt x="9933" y="15886"/>
                    <a:pt x="9933" y="14799"/>
                    <a:pt x="6335" y="14799"/>
                  </a:cubicBezTo>
                  <a:cubicBezTo>
                    <a:pt x="4539" y="15886"/>
                    <a:pt x="0" y="18150"/>
                    <a:pt x="0" y="20424"/>
                  </a:cubicBezTo>
                  <a:cubicBezTo>
                    <a:pt x="940" y="21600"/>
                    <a:pt x="4539" y="18150"/>
                    <a:pt x="7205" y="18150"/>
                  </a:cubicBezTo>
                  <a:cubicBezTo>
                    <a:pt x="9933" y="18150"/>
                    <a:pt x="10804" y="19336"/>
                    <a:pt x="14403" y="13613"/>
                  </a:cubicBezTo>
                  <a:cubicBezTo>
                    <a:pt x="16198" y="11349"/>
                    <a:pt x="21600" y="2274"/>
                    <a:pt x="20729" y="0"/>
                  </a:cubicBezTo>
                  <a:cubicBezTo>
                    <a:pt x="18934" y="1186"/>
                    <a:pt x="15335" y="6811"/>
                    <a:pt x="13532" y="90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2" name="Google Shape;5430;p41"/>
            <p:cNvSpPr/>
            <p:nvPr/>
          </p:nvSpPr>
          <p:spPr>
            <a:xfrm>
              <a:off x="1443901" y="606732"/>
              <a:ext cx="34727" cy="548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092"/>
                    <a:pt x="0" y="1092"/>
                    <a:pt x="1866" y="2273"/>
                  </a:cubicBezTo>
                  <a:cubicBezTo>
                    <a:pt x="3592" y="3375"/>
                    <a:pt x="7200" y="5648"/>
                    <a:pt x="9066" y="7931"/>
                  </a:cubicBezTo>
                  <a:cubicBezTo>
                    <a:pt x="21600" y="17044"/>
                    <a:pt x="12658" y="14761"/>
                    <a:pt x="16266" y="21600"/>
                  </a:cubicBezTo>
                  <a:lnTo>
                    <a:pt x="19858" y="21600"/>
                  </a:lnTo>
                  <a:cubicBezTo>
                    <a:pt x="19858" y="20498"/>
                    <a:pt x="19858" y="19317"/>
                    <a:pt x="21600" y="18225"/>
                  </a:cubicBezTo>
                  <a:lnTo>
                    <a:pt x="21600" y="13669"/>
                  </a:lnTo>
                  <a:cubicBezTo>
                    <a:pt x="21600" y="10205"/>
                    <a:pt x="12658" y="4556"/>
                    <a:pt x="7200" y="2273"/>
                  </a:cubicBezTo>
                  <a:lnTo>
                    <a:pt x="1866"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3" name="Google Shape;5431;p41"/>
            <p:cNvSpPr/>
            <p:nvPr/>
          </p:nvSpPr>
          <p:spPr>
            <a:xfrm>
              <a:off x="1729323" y="809307"/>
              <a:ext cx="65374" cy="47053"/>
            </a:xfrm>
            <a:custGeom>
              <a:avLst/>
              <a:gdLst/>
              <a:ahLst/>
              <a:cxnLst>
                <a:cxn ang="0">
                  <a:pos x="wd2" y="hd2"/>
                </a:cxn>
                <a:cxn ang="5400000">
                  <a:pos x="wd2" y="hd2"/>
                </a:cxn>
                <a:cxn ang="10800000">
                  <a:pos x="wd2" y="hd2"/>
                </a:cxn>
                <a:cxn ang="16200000">
                  <a:pos x="wd2" y="hd2"/>
                </a:cxn>
              </a:cxnLst>
              <a:rect l="0" t="0" r="r" b="b"/>
              <a:pathLst>
                <a:path w="19551" h="20710" extrusionOk="0">
                  <a:moveTo>
                    <a:pt x="18490" y="1221"/>
                  </a:moveTo>
                  <a:cubicBezTo>
                    <a:pt x="15028" y="7636"/>
                    <a:pt x="15028" y="8858"/>
                    <a:pt x="9002" y="13953"/>
                  </a:cubicBezTo>
                  <a:cubicBezTo>
                    <a:pt x="7275" y="15284"/>
                    <a:pt x="5540" y="15284"/>
                    <a:pt x="4643" y="16505"/>
                  </a:cubicBezTo>
                  <a:cubicBezTo>
                    <a:pt x="3813" y="16505"/>
                    <a:pt x="-1383" y="17826"/>
                    <a:pt x="352" y="20379"/>
                  </a:cubicBezTo>
                  <a:cubicBezTo>
                    <a:pt x="1181" y="21600"/>
                    <a:pt x="7275" y="19047"/>
                    <a:pt x="8105" y="19047"/>
                  </a:cubicBezTo>
                  <a:cubicBezTo>
                    <a:pt x="11567" y="16505"/>
                    <a:pt x="14198" y="15284"/>
                    <a:pt x="16755" y="10189"/>
                  </a:cubicBezTo>
                  <a:cubicBezTo>
                    <a:pt x="17660" y="7636"/>
                    <a:pt x="20217" y="2542"/>
                    <a:pt x="19387" y="0"/>
                  </a:cubicBezTo>
                  <a:cubicBezTo>
                    <a:pt x="18490" y="0"/>
                    <a:pt x="18490" y="0"/>
                    <a:pt x="18490" y="12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4" name="Google Shape;5432;p41"/>
            <p:cNvSpPr/>
            <p:nvPr/>
          </p:nvSpPr>
          <p:spPr>
            <a:xfrm>
              <a:off x="1795277" y="1049358"/>
              <a:ext cx="31440" cy="84052"/>
            </a:xfrm>
            <a:custGeom>
              <a:avLst/>
              <a:gdLst/>
              <a:ahLst/>
              <a:cxnLst>
                <a:cxn ang="0">
                  <a:pos x="wd2" y="hd2"/>
                </a:cxn>
                <a:cxn ang="5400000">
                  <a:pos x="wd2" y="hd2"/>
                </a:cxn>
                <a:cxn ang="10800000">
                  <a:pos x="wd2" y="hd2"/>
                </a:cxn>
                <a:cxn ang="16200000">
                  <a:pos x="wd2" y="hd2"/>
                </a:cxn>
              </a:cxnLst>
              <a:rect l="0" t="0" r="r" b="b"/>
              <a:pathLst>
                <a:path w="18000" h="21600" extrusionOk="0">
                  <a:moveTo>
                    <a:pt x="17519" y="21600"/>
                  </a:moveTo>
                  <a:cubicBezTo>
                    <a:pt x="19237" y="20109"/>
                    <a:pt x="15930" y="12676"/>
                    <a:pt x="14198" y="10415"/>
                  </a:cubicBezTo>
                  <a:cubicBezTo>
                    <a:pt x="12610" y="4465"/>
                    <a:pt x="9303" y="6727"/>
                    <a:pt x="4264" y="2981"/>
                  </a:cubicBezTo>
                  <a:lnTo>
                    <a:pt x="4264" y="1491"/>
                  </a:lnTo>
                  <a:cubicBezTo>
                    <a:pt x="4264" y="777"/>
                    <a:pt x="4264" y="0"/>
                    <a:pt x="2676" y="0"/>
                  </a:cubicBezTo>
                  <a:cubicBezTo>
                    <a:pt x="-2363" y="0"/>
                    <a:pt x="944" y="3752"/>
                    <a:pt x="2676" y="5236"/>
                  </a:cubicBezTo>
                  <a:cubicBezTo>
                    <a:pt x="4264" y="7440"/>
                    <a:pt x="7571" y="5956"/>
                    <a:pt x="9303" y="10415"/>
                  </a:cubicBezTo>
                  <a:cubicBezTo>
                    <a:pt x="10892" y="12676"/>
                    <a:pt x="14198" y="20829"/>
                    <a:pt x="17519"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5" name="Google Shape;5433;p41"/>
            <p:cNvSpPr/>
            <p:nvPr/>
          </p:nvSpPr>
          <p:spPr>
            <a:xfrm>
              <a:off x="1324657" y="140740"/>
              <a:ext cx="70146" cy="36916"/>
            </a:xfrm>
            <a:custGeom>
              <a:avLst/>
              <a:gdLst/>
              <a:ahLst/>
              <a:cxnLst>
                <a:cxn ang="0">
                  <a:pos x="wd2" y="hd2"/>
                </a:cxn>
                <a:cxn ang="5400000">
                  <a:pos x="wd2" y="hd2"/>
                </a:cxn>
                <a:cxn ang="10800000">
                  <a:pos x="wd2" y="hd2"/>
                </a:cxn>
                <a:cxn ang="16200000">
                  <a:pos x="wd2" y="hd2"/>
                </a:cxn>
              </a:cxnLst>
              <a:rect l="0" t="0" r="r" b="b"/>
              <a:pathLst>
                <a:path w="20141" h="17221" extrusionOk="0">
                  <a:moveTo>
                    <a:pt x="1865" y="12184"/>
                  </a:moveTo>
                  <a:cubicBezTo>
                    <a:pt x="-1459" y="17584"/>
                    <a:pt x="199" y="18890"/>
                    <a:pt x="2661" y="14890"/>
                  </a:cubicBezTo>
                  <a:cubicBezTo>
                    <a:pt x="6846" y="10784"/>
                    <a:pt x="10170" y="6784"/>
                    <a:pt x="15159" y="4090"/>
                  </a:cubicBezTo>
                  <a:cubicBezTo>
                    <a:pt x="16817" y="4090"/>
                    <a:pt x="19280" y="4090"/>
                    <a:pt x="20141" y="1384"/>
                  </a:cubicBezTo>
                  <a:cubicBezTo>
                    <a:pt x="17614" y="-2710"/>
                    <a:pt x="6846" y="2690"/>
                    <a:pt x="1865" y="121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6" name="Google Shape;5434;p41"/>
            <p:cNvSpPr/>
            <p:nvPr/>
          </p:nvSpPr>
          <p:spPr>
            <a:xfrm>
              <a:off x="1796747" y="707451"/>
              <a:ext cx="71899" cy="26608"/>
            </a:xfrm>
            <a:custGeom>
              <a:avLst/>
              <a:gdLst/>
              <a:ahLst/>
              <a:cxnLst>
                <a:cxn ang="0">
                  <a:pos x="wd2" y="hd2"/>
                </a:cxn>
                <a:cxn ang="5400000">
                  <a:pos x="wd2" y="hd2"/>
                </a:cxn>
                <a:cxn ang="10800000">
                  <a:pos x="wd2" y="hd2"/>
                </a:cxn>
                <a:cxn ang="16200000">
                  <a:pos x="wd2" y="hd2"/>
                </a:cxn>
              </a:cxnLst>
              <a:rect l="0" t="0" r="r" b="b"/>
              <a:pathLst>
                <a:path w="20637" h="17988" extrusionOk="0">
                  <a:moveTo>
                    <a:pt x="19986" y="17988"/>
                  </a:moveTo>
                  <a:cubicBezTo>
                    <a:pt x="20854" y="15960"/>
                    <a:pt x="20854" y="15960"/>
                    <a:pt x="19986" y="14084"/>
                  </a:cubicBezTo>
                  <a:cubicBezTo>
                    <a:pt x="18328" y="2337"/>
                    <a:pt x="5038" y="-3612"/>
                    <a:pt x="919" y="2337"/>
                  </a:cubicBezTo>
                  <a:cubicBezTo>
                    <a:pt x="-746" y="6258"/>
                    <a:pt x="51" y="6258"/>
                    <a:pt x="1715" y="6258"/>
                  </a:cubicBezTo>
                  <a:cubicBezTo>
                    <a:pt x="3373" y="6258"/>
                    <a:pt x="4241" y="4213"/>
                    <a:pt x="9222" y="6258"/>
                  </a:cubicBezTo>
                  <a:cubicBezTo>
                    <a:pt x="16663" y="10163"/>
                    <a:pt x="17531" y="15960"/>
                    <a:pt x="19986" y="1798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7" name="Google Shape;5435;p41"/>
            <p:cNvSpPr/>
            <p:nvPr/>
          </p:nvSpPr>
          <p:spPr>
            <a:xfrm>
              <a:off x="1689137" y="557094"/>
              <a:ext cx="75057" cy="12702"/>
            </a:xfrm>
            <a:custGeom>
              <a:avLst/>
              <a:gdLst/>
              <a:ahLst/>
              <a:cxnLst>
                <a:cxn ang="0">
                  <a:pos x="wd2" y="hd2"/>
                </a:cxn>
                <a:cxn ang="5400000">
                  <a:pos x="wd2" y="hd2"/>
                </a:cxn>
                <a:cxn ang="10800000">
                  <a:pos x="wd2" y="hd2"/>
                </a:cxn>
                <a:cxn ang="16200000">
                  <a:pos x="wd2" y="hd2"/>
                </a:cxn>
              </a:cxnLst>
              <a:rect l="0" t="0" r="r" b="b"/>
              <a:pathLst>
                <a:path w="20009" h="17864" extrusionOk="0">
                  <a:moveTo>
                    <a:pt x="19478" y="0"/>
                  </a:moveTo>
                  <a:cubicBezTo>
                    <a:pt x="18738" y="0"/>
                    <a:pt x="17199" y="4475"/>
                    <a:pt x="14853" y="4475"/>
                  </a:cubicBezTo>
                  <a:cubicBezTo>
                    <a:pt x="11027" y="4475"/>
                    <a:pt x="7941" y="0"/>
                    <a:pt x="4049" y="0"/>
                  </a:cubicBezTo>
                  <a:lnTo>
                    <a:pt x="1770" y="0"/>
                  </a:lnTo>
                  <a:cubicBezTo>
                    <a:pt x="964" y="0"/>
                    <a:pt x="-576" y="0"/>
                    <a:pt x="224" y="4475"/>
                  </a:cubicBezTo>
                  <a:cubicBezTo>
                    <a:pt x="1770" y="8581"/>
                    <a:pt x="9481" y="17125"/>
                    <a:pt x="11027" y="17125"/>
                  </a:cubicBezTo>
                  <a:cubicBezTo>
                    <a:pt x="19478" y="21600"/>
                    <a:pt x="21024" y="4475"/>
                    <a:pt x="1947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8" name="Google Shape;5436;p41"/>
            <p:cNvSpPr/>
            <p:nvPr/>
          </p:nvSpPr>
          <p:spPr>
            <a:xfrm>
              <a:off x="1342555" y="105262"/>
              <a:ext cx="63823" cy="38878"/>
            </a:xfrm>
            <a:custGeom>
              <a:avLst/>
              <a:gdLst/>
              <a:ahLst/>
              <a:cxnLst>
                <a:cxn ang="0">
                  <a:pos x="wd2" y="hd2"/>
                </a:cxn>
                <a:cxn ang="5400000">
                  <a:pos x="wd2" y="hd2"/>
                </a:cxn>
                <a:cxn ang="10800000">
                  <a:pos x="wd2" y="hd2"/>
                </a:cxn>
                <a:cxn ang="16200000">
                  <a:pos x="wd2" y="hd2"/>
                </a:cxn>
              </a:cxnLst>
              <a:rect l="0" t="0" r="r" b="b"/>
              <a:pathLst>
                <a:path w="20676" h="19393" extrusionOk="0">
                  <a:moveTo>
                    <a:pt x="20676" y="358"/>
                  </a:moveTo>
                  <a:cubicBezTo>
                    <a:pt x="19704" y="-1026"/>
                    <a:pt x="17825" y="1855"/>
                    <a:pt x="15055" y="4748"/>
                  </a:cubicBezTo>
                  <a:cubicBezTo>
                    <a:pt x="11305" y="9026"/>
                    <a:pt x="-924" y="16296"/>
                    <a:pt x="56" y="19177"/>
                  </a:cubicBezTo>
                  <a:cubicBezTo>
                    <a:pt x="955" y="20574"/>
                    <a:pt x="9427" y="14800"/>
                    <a:pt x="11305" y="13403"/>
                  </a:cubicBezTo>
                  <a:cubicBezTo>
                    <a:pt x="14075" y="11907"/>
                    <a:pt x="19704" y="6132"/>
                    <a:pt x="20676" y="35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79" name="Google Shape;5437;p41"/>
            <p:cNvSpPr/>
            <p:nvPr/>
          </p:nvSpPr>
          <p:spPr>
            <a:xfrm>
              <a:off x="1280911" y="99940"/>
              <a:ext cx="65114" cy="32194"/>
            </a:xfrm>
            <a:custGeom>
              <a:avLst/>
              <a:gdLst/>
              <a:ahLst/>
              <a:cxnLst>
                <a:cxn ang="0">
                  <a:pos x="wd2" y="hd2"/>
                </a:cxn>
                <a:cxn ang="5400000">
                  <a:pos x="wd2" y="hd2"/>
                </a:cxn>
                <a:cxn ang="10800000">
                  <a:pos x="wd2" y="hd2"/>
                </a:cxn>
                <a:cxn ang="16200000">
                  <a:pos x="wd2" y="hd2"/>
                </a:cxn>
              </a:cxnLst>
              <a:rect l="0" t="0" r="r" b="b"/>
              <a:pathLst>
                <a:path w="18697" h="20024" extrusionOk="0">
                  <a:moveTo>
                    <a:pt x="17749" y="166"/>
                  </a:moveTo>
                  <a:cubicBezTo>
                    <a:pt x="15222" y="-1576"/>
                    <a:pt x="5251" y="10958"/>
                    <a:pt x="3586" y="12824"/>
                  </a:cubicBezTo>
                  <a:cubicBezTo>
                    <a:pt x="2789" y="14566"/>
                    <a:pt x="-2193" y="18158"/>
                    <a:pt x="1131" y="20024"/>
                  </a:cubicBezTo>
                  <a:cubicBezTo>
                    <a:pt x="1131" y="20024"/>
                    <a:pt x="2789" y="20024"/>
                    <a:pt x="3586" y="18158"/>
                  </a:cubicBezTo>
                  <a:cubicBezTo>
                    <a:pt x="6112" y="16432"/>
                    <a:pt x="7778" y="14566"/>
                    <a:pt x="10233" y="12824"/>
                  </a:cubicBezTo>
                  <a:lnTo>
                    <a:pt x="17749" y="3758"/>
                  </a:lnTo>
                  <a:cubicBezTo>
                    <a:pt x="18546" y="2032"/>
                    <a:pt x="19407" y="166"/>
                    <a:pt x="17749" y="1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0" name="Google Shape;5438;p41"/>
            <p:cNvSpPr/>
            <p:nvPr/>
          </p:nvSpPr>
          <p:spPr>
            <a:xfrm>
              <a:off x="1476106" y="137932"/>
              <a:ext cx="59950" cy="40502"/>
            </a:xfrm>
            <a:custGeom>
              <a:avLst/>
              <a:gdLst/>
              <a:ahLst/>
              <a:cxnLst>
                <a:cxn ang="0">
                  <a:pos x="wd2" y="hd2"/>
                </a:cxn>
                <a:cxn ang="5400000">
                  <a:pos x="wd2" y="hd2"/>
                </a:cxn>
                <a:cxn ang="10800000">
                  <a:pos x="wd2" y="hd2"/>
                </a:cxn>
                <a:cxn ang="16200000">
                  <a:pos x="wd2" y="hd2"/>
                </a:cxn>
              </a:cxnLst>
              <a:rect l="0" t="0" r="r" b="b"/>
              <a:pathLst>
                <a:path w="16553" h="21600" extrusionOk="0">
                  <a:moveTo>
                    <a:pt x="15903" y="0"/>
                  </a:moveTo>
                  <a:cubicBezTo>
                    <a:pt x="14308" y="0"/>
                    <a:pt x="8682" y="7653"/>
                    <a:pt x="7087" y="9253"/>
                  </a:cubicBezTo>
                  <a:cubicBezTo>
                    <a:pt x="6314" y="9253"/>
                    <a:pt x="-2501" y="20000"/>
                    <a:pt x="695" y="21600"/>
                  </a:cubicBezTo>
                  <a:cubicBezTo>
                    <a:pt x="1524" y="21600"/>
                    <a:pt x="7916" y="13827"/>
                    <a:pt x="8682" y="12347"/>
                  </a:cubicBezTo>
                  <a:cubicBezTo>
                    <a:pt x="9511" y="12347"/>
                    <a:pt x="19099" y="1480"/>
                    <a:pt x="1590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1" name="Google Shape;5439;p41"/>
            <p:cNvSpPr/>
            <p:nvPr/>
          </p:nvSpPr>
          <p:spPr>
            <a:xfrm>
              <a:off x="1742076" y="250682"/>
              <a:ext cx="57877" cy="39730"/>
            </a:xfrm>
            <a:custGeom>
              <a:avLst/>
              <a:gdLst/>
              <a:ahLst/>
              <a:cxnLst>
                <a:cxn ang="0">
                  <a:pos x="wd2" y="hd2"/>
                </a:cxn>
                <a:cxn ang="5400000">
                  <a:pos x="wd2" y="hd2"/>
                </a:cxn>
                <a:cxn ang="10800000">
                  <a:pos x="wd2" y="hd2"/>
                </a:cxn>
                <a:cxn ang="16200000">
                  <a:pos x="wd2" y="hd2"/>
                </a:cxn>
              </a:cxnLst>
              <a:rect l="0" t="0" r="r" b="b"/>
              <a:pathLst>
                <a:path w="21600" h="18534" extrusionOk="0">
                  <a:moveTo>
                    <a:pt x="21600" y="0"/>
                  </a:moveTo>
                  <a:cubicBezTo>
                    <a:pt x="19435" y="0"/>
                    <a:pt x="17280" y="4105"/>
                    <a:pt x="16151" y="5400"/>
                  </a:cubicBezTo>
                  <a:cubicBezTo>
                    <a:pt x="13996" y="8094"/>
                    <a:pt x="12960" y="9505"/>
                    <a:pt x="10795" y="10800"/>
                  </a:cubicBezTo>
                  <a:cubicBezTo>
                    <a:pt x="6475" y="13494"/>
                    <a:pt x="1036" y="14905"/>
                    <a:pt x="0" y="17600"/>
                  </a:cubicBezTo>
                  <a:cubicBezTo>
                    <a:pt x="3191" y="21600"/>
                    <a:pt x="20471" y="12200"/>
                    <a:pt x="2160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2" name="Google Shape;5440;p41"/>
            <p:cNvSpPr/>
            <p:nvPr/>
          </p:nvSpPr>
          <p:spPr>
            <a:xfrm>
              <a:off x="1813156" y="399322"/>
              <a:ext cx="62022" cy="29324"/>
            </a:xfrm>
            <a:custGeom>
              <a:avLst/>
              <a:gdLst/>
              <a:ahLst/>
              <a:cxnLst>
                <a:cxn ang="0">
                  <a:pos x="wd2" y="hd2"/>
                </a:cxn>
                <a:cxn ang="5400000">
                  <a:pos x="wd2" y="hd2"/>
                </a:cxn>
                <a:cxn ang="10800000">
                  <a:pos x="wd2" y="hd2"/>
                </a:cxn>
                <a:cxn ang="16200000">
                  <a:pos x="wd2" y="hd2"/>
                </a:cxn>
              </a:cxnLst>
              <a:rect l="0" t="0" r="r" b="b"/>
              <a:pathLst>
                <a:path w="21046" h="16777" extrusionOk="0">
                  <a:moveTo>
                    <a:pt x="21046" y="16012"/>
                  </a:moveTo>
                  <a:cubicBezTo>
                    <a:pt x="21046" y="12708"/>
                    <a:pt x="19086" y="10977"/>
                    <a:pt x="18060" y="9389"/>
                  </a:cubicBezTo>
                  <a:cubicBezTo>
                    <a:pt x="14132" y="2766"/>
                    <a:pt x="7302" y="-2269"/>
                    <a:pt x="3374" y="1050"/>
                  </a:cubicBezTo>
                  <a:cubicBezTo>
                    <a:pt x="2347" y="1050"/>
                    <a:pt x="1406" y="2766"/>
                    <a:pt x="388" y="2766"/>
                  </a:cubicBezTo>
                  <a:cubicBezTo>
                    <a:pt x="-554" y="4354"/>
                    <a:pt x="388" y="6085"/>
                    <a:pt x="1406" y="6085"/>
                  </a:cubicBezTo>
                  <a:cubicBezTo>
                    <a:pt x="3374" y="6085"/>
                    <a:pt x="5334" y="2766"/>
                    <a:pt x="11230" y="7673"/>
                  </a:cubicBezTo>
                  <a:cubicBezTo>
                    <a:pt x="16100" y="10977"/>
                    <a:pt x="20028" y="19331"/>
                    <a:pt x="21046" y="1601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3" name="Google Shape;5441;p41"/>
            <p:cNvSpPr/>
            <p:nvPr/>
          </p:nvSpPr>
          <p:spPr>
            <a:xfrm>
              <a:off x="1432063" y="525786"/>
              <a:ext cx="61140" cy="26852"/>
            </a:xfrm>
            <a:custGeom>
              <a:avLst/>
              <a:gdLst/>
              <a:ahLst/>
              <a:cxnLst>
                <a:cxn ang="0">
                  <a:pos x="wd2" y="hd2"/>
                </a:cxn>
                <a:cxn ang="5400000">
                  <a:pos x="wd2" y="hd2"/>
                </a:cxn>
                <a:cxn ang="10800000">
                  <a:pos x="wd2" y="hd2"/>
                </a:cxn>
                <a:cxn ang="16200000">
                  <a:pos x="wd2" y="hd2"/>
                </a:cxn>
              </a:cxnLst>
              <a:rect l="0" t="0" r="r" b="b"/>
              <a:pathLst>
                <a:path w="20740" h="14311" extrusionOk="0">
                  <a:moveTo>
                    <a:pt x="20740" y="12296"/>
                  </a:moveTo>
                  <a:cubicBezTo>
                    <a:pt x="19722" y="9205"/>
                    <a:pt x="16813" y="9205"/>
                    <a:pt x="14846" y="9205"/>
                  </a:cubicBezTo>
                  <a:cubicBezTo>
                    <a:pt x="12887" y="7606"/>
                    <a:pt x="11869" y="7606"/>
                    <a:pt x="9902" y="6127"/>
                  </a:cubicBezTo>
                  <a:cubicBezTo>
                    <a:pt x="5975" y="4515"/>
                    <a:pt x="-860" y="-3134"/>
                    <a:pt x="90" y="1437"/>
                  </a:cubicBezTo>
                  <a:cubicBezTo>
                    <a:pt x="2049" y="9205"/>
                    <a:pt x="19722" y="18466"/>
                    <a:pt x="20740" y="1229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4" name="Google Shape;5442;p41"/>
            <p:cNvSpPr/>
            <p:nvPr/>
          </p:nvSpPr>
          <p:spPr>
            <a:xfrm>
              <a:off x="1441101" y="105982"/>
              <a:ext cx="39741" cy="50470"/>
            </a:xfrm>
            <a:custGeom>
              <a:avLst/>
              <a:gdLst/>
              <a:ahLst/>
              <a:cxnLst>
                <a:cxn ang="0">
                  <a:pos x="wd2" y="hd2"/>
                </a:cxn>
                <a:cxn ang="5400000">
                  <a:pos x="wd2" y="hd2"/>
                </a:cxn>
                <a:cxn ang="10800000">
                  <a:pos x="wd2" y="hd2"/>
                </a:cxn>
                <a:cxn ang="16200000">
                  <a:pos x="wd2" y="hd2"/>
                </a:cxn>
              </a:cxnLst>
              <a:rect l="0" t="0" r="r" b="b"/>
              <a:pathLst>
                <a:path w="19825" h="19784" extrusionOk="0">
                  <a:moveTo>
                    <a:pt x="17322" y="0"/>
                  </a:moveTo>
                  <a:cubicBezTo>
                    <a:pt x="14442" y="2274"/>
                    <a:pt x="18719" y="5714"/>
                    <a:pt x="12945" y="10251"/>
                  </a:cubicBezTo>
                  <a:cubicBezTo>
                    <a:pt x="10052" y="12525"/>
                    <a:pt x="8667" y="13613"/>
                    <a:pt x="5774" y="14789"/>
                  </a:cubicBezTo>
                  <a:cubicBezTo>
                    <a:pt x="4278" y="15886"/>
                    <a:pt x="0" y="18150"/>
                    <a:pt x="0" y="19326"/>
                  </a:cubicBezTo>
                  <a:cubicBezTo>
                    <a:pt x="1397" y="21600"/>
                    <a:pt x="12945" y="14789"/>
                    <a:pt x="15826" y="12525"/>
                  </a:cubicBezTo>
                  <a:cubicBezTo>
                    <a:pt x="21600" y="7987"/>
                    <a:pt x="20216" y="0"/>
                    <a:pt x="17322"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5" name="Google Shape;5443;p41"/>
            <p:cNvSpPr/>
            <p:nvPr/>
          </p:nvSpPr>
          <p:spPr>
            <a:xfrm>
              <a:off x="1776801" y="294674"/>
              <a:ext cx="57877" cy="22685"/>
            </a:xfrm>
            <a:custGeom>
              <a:avLst/>
              <a:gdLst/>
              <a:ahLst/>
              <a:cxnLst>
                <a:cxn ang="0">
                  <a:pos x="wd2" y="hd2"/>
                </a:cxn>
                <a:cxn ang="5400000">
                  <a:pos x="wd2" y="hd2"/>
                </a:cxn>
                <a:cxn ang="10800000">
                  <a:pos x="wd2" y="hd2"/>
                </a:cxn>
                <a:cxn ang="16200000">
                  <a:pos x="wd2" y="hd2"/>
                </a:cxn>
              </a:cxnLst>
              <a:rect l="0" t="0" r="r" b="b"/>
              <a:pathLst>
                <a:path w="21600" h="18718" extrusionOk="0">
                  <a:moveTo>
                    <a:pt x="21600" y="9166"/>
                  </a:moveTo>
                  <a:cubicBezTo>
                    <a:pt x="19435" y="-2882"/>
                    <a:pt x="13996" y="-386"/>
                    <a:pt x="10795" y="1904"/>
                  </a:cubicBezTo>
                  <a:cubicBezTo>
                    <a:pt x="9676" y="1904"/>
                    <a:pt x="1036" y="9166"/>
                    <a:pt x="0" y="13932"/>
                  </a:cubicBezTo>
                  <a:cubicBezTo>
                    <a:pt x="0" y="18718"/>
                    <a:pt x="1036" y="18718"/>
                    <a:pt x="2155" y="18718"/>
                  </a:cubicBezTo>
                  <a:lnTo>
                    <a:pt x="10795" y="9166"/>
                  </a:lnTo>
                  <a:cubicBezTo>
                    <a:pt x="12960" y="6670"/>
                    <a:pt x="16151" y="6670"/>
                    <a:pt x="18316" y="9166"/>
                  </a:cubicBezTo>
                  <a:cubicBezTo>
                    <a:pt x="20471" y="9166"/>
                    <a:pt x="20471" y="11456"/>
                    <a:pt x="21600" y="91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6" name="Google Shape;5444;p41"/>
            <p:cNvSpPr/>
            <p:nvPr/>
          </p:nvSpPr>
          <p:spPr>
            <a:xfrm>
              <a:off x="1218176" y="73732"/>
              <a:ext cx="49302" cy="35447"/>
            </a:xfrm>
            <a:custGeom>
              <a:avLst/>
              <a:gdLst/>
              <a:ahLst/>
              <a:cxnLst>
                <a:cxn ang="0">
                  <a:pos x="wd2" y="hd2"/>
                </a:cxn>
                <a:cxn ang="5400000">
                  <a:pos x="wd2" y="hd2"/>
                </a:cxn>
                <a:cxn ang="10800000">
                  <a:pos x="wd2" y="hd2"/>
                </a:cxn>
                <a:cxn ang="16200000">
                  <a:pos x="wd2" y="hd2"/>
                </a:cxn>
              </a:cxnLst>
              <a:rect l="0" t="0" r="r" b="b"/>
              <a:pathLst>
                <a:path w="21600" h="18893" extrusionOk="0">
                  <a:moveTo>
                    <a:pt x="0" y="17190"/>
                  </a:moveTo>
                  <a:cubicBezTo>
                    <a:pt x="1314" y="20281"/>
                    <a:pt x="2530" y="18789"/>
                    <a:pt x="5071" y="15710"/>
                  </a:cubicBezTo>
                  <a:cubicBezTo>
                    <a:pt x="10143" y="12619"/>
                    <a:pt x="20286" y="4851"/>
                    <a:pt x="21600" y="1759"/>
                  </a:cubicBezTo>
                  <a:cubicBezTo>
                    <a:pt x="20286" y="-1319"/>
                    <a:pt x="17744" y="280"/>
                    <a:pt x="15214" y="1759"/>
                  </a:cubicBezTo>
                  <a:cubicBezTo>
                    <a:pt x="11457" y="4851"/>
                    <a:pt x="0" y="12619"/>
                    <a:pt x="0" y="171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7" name="Google Shape;5445;p41"/>
            <p:cNvSpPr/>
            <p:nvPr/>
          </p:nvSpPr>
          <p:spPr>
            <a:xfrm>
              <a:off x="1841901" y="1019397"/>
              <a:ext cx="24976" cy="50756"/>
            </a:xfrm>
            <a:custGeom>
              <a:avLst/>
              <a:gdLst/>
              <a:ahLst/>
              <a:cxnLst>
                <a:cxn ang="0">
                  <a:pos x="wd2" y="hd2"/>
                </a:cxn>
                <a:cxn ang="5400000">
                  <a:pos x="wd2" y="hd2"/>
                </a:cxn>
                <a:cxn ang="10800000">
                  <a:pos x="wd2" y="hd2"/>
                </a:cxn>
                <a:cxn ang="16200000">
                  <a:pos x="wd2" y="hd2"/>
                </a:cxn>
              </a:cxnLst>
              <a:rect l="0" t="0" r="r" b="b"/>
              <a:pathLst>
                <a:path w="18634" h="19978" extrusionOk="0">
                  <a:moveTo>
                    <a:pt x="3245" y="407"/>
                  </a:moveTo>
                  <a:cubicBezTo>
                    <a:pt x="-1082" y="-685"/>
                    <a:pt x="-1082" y="407"/>
                    <a:pt x="3245" y="3871"/>
                  </a:cubicBezTo>
                  <a:cubicBezTo>
                    <a:pt x="5316" y="4963"/>
                    <a:pt x="7554" y="7237"/>
                    <a:pt x="9625" y="8427"/>
                  </a:cubicBezTo>
                  <a:cubicBezTo>
                    <a:pt x="16191" y="16359"/>
                    <a:pt x="3245" y="18632"/>
                    <a:pt x="9625" y="19813"/>
                  </a:cubicBezTo>
                  <a:cubicBezTo>
                    <a:pt x="11882" y="20915"/>
                    <a:pt x="20518" y="16359"/>
                    <a:pt x="18261" y="10701"/>
                  </a:cubicBezTo>
                  <a:cubicBezTo>
                    <a:pt x="16191" y="7237"/>
                    <a:pt x="9625" y="1588"/>
                    <a:pt x="3245" y="40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8" name="Google Shape;5446;p41"/>
            <p:cNvSpPr/>
            <p:nvPr/>
          </p:nvSpPr>
          <p:spPr>
            <a:xfrm>
              <a:off x="1509305" y="363657"/>
              <a:ext cx="46095" cy="19433"/>
            </a:xfrm>
            <a:custGeom>
              <a:avLst/>
              <a:gdLst/>
              <a:ahLst/>
              <a:cxnLst>
                <a:cxn ang="0">
                  <a:pos x="wd2" y="hd2"/>
                </a:cxn>
                <a:cxn ang="5400000">
                  <a:pos x="wd2" y="hd2"/>
                </a:cxn>
                <a:cxn ang="10800000">
                  <a:pos x="wd2" y="hd2"/>
                </a:cxn>
                <a:cxn ang="16200000">
                  <a:pos x="wd2" y="hd2"/>
                </a:cxn>
              </a:cxnLst>
              <a:rect l="0" t="0" r="r" b="b"/>
              <a:pathLst>
                <a:path w="19109" h="20855" extrusionOk="0">
                  <a:moveTo>
                    <a:pt x="18468" y="0"/>
                  </a:moveTo>
                  <a:cubicBezTo>
                    <a:pt x="16074" y="0"/>
                    <a:pt x="14913" y="6198"/>
                    <a:pt x="13670" y="6198"/>
                  </a:cubicBezTo>
                  <a:cubicBezTo>
                    <a:pt x="8871" y="12423"/>
                    <a:pt x="2921" y="9177"/>
                    <a:pt x="517" y="12423"/>
                  </a:cubicBezTo>
                  <a:cubicBezTo>
                    <a:pt x="-727" y="15402"/>
                    <a:pt x="517" y="18622"/>
                    <a:pt x="1678" y="18622"/>
                  </a:cubicBezTo>
                  <a:cubicBezTo>
                    <a:pt x="2921" y="21600"/>
                    <a:pt x="10114" y="21600"/>
                    <a:pt x="11275" y="18622"/>
                  </a:cubicBezTo>
                  <a:cubicBezTo>
                    <a:pt x="16074" y="15402"/>
                    <a:pt x="20873" y="6198"/>
                    <a:pt x="1846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89" name="Google Shape;5447;p41"/>
            <p:cNvSpPr/>
            <p:nvPr/>
          </p:nvSpPr>
          <p:spPr>
            <a:xfrm>
              <a:off x="1552712" y="517920"/>
              <a:ext cx="37059" cy="26651"/>
            </a:xfrm>
            <a:custGeom>
              <a:avLst/>
              <a:gdLst/>
              <a:ahLst/>
              <a:cxnLst>
                <a:cxn ang="0">
                  <a:pos x="wd2" y="hd2"/>
                </a:cxn>
                <a:cxn ang="5400000">
                  <a:pos x="wd2" y="hd2"/>
                </a:cxn>
                <a:cxn ang="10800000">
                  <a:pos x="wd2" y="hd2"/>
                </a:cxn>
                <a:cxn ang="16200000">
                  <a:pos x="wd2" y="hd2"/>
                </a:cxn>
              </a:cxnLst>
              <a:rect l="0" t="0" r="r" b="b"/>
              <a:pathLst>
                <a:path w="18389" h="16577" extrusionOk="0">
                  <a:moveTo>
                    <a:pt x="13555" y="10162"/>
                  </a:moveTo>
                  <a:cubicBezTo>
                    <a:pt x="14932" y="8436"/>
                    <a:pt x="17798" y="4844"/>
                    <a:pt x="17798" y="2962"/>
                  </a:cubicBezTo>
                  <a:cubicBezTo>
                    <a:pt x="19299" y="-630"/>
                    <a:pt x="17798" y="-630"/>
                    <a:pt x="14932" y="1236"/>
                  </a:cubicBezTo>
                  <a:cubicBezTo>
                    <a:pt x="12054" y="4844"/>
                    <a:pt x="9188" y="10162"/>
                    <a:pt x="4932" y="12044"/>
                  </a:cubicBezTo>
                  <a:lnTo>
                    <a:pt x="565" y="12044"/>
                  </a:lnTo>
                  <a:cubicBezTo>
                    <a:pt x="-2301" y="15636"/>
                    <a:pt x="6309" y="20970"/>
                    <a:pt x="13555" y="1016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0" name="Google Shape;5448;p41"/>
            <p:cNvSpPr/>
            <p:nvPr/>
          </p:nvSpPr>
          <p:spPr>
            <a:xfrm>
              <a:off x="1575051" y="1025770"/>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10379"/>
                  </a:moveTo>
                  <a:lnTo>
                    <a:pt x="7425" y="21600"/>
                  </a:lnTo>
                  <a:cubicBezTo>
                    <a:pt x="14236" y="21600"/>
                    <a:pt x="21600" y="10379"/>
                    <a:pt x="21600" y="0"/>
                  </a:cubicBezTo>
                  <a:cubicBezTo>
                    <a:pt x="14236" y="10379"/>
                    <a:pt x="7425" y="10379"/>
                    <a:pt x="0" y="1037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1" name="Google Shape;5449;p41"/>
            <p:cNvSpPr/>
            <p:nvPr/>
          </p:nvSpPr>
          <p:spPr>
            <a:xfrm>
              <a:off x="1720477" y="310510"/>
              <a:ext cx="25613" cy="12888"/>
            </a:xfrm>
            <a:custGeom>
              <a:avLst/>
              <a:gdLst/>
              <a:ahLst/>
              <a:cxnLst>
                <a:cxn ang="0">
                  <a:pos x="wd2" y="hd2"/>
                </a:cxn>
                <a:cxn ang="5400000">
                  <a:pos x="wd2" y="hd2"/>
                </a:cxn>
                <a:cxn ang="10800000">
                  <a:pos x="wd2" y="hd2"/>
                </a:cxn>
                <a:cxn ang="16200000">
                  <a:pos x="wd2" y="hd2"/>
                </a:cxn>
              </a:cxnLst>
              <a:rect l="0" t="0" r="r" b="b"/>
              <a:pathLst>
                <a:path w="15931" h="13831" extrusionOk="0">
                  <a:moveTo>
                    <a:pt x="13435" y="1124"/>
                  </a:moveTo>
                  <a:cubicBezTo>
                    <a:pt x="4353" y="-5074"/>
                    <a:pt x="-4573" y="16526"/>
                    <a:pt x="2627" y="13548"/>
                  </a:cubicBezTo>
                  <a:cubicBezTo>
                    <a:pt x="4353" y="13548"/>
                    <a:pt x="7961" y="7349"/>
                    <a:pt x="11553" y="7349"/>
                  </a:cubicBezTo>
                  <a:cubicBezTo>
                    <a:pt x="17027" y="10328"/>
                    <a:pt x="17027" y="4103"/>
                    <a:pt x="13435" y="112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2" name="Google Shape;5450;p41"/>
            <p:cNvSpPr/>
            <p:nvPr/>
          </p:nvSpPr>
          <p:spPr>
            <a:xfrm>
              <a:off x="789690" y="185199"/>
              <a:ext cx="12702" cy="13993"/>
            </a:xfrm>
            <a:custGeom>
              <a:avLst/>
              <a:gdLst/>
              <a:ahLst/>
              <a:cxnLst>
                <a:cxn ang="0">
                  <a:pos x="wd2" y="hd2"/>
                </a:cxn>
                <a:cxn ang="5400000">
                  <a:pos x="wd2" y="hd2"/>
                </a:cxn>
                <a:cxn ang="10800000">
                  <a:pos x="wd2" y="hd2"/>
                </a:cxn>
                <a:cxn ang="16200000">
                  <a:pos x="wd2" y="hd2"/>
                </a:cxn>
              </a:cxnLst>
              <a:rect l="0" t="0" r="r" b="b"/>
              <a:pathLst>
                <a:path w="20189" h="17417" extrusionOk="0">
                  <a:moveTo>
                    <a:pt x="4234" y="16660"/>
                  </a:moveTo>
                  <a:cubicBezTo>
                    <a:pt x="20189" y="20395"/>
                    <a:pt x="20189" y="9471"/>
                    <a:pt x="20189" y="2250"/>
                  </a:cubicBezTo>
                  <a:cubicBezTo>
                    <a:pt x="15011" y="-1205"/>
                    <a:pt x="9412" y="-1205"/>
                    <a:pt x="4234" y="5985"/>
                  </a:cubicBezTo>
                  <a:cubicBezTo>
                    <a:pt x="-1411" y="9471"/>
                    <a:pt x="-1411" y="13205"/>
                    <a:pt x="4234" y="1666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3" name="Google Shape;5451;p41"/>
            <p:cNvSpPr/>
            <p:nvPr/>
          </p:nvSpPr>
          <p:spPr>
            <a:xfrm>
              <a:off x="922437" y="80057"/>
              <a:ext cx="12702" cy="13071"/>
            </a:xfrm>
            <a:custGeom>
              <a:avLst/>
              <a:gdLst/>
              <a:ahLst/>
              <a:cxnLst>
                <a:cxn ang="0">
                  <a:pos x="wd2" y="hd2"/>
                </a:cxn>
                <a:cxn ang="5400000">
                  <a:pos x="wd2" y="hd2"/>
                </a:cxn>
                <a:cxn ang="10800000">
                  <a:pos x="wd2" y="hd2"/>
                </a:cxn>
                <a:cxn ang="16200000">
                  <a:pos x="wd2" y="hd2"/>
                </a:cxn>
              </a:cxnLst>
              <a:rect l="0" t="0" r="r" b="b"/>
              <a:pathLst>
                <a:path w="21600" h="16270" extrusionOk="0">
                  <a:moveTo>
                    <a:pt x="0" y="10644"/>
                  </a:moveTo>
                  <a:cubicBezTo>
                    <a:pt x="0" y="21600"/>
                    <a:pt x="21600" y="14410"/>
                    <a:pt x="21600" y="7190"/>
                  </a:cubicBezTo>
                  <a:cubicBezTo>
                    <a:pt x="21600" y="3455"/>
                    <a:pt x="10823" y="0"/>
                    <a:pt x="10823" y="0"/>
                  </a:cubicBezTo>
                  <a:cubicBezTo>
                    <a:pt x="0" y="3455"/>
                    <a:pt x="0" y="7190"/>
                    <a:pt x="0" y="1064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4" name="Google Shape;5452;p41"/>
            <p:cNvSpPr/>
            <p:nvPr/>
          </p:nvSpPr>
          <p:spPr>
            <a:xfrm>
              <a:off x="634323" y="219552"/>
              <a:ext cx="403600" cy="337857"/>
            </a:xfrm>
            <a:custGeom>
              <a:avLst/>
              <a:gdLst/>
              <a:ahLst/>
              <a:cxnLst>
                <a:cxn ang="0">
                  <a:pos x="wd2" y="hd2"/>
                </a:cxn>
                <a:cxn ang="5400000">
                  <a:pos x="wd2" y="hd2"/>
                </a:cxn>
                <a:cxn ang="10800000">
                  <a:pos x="wd2" y="hd2"/>
                </a:cxn>
                <a:cxn ang="16200000">
                  <a:pos x="wd2" y="hd2"/>
                </a:cxn>
              </a:cxnLst>
              <a:rect l="0" t="0" r="r" b="b"/>
              <a:pathLst>
                <a:path w="21059" h="21200" extrusionOk="0">
                  <a:moveTo>
                    <a:pt x="9929" y="10131"/>
                  </a:moveTo>
                  <a:lnTo>
                    <a:pt x="7671" y="3232"/>
                  </a:lnTo>
                  <a:cubicBezTo>
                    <a:pt x="7513" y="3042"/>
                    <a:pt x="7513" y="3042"/>
                    <a:pt x="7513" y="2868"/>
                  </a:cubicBezTo>
                  <a:cubicBezTo>
                    <a:pt x="7513" y="2679"/>
                    <a:pt x="7671" y="2679"/>
                    <a:pt x="7671" y="2505"/>
                  </a:cubicBezTo>
                  <a:cubicBezTo>
                    <a:pt x="7671" y="2315"/>
                    <a:pt x="7815" y="2315"/>
                    <a:pt x="7815" y="2141"/>
                  </a:cubicBezTo>
                  <a:lnTo>
                    <a:pt x="8117" y="2141"/>
                  </a:lnTo>
                  <a:cubicBezTo>
                    <a:pt x="8879" y="1779"/>
                    <a:pt x="9784" y="1589"/>
                    <a:pt x="10691" y="1589"/>
                  </a:cubicBezTo>
                  <a:cubicBezTo>
                    <a:pt x="11596" y="1779"/>
                    <a:pt x="12346" y="1779"/>
                    <a:pt x="13251" y="2141"/>
                  </a:cubicBezTo>
                  <a:cubicBezTo>
                    <a:pt x="13408" y="2141"/>
                    <a:pt x="13408" y="2315"/>
                    <a:pt x="13554" y="2315"/>
                  </a:cubicBezTo>
                  <a:cubicBezTo>
                    <a:pt x="13554" y="2505"/>
                    <a:pt x="13554" y="2505"/>
                    <a:pt x="13711" y="2679"/>
                  </a:cubicBezTo>
                  <a:lnTo>
                    <a:pt x="13711" y="3232"/>
                  </a:lnTo>
                  <a:lnTo>
                    <a:pt x="11137" y="10131"/>
                  </a:lnTo>
                  <a:cubicBezTo>
                    <a:pt x="11137" y="10305"/>
                    <a:pt x="10992" y="10495"/>
                    <a:pt x="10992" y="10495"/>
                  </a:cubicBezTo>
                  <a:cubicBezTo>
                    <a:pt x="10835" y="10669"/>
                    <a:pt x="10691" y="10669"/>
                    <a:pt x="10533" y="10669"/>
                  </a:cubicBezTo>
                  <a:cubicBezTo>
                    <a:pt x="10388" y="10669"/>
                    <a:pt x="10231" y="10669"/>
                    <a:pt x="10231" y="10495"/>
                  </a:cubicBezTo>
                  <a:cubicBezTo>
                    <a:pt x="10087" y="10495"/>
                    <a:pt x="9929" y="10305"/>
                    <a:pt x="9929" y="10131"/>
                  </a:cubicBezTo>
                  <a:close/>
                  <a:moveTo>
                    <a:pt x="6764" y="863"/>
                  </a:moveTo>
                  <a:cubicBezTo>
                    <a:pt x="4047" y="2141"/>
                    <a:pt x="1932" y="4684"/>
                    <a:pt x="869" y="7590"/>
                  </a:cubicBezTo>
                  <a:cubicBezTo>
                    <a:pt x="-181" y="10495"/>
                    <a:pt x="-339" y="13937"/>
                    <a:pt x="724" y="17206"/>
                  </a:cubicBezTo>
                  <a:cubicBezTo>
                    <a:pt x="1328" y="18659"/>
                    <a:pt x="1932" y="19937"/>
                    <a:pt x="2839" y="21200"/>
                  </a:cubicBezTo>
                  <a:cubicBezTo>
                    <a:pt x="2839" y="20838"/>
                    <a:pt x="2984" y="20474"/>
                    <a:pt x="3140" y="20111"/>
                  </a:cubicBezTo>
                  <a:cubicBezTo>
                    <a:pt x="2380" y="19211"/>
                    <a:pt x="1932" y="18121"/>
                    <a:pt x="1473" y="16842"/>
                  </a:cubicBezTo>
                  <a:cubicBezTo>
                    <a:pt x="423" y="13937"/>
                    <a:pt x="568" y="10669"/>
                    <a:pt x="1631" y="7952"/>
                  </a:cubicBezTo>
                  <a:cubicBezTo>
                    <a:pt x="2536" y="5221"/>
                    <a:pt x="4493" y="2868"/>
                    <a:pt x="6909" y="1779"/>
                  </a:cubicBezTo>
                  <a:cubicBezTo>
                    <a:pt x="9483" y="500"/>
                    <a:pt x="12200" y="689"/>
                    <a:pt x="14459" y="1779"/>
                  </a:cubicBezTo>
                  <a:cubicBezTo>
                    <a:pt x="16730" y="3042"/>
                    <a:pt x="18687" y="5221"/>
                    <a:pt x="19594" y="8316"/>
                  </a:cubicBezTo>
                  <a:cubicBezTo>
                    <a:pt x="20354" y="10669"/>
                    <a:pt x="20499" y="13210"/>
                    <a:pt x="20053" y="15389"/>
                  </a:cubicBezTo>
                  <a:lnTo>
                    <a:pt x="20198" y="15389"/>
                  </a:lnTo>
                  <a:cubicBezTo>
                    <a:pt x="20354" y="15389"/>
                    <a:pt x="20657" y="15389"/>
                    <a:pt x="20802" y="15579"/>
                  </a:cubicBezTo>
                  <a:cubicBezTo>
                    <a:pt x="21261" y="13036"/>
                    <a:pt x="21103" y="10495"/>
                    <a:pt x="20354" y="7952"/>
                  </a:cubicBezTo>
                  <a:cubicBezTo>
                    <a:pt x="19291" y="4684"/>
                    <a:pt x="17178" y="2315"/>
                    <a:pt x="14762" y="1053"/>
                  </a:cubicBezTo>
                  <a:cubicBezTo>
                    <a:pt x="12200" y="-226"/>
                    <a:pt x="9325" y="-400"/>
                    <a:pt x="6764" y="863"/>
                  </a:cubicBezTo>
                  <a:close/>
                  <a:moveTo>
                    <a:pt x="8721" y="14127"/>
                  </a:moveTo>
                  <a:lnTo>
                    <a:pt x="3140" y="16842"/>
                  </a:lnTo>
                  <a:cubicBezTo>
                    <a:pt x="3140" y="16842"/>
                    <a:pt x="2984" y="16842"/>
                    <a:pt x="2984" y="17032"/>
                  </a:cubicBezTo>
                  <a:lnTo>
                    <a:pt x="2984" y="17394"/>
                  </a:lnTo>
                  <a:cubicBezTo>
                    <a:pt x="3140" y="17932"/>
                    <a:pt x="3443" y="18295"/>
                    <a:pt x="3744" y="18847"/>
                  </a:cubicBezTo>
                  <a:lnTo>
                    <a:pt x="3443" y="19211"/>
                  </a:lnTo>
                  <a:cubicBezTo>
                    <a:pt x="3140" y="18659"/>
                    <a:pt x="2839" y="18121"/>
                    <a:pt x="2681" y="17568"/>
                  </a:cubicBezTo>
                  <a:cubicBezTo>
                    <a:pt x="2536" y="17568"/>
                    <a:pt x="2536" y="17394"/>
                    <a:pt x="2536" y="17206"/>
                  </a:cubicBezTo>
                  <a:lnTo>
                    <a:pt x="2536" y="16842"/>
                  </a:lnTo>
                  <a:cubicBezTo>
                    <a:pt x="2681" y="16842"/>
                    <a:pt x="2681" y="16668"/>
                    <a:pt x="2681" y="16668"/>
                  </a:cubicBezTo>
                  <a:cubicBezTo>
                    <a:pt x="2839" y="16480"/>
                    <a:pt x="2839" y="16480"/>
                    <a:pt x="2984" y="16480"/>
                  </a:cubicBezTo>
                  <a:lnTo>
                    <a:pt x="8576" y="13763"/>
                  </a:lnTo>
                  <a:lnTo>
                    <a:pt x="9023" y="13763"/>
                  </a:lnTo>
                  <a:cubicBezTo>
                    <a:pt x="9180" y="13763"/>
                    <a:pt x="9325" y="13763"/>
                    <a:pt x="9325" y="13937"/>
                  </a:cubicBezTo>
                  <a:cubicBezTo>
                    <a:pt x="9483" y="14127"/>
                    <a:pt x="9483" y="14301"/>
                    <a:pt x="9627" y="14489"/>
                  </a:cubicBezTo>
                  <a:cubicBezTo>
                    <a:pt x="9627" y="14489"/>
                    <a:pt x="9627" y="14663"/>
                    <a:pt x="9483" y="14853"/>
                  </a:cubicBezTo>
                  <a:lnTo>
                    <a:pt x="8879" y="16668"/>
                  </a:lnTo>
                  <a:lnTo>
                    <a:pt x="8419" y="16668"/>
                  </a:lnTo>
                  <a:lnTo>
                    <a:pt x="9180" y="14663"/>
                  </a:lnTo>
                  <a:lnTo>
                    <a:pt x="9180" y="14301"/>
                  </a:lnTo>
                  <a:cubicBezTo>
                    <a:pt x="9023" y="14301"/>
                    <a:pt x="9023" y="14127"/>
                    <a:pt x="8879" y="14127"/>
                  </a:cubicBezTo>
                  <a:close/>
                  <a:moveTo>
                    <a:pt x="11899" y="14663"/>
                  </a:moveTo>
                  <a:lnTo>
                    <a:pt x="12804" y="17568"/>
                  </a:lnTo>
                  <a:lnTo>
                    <a:pt x="12346" y="17568"/>
                  </a:lnTo>
                  <a:lnTo>
                    <a:pt x="11439" y="14853"/>
                  </a:lnTo>
                  <a:lnTo>
                    <a:pt x="11439" y="14489"/>
                  </a:lnTo>
                  <a:cubicBezTo>
                    <a:pt x="11439" y="14301"/>
                    <a:pt x="11596" y="14127"/>
                    <a:pt x="11742" y="13937"/>
                  </a:cubicBezTo>
                  <a:cubicBezTo>
                    <a:pt x="11742" y="13937"/>
                    <a:pt x="11899" y="13763"/>
                    <a:pt x="12043" y="13763"/>
                  </a:cubicBezTo>
                  <a:cubicBezTo>
                    <a:pt x="12200" y="13763"/>
                    <a:pt x="12346" y="13763"/>
                    <a:pt x="12346" y="13937"/>
                  </a:cubicBezTo>
                  <a:lnTo>
                    <a:pt x="16574" y="16116"/>
                  </a:lnTo>
                  <a:cubicBezTo>
                    <a:pt x="16428" y="16116"/>
                    <a:pt x="16271" y="16306"/>
                    <a:pt x="16271" y="16306"/>
                  </a:cubicBezTo>
                  <a:lnTo>
                    <a:pt x="12346" y="14301"/>
                  </a:lnTo>
                  <a:lnTo>
                    <a:pt x="11899" y="14301"/>
                  </a:lnTo>
                  <a:lnTo>
                    <a:pt x="11899" y="14489"/>
                  </a:lnTo>
                  <a:cubicBezTo>
                    <a:pt x="11742" y="14663"/>
                    <a:pt x="11899" y="14663"/>
                    <a:pt x="11899" y="14663"/>
                  </a:cubicBezTo>
                  <a:close/>
                  <a:moveTo>
                    <a:pt x="8419" y="13400"/>
                  </a:moveTo>
                  <a:cubicBezTo>
                    <a:pt x="8576" y="13210"/>
                    <a:pt x="8721" y="13210"/>
                    <a:pt x="8879" y="13036"/>
                  </a:cubicBezTo>
                  <a:lnTo>
                    <a:pt x="8879" y="12122"/>
                  </a:lnTo>
                  <a:cubicBezTo>
                    <a:pt x="8721" y="11948"/>
                    <a:pt x="8576" y="11948"/>
                    <a:pt x="8576" y="11758"/>
                  </a:cubicBezTo>
                  <a:lnTo>
                    <a:pt x="2984" y="8852"/>
                  </a:lnTo>
                  <a:lnTo>
                    <a:pt x="2380" y="8852"/>
                  </a:lnTo>
                  <a:lnTo>
                    <a:pt x="2235" y="9042"/>
                  </a:lnTo>
                  <a:cubicBezTo>
                    <a:pt x="2077" y="9216"/>
                    <a:pt x="2077" y="9405"/>
                    <a:pt x="2077" y="9405"/>
                  </a:cubicBezTo>
                  <a:cubicBezTo>
                    <a:pt x="1776" y="10495"/>
                    <a:pt x="1631" y="11395"/>
                    <a:pt x="1631" y="12484"/>
                  </a:cubicBezTo>
                  <a:cubicBezTo>
                    <a:pt x="1631" y="13400"/>
                    <a:pt x="1776" y="14489"/>
                    <a:pt x="1932" y="15389"/>
                  </a:cubicBezTo>
                  <a:cubicBezTo>
                    <a:pt x="1932" y="15579"/>
                    <a:pt x="2077" y="15753"/>
                    <a:pt x="2077" y="15753"/>
                  </a:cubicBezTo>
                  <a:cubicBezTo>
                    <a:pt x="2077" y="15942"/>
                    <a:pt x="2235" y="15942"/>
                    <a:pt x="2235" y="15942"/>
                  </a:cubicBezTo>
                  <a:cubicBezTo>
                    <a:pt x="2380" y="16116"/>
                    <a:pt x="2536" y="16116"/>
                    <a:pt x="2536" y="16116"/>
                  </a:cubicBezTo>
                  <a:cubicBezTo>
                    <a:pt x="2681" y="16116"/>
                    <a:pt x="2839" y="16116"/>
                    <a:pt x="2839" y="15942"/>
                  </a:cubicBezTo>
                  <a:close/>
                  <a:moveTo>
                    <a:pt x="2681" y="15579"/>
                  </a:moveTo>
                  <a:lnTo>
                    <a:pt x="8419" y="12848"/>
                  </a:lnTo>
                  <a:lnTo>
                    <a:pt x="8576" y="12848"/>
                  </a:lnTo>
                  <a:lnTo>
                    <a:pt x="8576" y="12310"/>
                  </a:lnTo>
                  <a:cubicBezTo>
                    <a:pt x="8419" y="12310"/>
                    <a:pt x="8419" y="12310"/>
                    <a:pt x="8419" y="12122"/>
                  </a:cubicBezTo>
                  <a:lnTo>
                    <a:pt x="2839" y="9405"/>
                  </a:lnTo>
                  <a:cubicBezTo>
                    <a:pt x="2839" y="9216"/>
                    <a:pt x="2681" y="9216"/>
                    <a:pt x="2681" y="9216"/>
                  </a:cubicBezTo>
                  <a:cubicBezTo>
                    <a:pt x="2681" y="9216"/>
                    <a:pt x="2536" y="9216"/>
                    <a:pt x="2536" y="9405"/>
                  </a:cubicBezTo>
                  <a:lnTo>
                    <a:pt x="2380" y="9405"/>
                  </a:lnTo>
                  <a:lnTo>
                    <a:pt x="2380" y="9579"/>
                  </a:lnTo>
                  <a:cubicBezTo>
                    <a:pt x="2077" y="10495"/>
                    <a:pt x="1932" y="11395"/>
                    <a:pt x="1932" y="12484"/>
                  </a:cubicBezTo>
                  <a:cubicBezTo>
                    <a:pt x="1932" y="13400"/>
                    <a:pt x="2077" y="14301"/>
                    <a:pt x="2235" y="15389"/>
                  </a:cubicBezTo>
                  <a:cubicBezTo>
                    <a:pt x="2235" y="15389"/>
                    <a:pt x="2380" y="15389"/>
                    <a:pt x="2380" y="15579"/>
                  </a:cubicBezTo>
                  <a:lnTo>
                    <a:pt x="2536" y="15579"/>
                  </a:lnTo>
                  <a:close/>
                  <a:moveTo>
                    <a:pt x="11137" y="15027"/>
                  </a:moveTo>
                  <a:lnTo>
                    <a:pt x="11899" y="17394"/>
                  </a:lnTo>
                  <a:lnTo>
                    <a:pt x="11439" y="17394"/>
                  </a:lnTo>
                  <a:lnTo>
                    <a:pt x="10835" y="15215"/>
                  </a:lnTo>
                  <a:lnTo>
                    <a:pt x="10691" y="15027"/>
                  </a:lnTo>
                  <a:lnTo>
                    <a:pt x="10388" y="15027"/>
                  </a:lnTo>
                  <a:cubicBezTo>
                    <a:pt x="10231" y="15027"/>
                    <a:pt x="10231" y="15215"/>
                    <a:pt x="10231" y="15215"/>
                  </a:cubicBezTo>
                  <a:lnTo>
                    <a:pt x="9627" y="16842"/>
                  </a:lnTo>
                  <a:lnTo>
                    <a:pt x="9180" y="16842"/>
                  </a:lnTo>
                  <a:lnTo>
                    <a:pt x="9929" y="15027"/>
                  </a:lnTo>
                  <a:cubicBezTo>
                    <a:pt x="9929" y="14853"/>
                    <a:pt x="10087" y="14853"/>
                    <a:pt x="10087" y="14663"/>
                  </a:cubicBezTo>
                  <a:cubicBezTo>
                    <a:pt x="10231" y="14663"/>
                    <a:pt x="10388" y="14489"/>
                    <a:pt x="10533" y="14489"/>
                  </a:cubicBezTo>
                  <a:cubicBezTo>
                    <a:pt x="10691" y="14489"/>
                    <a:pt x="10835" y="14663"/>
                    <a:pt x="10835" y="14663"/>
                  </a:cubicBezTo>
                  <a:cubicBezTo>
                    <a:pt x="10992" y="14853"/>
                    <a:pt x="11137" y="14853"/>
                    <a:pt x="11137" y="15027"/>
                  </a:cubicBezTo>
                  <a:close/>
                  <a:moveTo>
                    <a:pt x="12346" y="11031"/>
                  </a:moveTo>
                  <a:lnTo>
                    <a:pt x="18083" y="8316"/>
                  </a:lnTo>
                  <a:lnTo>
                    <a:pt x="18240" y="8316"/>
                  </a:lnTo>
                  <a:cubicBezTo>
                    <a:pt x="18240" y="8126"/>
                    <a:pt x="18240" y="8126"/>
                    <a:pt x="18386" y="8126"/>
                  </a:cubicBezTo>
                  <a:lnTo>
                    <a:pt x="18386" y="7952"/>
                  </a:lnTo>
                  <a:cubicBezTo>
                    <a:pt x="18386" y="7952"/>
                    <a:pt x="18386" y="7764"/>
                    <a:pt x="18240" y="7764"/>
                  </a:cubicBezTo>
                  <a:cubicBezTo>
                    <a:pt x="17938" y="6863"/>
                    <a:pt x="17479" y="6137"/>
                    <a:pt x="16875" y="5411"/>
                  </a:cubicBezTo>
                  <a:cubicBezTo>
                    <a:pt x="16271" y="4684"/>
                    <a:pt x="15667" y="3958"/>
                    <a:pt x="14918" y="3406"/>
                  </a:cubicBezTo>
                  <a:lnTo>
                    <a:pt x="14616" y="3406"/>
                  </a:lnTo>
                  <a:lnTo>
                    <a:pt x="14459" y="3594"/>
                  </a:lnTo>
                  <a:lnTo>
                    <a:pt x="14459" y="3768"/>
                  </a:lnTo>
                  <a:lnTo>
                    <a:pt x="11899" y="10495"/>
                  </a:lnTo>
                  <a:lnTo>
                    <a:pt x="11899" y="10857"/>
                  </a:lnTo>
                  <a:lnTo>
                    <a:pt x="12043" y="11031"/>
                  </a:lnTo>
                  <a:lnTo>
                    <a:pt x="12200" y="11031"/>
                  </a:lnTo>
                  <a:close/>
                  <a:moveTo>
                    <a:pt x="18240" y="8678"/>
                  </a:moveTo>
                  <a:cubicBezTo>
                    <a:pt x="18386" y="8678"/>
                    <a:pt x="18386" y="8678"/>
                    <a:pt x="18542" y="8490"/>
                  </a:cubicBezTo>
                  <a:lnTo>
                    <a:pt x="18687" y="8316"/>
                  </a:lnTo>
                  <a:lnTo>
                    <a:pt x="18687" y="7590"/>
                  </a:lnTo>
                  <a:cubicBezTo>
                    <a:pt x="18240" y="6673"/>
                    <a:pt x="17636" y="5773"/>
                    <a:pt x="17032" y="5047"/>
                  </a:cubicBezTo>
                  <a:cubicBezTo>
                    <a:pt x="16428" y="4320"/>
                    <a:pt x="15824" y="3594"/>
                    <a:pt x="15063" y="3042"/>
                  </a:cubicBezTo>
                  <a:lnTo>
                    <a:pt x="14459" y="3042"/>
                  </a:lnTo>
                  <a:cubicBezTo>
                    <a:pt x="14315" y="3042"/>
                    <a:pt x="14315" y="3232"/>
                    <a:pt x="14158" y="3232"/>
                  </a:cubicBezTo>
                  <a:cubicBezTo>
                    <a:pt x="14158" y="3232"/>
                    <a:pt x="14158" y="3406"/>
                    <a:pt x="14012" y="3594"/>
                  </a:cubicBezTo>
                  <a:lnTo>
                    <a:pt x="11596" y="10305"/>
                  </a:lnTo>
                  <a:cubicBezTo>
                    <a:pt x="11596" y="10495"/>
                    <a:pt x="11439" y="10669"/>
                    <a:pt x="11596" y="10857"/>
                  </a:cubicBezTo>
                  <a:cubicBezTo>
                    <a:pt x="11596" y="11031"/>
                    <a:pt x="11596" y="11221"/>
                    <a:pt x="11742" y="11221"/>
                  </a:cubicBezTo>
                  <a:cubicBezTo>
                    <a:pt x="11742" y="11395"/>
                    <a:pt x="11899" y="11395"/>
                    <a:pt x="12043" y="11584"/>
                  </a:cubicBezTo>
                  <a:cubicBezTo>
                    <a:pt x="12200" y="11584"/>
                    <a:pt x="12346" y="11584"/>
                    <a:pt x="12503" y="11395"/>
                  </a:cubicBezTo>
                  <a:close/>
                  <a:moveTo>
                    <a:pt x="9180" y="10495"/>
                  </a:moveTo>
                  <a:lnTo>
                    <a:pt x="6909" y="3594"/>
                  </a:lnTo>
                  <a:cubicBezTo>
                    <a:pt x="6909" y="3406"/>
                    <a:pt x="6909" y="3406"/>
                    <a:pt x="6764" y="3406"/>
                  </a:cubicBezTo>
                  <a:lnTo>
                    <a:pt x="6764" y="3232"/>
                  </a:lnTo>
                  <a:lnTo>
                    <a:pt x="6607" y="3232"/>
                  </a:lnTo>
                  <a:cubicBezTo>
                    <a:pt x="6463" y="3232"/>
                    <a:pt x="6463" y="3232"/>
                    <a:pt x="6463" y="3406"/>
                  </a:cubicBezTo>
                  <a:cubicBezTo>
                    <a:pt x="5701" y="3768"/>
                    <a:pt x="4952" y="4320"/>
                    <a:pt x="4348" y="5047"/>
                  </a:cubicBezTo>
                  <a:cubicBezTo>
                    <a:pt x="3744" y="5773"/>
                    <a:pt x="3285" y="6499"/>
                    <a:pt x="2839" y="7400"/>
                  </a:cubicBezTo>
                  <a:lnTo>
                    <a:pt x="2839" y="7764"/>
                  </a:lnTo>
                  <a:cubicBezTo>
                    <a:pt x="2839" y="7764"/>
                    <a:pt x="2839" y="7952"/>
                    <a:pt x="2984" y="7952"/>
                  </a:cubicBezTo>
                  <a:lnTo>
                    <a:pt x="8721" y="11031"/>
                  </a:lnTo>
                  <a:lnTo>
                    <a:pt x="8879" y="11031"/>
                  </a:lnTo>
                  <a:cubicBezTo>
                    <a:pt x="9023" y="11031"/>
                    <a:pt x="9023" y="11031"/>
                    <a:pt x="9180" y="10857"/>
                  </a:cubicBezTo>
                  <a:lnTo>
                    <a:pt x="9180" y="10669"/>
                  </a:lnTo>
                  <a:close/>
                  <a:moveTo>
                    <a:pt x="7211" y="3406"/>
                  </a:moveTo>
                  <a:cubicBezTo>
                    <a:pt x="7211" y="3232"/>
                    <a:pt x="7211" y="3232"/>
                    <a:pt x="7067" y="3042"/>
                  </a:cubicBezTo>
                  <a:cubicBezTo>
                    <a:pt x="7067" y="3042"/>
                    <a:pt x="6909" y="2868"/>
                    <a:pt x="6764" y="2868"/>
                  </a:cubicBezTo>
                  <a:lnTo>
                    <a:pt x="6305" y="2868"/>
                  </a:lnTo>
                  <a:cubicBezTo>
                    <a:pt x="5556" y="3406"/>
                    <a:pt x="4796" y="3958"/>
                    <a:pt x="4192" y="4684"/>
                  </a:cubicBezTo>
                  <a:cubicBezTo>
                    <a:pt x="3588" y="5411"/>
                    <a:pt x="2984" y="6311"/>
                    <a:pt x="2536" y="7226"/>
                  </a:cubicBezTo>
                  <a:lnTo>
                    <a:pt x="2536" y="7952"/>
                  </a:lnTo>
                  <a:cubicBezTo>
                    <a:pt x="2536" y="8126"/>
                    <a:pt x="2536" y="8126"/>
                    <a:pt x="2681" y="8316"/>
                  </a:cubicBezTo>
                  <a:cubicBezTo>
                    <a:pt x="2681" y="8316"/>
                    <a:pt x="2839" y="8316"/>
                    <a:pt x="2839" y="8490"/>
                  </a:cubicBezTo>
                  <a:lnTo>
                    <a:pt x="8576" y="11395"/>
                  </a:lnTo>
                  <a:cubicBezTo>
                    <a:pt x="8721" y="11395"/>
                    <a:pt x="8879" y="11584"/>
                    <a:pt x="9023" y="11395"/>
                  </a:cubicBezTo>
                  <a:cubicBezTo>
                    <a:pt x="9180" y="11395"/>
                    <a:pt x="9325" y="11395"/>
                    <a:pt x="9325" y="11221"/>
                  </a:cubicBezTo>
                  <a:lnTo>
                    <a:pt x="9627" y="10857"/>
                  </a:lnTo>
                  <a:cubicBezTo>
                    <a:pt x="9627" y="10669"/>
                    <a:pt x="9627" y="10495"/>
                    <a:pt x="9483" y="10305"/>
                  </a:cubicBezTo>
                  <a:close/>
                  <a:moveTo>
                    <a:pt x="12647" y="11948"/>
                  </a:moveTo>
                  <a:cubicBezTo>
                    <a:pt x="12503" y="11948"/>
                    <a:pt x="12346" y="12122"/>
                    <a:pt x="12346" y="12310"/>
                  </a:cubicBezTo>
                  <a:cubicBezTo>
                    <a:pt x="12200" y="12310"/>
                    <a:pt x="12200" y="12484"/>
                    <a:pt x="12200" y="12674"/>
                  </a:cubicBezTo>
                  <a:cubicBezTo>
                    <a:pt x="12200" y="12848"/>
                    <a:pt x="12200" y="13036"/>
                    <a:pt x="12346" y="13210"/>
                  </a:cubicBezTo>
                  <a:cubicBezTo>
                    <a:pt x="12346" y="13400"/>
                    <a:pt x="12503" y="13400"/>
                    <a:pt x="12647" y="13574"/>
                  </a:cubicBezTo>
                  <a:lnTo>
                    <a:pt x="17032" y="15753"/>
                  </a:lnTo>
                  <a:cubicBezTo>
                    <a:pt x="17334" y="15753"/>
                    <a:pt x="17479" y="15753"/>
                    <a:pt x="17636" y="15579"/>
                  </a:cubicBezTo>
                  <a:lnTo>
                    <a:pt x="12804" y="13036"/>
                  </a:lnTo>
                  <a:lnTo>
                    <a:pt x="12647" y="13036"/>
                  </a:lnTo>
                  <a:cubicBezTo>
                    <a:pt x="12503" y="12848"/>
                    <a:pt x="12503" y="12848"/>
                    <a:pt x="12503" y="12674"/>
                  </a:cubicBezTo>
                  <a:lnTo>
                    <a:pt x="12647" y="12484"/>
                  </a:lnTo>
                  <a:cubicBezTo>
                    <a:pt x="12647" y="12484"/>
                    <a:pt x="12647" y="12310"/>
                    <a:pt x="12804" y="12310"/>
                  </a:cubicBezTo>
                  <a:lnTo>
                    <a:pt x="18542" y="9579"/>
                  </a:lnTo>
                  <a:lnTo>
                    <a:pt x="18845" y="9579"/>
                  </a:lnTo>
                  <a:cubicBezTo>
                    <a:pt x="18845" y="9579"/>
                    <a:pt x="18845" y="9769"/>
                    <a:pt x="18990" y="9769"/>
                  </a:cubicBezTo>
                  <a:lnTo>
                    <a:pt x="18990" y="9943"/>
                  </a:lnTo>
                  <a:cubicBezTo>
                    <a:pt x="19146" y="10857"/>
                    <a:pt x="19291" y="11948"/>
                    <a:pt x="19291" y="12848"/>
                  </a:cubicBezTo>
                  <a:cubicBezTo>
                    <a:pt x="19291" y="13763"/>
                    <a:pt x="19146" y="14663"/>
                    <a:pt x="18990" y="15389"/>
                  </a:cubicBezTo>
                  <a:lnTo>
                    <a:pt x="19449" y="15389"/>
                  </a:lnTo>
                  <a:cubicBezTo>
                    <a:pt x="19594" y="14663"/>
                    <a:pt x="19594" y="13763"/>
                    <a:pt x="19750" y="12848"/>
                  </a:cubicBezTo>
                  <a:cubicBezTo>
                    <a:pt x="19750" y="11758"/>
                    <a:pt x="19594" y="10857"/>
                    <a:pt x="19291" y="9769"/>
                  </a:cubicBezTo>
                  <a:cubicBezTo>
                    <a:pt x="19291" y="9579"/>
                    <a:pt x="19291" y="9579"/>
                    <a:pt x="19146" y="9405"/>
                  </a:cubicBezTo>
                  <a:cubicBezTo>
                    <a:pt x="19146" y="9405"/>
                    <a:pt x="19146" y="9216"/>
                    <a:pt x="18990" y="9216"/>
                  </a:cubicBezTo>
                  <a:lnTo>
                    <a:pt x="18386" y="9216"/>
                  </a:lnTo>
                  <a:close/>
                  <a:moveTo>
                    <a:pt x="7972" y="3042"/>
                  </a:moveTo>
                  <a:lnTo>
                    <a:pt x="10231" y="9943"/>
                  </a:lnTo>
                  <a:cubicBezTo>
                    <a:pt x="10231" y="10131"/>
                    <a:pt x="10388" y="10131"/>
                    <a:pt x="10388" y="10131"/>
                  </a:cubicBezTo>
                  <a:lnTo>
                    <a:pt x="10533" y="10305"/>
                  </a:lnTo>
                  <a:cubicBezTo>
                    <a:pt x="10691" y="10305"/>
                    <a:pt x="10691" y="10131"/>
                    <a:pt x="10691" y="10131"/>
                  </a:cubicBezTo>
                  <a:cubicBezTo>
                    <a:pt x="10835" y="10131"/>
                    <a:pt x="10835" y="10131"/>
                    <a:pt x="10835" y="9943"/>
                  </a:cubicBezTo>
                  <a:lnTo>
                    <a:pt x="13408" y="3042"/>
                  </a:lnTo>
                  <a:lnTo>
                    <a:pt x="13408" y="2868"/>
                  </a:lnTo>
                  <a:lnTo>
                    <a:pt x="13107" y="2505"/>
                  </a:lnTo>
                  <a:cubicBezTo>
                    <a:pt x="12346" y="2315"/>
                    <a:pt x="11439" y="2141"/>
                    <a:pt x="10691" y="2141"/>
                  </a:cubicBezTo>
                  <a:cubicBezTo>
                    <a:pt x="9784" y="2141"/>
                    <a:pt x="9023" y="2141"/>
                    <a:pt x="8117" y="2505"/>
                  </a:cubicBezTo>
                  <a:lnTo>
                    <a:pt x="7972" y="2679"/>
                  </a:lnTo>
                  <a:lnTo>
                    <a:pt x="7972" y="2868"/>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5" name="Google Shape;5453;p41"/>
            <p:cNvSpPr/>
            <p:nvPr/>
          </p:nvSpPr>
          <p:spPr>
            <a:xfrm>
              <a:off x="821825" y="456257"/>
              <a:ext cx="31727" cy="37502"/>
            </a:xfrm>
            <a:custGeom>
              <a:avLst/>
              <a:gdLst/>
              <a:ahLst/>
              <a:cxnLst>
                <a:cxn ang="0">
                  <a:pos x="wd2" y="hd2"/>
                </a:cxn>
                <a:cxn ang="5400000">
                  <a:pos x="wd2" y="hd2"/>
                </a:cxn>
                <a:cxn ang="10800000">
                  <a:pos x="wd2" y="hd2"/>
                </a:cxn>
                <a:cxn ang="16200000">
                  <a:pos x="wd2" y="hd2"/>
                </a:cxn>
              </a:cxnLst>
              <a:rect l="0" t="0" r="r" b="b"/>
              <a:pathLst>
                <a:path w="21600" h="21600" extrusionOk="0">
                  <a:moveTo>
                    <a:pt x="1889" y="18259"/>
                  </a:moveTo>
                  <a:cubicBezTo>
                    <a:pt x="3949" y="16661"/>
                    <a:pt x="5838" y="14933"/>
                    <a:pt x="7881" y="14933"/>
                  </a:cubicBezTo>
                  <a:cubicBezTo>
                    <a:pt x="7881" y="14933"/>
                    <a:pt x="7881" y="18259"/>
                    <a:pt x="5838" y="20002"/>
                  </a:cubicBezTo>
                  <a:lnTo>
                    <a:pt x="7881" y="20002"/>
                  </a:lnTo>
                  <a:cubicBezTo>
                    <a:pt x="9770" y="18259"/>
                    <a:pt x="11830" y="16661"/>
                    <a:pt x="11830" y="14933"/>
                  </a:cubicBezTo>
                  <a:cubicBezTo>
                    <a:pt x="11830" y="11592"/>
                    <a:pt x="13719" y="9994"/>
                    <a:pt x="13719" y="6667"/>
                  </a:cubicBezTo>
                  <a:cubicBezTo>
                    <a:pt x="13719" y="6667"/>
                    <a:pt x="13719" y="0"/>
                    <a:pt x="11830" y="0"/>
                  </a:cubicBezTo>
                  <a:lnTo>
                    <a:pt x="11830" y="6667"/>
                  </a:lnTo>
                  <a:cubicBezTo>
                    <a:pt x="11830" y="9994"/>
                    <a:pt x="9770" y="9994"/>
                    <a:pt x="9770" y="13334"/>
                  </a:cubicBezTo>
                  <a:lnTo>
                    <a:pt x="5838" y="13334"/>
                  </a:lnTo>
                  <a:cubicBezTo>
                    <a:pt x="3949" y="14933"/>
                    <a:pt x="0" y="16661"/>
                    <a:pt x="0" y="18259"/>
                  </a:cubicBezTo>
                  <a:close/>
                  <a:moveTo>
                    <a:pt x="17651" y="21600"/>
                  </a:moveTo>
                  <a:cubicBezTo>
                    <a:pt x="17651" y="21600"/>
                    <a:pt x="19711" y="20002"/>
                    <a:pt x="19711" y="18259"/>
                  </a:cubicBezTo>
                  <a:cubicBezTo>
                    <a:pt x="19711" y="16661"/>
                    <a:pt x="21600" y="13334"/>
                    <a:pt x="21600" y="11592"/>
                  </a:cubicBezTo>
                  <a:cubicBezTo>
                    <a:pt x="19711" y="13334"/>
                    <a:pt x="19711" y="14933"/>
                    <a:pt x="19711" y="16661"/>
                  </a:cubicBezTo>
                  <a:lnTo>
                    <a:pt x="17651" y="18259"/>
                  </a:lnTo>
                  <a:cubicBezTo>
                    <a:pt x="17651" y="20002"/>
                    <a:pt x="15762" y="20002"/>
                    <a:pt x="13719"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6" name="Google Shape;5454;p41"/>
            <p:cNvSpPr/>
            <p:nvPr/>
          </p:nvSpPr>
          <p:spPr>
            <a:xfrm>
              <a:off x="667596" y="365289"/>
              <a:ext cx="133856" cy="71930"/>
            </a:xfrm>
            <a:custGeom>
              <a:avLst/>
              <a:gdLst/>
              <a:ahLst/>
              <a:cxnLst>
                <a:cxn ang="0">
                  <a:pos x="wd2" y="hd2"/>
                </a:cxn>
                <a:cxn ang="5400000">
                  <a:pos x="wd2" y="hd2"/>
                </a:cxn>
                <a:cxn ang="10800000">
                  <a:pos x="wd2" y="hd2"/>
                </a:cxn>
                <a:cxn ang="16200000">
                  <a:pos x="wd2" y="hd2"/>
                </a:cxn>
              </a:cxnLst>
              <a:rect l="0" t="0" r="r" b="b"/>
              <a:pathLst>
                <a:path w="21279" h="20653" extrusionOk="0">
                  <a:moveTo>
                    <a:pt x="17158" y="15282"/>
                  </a:moveTo>
                  <a:cubicBezTo>
                    <a:pt x="16681" y="15282"/>
                    <a:pt x="15759" y="14485"/>
                    <a:pt x="15318" y="13623"/>
                  </a:cubicBezTo>
                  <a:lnTo>
                    <a:pt x="14841" y="13623"/>
                  </a:lnTo>
                  <a:lnTo>
                    <a:pt x="13919" y="11958"/>
                  </a:lnTo>
                  <a:lnTo>
                    <a:pt x="12079" y="10300"/>
                  </a:lnTo>
                  <a:cubicBezTo>
                    <a:pt x="11637" y="9503"/>
                    <a:pt x="10719" y="8634"/>
                    <a:pt x="10719" y="8634"/>
                  </a:cubicBezTo>
                  <a:lnTo>
                    <a:pt x="11637" y="8634"/>
                  </a:lnTo>
                  <a:cubicBezTo>
                    <a:pt x="12560" y="8634"/>
                    <a:pt x="12079" y="7837"/>
                    <a:pt x="12560" y="8634"/>
                  </a:cubicBezTo>
                  <a:lnTo>
                    <a:pt x="14841" y="10300"/>
                  </a:lnTo>
                  <a:lnTo>
                    <a:pt x="15759" y="11958"/>
                  </a:lnTo>
                  <a:cubicBezTo>
                    <a:pt x="16240" y="12827"/>
                    <a:pt x="16681" y="14485"/>
                    <a:pt x="17158" y="15282"/>
                  </a:cubicBezTo>
                  <a:close/>
                  <a:moveTo>
                    <a:pt x="13478" y="14485"/>
                  </a:moveTo>
                  <a:cubicBezTo>
                    <a:pt x="13001" y="13623"/>
                    <a:pt x="13001" y="13623"/>
                    <a:pt x="12560" y="13623"/>
                  </a:cubicBezTo>
                  <a:cubicBezTo>
                    <a:pt x="12079" y="13623"/>
                    <a:pt x="11161" y="12827"/>
                    <a:pt x="10719" y="12827"/>
                  </a:cubicBezTo>
                  <a:lnTo>
                    <a:pt x="7957" y="12827"/>
                  </a:lnTo>
                  <a:cubicBezTo>
                    <a:pt x="7480" y="11958"/>
                    <a:pt x="7480" y="11958"/>
                    <a:pt x="7039" y="11958"/>
                  </a:cubicBezTo>
                  <a:lnTo>
                    <a:pt x="4718" y="11958"/>
                  </a:lnTo>
                  <a:lnTo>
                    <a:pt x="5640" y="12827"/>
                  </a:lnTo>
                  <a:cubicBezTo>
                    <a:pt x="6117" y="12827"/>
                    <a:pt x="6558" y="13623"/>
                    <a:pt x="7039" y="13623"/>
                  </a:cubicBezTo>
                  <a:cubicBezTo>
                    <a:pt x="7480" y="13623"/>
                    <a:pt x="8398" y="14485"/>
                    <a:pt x="8879" y="14485"/>
                  </a:cubicBezTo>
                  <a:lnTo>
                    <a:pt x="11161" y="14485"/>
                  </a:lnTo>
                  <a:cubicBezTo>
                    <a:pt x="12079" y="13623"/>
                    <a:pt x="12560" y="13623"/>
                    <a:pt x="13478" y="14485"/>
                  </a:cubicBezTo>
                  <a:close/>
                  <a:moveTo>
                    <a:pt x="12560" y="12827"/>
                  </a:moveTo>
                  <a:cubicBezTo>
                    <a:pt x="12079" y="11161"/>
                    <a:pt x="10719" y="9503"/>
                    <a:pt x="9797" y="8634"/>
                  </a:cubicBezTo>
                  <a:cubicBezTo>
                    <a:pt x="8879" y="7837"/>
                    <a:pt x="9321" y="7837"/>
                    <a:pt x="7957" y="7837"/>
                  </a:cubicBezTo>
                  <a:lnTo>
                    <a:pt x="7480" y="7837"/>
                  </a:lnTo>
                  <a:lnTo>
                    <a:pt x="7957" y="8634"/>
                  </a:lnTo>
                  <a:cubicBezTo>
                    <a:pt x="8879" y="9503"/>
                    <a:pt x="8879" y="10300"/>
                    <a:pt x="9797" y="11161"/>
                  </a:cubicBezTo>
                  <a:cubicBezTo>
                    <a:pt x="10239" y="11161"/>
                    <a:pt x="10719" y="11958"/>
                    <a:pt x="11161" y="11958"/>
                  </a:cubicBezTo>
                  <a:cubicBezTo>
                    <a:pt x="11637" y="11958"/>
                    <a:pt x="12560" y="12827"/>
                    <a:pt x="12560" y="12827"/>
                  </a:cubicBezTo>
                  <a:close/>
                  <a:moveTo>
                    <a:pt x="1519" y="1190"/>
                  </a:moveTo>
                  <a:cubicBezTo>
                    <a:pt x="1038" y="1190"/>
                    <a:pt x="597" y="329"/>
                    <a:pt x="597" y="329"/>
                  </a:cubicBezTo>
                  <a:cubicBezTo>
                    <a:pt x="597" y="1190"/>
                    <a:pt x="2878" y="4514"/>
                    <a:pt x="3359" y="4514"/>
                  </a:cubicBezTo>
                  <a:lnTo>
                    <a:pt x="4277" y="6179"/>
                  </a:lnTo>
                  <a:lnTo>
                    <a:pt x="4718" y="6179"/>
                  </a:lnTo>
                  <a:cubicBezTo>
                    <a:pt x="4718" y="6179"/>
                    <a:pt x="5199" y="6179"/>
                    <a:pt x="5199" y="6976"/>
                  </a:cubicBezTo>
                  <a:lnTo>
                    <a:pt x="5640" y="6976"/>
                  </a:lnTo>
                  <a:cubicBezTo>
                    <a:pt x="6117" y="6976"/>
                    <a:pt x="6117" y="7837"/>
                    <a:pt x="6558" y="7837"/>
                  </a:cubicBezTo>
                  <a:cubicBezTo>
                    <a:pt x="6558" y="8634"/>
                    <a:pt x="7039" y="8634"/>
                    <a:pt x="7480" y="9503"/>
                  </a:cubicBezTo>
                  <a:cubicBezTo>
                    <a:pt x="7957" y="10300"/>
                    <a:pt x="8879" y="11161"/>
                    <a:pt x="9321" y="11161"/>
                  </a:cubicBezTo>
                  <a:cubicBezTo>
                    <a:pt x="9321" y="11958"/>
                    <a:pt x="9797" y="11958"/>
                    <a:pt x="9797" y="11958"/>
                  </a:cubicBezTo>
                  <a:lnTo>
                    <a:pt x="8398" y="11958"/>
                  </a:lnTo>
                  <a:cubicBezTo>
                    <a:pt x="6117" y="10300"/>
                    <a:pt x="3359" y="7837"/>
                    <a:pt x="1519" y="5311"/>
                  </a:cubicBezTo>
                  <a:cubicBezTo>
                    <a:pt x="1519" y="4514"/>
                    <a:pt x="1038" y="2856"/>
                    <a:pt x="597" y="2856"/>
                  </a:cubicBezTo>
                  <a:cubicBezTo>
                    <a:pt x="120" y="3652"/>
                    <a:pt x="1038" y="5311"/>
                    <a:pt x="1519" y="6179"/>
                  </a:cubicBezTo>
                  <a:cubicBezTo>
                    <a:pt x="1960" y="6976"/>
                    <a:pt x="2437" y="7837"/>
                    <a:pt x="2878" y="7837"/>
                  </a:cubicBezTo>
                  <a:lnTo>
                    <a:pt x="4277" y="9503"/>
                  </a:lnTo>
                  <a:cubicBezTo>
                    <a:pt x="4718" y="10300"/>
                    <a:pt x="5640" y="11161"/>
                    <a:pt x="5640" y="11161"/>
                  </a:cubicBezTo>
                  <a:lnTo>
                    <a:pt x="4277" y="11161"/>
                  </a:lnTo>
                  <a:cubicBezTo>
                    <a:pt x="2878" y="11161"/>
                    <a:pt x="1960" y="11161"/>
                    <a:pt x="1038" y="9503"/>
                  </a:cubicBezTo>
                  <a:cubicBezTo>
                    <a:pt x="597" y="9503"/>
                    <a:pt x="597" y="9503"/>
                    <a:pt x="120" y="8634"/>
                  </a:cubicBezTo>
                  <a:cubicBezTo>
                    <a:pt x="-321" y="8634"/>
                    <a:pt x="597" y="10300"/>
                    <a:pt x="597" y="10300"/>
                  </a:cubicBezTo>
                  <a:cubicBezTo>
                    <a:pt x="597" y="11161"/>
                    <a:pt x="1519" y="11161"/>
                    <a:pt x="1519" y="11958"/>
                  </a:cubicBezTo>
                  <a:lnTo>
                    <a:pt x="3800" y="11958"/>
                  </a:lnTo>
                  <a:lnTo>
                    <a:pt x="4277" y="12827"/>
                  </a:lnTo>
                  <a:cubicBezTo>
                    <a:pt x="4718" y="12827"/>
                    <a:pt x="6558" y="14485"/>
                    <a:pt x="7480" y="14485"/>
                  </a:cubicBezTo>
                  <a:cubicBezTo>
                    <a:pt x="7957" y="15282"/>
                    <a:pt x="8398" y="15282"/>
                    <a:pt x="8879" y="15282"/>
                  </a:cubicBezTo>
                  <a:lnTo>
                    <a:pt x="10719" y="15282"/>
                  </a:lnTo>
                  <a:cubicBezTo>
                    <a:pt x="11161" y="15282"/>
                    <a:pt x="11637" y="15282"/>
                    <a:pt x="12560" y="14485"/>
                  </a:cubicBezTo>
                  <a:lnTo>
                    <a:pt x="13001" y="15282"/>
                  </a:lnTo>
                  <a:cubicBezTo>
                    <a:pt x="13919" y="15282"/>
                    <a:pt x="13478" y="14485"/>
                    <a:pt x="13919" y="16150"/>
                  </a:cubicBezTo>
                  <a:cubicBezTo>
                    <a:pt x="14400" y="17808"/>
                    <a:pt x="15318" y="19474"/>
                    <a:pt x="16240" y="20271"/>
                  </a:cubicBezTo>
                  <a:cubicBezTo>
                    <a:pt x="16240" y="20271"/>
                    <a:pt x="17599" y="21132"/>
                    <a:pt x="17599" y="20271"/>
                  </a:cubicBezTo>
                  <a:cubicBezTo>
                    <a:pt x="17599" y="20271"/>
                    <a:pt x="17158" y="19474"/>
                    <a:pt x="16681" y="19474"/>
                  </a:cubicBezTo>
                  <a:cubicBezTo>
                    <a:pt x="15318" y="18605"/>
                    <a:pt x="14841" y="16947"/>
                    <a:pt x="14400" y="14485"/>
                  </a:cubicBezTo>
                  <a:cubicBezTo>
                    <a:pt x="13919" y="14485"/>
                    <a:pt x="13919" y="13623"/>
                    <a:pt x="13919" y="13623"/>
                  </a:cubicBezTo>
                  <a:lnTo>
                    <a:pt x="15318" y="15282"/>
                  </a:lnTo>
                  <a:cubicBezTo>
                    <a:pt x="15759" y="15282"/>
                    <a:pt x="16240" y="16150"/>
                    <a:pt x="16240" y="16150"/>
                  </a:cubicBezTo>
                  <a:cubicBezTo>
                    <a:pt x="17158" y="16947"/>
                    <a:pt x="18080" y="16947"/>
                    <a:pt x="18998" y="17808"/>
                  </a:cubicBezTo>
                  <a:cubicBezTo>
                    <a:pt x="19439" y="17808"/>
                    <a:pt x="20838" y="17808"/>
                    <a:pt x="21279" y="16947"/>
                  </a:cubicBezTo>
                  <a:lnTo>
                    <a:pt x="20361" y="16947"/>
                  </a:lnTo>
                  <a:lnTo>
                    <a:pt x="19439" y="16150"/>
                  </a:lnTo>
                  <a:lnTo>
                    <a:pt x="17599" y="16150"/>
                  </a:lnTo>
                  <a:cubicBezTo>
                    <a:pt x="17599" y="15282"/>
                    <a:pt x="17599" y="14485"/>
                    <a:pt x="17158" y="14485"/>
                  </a:cubicBezTo>
                  <a:cubicBezTo>
                    <a:pt x="16681" y="11958"/>
                    <a:pt x="15759" y="10300"/>
                    <a:pt x="14400" y="9503"/>
                  </a:cubicBezTo>
                  <a:cubicBezTo>
                    <a:pt x="14400" y="9503"/>
                    <a:pt x="13478" y="8634"/>
                    <a:pt x="13478" y="7837"/>
                  </a:cubicBezTo>
                  <a:lnTo>
                    <a:pt x="13001" y="7837"/>
                  </a:lnTo>
                  <a:cubicBezTo>
                    <a:pt x="12560" y="7837"/>
                    <a:pt x="12560" y="7837"/>
                    <a:pt x="12560" y="6976"/>
                  </a:cubicBezTo>
                  <a:lnTo>
                    <a:pt x="11637" y="6976"/>
                  </a:lnTo>
                  <a:cubicBezTo>
                    <a:pt x="11161" y="6976"/>
                    <a:pt x="11637" y="6976"/>
                    <a:pt x="11637" y="7837"/>
                  </a:cubicBezTo>
                  <a:cubicBezTo>
                    <a:pt x="10719" y="7837"/>
                    <a:pt x="9797" y="6976"/>
                    <a:pt x="8879" y="6976"/>
                  </a:cubicBezTo>
                  <a:lnTo>
                    <a:pt x="7957" y="6976"/>
                  </a:lnTo>
                  <a:lnTo>
                    <a:pt x="4718" y="1190"/>
                  </a:lnTo>
                  <a:lnTo>
                    <a:pt x="3800" y="1190"/>
                  </a:lnTo>
                  <a:cubicBezTo>
                    <a:pt x="3800" y="329"/>
                    <a:pt x="3359" y="-468"/>
                    <a:pt x="2878" y="329"/>
                  </a:cubicBezTo>
                  <a:cubicBezTo>
                    <a:pt x="2878" y="1190"/>
                    <a:pt x="4277" y="2856"/>
                    <a:pt x="5199" y="2856"/>
                  </a:cubicBezTo>
                  <a:lnTo>
                    <a:pt x="6117" y="4514"/>
                  </a:lnTo>
                  <a:cubicBezTo>
                    <a:pt x="6117" y="5311"/>
                    <a:pt x="6558" y="6179"/>
                    <a:pt x="7039" y="6179"/>
                  </a:cubicBezTo>
                  <a:lnTo>
                    <a:pt x="6117" y="6179"/>
                  </a:lnTo>
                  <a:cubicBezTo>
                    <a:pt x="5640" y="6179"/>
                    <a:pt x="4718" y="5311"/>
                    <a:pt x="4277" y="4514"/>
                  </a:cubicBezTo>
                  <a:lnTo>
                    <a:pt x="3800" y="4514"/>
                  </a:lnTo>
                  <a:cubicBezTo>
                    <a:pt x="3359" y="3652"/>
                    <a:pt x="2878" y="2856"/>
                    <a:pt x="1960" y="198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7" name="Google Shape;5455;p41"/>
            <p:cNvSpPr/>
            <p:nvPr/>
          </p:nvSpPr>
          <p:spPr>
            <a:xfrm>
              <a:off x="818825" y="251875"/>
              <a:ext cx="72452" cy="134934"/>
            </a:xfrm>
            <a:custGeom>
              <a:avLst/>
              <a:gdLst/>
              <a:ahLst/>
              <a:cxnLst>
                <a:cxn ang="0">
                  <a:pos x="wd2" y="hd2"/>
                </a:cxn>
                <a:cxn ang="5400000">
                  <a:pos x="wd2" y="hd2"/>
                </a:cxn>
                <a:cxn ang="10800000">
                  <a:pos x="wd2" y="hd2"/>
                </a:cxn>
                <a:cxn ang="16200000">
                  <a:pos x="wd2" y="hd2"/>
                </a:cxn>
              </a:cxnLst>
              <a:rect l="0" t="0" r="r" b="b"/>
              <a:pathLst>
                <a:path w="21600" h="21410" extrusionOk="0">
                  <a:moveTo>
                    <a:pt x="6075" y="16816"/>
                  </a:moveTo>
                  <a:lnTo>
                    <a:pt x="6902" y="15420"/>
                  </a:lnTo>
                  <a:cubicBezTo>
                    <a:pt x="7796" y="14504"/>
                    <a:pt x="8624" y="14063"/>
                    <a:pt x="9525" y="13143"/>
                  </a:cubicBezTo>
                  <a:lnTo>
                    <a:pt x="10353" y="12667"/>
                  </a:lnTo>
                  <a:cubicBezTo>
                    <a:pt x="10353" y="12667"/>
                    <a:pt x="11247" y="12227"/>
                    <a:pt x="11247" y="11747"/>
                  </a:cubicBezTo>
                  <a:lnTo>
                    <a:pt x="12976" y="10390"/>
                  </a:lnTo>
                  <a:lnTo>
                    <a:pt x="12976" y="12667"/>
                  </a:lnTo>
                  <a:cubicBezTo>
                    <a:pt x="12976" y="12667"/>
                    <a:pt x="12082" y="13143"/>
                    <a:pt x="12082" y="13583"/>
                  </a:cubicBezTo>
                  <a:lnTo>
                    <a:pt x="11247" y="14063"/>
                  </a:lnTo>
                  <a:cubicBezTo>
                    <a:pt x="10353" y="14980"/>
                    <a:pt x="8624" y="15900"/>
                    <a:pt x="7796" y="16340"/>
                  </a:cubicBezTo>
                  <a:cubicBezTo>
                    <a:pt x="6902" y="16340"/>
                    <a:pt x="6075" y="16816"/>
                    <a:pt x="6075" y="16816"/>
                  </a:cubicBezTo>
                  <a:close/>
                  <a:moveTo>
                    <a:pt x="8624" y="12667"/>
                  </a:moveTo>
                  <a:cubicBezTo>
                    <a:pt x="9525" y="12667"/>
                    <a:pt x="10353" y="11747"/>
                    <a:pt x="10353" y="11306"/>
                  </a:cubicBezTo>
                  <a:cubicBezTo>
                    <a:pt x="11247" y="10830"/>
                    <a:pt x="12976" y="9470"/>
                    <a:pt x="12976" y="8993"/>
                  </a:cubicBezTo>
                  <a:cubicBezTo>
                    <a:pt x="13804" y="8993"/>
                    <a:pt x="13804" y="8073"/>
                    <a:pt x="13804" y="8073"/>
                  </a:cubicBezTo>
                  <a:lnTo>
                    <a:pt x="13804" y="7157"/>
                  </a:lnTo>
                  <a:cubicBezTo>
                    <a:pt x="12976" y="7633"/>
                    <a:pt x="12976" y="7633"/>
                    <a:pt x="12976" y="8073"/>
                  </a:cubicBezTo>
                  <a:lnTo>
                    <a:pt x="11247" y="8993"/>
                  </a:lnTo>
                  <a:cubicBezTo>
                    <a:pt x="11247" y="9470"/>
                    <a:pt x="10353" y="9470"/>
                    <a:pt x="10353" y="9910"/>
                  </a:cubicBezTo>
                  <a:cubicBezTo>
                    <a:pt x="9525" y="10390"/>
                    <a:pt x="9525" y="11306"/>
                    <a:pt x="8624" y="11747"/>
                  </a:cubicBezTo>
                  <a:close/>
                  <a:moveTo>
                    <a:pt x="6902" y="13143"/>
                  </a:moveTo>
                  <a:cubicBezTo>
                    <a:pt x="7796" y="13143"/>
                    <a:pt x="7796" y="13143"/>
                    <a:pt x="7796" y="12227"/>
                  </a:cubicBezTo>
                  <a:cubicBezTo>
                    <a:pt x="7796" y="12227"/>
                    <a:pt x="8624" y="11306"/>
                    <a:pt x="8624" y="10830"/>
                  </a:cubicBezTo>
                  <a:cubicBezTo>
                    <a:pt x="8624" y="9910"/>
                    <a:pt x="7796" y="8993"/>
                    <a:pt x="8624" y="8073"/>
                  </a:cubicBezTo>
                  <a:lnTo>
                    <a:pt x="9525" y="7157"/>
                  </a:lnTo>
                  <a:lnTo>
                    <a:pt x="9525" y="6716"/>
                  </a:lnTo>
                  <a:lnTo>
                    <a:pt x="8624" y="4880"/>
                  </a:lnTo>
                  <a:lnTo>
                    <a:pt x="8624" y="5796"/>
                  </a:lnTo>
                  <a:cubicBezTo>
                    <a:pt x="7796" y="6236"/>
                    <a:pt x="7796" y="6236"/>
                    <a:pt x="7796" y="6716"/>
                  </a:cubicBezTo>
                  <a:cubicBezTo>
                    <a:pt x="6902" y="8073"/>
                    <a:pt x="6902" y="9470"/>
                    <a:pt x="6902" y="10830"/>
                  </a:cubicBezTo>
                  <a:cubicBezTo>
                    <a:pt x="7796" y="12667"/>
                    <a:pt x="6902" y="12667"/>
                    <a:pt x="6902" y="13143"/>
                  </a:cubicBezTo>
                  <a:close/>
                  <a:moveTo>
                    <a:pt x="10353" y="5796"/>
                  </a:moveTo>
                  <a:cubicBezTo>
                    <a:pt x="10353" y="4880"/>
                    <a:pt x="9525" y="3959"/>
                    <a:pt x="10353" y="3043"/>
                  </a:cubicBezTo>
                  <a:cubicBezTo>
                    <a:pt x="10353" y="2123"/>
                    <a:pt x="11247" y="1206"/>
                    <a:pt x="12082" y="726"/>
                  </a:cubicBezTo>
                  <a:lnTo>
                    <a:pt x="12082" y="286"/>
                  </a:lnTo>
                  <a:lnTo>
                    <a:pt x="12976" y="286"/>
                  </a:lnTo>
                  <a:cubicBezTo>
                    <a:pt x="12976" y="-190"/>
                    <a:pt x="12082" y="-190"/>
                    <a:pt x="10353" y="1206"/>
                  </a:cubicBezTo>
                  <a:cubicBezTo>
                    <a:pt x="9525" y="1206"/>
                    <a:pt x="9525" y="1647"/>
                    <a:pt x="9525" y="2123"/>
                  </a:cubicBezTo>
                  <a:cubicBezTo>
                    <a:pt x="9525" y="2563"/>
                    <a:pt x="9525" y="2563"/>
                    <a:pt x="8624" y="2563"/>
                  </a:cubicBezTo>
                  <a:lnTo>
                    <a:pt x="8624" y="4400"/>
                  </a:lnTo>
                  <a:cubicBezTo>
                    <a:pt x="7796" y="4880"/>
                    <a:pt x="7796" y="5320"/>
                    <a:pt x="7796" y="5320"/>
                  </a:cubicBezTo>
                  <a:lnTo>
                    <a:pt x="7796" y="5796"/>
                  </a:lnTo>
                  <a:cubicBezTo>
                    <a:pt x="6902" y="6236"/>
                    <a:pt x="6075" y="6716"/>
                    <a:pt x="6075" y="7633"/>
                  </a:cubicBezTo>
                  <a:lnTo>
                    <a:pt x="6075" y="13583"/>
                  </a:lnTo>
                  <a:cubicBezTo>
                    <a:pt x="5173" y="14063"/>
                    <a:pt x="2624" y="14980"/>
                    <a:pt x="1722" y="15420"/>
                  </a:cubicBezTo>
                  <a:cubicBezTo>
                    <a:pt x="894" y="15900"/>
                    <a:pt x="894" y="15900"/>
                    <a:pt x="894" y="16340"/>
                  </a:cubicBezTo>
                  <a:lnTo>
                    <a:pt x="894" y="16816"/>
                  </a:lnTo>
                  <a:cubicBezTo>
                    <a:pt x="0" y="16816"/>
                    <a:pt x="0" y="17257"/>
                    <a:pt x="0" y="17737"/>
                  </a:cubicBezTo>
                  <a:cubicBezTo>
                    <a:pt x="894" y="17737"/>
                    <a:pt x="894" y="16816"/>
                    <a:pt x="1722" y="16816"/>
                  </a:cubicBezTo>
                  <a:cubicBezTo>
                    <a:pt x="1722" y="16340"/>
                    <a:pt x="1722" y="15900"/>
                    <a:pt x="2624" y="15420"/>
                  </a:cubicBezTo>
                  <a:cubicBezTo>
                    <a:pt x="3451" y="14980"/>
                    <a:pt x="6075" y="14504"/>
                    <a:pt x="7796" y="14063"/>
                  </a:cubicBezTo>
                  <a:lnTo>
                    <a:pt x="6902" y="14063"/>
                  </a:lnTo>
                  <a:cubicBezTo>
                    <a:pt x="6902" y="14504"/>
                    <a:pt x="6075" y="14980"/>
                    <a:pt x="6075" y="14980"/>
                  </a:cubicBezTo>
                  <a:cubicBezTo>
                    <a:pt x="5173" y="15420"/>
                    <a:pt x="4345" y="16816"/>
                    <a:pt x="4345" y="17257"/>
                  </a:cubicBezTo>
                  <a:cubicBezTo>
                    <a:pt x="4345" y="17737"/>
                    <a:pt x="3451" y="18653"/>
                    <a:pt x="3451" y="19093"/>
                  </a:cubicBezTo>
                  <a:cubicBezTo>
                    <a:pt x="3451" y="19573"/>
                    <a:pt x="3451" y="20930"/>
                    <a:pt x="4345" y="21410"/>
                  </a:cubicBezTo>
                  <a:lnTo>
                    <a:pt x="4345" y="20014"/>
                  </a:lnTo>
                  <a:cubicBezTo>
                    <a:pt x="4345" y="19093"/>
                    <a:pt x="4345" y="19093"/>
                    <a:pt x="5173" y="18177"/>
                  </a:cubicBezTo>
                  <a:cubicBezTo>
                    <a:pt x="5173" y="17257"/>
                    <a:pt x="5173" y="17737"/>
                    <a:pt x="6075" y="17257"/>
                  </a:cubicBezTo>
                  <a:cubicBezTo>
                    <a:pt x="8624" y="16816"/>
                    <a:pt x="10353" y="15900"/>
                    <a:pt x="12082" y="14504"/>
                  </a:cubicBezTo>
                  <a:cubicBezTo>
                    <a:pt x="12082" y="14504"/>
                    <a:pt x="12976" y="13583"/>
                    <a:pt x="12976" y="13143"/>
                  </a:cubicBezTo>
                  <a:cubicBezTo>
                    <a:pt x="13804" y="13143"/>
                    <a:pt x="13804" y="13583"/>
                    <a:pt x="13804" y="13143"/>
                  </a:cubicBezTo>
                  <a:lnTo>
                    <a:pt x="13804" y="12227"/>
                  </a:lnTo>
                  <a:cubicBezTo>
                    <a:pt x="13804" y="12227"/>
                    <a:pt x="14698" y="11747"/>
                    <a:pt x="14698" y="11306"/>
                  </a:cubicBezTo>
                  <a:lnTo>
                    <a:pt x="13804" y="11306"/>
                  </a:lnTo>
                  <a:cubicBezTo>
                    <a:pt x="13804" y="10830"/>
                    <a:pt x="13804" y="10390"/>
                    <a:pt x="14698" y="9470"/>
                  </a:cubicBezTo>
                  <a:lnTo>
                    <a:pt x="14698" y="7633"/>
                  </a:lnTo>
                  <a:cubicBezTo>
                    <a:pt x="15533" y="7633"/>
                    <a:pt x="15533" y="7157"/>
                    <a:pt x="16427" y="6716"/>
                  </a:cubicBezTo>
                  <a:cubicBezTo>
                    <a:pt x="16427" y="6716"/>
                    <a:pt x="17255" y="6716"/>
                    <a:pt x="17255" y="6236"/>
                  </a:cubicBezTo>
                  <a:lnTo>
                    <a:pt x="19878" y="4880"/>
                  </a:lnTo>
                  <a:lnTo>
                    <a:pt x="19878" y="4400"/>
                  </a:lnTo>
                  <a:cubicBezTo>
                    <a:pt x="20706" y="3959"/>
                    <a:pt x="21600" y="3483"/>
                    <a:pt x="21600" y="3043"/>
                  </a:cubicBezTo>
                  <a:cubicBezTo>
                    <a:pt x="20706" y="3043"/>
                    <a:pt x="19878" y="3483"/>
                    <a:pt x="19878" y="3959"/>
                  </a:cubicBezTo>
                  <a:cubicBezTo>
                    <a:pt x="18984" y="4400"/>
                    <a:pt x="18149" y="5320"/>
                    <a:pt x="16427" y="5796"/>
                  </a:cubicBezTo>
                  <a:lnTo>
                    <a:pt x="14698" y="7157"/>
                  </a:lnTo>
                  <a:cubicBezTo>
                    <a:pt x="14698" y="6716"/>
                    <a:pt x="15533" y="6236"/>
                    <a:pt x="15533" y="6236"/>
                  </a:cubicBezTo>
                  <a:cubicBezTo>
                    <a:pt x="16427" y="3959"/>
                    <a:pt x="18149" y="3043"/>
                    <a:pt x="20706" y="1206"/>
                  </a:cubicBezTo>
                  <a:cubicBezTo>
                    <a:pt x="20706" y="1206"/>
                    <a:pt x="21600" y="726"/>
                    <a:pt x="21600" y="286"/>
                  </a:cubicBezTo>
                  <a:lnTo>
                    <a:pt x="19878" y="1206"/>
                  </a:lnTo>
                  <a:lnTo>
                    <a:pt x="17255" y="2563"/>
                  </a:lnTo>
                  <a:cubicBezTo>
                    <a:pt x="17255" y="3043"/>
                    <a:pt x="17255" y="3043"/>
                    <a:pt x="16427" y="3043"/>
                  </a:cubicBezTo>
                  <a:cubicBezTo>
                    <a:pt x="16427" y="3959"/>
                    <a:pt x="15533" y="4400"/>
                    <a:pt x="14698" y="4880"/>
                  </a:cubicBezTo>
                  <a:cubicBezTo>
                    <a:pt x="14698" y="5320"/>
                    <a:pt x="13804" y="5796"/>
                    <a:pt x="13804" y="6236"/>
                  </a:cubicBezTo>
                  <a:cubicBezTo>
                    <a:pt x="12976" y="6716"/>
                    <a:pt x="12976" y="7157"/>
                    <a:pt x="12082" y="7633"/>
                  </a:cubicBezTo>
                  <a:lnTo>
                    <a:pt x="9525" y="8993"/>
                  </a:lnTo>
                  <a:lnTo>
                    <a:pt x="9525" y="9910"/>
                  </a:lnTo>
                  <a:cubicBezTo>
                    <a:pt x="8624" y="8993"/>
                    <a:pt x="9525" y="7633"/>
                    <a:pt x="10353" y="7157"/>
                  </a:cubicBezTo>
                  <a:lnTo>
                    <a:pt x="10353" y="6716"/>
                  </a:lnTo>
                  <a:cubicBezTo>
                    <a:pt x="11247" y="6236"/>
                    <a:pt x="10353" y="6236"/>
                    <a:pt x="11247" y="6236"/>
                  </a:cubicBezTo>
                  <a:lnTo>
                    <a:pt x="12082" y="4880"/>
                  </a:lnTo>
                  <a:cubicBezTo>
                    <a:pt x="12082" y="4880"/>
                    <a:pt x="12976" y="3959"/>
                    <a:pt x="13804" y="3483"/>
                  </a:cubicBezTo>
                  <a:lnTo>
                    <a:pt x="14698" y="3043"/>
                  </a:lnTo>
                  <a:lnTo>
                    <a:pt x="14698" y="2563"/>
                  </a:lnTo>
                  <a:cubicBezTo>
                    <a:pt x="15533" y="2123"/>
                    <a:pt x="16427" y="1647"/>
                    <a:pt x="18149" y="1206"/>
                  </a:cubicBezTo>
                  <a:cubicBezTo>
                    <a:pt x="18149" y="726"/>
                    <a:pt x="18984" y="726"/>
                    <a:pt x="18984" y="726"/>
                  </a:cubicBezTo>
                  <a:lnTo>
                    <a:pt x="18149" y="726"/>
                  </a:lnTo>
                  <a:cubicBezTo>
                    <a:pt x="14698" y="1206"/>
                    <a:pt x="12976" y="3043"/>
                    <a:pt x="11247" y="44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8" name="Google Shape;5456;p41"/>
            <p:cNvSpPr/>
            <p:nvPr/>
          </p:nvSpPr>
          <p:spPr>
            <a:xfrm>
              <a:off x="870925" y="404157"/>
              <a:ext cx="135371" cy="63677"/>
            </a:xfrm>
            <a:custGeom>
              <a:avLst/>
              <a:gdLst/>
              <a:ahLst/>
              <a:cxnLst>
                <a:cxn ang="0">
                  <a:pos x="wd2" y="hd2"/>
                </a:cxn>
                <a:cxn ang="5400000">
                  <a:pos x="wd2" y="hd2"/>
                </a:cxn>
                <a:cxn ang="10800000">
                  <a:pos x="wd2" y="hd2"/>
                </a:cxn>
                <a:cxn ang="16200000">
                  <a:pos x="wd2" y="hd2"/>
                </a:cxn>
              </a:cxnLst>
              <a:rect l="0" t="0" r="r" b="b"/>
              <a:pathLst>
                <a:path w="21480" h="21600" extrusionOk="0">
                  <a:moveTo>
                    <a:pt x="12413" y="14688"/>
                  </a:moveTo>
                  <a:lnTo>
                    <a:pt x="11937" y="14688"/>
                  </a:lnTo>
                  <a:cubicBezTo>
                    <a:pt x="10576" y="13747"/>
                    <a:pt x="9660" y="11780"/>
                    <a:pt x="8739" y="9820"/>
                  </a:cubicBezTo>
                  <a:lnTo>
                    <a:pt x="10100" y="9820"/>
                  </a:lnTo>
                  <a:cubicBezTo>
                    <a:pt x="11020" y="10762"/>
                    <a:pt x="11496" y="11780"/>
                    <a:pt x="11937" y="12721"/>
                  </a:cubicBezTo>
                  <a:lnTo>
                    <a:pt x="13773" y="14688"/>
                  </a:lnTo>
                  <a:close/>
                  <a:moveTo>
                    <a:pt x="16530" y="9820"/>
                  </a:moveTo>
                  <a:lnTo>
                    <a:pt x="16086" y="9820"/>
                  </a:lnTo>
                  <a:cubicBezTo>
                    <a:pt x="15610" y="9820"/>
                    <a:pt x="15610" y="8794"/>
                    <a:pt x="15610" y="8794"/>
                  </a:cubicBezTo>
                  <a:cubicBezTo>
                    <a:pt x="14694" y="8794"/>
                    <a:pt x="14249" y="7853"/>
                    <a:pt x="13333" y="7853"/>
                  </a:cubicBezTo>
                  <a:cubicBezTo>
                    <a:pt x="11937" y="6835"/>
                    <a:pt x="11496" y="6835"/>
                    <a:pt x="10100" y="7853"/>
                  </a:cubicBezTo>
                  <a:lnTo>
                    <a:pt x="8263" y="7853"/>
                  </a:lnTo>
                  <a:cubicBezTo>
                    <a:pt x="8739" y="7853"/>
                    <a:pt x="10100" y="8794"/>
                    <a:pt x="10576" y="8794"/>
                  </a:cubicBezTo>
                  <a:lnTo>
                    <a:pt x="11020" y="8794"/>
                  </a:lnTo>
                  <a:cubicBezTo>
                    <a:pt x="11937" y="8794"/>
                    <a:pt x="12413" y="8794"/>
                    <a:pt x="13333" y="9820"/>
                  </a:cubicBezTo>
                  <a:lnTo>
                    <a:pt x="15170" y="9820"/>
                  </a:lnTo>
                  <a:close/>
                  <a:moveTo>
                    <a:pt x="9183" y="11780"/>
                  </a:moveTo>
                  <a:cubicBezTo>
                    <a:pt x="8739" y="11780"/>
                    <a:pt x="8739" y="10762"/>
                    <a:pt x="8263" y="10762"/>
                  </a:cubicBezTo>
                  <a:cubicBezTo>
                    <a:pt x="7823" y="10762"/>
                    <a:pt x="6902" y="8794"/>
                    <a:pt x="6426" y="7853"/>
                  </a:cubicBezTo>
                  <a:lnTo>
                    <a:pt x="5986" y="7853"/>
                  </a:lnTo>
                  <a:cubicBezTo>
                    <a:pt x="5510" y="6835"/>
                    <a:pt x="4590" y="5894"/>
                    <a:pt x="4149" y="5894"/>
                  </a:cubicBezTo>
                  <a:cubicBezTo>
                    <a:pt x="4590" y="8794"/>
                    <a:pt x="6426" y="11780"/>
                    <a:pt x="7823" y="12721"/>
                  </a:cubicBezTo>
                  <a:cubicBezTo>
                    <a:pt x="9660" y="14688"/>
                    <a:pt x="8739" y="14688"/>
                    <a:pt x="10100" y="14688"/>
                  </a:cubicBezTo>
                  <a:lnTo>
                    <a:pt x="10576" y="14688"/>
                  </a:lnTo>
                  <a:cubicBezTo>
                    <a:pt x="10576" y="13747"/>
                    <a:pt x="10100" y="13747"/>
                    <a:pt x="9660" y="13747"/>
                  </a:cubicBezTo>
                  <a:cubicBezTo>
                    <a:pt x="9660" y="12721"/>
                    <a:pt x="9183" y="12721"/>
                    <a:pt x="9183" y="11780"/>
                  </a:cubicBezTo>
                  <a:close/>
                  <a:moveTo>
                    <a:pt x="3673" y="0"/>
                  </a:moveTo>
                  <a:lnTo>
                    <a:pt x="4590" y="941"/>
                  </a:lnTo>
                  <a:cubicBezTo>
                    <a:pt x="5066" y="1967"/>
                    <a:pt x="5510" y="1967"/>
                    <a:pt x="5986" y="2909"/>
                  </a:cubicBezTo>
                  <a:cubicBezTo>
                    <a:pt x="5986" y="2909"/>
                    <a:pt x="6426" y="3927"/>
                    <a:pt x="6426" y="4868"/>
                  </a:cubicBezTo>
                  <a:cubicBezTo>
                    <a:pt x="6902" y="5894"/>
                    <a:pt x="7347" y="7853"/>
                    <a:pt x="7347" y="7853"/>
                  </a:cubicBezTo>
                  <a:lnTo>
                    <a:pt x="6902" y="7853"/>
                  </a:lnTo>
                  <a:lnTo>
                    <a:pt x="5510" y="5894"/>
                  </a:lnTo>
                  <a:cubicBezTo>
                    <a:pt x="5066" y="4868"/>
                    <a:pt x="4590" y="4868"/>
                    <a:pt x="4149" y="4868"/>
                  </a:cubicBezTo>
                  <a:cubicBezTo>
                    <a:pt x="3229" y="3927"/>
                    <a:pt x="916" y="2909"/>
                    <a:pt x="0" y="3927"/>
                  </a:cubicBezTo>
                  <a:cubicBezTo>
                    <a:pt x="0" y="4868"/>
                    <a:pt x="476" y="4868"/>
                    <a:pt x="476" y="4868"/>
                  </a:cubicBezTo>
                  <a:lnTo>
                    <a:pt x="2753" y="4868"/>
                  </a:lnTo>
                  <a:cubicBezTo>
                    <a:pt x="3229" y="4868"/>
                    <a:pt x="3673" y="5894"/>
                    <a:pt x="3673" y="5894"/>
                  </a:cubicBezTo>
                  <a:cubicBezTo>
                    <a:pt x="3673" y="5894"/>
                    <a:pt x="3673" y="6835"/>
                    <a:pt x="4149" y="7853"/>
                  </a:cubicBezTo>
                  <a:cubicBezTo>
                    <a:pt x="4590" y="9820"/>
                    <a:pt x="5510" y="11780"/>
                    <a:pt x="6902" y="13747"/>
                  </a:cubicBezTo>
                  <a:cubicBezTo>
                    <a:pt x="7347" y="13747"/>
                    <a:pt x="7347" y="14688"/>
                    <a:pt x="7823" y="14688"/>
                  </a:cubicBezTo>
                  <a:cubicBezTo>
                    <a:pt x="7823" y="15706"/>
                    <a:pt x="8263" y="15706"/>
                    <a:pt x="8263" y="15706"/>
                  </a:cubicBezTo>
                  <a:cubicBezTo>
                    <a:pt x="9183" y="15706"/>
                    <a:pt x="9660" y="16647"/>
                    <a:pt x="10100" y="15706"/>
                  </a:cubicBezTo>
                  <a:lnTo>
                    <a:pt x="9660" y="15706"/>
                  </a:lnTo>
                  <a:lnTo>
                    <a:pt x="12857" y="15706"/>
                  </a:lnTo>
                  <a:cubicBezTo>
                    <a:pt x="13333" y="15706"/>
                    <a:pt x="13333" y="15706"/>
                    <a:pt x="13333" y="16647"/>
                  </a:cubicBezTo>
                  <a:cubicBezTo>
                    <a:pt x="13773" y="16647"/>
                    <a:pt x="14249" y="17673"/>
                    <a:pt x="14249" y="18615"/>
                  </a:cubicBezTo>
                  <a:lnTo>
                    <a:pt x="15610" y="21600"/>
                  </a:lnTo>
                  <a:lnTo>
                    <a:pt x="17006" y="21600"/>
                  </a:lnTo>
                  <a:lnTo>
                    <a:pt x="16530" y="20574"/>
                  </a:lnTo>
                  <a:lnTo>
                    <a:pt x="14249" y="16647"/>
                  </a:lnTo>
                  <a:lnTo>
                    <a:pt x="15170" y="16647"/>
                  </a:lnTo>
                  <a:cubicBezTo>
                    <a:pt x="15170" y="16647"/>
                    <a:pt x="15610" y="17673"/>
                    <a:pt x="16086" y="17673"/>
                  </a:cubicBezTo>
                  <a:cubicBezTo>
                    <a:pt x="16530" y="18615"/>
                    <a:pt x="17923" y="19633"/>
                    <a:pt x="18843" y="20574"/>
                  </a:cubicBezTo>
                  <a:lnTo>
                    <a:pt x="19283" y="20574"/>
                  </a:lnTo>
                  <a:cubicBezTo>
                    <a:pt x="18843" y="19633"/>
                    <a:pt x="17923" y="18615"/>
                    <a:pt x="17447" y="17673"/>
                  </a:cubicBezTo>
                  <a:lnTo>
                    <a:pt x="16086" y="16647"/>
                  </a:lnTo>
                  <a:lnTo>
                    <a:pt x="15610" y="15706"/>
                  </a:lnTo>
                  <a:lnTo>
                    <a:pt x="15170" y="15706"/>
                  </a:lnTo>
                  <a:lnTo>
                    <a:pt x="15170" y="14688"/>
                  </a:lnTo>
                  <a:cubicBezTo>
                    <a:pt x="14249" y="13747"/>
                    <a:pt x="13333" y="12721"/>
                    <a:pt x="12857" y="11780"/>
                  </a:cubicBezTo>
                  <a:lnTo>
                    <a:pt x="11496" y="9820"/>
                  </a:lnTo>
                  <a:lnTo>
                    <a:pt x="11937" y="9820"/>
                  </a:lnTo>
                  <a:cubicBezTo>
                    <a:pt x="12413" y="10762"/>
                    <a:pt x="12413" y="10762"/>
                    <a:pt x="12857" y="10762"/>
                  </a:cubicBezTo>
                  <a:lnTo>
                    <a:pt x="13333" y="10762"/>
                  </a:lnTo>
                  <a:cubicBezTo>
                    <a:pt x="14249" y="11780"/>
                    <a:pt x="14694" y="11780"/>
                    <a:pt x="15170" y="12721"/>
                  </a:cubicBezTo>
                  <a:lnTo>
                    <a:pt x="16530" y="13747"/>
                  </a:lnTo>
                  <a:cubicBezTo>
                    <a:pt x="17006" y="13747"/>
                    <a:pt x="17447" y="14688"/>
                    <a:pt x="18367" y="15706"/>
                  </a:cubicBezTo>
                  <a:lnTo>
                    <a:pt x="19283" y="17673"/>
                  </a:lnTo>
                  <a:cubicBezTo>
                    <a:pt x="19763" y="18615"/>
                    <a:pt x="20204" y="19633"/>
                    <a:pt x="20204" y="20574"/>
                  </a:cubicBezTo>
                  <a:lnTo>
                    <a:pt x="20680" y="20574"/>
                  </a:lnTo>
                  <a:cubicBezTo>
                    <a:pt x="20680" y="19633"/>
                    <a:pt x="20204" y="17673"/>
                    <a:pt x="19763" y="16647"/>
                  </a:cubicBezTo>
                  <a:cubicBezTo>
                    <a:pt x="19283" y="16647"/>
                    <a:pt x="18843" y="15706"/>
                    <a:pt x="18367" y="14688"/>
                  </a:cubicBezTo>
                  <a:lnTo>
                    <a:pt x="17006" y="12721"/>
                  </a:lnTo>
                  <a:cubicBezTo>
                    <a:pt x="17006" y="12721"/>
                    <a:pt x="16530" y="12721"/>
                    <a:pt x="16530" y="11780"/>
                  </a:cubicBezTo>
                  <a:cubicBezTo>
                    <a:pt x="16086" y="11780"/>
                    <a:pt x="16086" y="11780"/>
                    <a:pt x="15610" y="10762"/>
                  </a:cubicBezTo>
                  <a:lnTo>
                    <a:pt x="17006" y="10762"/>
                  </a:lnTo>
                  <a:cubicBezTo>
                    <a:pt x="17923" y="10762"/>
                    <a:pt x="18367" y="10762"/>
                    <a:pt x="18843" y="11780"/>
                  </a:cubicBezTo>
                  <a:cubicBezTo>
                    <a:pt x="19763" y="11780"/>
                    <a:pt x="20204" y="11780"/>
                    <a:pt x="20680" y="13747"/>
                  </a:cubicBezTo>
                  <a:lnTo>
                    <a:pt x="21120" y="13747"/>
                  </a:lnTo>
                  <a:cubicBezTo>
                    <a:pt x="21600" y="14688"/>
                    <a:pt x="21600" y="13747"/>
                    <a:pt x="21120" y="12721"/>
                  </a:cubicBezTo>
                  <a:cubicBezTo>
                    <a:pt x="20680" y="12721"/>
                    <a:pt x="20680" y="11780"/>
                    <a:pt x="20680" y="11780"/>
                  </a:cubicBezTo>
                  <a:cubicBezTo>
                    <a:pt x="20204" y="10762"/>
                    <a:pt x="18843" y="9820"/>
                    <a:pt x="18367" y="9820"/>
                  </a:cubicBezTo>
                  <a:lnTo>
                    <a:pt x="17006" y="9820"/>
                  </a:lnTo>
                  <a:cubicBezTo>
                    <a:pt x="17006" y="8794"/>
                    <a:pt x="16530" y="8794"/>
                    <a:pt x="16086" y="8794"/>
                  </a:cubicBezTo>
                  <a:cubicBezTo>
                    <a:pt x="14694" y="7853"/>
                    <a:pt x="13773" y="6835"/>
                    <a:pt x="12413" y="5894"/>
                  </a:cubicBezTo>
                  <a:cubicBezTo>
                    <a:pt x="11020" y="5894"/>
                    <a:pt x="10100" y="6835"/>
                    <a:pt x="8739" y="6835"/>
                  </a:cubicBezTo>
                  <a:cubicBezTo>
                    <a:pt x="7823" y="6835"/>
                    <a:pt x="7823" y="6835"/>
                    <a:pt x="7347" y="5894"/>
                  </a:cubicBezTo>
                  <a:cubicBezTo>
                    <a:pt x="6902" y="3927"/>
                    <a:pt x="6426" y="1967"/>
                    <a:pt x="5986" y="941"/>
                  </a:cubicBezTo>
                  <a:cubicBezTo>
                    <a:pt x="5066" y="0"/>
                    <a:pt x="5510" y="941"/>
                    <a:pt x="5066" y="941"/>
                  </a:cubicBezTo>
                  <a:cubicBezTo>
                    <a:pt x="4590" y="0"/>
                    <a:pt x="4149" y="0"/>
                    <a:pt x="367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699" name="Google Shape;5457;p41"/>
            <p:cNvSpPr/>
            <p:nvPr/>
          </p:nvSpPr>
          <p:spPr>
            <a:xfrm>
              <a:off x="862350" y="441657"/>
              <a:ext cx="46302" cy="57877"/>
            </a:xfrm>
            <a:custGeom>
              <a:avLst/>
              <a:gdLst/>
              <a:ahLst/>
              <a:cxnLst>
                <a:cxn ang="0">
                  <a:pos x="wd2" y="hd2"/>
                </a:cxn>
                <a:cxn ang="5400000">
                  <a:pos x="wd2" y="hd2"/>
                </a:cxn>
                <a:cxn ang="10800000">
                  <a:pos x="wd2" y="hd2"/>
                </a:cxn>
                <a:cxn ang="16200000">
                  <a:pos x="wd2" y="hd2"/>
                </a:cxn>
              </a:cxnLst>
              <a:rect l="0" t="0" r="r" b="b"/>
              <a:pathLst>
                <a:path w="21600" h="21600" extrusionOk="0">
                  <a:moveTo>
                    <a:pt x="13494" y="21600"/>
                  </a:moveTo>
                  <a:lnTo>
                    <a:pt x="13494" y="18409"/>
                  </a:lnTo>
                  <a:cubicBezTo>
                    <a:pt x="14800" y="19445"/>
                    <a:pt x="14800" y="20564"/>
                    <a:pt x="14800" y="21600"/>
                  </a:cubicBezTo>
                  <a:cubicBezTo>
                    <a:pt x="16200" y="21600"/>
                    <a:pt x="16200" y="20564"/>
                    <a:pt x="17495" y="20564"/>
                  </a:cubicBezTo>
                  <a:lnTo>
                    <a:pt x="16200" y="20564"/>
                  </a:lnTo>
                  <a:cubicBezTo>
                    <a:pt x="16200" y="19445"/>
                    <a:pt x="16200" y="19445"/>
                    <a:pt x="14800" y="18409"/>
                  </a:cubicBezTo>
                  <a:cubicBezTo>
                    <a:pt x="13494" y="17280"/>
                    <a:pt x="13494" y="17280"/>
                    <a:pt x="13494" y="16244"/>
                  </a:cubicBezTo>
                  <a:cubicBezTo>
                    <a:pt x="14800" y="16244"/>
                    <a:pt x="14800" y="17280"/>
                    <a:pt x="16200" y="18409"/>
                  </a:cubicBezTo>
                  <a:lnTo>
                    <a:pt x="17495" y="19445"/>
                  </a:lnTo>
                  <a:cubicBezTo>
                    <a:pt x="18894" y="19445"/>
                    <a:pt x="18894" y="20564"/>
                    <a:pt x="20200" y="20564"/>
                  </a:cubicBezTo>
                  <a:lnTo>
                    <a:pt x="21600" y="20564"/>
                  </a:lnTo>
                  <a:lnTo>
                    <a:pt x="21600" y="19445"/>
                  </a:lnTo>
                  <a:lnTo>
                    <a:pt x="20200" y="19445"/>
                  </a:lnTo>
                  <a:lnTo>
                    <a:pt x="14800" y="15125"/>
                  </a:lnTo>
                  <a:cubicBezTo>
                    <a:pt x="13494" y="14089"/>
                    <a:pt x="14800" y="14089"/>
                    <a:pt x="14800" y="14089"/>
                  </a:cubicBezTo>
                  <a:cubicBezTo>
                    <a:pt x="14800" y="12960"/>
                    <a:pt x="14800" y="10805"/>
                    <a:pt x="16200" y="9769"/>
                  </a:cubicBezTo>
                  <a:cubicBezTo>
                    <a:pt x="16200" y="8640"/>
                    <a:pt x="16200" y="7604"/>
                    <a:pt x="14800" y="6485"/>
                  </a:cubicBezTo>
                  <a:cubicBezTo>
                    <a:pt x="14800" y="5449"/>
                    <a:pt x="13494" y="4320"/>
                    <a:pt x="13494" y="3284"/>
                  </a:cubicBezTo>
                  <a:lnTo>
                    <a:pt x="12095" y="3284"/>
                  </a:lnTo>
                  <a:lnTo>
                    <a:pt x="12095" y="4320"/>
                  </a:lnTo>
                  <a:cubicBezTo>
                    <a:pt x="13494" y="7604"/>
                    <a:pt x="14800" y="7604"/>
                    <a:pt x="13494" y="11924"/>
                  </a:cubicBezTo>
                  <a:lnTo>
                    <a:pt x="12095" y="15125"/>
                  </a:lnTo>
                  <a:lnTo>
                    <a:pt x="12095" y="12960"/>
                  </a:lnTo>
                  <a:cubicBezTo>
                    <a:pt x="10800" y="9769"/>
                    <a:pt x="8094" y="6485"/>
                    <a:pt x="5400" y="3284"/>
                  </a:cubicBezTo>
                  <a:cubicBezTo>
                    <a:pt x="5400" y="2165"/>
                    <a:pt x="4000" y="2165"/>
                    <a:pt x="2694" y="1129"/>
                  </a:cubicBezTo>
                  <a:lnTo>
                    <a:pt x="1295" y="1129"/>
                  </a:lnTo>
                  <a:cubicBezTo>
                    <a:pt x="1295" y="0"/>
                    <a:pt x="1295" y="0"/>
                    <a:pt x="0" y="0"/>
                  </a:cubicBezTo>
                  <a:cubicBezTo>
                    <a:pt x="1295" y="1129"/>
                    <a:pt x="2694" y="3284"/>
                    <a:pt x="4000" y="3284"/>
                  </a:cubicBezTo>
                  <a:cubicBezTo>
                    <a:pt x="4000" y="4320"/>
                    <a:pt x="6695" y="6485"/>
                    <a:pt x="6695" y="7604"/>
                  </a:cubicBezTo>
                  <a:cubicBezTo>
                    <a:pt x="6695" y="8640"/>
                    <a:pt x="5400" y="8640"/>
                    <a:pt x="5400" y="9769"/>
                  </a:cubicBezTo>
                  <a:cubicBezTo>
                    <a:pt x="4000" y="12960"/>
                    <a:pt x="5400" y="18409"/>
                    <a:pt x="6695" y="21600"/>
                  </a:cubicBezTo>
                  <a:lnTo>
                    <a:pt x="8094" y="21600"/>
                  </a:lnTo>
                  <a:cubicBezTo>
                    <a:pt x="8094" y="18409"/>
                    <a:pt x="6695" y="16244"/>
                    <a:pt x="6695" y="12960"/>
                  </a:cubicBezTo>
                  <a:lnTo>
                    <a:pt x="6695" y="10805"/>
                  </a:lnTo>
                  <a:cubicBezTo>
                    <a:pt x="6695" y="10805"/>
                    <a:pt x="6695" y="8640"/>
                    <a:pt x="8094" y="8640"/>
                  </a:cubicBezTo>
                  <a:cubicBezTo>
                    <a:pt x="9400" y="10805"/>
                    <a:pt x="9400" y="11924"/>
                    <a:pt x="9400" y="14089"/>
                  </a:cubicBezTo>
                  <a:lnTo>
                    <a:pt x="12095" y="19445"/>
                  </a:lnTo>
                  <a:lnTo>
                    <a:pt x="12095" y="2160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0" name="Google Shape;5458;p41"/>
            <p:cNvSpPr/>
            <p:nvPr/>
          </p:nvSpPr>
          <p:spPr>
            <a:xfrm>
              <a:off x="732000" y="265257"/>
              <a:ext cx="78252" cy="133127"/>
            </a:xfrm>
            <a:custGeom>
              <a:avLst/>
              <a:gdLst/>
              <a:ahLst/>
              <a:cxnLst>
                <a:cxn ang="0">
                  <a:pos x="wd2" y="hd2"/>
                </a:cxn>
                <a:cxn ang="5400000">
                  <a:pos x="wd2" y="hd2"/>
                </a:cxn>
                <a:cxn ang="10800000">
                  <a:pos x="wd2" y="hd2"/>
                </a:cxn>
                <a:cxn ang="16200000">
                  <a:pos x="wd2" y="hd2"/>
                </a:cxn>
              </a:cxnLst>
              <a:rect l="0" t="0" r="r" b="b"/>
              <a:pathLst>
                <a:path w="21600" h="21600" extrusionOk="0">
                  <a:moveTo>
                    <a:pt x="16811" y="17844"/>
                  </a:moveTo>
                  <a:lnTo>
                    <a:pt x="16811" y="16903"/>
                  </a:lnTo>
                  <a:cubicBezTo>
                    <a:pt x="15976" y="15966"/>
                    <a:pt x="15210" y="15475"/>
                    <a:pt x="15210" y="14088"/>
                  </a:cubicBezTo>
                  <a:cubicBezTo>
                    <a:pt x="15210" y="13597"/>
                    <a:pt x="14382" y="13597"/>
                    <a:pt x="14382" y="12660"/>
                  </a:cubicBezTo>
                  <a:lnTo>
                    <a:pt x="14382" y="12210"/>
                  </a:lnTo>
                  <a:cubicBezTo>
                    <a:pt x="14382" y="11719"/>
                    <a:pt x="14382" y="11269"/>
                    <a:pt x="13616" y="10331"/>
                  </a:cubicBezTo>
                  <a:lnTo>
                    <a:pt x="15210" y="11269"/>
                  </a:lnTo>
                  <a:cubicBezTo>
                    <a:pt x="16811" y="11719"/>
                    <a:pt x="15976" y="11719"/>
                    <a:pt x="16811" y="13147"/>
                  </a:cubicBezTo>
                  <a:cubicBezTo>
                    <a:pt x="17577" y="14088"/>
                    <a:pt x="17577" y="15025"/>
                    <a:pt x="17577" y="15966"/>
                  </a:cubicBezTo>
                  <a:cubicBezTo>
                    <a:pt x="17577" y="16416"/>
                    <a:pt x="17577" y="17353"/>
                    <a:pt x="16811" y="17844"/>
                  </a:cubicBezTo>
                  <a:close/>
                  <a:moveTo>
                    <a:pt x="13616" y="13597"/>
                  </a:moveTo>
                  <a:cubicBezTo>
                    <a:pt x="13616" y="12660"/>
                    <a:pt x="13616" y="11719"/>
                    <a:pt x="12781" y="10782"/>
                  </a:cubicBezTo>
                  <a:lnTo>
                    <a:pt x="12781" y="10331"/>
                  </a:lnTo>
                  <a:cubicBezTo>
                    <a:pt x="11186" y="7963"/>
                    <a:pt x="12015" y="9390"/>
                    <a:pt x="10420" y="7963"/>
                  </a:cubicBezTo>
                  <a:lnTo>
                    <a:pt x="10420" y="9390"/>
                  </a:lnTo>
                  <a:cubicBezTo>
                    <a:pt x="11186" y="10331"/>
                    <a:pt x="11186" y="11269"/>
                    <a:pt x="12015" y="12210"/>
                  </a:cubicBezTo>
                  <a:cubicBezTo>
                    <a:pt x="12781" y="12660"/>
                    <a:pt x="13616" y="13597"/>
                    <a:pt x="13616" y="13597"/>
                  </a:cubicBezTo>
                  <a:close/>
                  <a:moveTo>
                    <a:pt x="4030" y="7963"/>
                  </a:moveTo>
                  <a:lnTo>
                    <a:pt x="5624" y="8453"/>
                  </a:lnTo>
                  <a:cubicBezTo>
                    <a:pt x="5624" y="8904"/>
                    <a:pt x="6390" y="8904"/>
                    <a:pt x="7225" y="9390"/>
                  </a:cubicBezTo>
                  <a:lnTo>
                    <a:pt x="7225" y="9841"/>
                  </a:lnTo>
                  <a:cubicBezTo>
                    <a:pt x="9585" y="11719"/>
                    <a:pt x="11186" y="12210"/>
                    <a:pt x="12015" y="12660"/>
                  </a:cubicBezTo>
                  <a:cubicBezTo>
                    <a:pt x="12015" y="13147"/>
                    <a:pt x="12781" y="14088"/>
                    <a:pt x="13616" y="14538"/>
                  </a:cubicBezTo>
                  <a:lnTo>
                    <a:pt x="13616" y="15025"/>
                  </a:lnTo>
                  <a:cubicBezTo>
                    <a:pt x="12015" y="13147"/>
                    <a:pt x="9585" y="13147"/>
                    <a:pt x="6390" y="10331"/>
                  </a:cubicBezTo>
                  <a:cubicBezTo>
                    <a:pt x="5624" y="9390"/>
                    <a:pt x="4796" y="8453"/>
                    <a:pt x="4030" y="7963"/>
                  </a:cubicBezTo>
                  <a:close/>
                  <a:moveTo>
                    <a:pt x="7991" y="5147"/>
                  </a:moveTo>
                  <a:cubicBezTo>
                    <a:pt x="7991" y="5634"/>
                    <a:pt x="8819" y="6085"/>
                    <a:pt x="8819" y="6085"/>
                  </a:cubicBezTo>
                  <a:lnTo>
                    <a:pt x="8819" y="7026"/>
                  </a:lnTo>
                  <a:cubicBezTo>
                    <a:pt x="9585" y="8453"/>
                    <a:pt x="9585" y="9841"/>
                    <a:pt x="10420" y="11269"/>
                  </a:cubicBezTo>
                  <a:cubicBezTo>
                    <a:pt x="10420" y="11269"/>
                    <a:pt x="9585" y="10331"/>
                    <a:pt x="8819" y="10331"/>
                  </a:cubicBezTo>
                  <a:cubicBezTo>
                    <a:pt x="7991" y="8904"/>
                    <a:pt x="7225" y="8453"/>
                    <a:pt x="6390" y="7026"/>
                  </a:cubicBezTo>
                  <a:cubicBezTo>
                    <a:pt x="6390" y="6575"/>
                    <a:pt x="5624" y="4697"/>
                    <a:pt x="5624" y="3756"/>
                  </a:cubicBezTo>
                  <a:cubicBezTo>
                    <a:pt x="4796" y="3269"/>
                    <a:pt x="4796" y="2819"/>
                    <a:pt x="5624" y="1878"/>
                  </a:cubicBezTo>
                  <a:lnTo>
                    <a:pt x="5624" y="941"/>
                  </a:lnTo>
                  <a:cubicBezTo>
                    <a:pt x="4796" y="1391"/>
                    <a:pt x="4796" y="1878"/>
                    <a:pt x="4796" y="2328"/>
                  </a:cubicBezTo>
                  <a:cubicBezTo>
                    <a:pt x="4030" y="2819"/>
                    <a:pt x="4030" y="3269"/>
                    <a:pt x="4030" y="4206"/>
                  </a:cubicBezTo>
                  <a:cubicBezTo>
                    <a:pt x="4796" y="5634"/>
                    <a:pt x="5624" y="6575"/>
                    <a:pt x="6390" y="7963"/>
                  </a:cubicBezTo>
                  <a:lnTo>
                    <a:pt x="5624" y="7963"/>
                  </a:lnTo>
                  <a:cubicBezTo>
                    <a:pt x="4030" y="7026"/>
                    <a:pt x="1601" y="5634"/>
                    <a:pt x="835" y="3756"/>
                  </a:cubicBezTo>
                  <a:lnTo>
                    <a:pt x="835" y="2819"/>
                  </a:lnTo>
                  <a:cubicBezTo>
                    <a:pt x="0" y="2819"/>
                    <a:pt x="0" y="3269"/>
                    <a:pt x="0" y="3269"/>
                  </a:cubicBezTo>
                  <a:cubicBezTo>
                    <a:pt x="0" y="4697"/>
                    <a:pt x="835" y="5634"/>
                    <a:pt x="2429" y="7026"/>
                  </a:cubicBezTo>
                  <a:lnTo>
                    <a:pt x="3195" y="7512"/>
                  </a:lnTo>
                  <a:cubicBezTo>
                    <a:pt x="3195" y="7512"/>
                    <a:pt x="3195" y="7963"/>
                    <a:pt x="4030" y="8453"/>
                  </a:cubicBezTo>
                  <a:cubicBezTo>
                    <a:pt x="4796" y="9841"/>
                    <a:pt x="6390" y="12210"/>
                    <a:pt x="8819" y="13147"/>
                  </a:cubicBezTo>
                  <a:lnTo>
                    <a:pt x="11186" y="14088"/>
                  </a:lnTo>
                  <a:cubicBezTo>
                    <a:pt x="12015" y="14088"/>
                    <a:pt x="12015" y="14538"/>
                    <a:pt x="12781" y="15025"/>
                  </a:cubicBezTo>
                  <a:cubicBezTo>
                    <a:pt x="12781" y="15475"/>
                    <a:pt x="13616" y="15475"/>
                    <a:pt x="12781" y="15475"/>
                  </a:cubicBezTo>
                  <a:lnTo>
                    <a:pt x="12781" y="16903"/>
                  </a:lnTo>
                  <a:cubicBezTo>
                    <a:pt x="12015" y="17844"/>
                    <a:pt x="12015" y="18294"/>
                    <a:pt x="12781" y="18781"/>
                  </a:cubicBezTo>
                  <a:cubicBezTo>
                    <a:pt x="12781" y="19231"/>
                    <a:pt x="13616" y="20659"/>
                    <a:pt x="14382" y="20659"/>
                  </a:cubicBezTo>
                  <a:cubicBezTo>
                    <a:pt x="14382" y="20172"/>
                    <a:pt x="12781" y="18781"/>
                    <a:pt x="13616" y="17353"/>
                  </a:cubicBezTo>
                  <a:lnTo>
                    <a:pt x="14382" y="15025"/>
                  </a:lnTo>
                  <a:cubicBezTo>
                    <a:pt x="15210" y="15966"/>
                    <a:pt x="15210" y="17353"/>
                    <a:pt x="15976" y="18294"/>
                  </a:cubicBezTo>
                  <a:cubicBezTo>
                    <a:pt x="16811" y="18781"/>
                    <a:pt x="16811" y="18781"/>
                    <a:pt x="16811" y="19231"/>
                  </a:cubicBezTo>
                  <a:cubicBezTo>
                    <a:pt x="17577" y="19231"/>
                    <a:pt x="17577" y="19722"/>
                    <a:pt x="18405" y="20172"/>
                  </a:cubicBezTo>
                  <a:cubicBezTo>
                    <a:pt x="18405" y="20659"/>
                    <a:pt x="20006" y="21109"/>
                    <a:pt x="20772" y="21600"/>
                  </a:cubicBezTo>
                  <a:lnTo>
                    <a:pt x="21600" y="21600"/>
                  </a:lnTo>
                  <a:cubicBezTo>
                    <a:pt x="21600" y="21109"/>
                    <a:pt x="20006" y="20659"/>
                    <a:pt x="20006" y="20659"/>
                  </a:cubicBezTo>
                  <a:lnTo>
                    <a:pt x="18405" y="19722"/>
                  </a:lnTo>
                  <a:lnTo>
                    <a:pt x="18405" y="19231"/>
                  </a:lnTo>
                  <a:cubicBezTo>
                    <a:pt x="17577" y="18294"/>
                    <a:pt x="17577" y="18781"/>
                    <a:pt x="18405" y="17844"/>
                  </a:cubicBezTo>
                  <a:lnTo>
                    <a:pt x="18405" y="17353"/>
                  </a:lnTo>
                  <a:cubicBezTo>
                    <a:pt x="19171" y="16416"/>
                    <a:pt x="18405" y="15025"/>
                    <a:pt x="18405" y="13597"/>
                  </a:cubicBezTo>
                  <a:cubicBezTo>
                    <a:pt x="18405" y="13147"/>
                    <a:pt x="17577" y="12660"/>
                    <a:pt x="17577" y="12210"/>
                  </a:cubicBezTo>
                  <a:cubicBezTo>
                    <a:pt x="17577" y="11719"/>
                    <a:pt x="17577" y="11719"/>
                    <a:pt x="16811" y="11269"/>
                  </a:cubicBezTo>
                  <a:cubicBezTo>
                    <a:pt x="16811" y="11269"/>
                    <a:pt x="16811" y="10782"/>
                    <a:pt x="15976" y="10782"/>
                  </a:cubicBezTo>
                  <a:lnTo>
                    <a:pt x="15976" y="10331"/>
                  </a:lnTo>
                  <a:lnTo>
                    <a:pt x="15976" y="10782"/>
                  </a:lnTo>
                  <a:cubicBezTo>
                    <a:pt x="15210" y="10782"/>
                    <a:pt x="14382" y="10331"/>
                    <a:pt x="14382" y="9841"/>
                  </a:cubicBezTo>
                  <a:cubicBezTo>
                    <a:pt x="13616" y="8904"/>
                    <a:pt x="13616" y="9390"/>
                    <a:pt x="12015" y="8453"/>
                  </a:cubicBezTo>
                  <a:lnTo>
                    <a:pt x="12015" y="6575"/>
                  </a:lnTo>
                  <a:cubicBezTo>
                    <a:pt x="12015" y="6085"/>
                    <a:pt x="12015" y="5147"/>
                    <a:pt x="11186" y="4206"/>
                  </a:cubicBezTo>
                  <a:cubicBezTo>
                    <a:pt x="11186" y="3756"/>
                    <a:pt x="10420" y="1878"/>
                    <a:pt x="10420" y="1878"/>
                  </a:cubicBezTo>
                  <a:cubicBezTo>
                    <a:pt x="9585" y="1878"/>
                    <a:pt x="9585" y="1878"/>
                    <a:pt x="9585" y="2328"/>
                  </a:cubicBezTo>
                  <a:cubicBezTo>
                    <a:pt x="10420" y="2819"/>
                    <a:pt x="10420" y="3756"/>
                    <a:pt x="10420" y="4206"/>
                  </a:cubicBezTo>
                  <a:lnTo>
                    <a:pt x="10420" y="7026"/>
                  </a:lnTo>
                  <a:cubicBezTo>
                    <a:pt x="9585" y="6085"/>
                    <a:pt x="8819" y="4206"/>
                    <a:pt x="7991" y="2328"/>
                  </a:cubicBezTo>
                  <a:lnTo>
                    <a:pt x="7991" y="1391"/>
                  </a:lnTo>
                  <a:cubicBezTo>
                    <a:pt x="7225" y="941"/>
                    <a:pt x="7225" y="450"/>
                    <a:pt x="7225" y="0"/>
                  </a:cubicBezTo>
                  <a:cubicBezTo>
                    <a:pt x="6390" y="0"/>
                    <a:pt x="6390" y="941"/>
                    <a:pt x="7225" y="1391"/>
                  </a:cubicBezTo>
                  <a:lnTo>
                    <a:pt x="7225" y="3756"/>
                  </a:lnTo>
                  <a:cubicBezTo>
                    <a:pt x="7225" y="4206"/>
                    <a:pt x="7991" y="4697"/>
                    <a:pt x="7991" y="514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1" name="Google Shape;5459;p41"/>
            <p:cNvSpPr/>
            <p:nvPr/>
          </p:nvSpPr>
          <p:spPr>
            <a:xfrm>
              <a:off x="679925" y="446923"/>
              <a:ext cx="135023" cy="75761"/>
            </a:xfrm>
            <a:custGeom>
              <a:avLst/>
              <a:gdLst/>
              <a:ahLst/>
              <a:cxnLst>
                <a:cxn ang="0">
                  <a:pos x="wd2" y="hd2"/>
                </a:cxn>
                <a:cxn ang="5400000">
                  <a:pos x="wd2" y="hd2"/>
                </a:cxn>
                <a:cxn ang="10800000">
                  <a:pos x="wd2" y="hd2"/>
                </a:cxn>
                <a:cxn ang="16200000">
                  <a:pos x="wd2" y="hd2"/>
                </a:cxn>
              </a:cxnLst>
              <a:rect l="0" t="0" r="r" b="b"/>
              <a:pathLst>
                <a:path w="20997" h="20979" extrusionOk="0">
                  <a:moveTo>
                    <a:pt x="11698" y="11363"/>
                  </a:moveTo>
                  <a:cubicBezTo>
                    <a:pt x="12600" y="8995"/>
                    <a:pt x="13067" y="9764"/>
                    <a:pt x="13968" y="8157"/>
                  </a:cubicBezTo>
                  <a:lnTo>
                    <a:pt x="14400" y="8157"/>
                  </a:lnTo>
                  <a:cubicBezTo>
                    <a:pt x="13968" y="8995"/>
                    <a:pt x="13498" y="8995"/>
                    <a:pt x="13067" y="10594"/>
                  </a:cubicBezTo>
                  <a:lnTo>
                    <a:pt x="13498" y="10594"/>
                  </a:lnTo>
                  <a:cubicBezTo>
                    <a:pt x="13968" y="10594"/>
                    <a:pt x="13968" y="9764"/>
                    <a:pt x="13968" y="9764"/>
                  </a:cubicBezTo>
                  <a:cubicBezTo>
                    <a:pt x="14400" y="8995"/>
                    <a:pt x="14867" y="8995"/>
                    <a:pt x="14867" y="8157"/>
                  </a:cubicBezTo>
                  <a:cubicBezTo>
                    <a:pt x="15298" y="8157"/>
                    <a:pt x="15298" y="8995"/>
                    <a:pt x="15768" y="8995"/>
                  </a:cubicBezTo>
                  <a:cubicBezTo>
                    <a:pt x="16200" y="8995"/>
                    <a:pt x="17568" y="9764"/>
                    <a:pt x="18000" y="8995"/>
                  </a:cubicBezTo>
                  <a:cubicBezTo>
                    <a:pt x="18467" y="8995"/>
                    <a:pt x="19800" y="8157"/>
                    <a:pt x="19800" y="7389"/>
                  </a:cubicBezTo>
                  <a:cubicBezTo>
                    <a:pt x="19800" y="6558"/>
                    <a:pt x="19368" y="7389"/>
                    <a:pt x="19368" y="7389"/>
                  </a:cubicBezTo>
                  <a:lnTo>
                    <a:pt x="18898" y="7389"/>
                  </a:lnTo>
                  <a:cubicBezTo>
                    <a:pt x="17568" y="8157"/>
                    <a:pt x="17568" y="8157"/>
                    <a:pt x="16200" y="8157"/>
                  </a:cubicBezTo>
                  <a:cubicBezTo>
                    <a:pt x="16200" y="8157"/>
                    <a:pt x="14867" y="7389"/>
                    <a:pt x="14400" y="7389"/>
                  </a:cubicBezTo>
                  <a:cubicBezTo>
                    <a:pt x="14867" y="6558"/>
                    <a:pt x="16667" y="6558"/>
                    <a:pt x="18467" y="4184"/>
                  </a:cubicBezTo>
                  <a:cubicBezTo>
                    <a:pt x="21168" y="1747"/>
                    <a:pt x="21600" y="-621"/>
                    <a:pt x="20267" y="147"/>
                  </a:cubicBezTo>
                  <a:cubicBezTo>
                    <a:pt x="20267" y="978"/>
                    <a:pt x="19800" y="978"/>
                    <a:pt x="19800" y="1747"/>
                  </a:cubicBezTo>
                  <a:cubicBezTo>
                    <a:pt x="19368" y="2584"/>
                    <a:pt x="18467" y="3353"/>
                    <a:pt x="18000" y="4184"/>
                  </a:cubicBezTo>
                  <a:cubicBezTo>
                    <a:pt x="17568" y="4184"/>
                    <a:pt x="18000" y="4184"/>
                    <a:pt x="17568" y="3353"/>
                  </a:cubicBezTo>
                  <a:lnTo>
                    <a:pt x="16667" y="3353"/>
                  </a:lnTo>
                  <a:cubicBezTo>
                    <a:pt x="14867" y="2584"/>
                    <a:pt x="13498" y="3353"/>
                    <a:pt x="12168" y="4184"/>
                  </a:cubicBezTo>
                  <a:cubicBezTo>
                    <a:pt x="12168" y="3353"/>
                    <a:pt x="11698" y="4184"/>
                    <a:pt x="11267" y="4952"/>
                  </a:cubicBezTo>
                  <a:cubicBezTo>
                    <a:pt x="10800" y="4952"/>
                    <a:pt x="10368" y="4952"/>
                    <a:pt x="10368" y="5790"/>
                  </a:cubicBezTo>
                  <a:cubicBezTo>
                    <a:pt x="10368" y="5790"/>
                    <a:pt x="9898" y="7389"/>
                    <a:pt x="9467" y="7389"/>
                  </a:cubicBezTo>
                  <a:cubicBezTo>
                    <a:pt x="9467" y="7389"/>
                    <a:pt x="9000" y="8157"/>
                    <a:pt x="8568" y="8157"/>
                  </a:cubicBezTo>
                  <a:cubicBezTo>
                    <a:pt x="8568" y="8995"/>
                    <a:pt x="8098" y="9764"/>
                    <a:pt x="7667" y="9764"/>
                  </a:cubicBezTo>
                  <a:lnTo>
                    <a:pt x="4067" y="9764"/>
                  </a:lnTo>
                  <a:cubicBezTo>
                    <a:pt x="3600" y="9764"/>
                    <a:pt x="1800" y="10594"/>
                    <a:pt x="1800" y="11363"/>
                  </a:cubicBezTo>
                  <a:cubicBezTo>
                    <a:pt x="1800" y="12201"/>
                    <a:pt x="2698" y="11363"/>
                    <a:pt x="3168" y="11363"/>
                  </a:cubicBezTo>
                  <a:lnTo>
                    <a:pt x="4498" y="11363"/>
                  </a:lnTo>
                  <a:cubicBezTo>
                    <a:pt x="4498" y="10594"/>
                    <a:pt x="6768" y="10594"/>
                    <a:pt x="7200" y="10594"/>
                  </a:cubicBezTo>
                  <a:cubicBezTo>
                    <a:pt x="6768" y="10594"/>
                    <a:pt x="6768" y="11363"/>
                    <a:pt x="6298" y="11363"/>
                  </a:cubicBezTo>
                  <a:cubicBezTo>
                    <a:pt x="4968" y="12969"/>
                    <a:pt x="4067" y="12969"/>
                    <a:pt x="2698" y="13800"/>
                  </a:cubicBezTo>
                  <a:cubicBezTo>
                    <a:pt x="2267" y="13800"/>
                    <a:pt x="467" y="13800"/>
                    <a:pt x="0" y="14568"/>
                  </a:cubicBezTo>
                  <a:lnTo>
                    <a:pt x="2698" y="14568"/>
                  </a:lnTo>
                  <a:cubicBezTo>
                    <a:pt x="3600" y="14568"/>
                    <a:pt x="4498" y="13800"/>
                    <a:pt x="5400" y="12969"/>
                  </a:cubicBezTo>
                  <a:lnTo>
                    <a:pt x="6298" y="12969"/>
                  </a:lnTo>
                  <a:cubicBezTo>
                    <a:pt x="6768" y="12201"/>
                    <a:pt x="8098" y="12201"/>
                    <a:pt x="8568" y="12201"/>
                  </a:cubicBezTo>
                  <a:cubicBezTo>
                    <a:pt x="9467" y="11363"/>
                    <a:pt x="9898" y="11363"/>
                    <a:pt x="11267" y="11363"/>
                  </a:cubicBezTo>
                  <a:lnTo>
                    <a:pt x="10800" y="11363"/>
                  </a:lnTo>
                  <a:lnTo>
                    <a:pt x="11698" y="11363"/>
                  </a:lnTo>
                  <a:close/>
                  <a:moveTo>
                    <a:pt x="7667" y="11363"/>
                  </a:moveTo>
                  <a:cubicBezTo>
                    <a:pt x="7667" y="11363"/>
                    <a:pt x="8098" y="10594"/>
                    <a:pt x="8568" y="10594"/>
                  </a:cubicBezTo>
                  <a:lnTo>
                    <a:pt x="9000" y="9764"/>
                  </a:lnTo>
                  <a:cubicBezTo>
                    <a:pt x="9467" y="8995"/>
                    <a:pt x="11267" y="8157"/>
                    <a:pt x="11698" y="8157"/>
                  </a:cubicBezTo>
                  <a:cubicBezTo>
                    <a:pt x="12168" y="8157"/>
                    <a:pt x="13067" y="7389"/>
                    <a:pt x="13067" y="8157"/>
                  </a:cubicBezTo>
                  <a:cubicBezTo>
                    <a:pt x="12600" y="8157"/>
                    <a:pt x="11698" y="8995"/>
                    <a:pt x="11267" y="9764"/>
                  </a:cubicBezTo>
                  <a:cubicBezTo>
                    <a:pt x="10800" y="9764"/>
                    <a:pt x="9898" y="10594"/>
                    <a:pt x="9467" y="10594"/>
                  </a:cubicBezTo>
                  <a:close/>
                  <a:moveTo>
                    <a:pt x="10368" y="7389"/>
                  </a:moveTo>
                  <a:lnTo>
                    <a:pt x="11267" y="5790"/>
                  </a:lnTo>
                  <a:cubicBezTo>
                    <a:pt x="11267" y="5790"/>
                    <a:pt x="11267" y="4952"/>
                    <a:pt x="11698" y="4952"/>
                  </a:cubicBezTo>
                  <a:cubicBezTo>
                    <a:pt x="13067" y="4952"/>
                    <a:pt x="14400" y="4184"/>
                    <a:pt x="15768" y="4184"/>
                  </a:cubicBezTo>
                  <a:lnTo>
                    <a:pt x="17568" y="4184"/>
                  </a:lnTo>
                  <a:cubicBezTo>
                    <a:pt x="16200" y="4952"/>
                    <a:pt x="14867" y="5790"/>
                    <a:pt x="13968" y="6558"/>
                  </a:cubicBezTo>
                  <a:lnTo>
                    <a:pt x="12168" y="6558"/>
                  </a:lnTo>
                  <a:cubicBezTo>
                    <a:pt x="11267" y="7389"/>
                    <a:pt x="10800" y="7389"/>
                    <a:pt x="10368" y="7389"/>
                  </a:cubicBezTo>
                  <a:close/>
                  <a:moveTo>
                    <a:pt x="6768" y="15406"/>
                  </a:moveTo>
                  <a:cubicBezTo>
                    <a:pt x="5400" y="16174"/>
                    <a:pt x="3600" y="17005"/>
                    <a:pt x="2267" y="16174"/>
                  </a:cubicBezTo>
                  <a:lnTo>
                    <a:pt x="1368" y="16174"/>
                  </a:lnTo>
                  <a:lnTo>
                    <a:pt x="1800" y="17005"/>
                  </a:lnTo>
                  <a:cubicBezTo>
                    <a:pt x="2698" y="17774"/>
                    <a:pt x="4498" y="17005"/>
                    <a:pt x="5867" y="17005"/>
                  </a:cubicBezTo>
                  <a:cubicBezTo>
                    <a:pt x="5867" y="16174"/>
                    <a:pt x="6298" y="15406"/>
                    <a:pt x="6768" y="15406"/>
                  </a:cubicBezTo>
                  <a:close/>
                  <a:moveTo>
                    <a:pt x="4067" y="20211"/>
                  </a:moveTo>
                  <a:cubicBezTo>
                    <a:pt x="3600" y="20211"/>
                    <a:pt x="3168" y="20979"/>
                    <a:pt x="3168" y="20979"/>
                  </a:cubicBezTo>
                  <a:lnTo>
                    <a:pt x="3600" y="20979"/>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2" name="Google Shape;5460;p41"/>
            <p:cNvSpPr/>
            <p:nvPr/>
          </p:nvSpPr>
          <p:spPr>
            <a:xfrm>
              <a:off x="858107" y="317357"/>
              <a:ext cx="134346" cy="75227"/>
            </a:xfrm>
            <a:custGeom>
              <a:avLst/>
              <a:gdLst/>
              <a:ahLst/>
              <a:cxnLst>
                <a:cxn ang="0">
                  <a:pos x="wd2" y="hd2"/>
                </a:cxn>
                <a:cxn ang="5400000">
                  <a:pos x="wd2" y="hd2"/>
                </a:cxn>
                <a:cxn ang="10800000">
                  <a:pos x="wd2" y="hd2"/>
                </a:cxn>
                <a:cxn ang="16200000">
                  <a:pos x="wd2" y="hd2"/>
                </a:cxn>
              </a:cxnLst>
              <a:rect l="0" t="0" r="r" b="b"/>
              <a:pathLst>
                <a:path w="21353" h="21600" extrusionOk="0">
                  <a:moveTo>
                    <a:pt x="10791" y="14091"/>
                  </a:moveTo>
                  <a:cubicBezTo>
                    <a:pt x="10791" y="14091"/>
                    <a:pt x="10315" y="14953"/>
                    <a:pt x="10315" y="15750"/>
                  </a:cubicBezTo>
                  <a:cubicBezTo>
                    <a:pt x="9874" y="16618"/>
                    <a:pt x="9874" y="16618"/>
                    <a:pt x="9397" y="16618"/>
                  </a:cubicBezTo>
                  <a:cubicBezTo>
                    <a:pt x="8034" y="17415"/>
                    <a:pt x="6635" y="18276"/>
                    <a:pt x="5272" y="18276"/>
                  </a:cubicBezTo>
                  <a:cubicBezTo>
                    <a:pt x="5272" y="18276"/>
                    <a:pt x="3878" y="17415"/>
                    <a:pt x="3432" y="17415"/>
                  </a:cubicBezTo>
                  <a:cubicBezTo>
                    <a:pt x="4354" y="16618"/>
                    <a:pt x="4795" y="16618"/>
                    <a:pt x="5717" y="15750"/>
                  </a:cubicBezTo>
                  <a:lnTo>
                    <a:pt x="8475" y="14953"/>
                  </a:lnTo>
                  <a:lnTo>
                    <a:pt x="9874" y="14953"/>
                  </a:lnTo>
                  <a:cubicBezTo>
                    <a:pt x="10315" y="14953"/>
                    <a:pt x="10791" y="14091"/>
                    <a:pt x="10791" y="14091"/>
                  </a:cubicBezTo>
                  <a:close/>
                  <a:moveTo>
                    <a:pt x="8034" y="14091"/>
                  </a:moveTo>
                  <a:cubicBezTo>
                    <a:pt x="8034" y="13295"/>
                    <a:pt x="9874" y="11629"/>
                    <a:pt x="9874" y="11629"/>
                  </a:cubicBezTo>
                  <a:cubicBezTo>
                    <a:pt x="11236" y="10768"/>
                    <a:pt x="11713" y="10768"/>
                    <a:pt x="12631" y="10768"/>
                  </a:cubicBezTo>
                  <a:lnTo>
                    <a:pt x="13553" y="10768"/>
                  </a:lnTo>
                  <a:lnTo>
                    <a:pt x="12631" y="12426"/>
                  </a:lnTo>
                  <a:cubicBezTo>
                    <a:pt x="12154" y="12426"/>
                    <a:pt x="9874" y="14091"/>
                    <a:pt x="9397" y="14091"/>
                  </a:cubicBezTo>
                  <a:close/>
                  <a:moveTo>
                    <a:pt x="6635" y="13295"/>
                  </a:moveTo>
                  <a:cubicBezTo>
                    <a:pt x="7112" y="14091"/>
                    <a:pt x="7112" y="14091"/>
                    <a:pt x="7112" y="13295"/>
                  </a:cubicBezTo>
                  <a:cubicBezTo>
                    <a:pt x="8034" y="12426"/>
                    <a:pt x="8475" y="12426"/>
                    <a:pt x="8952" y="11629"/>
                  </a:cubicBezTo>
                  <a:lnTo>
                    <a:pt x="9397" y="10768"/>
                  </a:lnTo>
                  <a:cubicBezTo>
                    <a:pt x="10315" y="8305"/>
                    <a:pt x="11713" y="7444"/>
                    <a:pt x="12154" y="6647"/>
                  </a:cubicBezTo>
                  <a:lnTo>
                    <a:pt x="12631" y="5779"/>
                  </a:lnTo>
                  <a:lnTo>
                    <a:pt x="13553" y="4120"/>
                  </a:lnTo>
                  <a:lnTo>
                    <a:pt x="11236" y="5779"/>
                  </a:lnTo>
                  <a:cubicBezTo>
                    <a:pt x="10315" y="6647"/>
                    <a:pt x="9874" y="7444"/>
                    <a:pt x="9397" y="8305"/>
                  </a:cubicBezTo>
                  <a:cubicBezTo>
                    <a:pt x="8475" y="9971"/>
                    <a:pt x="8475" y="11629"/>
                    <a:pt x="7557" y="12426"/>
                  </a:cubicBezTo>
                  <a:close/>
                  <a:moveTo>
                    <a:pt x="13076" y="5779"/>
                  </a:moveTo>
                  <a:lnTo>
                    <a:pt x="13553" y="5779"/>
                  </a:lnTo>
                  <a:lnTo>
                    <a:pt x="13553" y="4982"/>
                  </a:lnTo>
                  <a:cubicBezTo>
                    <a:pt x="14471" y="4120"/>
                    <a:pt x="14471" y="3324"/>
                    <a:pt x="15393" y="2455"/>
                  </a:cubicBezTo>
                  <a:cubicBezTo>
                    <a:pt x="16311" y="797"/>
                    <a:pt x="16756" y="797"/>
                    <a:pt x="17674" y="797"/>
                  </a:cubicBezTo>
                  <a:cubicBezTo>
                    <a:pt x="18150" y="797"/>
                    <a:pt x="18150" y="797"/>
                    <a:pt x="18150" y="0"/>
                  </a:cubicBezTo>
                  <a:lnTo>
                    <a:pt x="17232" y="0"/>
                  </a:lnTo>
                  <a:cubicBezTo>
                    <a:pt x="16311" y="0"/>
                    <a:pt x="15834" y="797"/>
                    <a:pt x="14916" y="1658"/>
                  </a:cubicBezTo>
                  <a:lnTo>
                    <a:pt x="13994" y="3324"/>
                  </a:lnTo>
                  <a:lnTo>
                    <a:pt x="13553" y="3324"/>
                  </a:lnTo>
                  <a:cubicBezTo>
                    <a:pt x="12631" y="4120"/>
                    <a:pt x="12154" y="4120"/>
                    <a:pt x="11236" y="4982"/>
                  </a:cubicBezTo>
                  <a:cubicBezTo>
                    <a:pt x="10315" y="5779"/>
                    <a:pt x="9397" y="6647"/>
                    <a:pt x="8952" y="7444"/>
                  </a:cubicBezTo>
                  <a:cubicBezTo>
                    <a:pt x="8475" y="8305"/>
                    <a:pt x="8034" y="9971"/>
                    <a:pt x="7557" y="10768"/>
                  </a:cubicBezTo>
                  <a:cubicBezTo>
                    <a:pt x="7557" y="11629"/>
                    <a:pt x="7112" y="11629"/>
                    <a:pt x="7112" y="12426"/>
                  </a:cubicBezTo>
                  <a:cubicBezTo>
                    <a:pt x="6635" y="12426"/>
                    <a:pt x="6635" y="12426"/>
                    <a:pt x="6635" y="13295"/>
                  </a:cubicBezTo>
                  <a:lnTo>
                    <a:pt x="6194" y="13295"/>
                  </a:lnTo>
                  <a:lnTo>
                    <a:pt x="4795" y="12426"/>
                  </a:lnTo>
                  <a:cubicBezTo>
                    <a:pt x="4354" y="12426"/>
                    <a:pt x="3432" y="12426"/>
                    <a:pt x="2515" y="13295"/>
                  </a:cubicBezTo>
                  <a:cubicBezTo>
                    <a:pt x="2038" y="13295"/>
                    <a:pt x="1116" y="14091"/>
                    <a:pt x="1116" y="14953"/>
                  </a:cubicBezTo>
                  <a:cubicBezTo>
                    <a:pt x="1593" y="14953"/>
                    <a:pt x="1593" y="14091"/>
                    <a:pt x="2038" y="14091"/>
                  </a:cubicBezTo>
                  <a:cubicBezTo>
                    <a:pt x="3432" y="13295"/>
                    <a:pt x="3432" y="13295"/>
                    <a:pt x="4795" y="14091"/>
                  </a:cubicBezTo>
                  <a:lnTo>
                    <a:pt x="6635" y="14953"/>
                  </a:lnTo>
                  <a:lnTo>
                    <a:pt x="5717" y="14953"/>
                  </a:lnTo>
                  <a:cubicBezTo>
                    <a:pt x="4354" y="15750"/>
                    <a:pt x="4354" y="15750"/>
                    <a:pt x="3432" y="16618"/>
                  </a:cubicBezTo>
                  <a:cubicBezTo>
                    <a:pt x="2515" y="17415"/>
                    <a:pt x="675" y="19073"/>
                    <a:pt x="198" y="21600"/>
                  </a:cubicBezTo>
                  <a:cubicBezTo>
                    <a:pt x="198" y="21600"/>
                    <a:pt x="-247" y="21600"/>
                    <a:pt x="198" y="21600"/>
                  </a:cubicBezTo>
                  <a:cubicBezTo>
                    <a:pt x="198" y="21600"/>
                    <a:pt x="1116" y="20739"/>
                    <a:pt x="1116" y="19942"/>
                  </a:cubicBezTo>
                  <a:cubicBezTo>
                    <a:pt x="1593" y="19942"/>
                    <a:pt x="2515" y="18276"/>
                    <a:pt x="2956" y="18276"/>
                  </a:cubicBezTo>
                  <a:lnTo>
                    <a:pt x="3878" y="18276"/>
                  </a:lnTo>
                  <a:lnTo>
                    <a:pt x="4354" y="19073"/>
                  </a:lnTo>
                  <a:lnTo>
                    <a:pt x="5717" y="19073"/>
                  </a:lnTo>
                  <a:cubicBezTo>
                    <a:pt x="6635" y="19073"/>
                    <a:pt x="8034" y="18276"/>
                    <a:pt x="8952" y="18276"/>
                  </a:cubicBezTo>
                  <a:lnTo>
                    <a:pt x="9397" y="18276"/>
                  </a:lnTo>
                  <a:lnTo>
                    <a:pt x="9874" y="17415"/>
                  </a:lnTo>
                  <a:cubicBezTo>
                    <a:pt x="10315" y="16618"/>
                    <a:pt x="10791" y="16618"/>
                    <a:pt x="10791" y="15750"/>
                  </a:cubicBezTo>
                  <a:lnTo>
                    <a:pt x="11236" y="14953"/>
                  </a:lnTo>
                  <a:cubicBezTo>
                    <a:pt x="11713" y="14091"/>
                    <a:pt x="12154" y="14091"/>
                    <a:pt x="12631" y="13295"/>
                  </a:cubicBezTo>
                  <a:lnTo>
                    <a:pt x="13076" y="12426"/>
                  </a:lnTo>
                  <a:cubicBezTo>
                    <a:pt x="13553" y="11629"/>
                    <a:pt x="13553" y="11629"/>
                    <a:pt x="13994" y="11629"/>
                  </a:cubicBezTo>
                  <a:lnTo>
                    <a:pt x="17674" y="11629"/>
                  </a:lnTo>
                  <a:cubicBezTo>
                    <a:pt x="18150" y="11629"/>
                    <a:pt x="19513" y="10768"/>
                    <a:pt x="19513" y="9971"/>
                  </a:cubicBezTo>
                  <a:lnTo>
                    <a:pt x="18150" y="9971"/>
                  </a:lnTo>
                  <a:cubicBezTo>
                    <a:pt x="16311" y="10768"/>
                    <a:pt x="14916" y="10768"/>
                    <a:pt x="13994" y="10768"/>
                  </a:cubicBezTo>
                  <a:cubicBezTo>
                    <a:pt x="14471" y="10768"/>
                    <a:pt x="15393" y="9971"/>
                    <a:pt x="15393" y="9971"/>
                  </a:cubicBezTo>
                  <a:cubicBezTo>
                    <a:pt x="16311" y="9102"/>
                    <a:pt x="16756" y="9102"/>
                    <a:pt x="17674" y="8305"/>
                  </a:cubicBezTo>
                  <a:lnTo>
                    <a:pt x="18595" y="8305"/>
                  </a:lnTo>
                  <a:cubicBezTo>
                    <a:pt x="19072" y="7444"/>
                    <a:pt x="20912" y="7444"/>
                    <a:pt x="21353" y="6647"/>
                  </a:cubicBezTo>
                  <a:lnTo>
                    <a:pt x="20912" y="6647"/>
                  </a:lnTo>
                  <a:cubicBezTo>
                    <a:pt x="19513" y="6647"/>
                    <a:pt x="16756" y="7444"/>
                    <a:pt x="15834" y="8305"/>
                  </a:cubicBezTo>
                  <a:cubicBezTo>
                    <a:pt x="15393" y="8305"/>
                    <a:pt x="15393" y="9102"/>
                    <a:pt x="14916" y="9102"/>
                  </a:cubicBezTo>
                  <a:cubicBezTo>
                    <a:pt x="14471" y="9102"/>
                    <a:pt x="13553" y="9102"/>
                    <a:pt x="12631" y="9971"/>
                  </a:cubicBezTo>
                  <a:cubicBezTo>
                    <a:pt x="11713" y="9971"/>
                    <a:pt x="11236" y="9971"/>
                    <a:pt x="9874" y="10768"/>
                  </a:cubicBezTo>
                  <a:cubicBezTo>
                    <a:pt x="10315" y="9971"/>
                    <a:pt x="10791" y="9971"/>
                    <a:pt x="11236" y="9102"/>
                  </a:cubicBezTo>
                  <a:cubicBezTo>
                    <a:pt x="11236" y="9102"/>
                    <a:pt x="11713" y="8305"/>
                    <a:pt x="12154" y="8305"/>
                  </a:cubicBezTo>
                  <a:cubicBezTo>
                    <a:pt x="13994" y="6647"/>
                    <a:pt x="16311" y="4982"/>
                    <a:pt x="17674" y="4982"/>
                  </a:cubicBezTo>
                  <a:lnTo>
                    <a:pt x="19513" y="4982"/>
                  </a:lnTo>
                  <a:cubicBezTo>
                    <a:pt x="20435" y="5779"/>
                    <a:pt x="19990" y="4982"/>
                    <a:pt x="19513" y="4120"/>
                  </a:cubicBezTo>
                  <a:lnTo>
                    <a:pt x="17232" y="4120"/>
                  </a:lnTo>
                  <a:cubicBezTo>
                    <a:pt x="15834" y="4982"/>
                    <a:pt x="14471" y="4982"/>
                    <a:pt x="13076" y="577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3" name="Google Shape;5461;p41"/>
            <p:cNvSpPr/>
            <p:nvPr/>
          </p:nvSpPr>
          <p:spPr>
            <a:xfrm>
              <a:off x="792900" y="247907"/>
              <a:ext cx="54852" cy="106952"/>
            </a:xfrm>
            <a:custGeom>
              <a:avLst/>
              <a:gdLst/>
              <a:ahLst/>
              <a:cxnLst>
                <a:cxn ang="0">
                  <a:pos x="wd2" y="hd2"/>
                </a:cxn>
                <a:cxn ang="5400000">
                  <a:pos x="wd2" y="hd2"/>
                </a:cxn>
                <a:cxn ang="10800000">
                  <a:pos x="wd2" y="hd2"/>
                </a:cxn>
                <a:cxn ang="16200000">
                  <a:pos x="wd2" y="hd2"/>
                </a:cxn>
              </a:cxnLst>
              <a:rect l="0" t="0" r="r" b="b"/>
              <a:pathLst>
                <a:path w="21600" h="21600" extrusionOk="0">
                  <a:moveTo>
                    <a:pt x="11391" y="16364"/>
                  </a:moveTo>
                  <a:lnTo>
                    <a:pt x="11391" y="14587"/>
                  </a:lnTo>
                  <a:cubicBezTo>
                    <a:pt x="11391" y="11689"/>
                    <a:pt x="10209" y="9911"/>
                    <a:pt x="10209" y="7013"/>
                  </a:cubicBezTo>
                  <a:cubicBezTo>
                    <a:pt x="10209" y="5842"/>
                    <a:pt x="11391" y="5842"/>
                    <a:pt x="12484" y="4675"/>
                  </a:cubicBezTo>
                  <a:lnTo>
                    <a:pt x="12484" y="6402"/>
                  </a:lnTo>
                  <a:cubicBezTo>
                    <a:pt x="13675" y="8740"/>
                    <a:pt x="14768" y="9911"/>
                    <a:pt x="15949" y="12249"/>
                  </a:cubicBezTo>
                  <a:cubicBezTo>
                    <a:pt x="15949" y="13415"/>
                    <a:pt x="15949" y="14587"/>
                    <a:pt x="14768" y="15753"/>
                  </a:cubicBezTo>
                  <a:cubicBezTo>
                    <a:pt x="14768" y="16364"/>
                    <a:pt x="14768" y="16364"/>
                    <a:pt x="13675" y="16925"/>
                  </a:cubicBezTo>
                  <a:lnTo>
                    <a:pt x="11391" y="18091"/>
                  </a:lnTo>
                  <a:close/>
                  <a:moveTo>
                    <a:pt x="5651" y="11078"/>
                  </a:moveTo>
                  <a:lnTo>
                    <a:pt x="5651" y="10517"/>
                  </a:lnTo>
                  <a:cubicBezTo>
                    <a:pt x="5651" y="9911"/>
                    <a:pt x="5651" y="9911"/>
                    <a:pt x="4558" y="9911"/>
                  </a:cubicBezTo>
                  <a:cubicBezTo>
                    <a:pt x="3367" y="7013"/>
                    <a:pt x="1093" y="6402"/>
                    <a:pt x="2274" y="3504"/>
                  </a:cubicBezTo>
                  <a:lnTo>
                    <a:pt x="2274" y="2338"/>
                  </a:lnTo>
                  <a:cubicBezTo>
                    <a:pt x="2274" y="1727"/>
                    <a:pt x="3367" y="1166"/>
                    <a:pt x="2274" y="1166"/>
                  </a:cubicBezTo>
                  <a:lnTo>
                    <a:pt x="2274" y="1727"/>
                  </a:lnTo>
                  <a:cubicBezTo>
                    <a:pt x="1093" y="1727"/>
                    <a:pt x="1093" y="2898"/>
                    <a:pt x="0" y="3504"/>
                  </a:cubicBezTo>
                  <a:lnTo>
                    <a:pt x="0" y="5842"/>
                  </a:lnTo>
                  <a:lnTo>
                    <a:pt x="3367" y="9351"/>
                  </a:lnTo>
                  <a:cubicBezTo>
                    <a:pt x="4558" y="10517"/>
                    <a:pt x="4558" y="11078"/>
                    <a:pt x="5651" y="12249"/>
                  </a:cubicBezTo>
                  <a:lnTo>
                    <a:pt x="5651" y="14026"/>
                  </a:lnTo>
                  <a:cubicBezTo>
                    <a:pt x="5651" y="15193"/>
                    <a:pt x="4558" y="15193"/>
                    <a:pt x="4558" y="15753"/>
                  </a:cubicBezTo>
                  <a:lnTo>
                    <a:pt x="4558" y="16364"/>
                  </a:lnTo>
                  <a:lnTo>
                    <a:pt x="5651" y="15753"/>
                  </a:lnTo>
                  <a:cubicBezTo>
                    <a:pt x="6832" y="15193"/>
                    <a:pt x="7925" y="14026"/>
                    <a:pt x="7925" y="12855"/>
                  </a:cubicBezTo>
                  <a:lnTo>
                    <a:pt x="7925" y="9911"/>
                  </a:lnTo>
                  <a:cubicBezTo>
                    <a:pt x="7925" y="10517"/>
                    <a:pt x="7925" y="11078"/>
                    <a:pt x="9116" y="11078"/>
                  </a:cubicBezTo>
                  <a:cubicBezTo>
                    <a:pt x="9116" y="12249"/>
                    <a:pt x="9116" y="12855"/>
                    <a:pt x="10209" y="14026"/>
                  </a:cubicBezTo>
                  <a:lnTo>
                    <a:pt x="10209" y="19868"/>
                  </a:lnTo>
                  <a:cubicBezTo>
                    <a:pt x="9116" y="21600"/>
                    <a:pt x="9116" y="21040"/>
                    <a:pt x="9116" y="21600"/>
                  </a:cubicBezTo>
                  <a:lnTo>
                    <a:pt x="10209" y="21600"/>
                  </a:lnTo>
                  <a:lnTo>
                    <a:pt x="10209" y="21040"/>
                  </a:lnTo>
                  <a:cubicBezTo>
                    <a:pt x="11391" y="20429"/>
                    <a:pt x="11391" y="19868"/>
                    <a:pt x="11391" y="19262"/>
                  </a:cubicBezTo>
                  <a:lnTo>
                    <a:pt x="13675" y="18091"/>
                  </a:lnTo>
                  <a:cubicBezTo>
                    <a:pt x="17042" y="15753"/>
                    <a:pt x="18233" y="13415"/>
                    <a:pt x="15949" y="10517"/>
                  </a:cubicBezTo>
                  <a:lnTo>
                    <a:pt x="15949" y="9911"/>
                  </a:lnTo>
                  <a:cubicBezTo>
                    <a:pt x="17042" y="9351"/>
                    <a:pt x="15949" y="8740"/>
                    <a:pt x="15949" y="8180"/>
                  </a:cubicBezTo>
                  <a:cubicBezTo>
                    <a:pt x="17042" y="7574"/>
                    <a:pt x="17042" y="7013"/>
                    <a:pt x="17042" y="5842"/>
                  </a:cubicBezTo>
                  <a:lnTo>
                    <a:pt x="18233" y="4675"/>
                  </a:lnTo>
                  <a:lnTo>
                    <a:pt x="19326" y="4675"/>
                  </a:lnTo>
                  <a:cubicBezTo>
                    <a:pt x="19326" y="4065"/>
                    <a:pt x="20507" y="3504"/>
                    <a:pt x="20507" y="2898"/>
                  </a:cubicBezTo>
                  <a:cubicBezTo>
                    <a:pt x="20507" y="2338"/>
                    <a:pt x="21600" y="560"/>
                    <a:pt x="21600" y="0"/>
                  </a:cubicBezTo>
                  <a:cubicBezTo>
                    <a:pt x="20507" y="0"/>
                    <a:pt x="20507" y="560"/>
                    <a:pt x="20507" y="1166"/>
                  </a:cubicBezTo>
                  <a:lnTo>
                    <a:pt x="19326" y="2338"/>
                  </a:lnTo>
                  <a:cubicBezTo>
                    <a:pt x="19326" y="2338"/>
                    <a:pt x="19326" y="2898"/>
                    <a:pt x="18233" y="3504"/>
                  </a:cubicBezTo>
                  <a:cubicBezTo>
                    <a:pt x="17042" y="4675"/>
                    <a:pt x="14768" y="6402"/>
                    <a:pt x="14768" y="8180"/>
                  </a:cubicBezTo>
                  <a:lnTo>
                    <a:pt x="14768" y="8740"/>
                  </a:lnTo>
                  <a:cubicBezTo>
                    <a:pt x="13675" y="7013"/>
                    <a:pt x="13675" y="6402"/>
                    <a:pt x="13675" y="4675"/>
                  </a:cubicBezTo>
                  <a:lnTo>
                    <a:pt x="13675" y="4065"/>
                  </a:lnTo>
                  <a:cubicBezTo>
                    <a:pt x="15949" y="3504"/>
                    <a:pt x="15949" y="2338"/>
                    <a:pt x="17042" y="1727"/>
                  </a:cubicBezTo>
                  <a:lnTo>
                    <a:pt x="17042" y="0"/>
                  </a:lnTo>
                  <a:cubicBezTo>
                    <a:pt x="15949" y="0"/>
                    <a:pt x="15949" y="1166"/>
                    <a:pt x="15949" y="1166"/>
                  </a:cubicBezTo>
                  <a:cubicBezTo>
                    <a:pt x="14768" y="1727"/>
                    <a:pt x="14768" y="2338"/>
                    <a:pt x="13675" y="3504"/>
                  </a:cubicBezTo>
                  <a:cubicBezTo>
                    <a:pt x="12484" y="4065"/>
                    <a:pt x="11391" y="4675"/>
                    <a:pt x="10209" y="4675"/>
                  </a:cubicBezTo>
                  <a:cubicBezTo>
                    <a:pt x="10209" y="4065"/>
                    <a:pt x="11391" y="2898"/>
                    <a:pt x="11391" y="2338"/>
                  </a:cubicBezTo>
                  <a:lnTo>
                    <a:pt x="13675" y="1166"/>
                  </a:lnTo>
                  <a:lnTo>
                    <a:pt x="13675" y="560"/>
                  </a:lnTo>
                  <a:cubicBezTo>
                    <a:pt x="14768" y="560"/>
                    <a:pt x="14768" y="0"/>
                    <a:pt x="14768" y="0"/>
                  </a:cubicBezTo>
                  <a:cubicBezTo>
                    <a:pt x="13675" y="0"/>
                    <a:pt x="12484" y="560"/>
                    <a:pt x="12484" y="560"/>
                  </a:cubicBezTo>
                  <a:cubicBezTo>
                    <a:pt x="11391" y="1166"/>
                    <a:pt x="11391" y="1727"/>
                    <a:pt x="10209" y="2338"/>
                  </a:cubicBezTo>
                  <a:cubicBezTo>
                    <a:pt x="10209" y="2898"/>
                    <a:pt x="9116" y="4065"/>
                    <a:pt x="9116" y="4675"/>
                  </a:cubicBezTo>
                  <a:lnTo>
                    <a:pt x="9116" y="9911"/>
                  </a:lnTo>
                  <a:cubicBezTo>
                    <a:pt x="7925" y="8740"/>
                    <a:pt x="6832" y="7013"/>
                    <a:pt x="6832" y="5842"/>
                  </a:cubicBezTo>
                  <a:cubicBezTo>
                    <a:pt x="4558" y="2338"/>
                    <a:pt x="7925" y="1166"/>
                    <a:pt x="7925" y="560"/>
                  </a:cubicBezTo>
                  <a:cubicBezTo>
                    <a:pt x="6832" y="560"/>
                    <a:pt x="6832" y="560"/>
                    <a:pt x="6832" y="1166"/>
                  </a:cubicBezTo>
                  <a:cubicBezTo>
                    <a:pt x="5651" y="1727"/>
                    <a:pt x="4558" y="2338"/>
                    <a:pt x="4558" y="3504"/>
                  </a:cubicBezTo>
                  <a:lnTo>
                    <a:pt x="4558" y="5236"/>
                  </a:lnTo>
                  <a:cubicBezTo>
                    <a:pt x="4558" y="5842"/>
                    <a:pt x="5651" y="6402"/>
                    <a:pt x="5651" y="701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4" name="Google Shape;5462;p41"/>
            <p:cNvSpPr/>
            <p:nvPr/>
          </p:nvSpPr>
          <p:spPr>
            <a:xfrm>
              <a:off x="792606" y="476428"/>
              <a:ext cx="12702" cy="12702"/>
            </a:xfrm>
            <a:custGeom>
              <a:avLst/>
              <a:gdLst/>
              <a:ahLst/>
              <a:cxnLst>
                <a:cxn ang="0">
                  <a:pos x="wd2" y="hd2"/>
                </a:cxn>
                <a:cxn ang="5400000">
                  <a:pos x="wd2" y="hd2"/>
                </a:cxn>
                <a:cxn ang="10800000">
                  <a:pos x="wd2" y="hd2"/>
                </a:cxn>
                <a:cxn ang="16200000">
                  <a:pos x="wd2" y="hd2"/>
                </a:cxn>
              </a:cxnLst>
              <a:rect l="0" t="0" r="r" b="b"/>
              <a:pathLst>
                <a:path w="18233" h="17980" extrusionOk="0">
                  <a:moveTo>
                    <a:pt x="4177" y="17980"/>
                  </a:moveTo>
                  <a:lnTo>
                    <a:pt x="8693" y="17980"/>
                  </a:lnTo>
                  <a:cubicBezTo>
                    <a:pt x="12870" y="6759"/>
                    <a:pt x="17423" y="6759"/>
                    <a:pt x="17423" y="6759"/>
                  </a:cubicBezTo>
                  <a:cubicBezTo>
                    <a:pt x="21600" y="-3620"/>
                    <a:pt x="8693" y="-3620"/>
                    <a:pt x="0" y="1798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5" name="Google Shape;5463;p41"/>
            <p:cNvSpPr/>
            <p:nvPr/>
          </p:nvSpPr>
          <p:spPr>
            <a:xfrm>
              <a:off x="902077" y="377272"/>
              <a:ext cx="107751" cy="54155"/>
            </a:xfrm>
            <a:custGeom>
              <a:avLst/>
              <a:gdLst/>
              <a:ahLst/>
              <a:cxnLst>
                <a:cxn ang="0">
                  <a:pos x="wd2" y="hd2"/>
                </a:cxn>
                <a:cxn ang="5400000">
                  <a:pos x="wd2" y="hd2"/>
                </a:cxn>
                <a:cxn ang="10800000">
                  <a:pos x="wd2" y="hd2"/>
                </a:cxn>
                <a:cxn ang="16200000">
                  <a:pos x="wd2" y="hd2"/>
                </a:cxn>
              </a:cxnLst>
              <a:rect l="0" t="0" r="r" b="b"/>
              <a:pathLst>
                <a:path w="20601" h="20211" extrusionOk="0">
                  <a:moveTo>
                    <a:pt x="15640" y="12199"/>
                  </a:moveTo>
                  <a:cubicBezTo>
                    <a:pt x="15066" y="12199"/>
                    <a:pt x="15066" y="11070"/>
                    <a:pt x="13962" y="12199"/>
                  </a:cubicBezTo>
                  <a:cubicBezTo>
                    <a:pt x="12323" y="12199"/>
                    <a:pt x="10640" y="14354"/>
                    <a:pt x="9001" y="15390"/>
                  </a:cubicBezTo>
                  <a:cubicBezTo>
                    <a:pt x="7323" y="15390"/>
                    <a:pt x="5684" y="15390"/>
                    <a:pt x="5110" y="14354"/>
                  </a:cubicBezTo>
                  <a:cubicBezTo>
                    <a:pt x="4575" y="13235"/>
                    <a:pt x="3471" y="12199"/>
                    <a:pt x="3471" y="11070"/>
                  </a:cubicBezTo>
                  <a:lnTo>
                    <a:pt x="5110" y="11070"/>
                  </a:lnTo>
                  <a:cubicBezTo>
                    <a:pt x="7323" y="11070"/>
                    <a:pt x="11749" y="10034"/>
                    <a:pt x="13962" y="10034"/>
                  </a:cubicBezTo>
                  <a:lnTo>
                    <a:pt x="14536" y="10034"/>
                  </a:lnTo>
                  <a:cubicBezTo>
                    <a:pt x="15066" y="10034"/>
                    <a:pt x="15640" y="11070"/>
                    <a:pt x="15640" y="12199"/>
                  </a:cubicBezTo>
                  <a:close/>
                  <a:moveTo>
                    <a:pt x="11749" y="2430"/>
                  </a:moveTo>
                  <a:cubicBezTo>
                    <a:pt x="10110" y="4595"/>
                    <a:pt x="10110" y="4595"/>
                    <a:pt x="8427" y="4595"/>
                  </a:cubicBezTo>
                  <a:cubicBezTo>
                    <a:pt x="8427" y="5714"/>
                    <a:pt x="7323" y="5714"/>
                    <a:pt x="7323" y="5714"/>
                  </a:cubicBezTo>
                  <a:lnTo>
                    <a:pt x="5110" y="3559"/>
                  </a:lnTo>
                  <a:cubicBezTo>
                    <a:pt x="5110" y="4595"/>
                    <a:pt x="5684" y="5714"/>
                    <a:pt x="6214" y="6750"/>
                  </a:cubicBezTo>
                  <a:lnTo>
                    <a:pt x="8427" y="6750"/>
                  </a:lnTo>
                  <a:cubicBezTo>
                    <a:pt x="9001" y="7879"/>
                    <a:pt x="9536" y="6750"/>
                    <a:pt x="10110" y="6750"/>
                  </a:cubicBezTo>
                  <a:lnTo>
                    <a:pt x="11214" y="6750"/>
                  </a:lnTo>
                  <a:lnTo>
                    <a:pt x="9536" y="7879"/>
                  </a:lnTo>
                  <a:cubicBezTo>
                    <a:pt x="9001" y="8915"/>
                    <a:pt x="8427" y="8915"/>
                    <a:pt x="7897" y="8915"/>
                  </a:cubicBezTo>
                  <a:lnTo>
                    <a:pt x="6788" y="8915"/>
                  </a:lnTo>
                  <a:cubicBezTo>
                    <a:pt x="5684" y="10034"/>
                    <a:pt x="4575" y="10034"/>
                    <a:pt x="2897" y="10034"/>
                  </a:cubicBezTo>
                  <a:lnTo>
                    <a:pt x="1788" y="10034"/>
                  </a:lnTo>
                  <a:cubicBezTo>
                    <a:pt x="1257" y="10034"/>
                    <a:pt x="684" y="8915"/>
                    <a:pt x="684" y="8915"/>
                  </a:cubicBezTo>
                  <a:lnTo>
                    <a:pt x="149" y="8915"/>
                  </a:lnTo>
                  <a:cubicBezTo>
                    <a:pt x="149" y="7879"/>
                    <a:pt x="-425" y="8915"/>
                    <a:pt x="684" y="10034"/>
                  </a:cubicBezTo>
                  <a:cubicBezTo>
                    <a:pt x="1788" y="11070"/>
                    <a:pt x="2362" y="11070"/>
                    <a:pt x="2362" y="11070"/>
                  </a:cubicBezTo>
                  <a:cubicBezTo>
                    <a:pt x="3471" y="12199"/>
                    <a:pt x="3471" y="13235"/>
                    <a:pt x="4575" y="14354"/>
                  </a:cubicBezTo>
                  <a:cubicBezTo>
                    <a:pt x="4575" y="15390"/>
                    <a:pt x="5110" y="15390"/>
                    <a:pt x="5684" y="15390"/>
                  </a:cubicBezTo>
                  <a:cubicBezTo>
                    <a:pt x="6788" y="16519"/>
                    <a:pt x="8427" y="16519"/>
                    <a:pt x="9536" y="16519"/>
                  </a:cubicBezTo>
                  <a:cubicBezTo>
                    <a:pt x="10110" y="15390"/>
                    <a:pt x="10110" y="15390"/>
                    <a:pt x="10640" y="15390"/>
                  </a:cubicBezTo>
                  <a:lnTo>
                    <a:pt x="12853" y="15390"/>
                  </a:lnTo>
                  <a:cubicBezTo>
                    <a:pt x="13427" y="15390"/>
                    <a:pt x="13427" y="15390"/>
                    <a:pt x="13962" y="16519"/>
                  </a:cubicBezTo>
                  <a:cubicBezTo>
                    <a:pt x="15066" y="16519"/>
                    <a:pt x="16175" y="18674"/>
                    <a:pt x="17858" y="18674"/>
                  </a:cubicBezTo>
                  <a:cubicBezTo>
                    <a:pt x="17858" y="19710"/>
                    <a:pt x="17858" y="19710"/>
                    <a:pt x="18388" y="19710"/>
                  </a:cubicBezTo>
                  <a:cubicBezTo>
                    <a:pt x="18962" y="19710"/>
                    <a:pt x="20071" y="20839"/>
                    <a:pt x="20071" y="19710"/>
                  </a:cubicBezTo>
                  <a:cubicBezTo>
                    <a:pt x="20071" y="19710"/>
                    <a:pt x="19493" y="18674"/>
                    <a:pt x="18962" y="18674"/>
                  </a:cubicBezTo>
                  <a:cubicBezTo>
                    <a:pt x="18388" y="18674"/>
                    <a:pt x="17279" y="17555"/>
                    <a:pt x="16749" y="16519"/>
                  </a:cubicBezTo>
                  <a:cubicBezTo>
                    <a:pt x="15066" y="15390"/>
                    <a:pt x="13962" y="14354"/>
                    <a:pt x="12323" y="14354"/>
                  </a:cubicBezTo>
                  <a:cubicBezTo>
                    <a:pt x="13427" y="13235"/>
                    <a:pt x="14536" y="12199"/>
                    <a:pt x="15640" y="13235"/>
                  </a:cubicBezTo>
                  <a:cubicBezTo>
                    <a:pt x="16175" y="13235"/>
                    <a:pt x="16175" y="12199"/>
                    <a:pt x="16749" y="13235"/>
                  </a:cubicBezTo>
                  <a:cubicBezTo>
                    <a:pt x="16749" y="14354"/>
                    <a:pt x="17279" y="14354"/>
                    <a:pt x="17858" y="15390"/>
                  </a:cubicBezTo>
                  <a:cubicBezTo>
                    <a:pt x="18388" y="15390"/>
                    <a:pt x="19493" y="16519"/>
                    <a:pt x="20071" y="16519"/>
                  </a:cubicBezTo>
                  <a:cubicBezTo>
                    <a:pt x="21175" y="16519"/>
                    <a:pt x="19493" y="15390"/>
                    <a:pt x="19493" y="14354"/>
                  </a:cubicBezTo>
                  <a:cubicBezTo>
                    <a:pt x="18388" y="14354"/>
                    <a:pt x="17858" y="13235"/>
                    <a:pt x="16749" y="12199"/>
                  </a:cubicBezTo>
                  <a:cubicBezTo>
                    <a:pt x="16749" y="11070"/>
                    <a:pt x="16175" y="11070"/>
                    <a:pt x="15640" y="10034"/>
                  </a:cubicBezTo>
                  <a:cubicBezTo>
                    <a:pt x="16749" y="10034"/>
                    <a:pt x="17858" y="11070"/>
                    <a:pt x="18388" y="11070"/>
                  </a:cubicBezTo>
                  <a:cubicBezTo>
                    <a:pt x="18962" y="11070"/>
                    <a:pt x="18962" y="12199"/>
                    <a:pt x="19493" y="12199"/>
                  </a:cubicBezTo>
                  <a:lnTo>
                    <a:pt x="20071" y="13235"/>
                  </a:lnTo>
                  <a:lnTo>
                    <a:pt x="20071" y="14354"/>
                  </a:lnTo>
                  <a:lnTo>
                    <a:pt x="20601" y="14354"/>
                  </a:lnTo>
                  <a:lnTo>
                    <a:pt x="20601" y="13235"/>
                  </a:lnTo>
                  <a:cubicBezTo>
                    <a:pt x="20071" y="12199"/>
                    <a:pt x="18962" y="11070"/>
                    <a:pt x="18388" y="10034"/>
                  </a:cubicBezTo>
                  <a:cubicBezTo>
                    <a:pt x="16749" y="7879"/>
                    <a:pt x="13427" y="7879"/>
                    <a:pt x="11214" y="8915"/>
                  </a:cubicBezTo>
                  <a:cubicBezTo>
                    <a:pt x="11749" y="7879"/>
                    <a:pt x="12853" y="6750"/>
                    <a:pt x="13962" y="6750"/>
                  </a:cubicBezTo>
                  <a:cubicBezTo>
                    <a:pt x="14536" y="5714"/>
                    <a:pt x="15640" y="5714"/>
                    <a:pt x="16175" y="5714"/>
                  </a:cubicBezTo>
                  <a:cubicBezTo>
                    <a:pt x="17858" y="5714"/>
                    <a:pt x="17858" y="5714"/>
                    <a:pt x="18962" y="6750"/>
                  </a:cubicBezTo>
                  <a:lnTo>
                    <a:pt x="20071" y="6750"/>
                  </a:lnTo>
                  <a:cubicBezTo>
                    <a:pt x="20071" y="6750"/>
                    <a:pt x="19493" y="5714"/>
                    <a:pt x="18962" y="5714"/>
                  </a:cubicBezTo>
                  <a:cubicBezTo>
                    <a:pt x="18388" y="4595"/>
                    <a:pt x="17858" y="4595"/>
                    <a:pt x="16749" y="4595"/>
                  </a:cubicBezTo>
                  <a:lnTo>
                    <a:pt x="13962" y="4595"/>
                  </a:lnTo>
                  <a:cubicBezTo>
                    <a:pt x="13427" y="5714"/>
                    <a:pt x="13427" y="5714"/>
                    <a:pt x="12853" y="5714"/>
                  </a:cubicBezTo>
                  <a:lnTo>
                    <a:pt x="10110" y="5714"/>
                  </a:lnTo>
                  <a:cubicBezTo>
                    <a:pt x="12323" y="4595"/>
                    <a:pt x="13427" y="1394"/>
                    <a:pt x="15640" y="1394"/>
                  </a:cubicBezTo>
                  <a:lnTo>
                    <a:pt x="17858" y="1394"/>
                  </a:lnTo>
                  <a:cubicBezTo>
                    <a:pt x="17858" y="2430"/>
                    <a:pt x="18388" y="2430"/>
                    <a:pt x="18388" y="2430"/>
                  </a:cubicBezTo>
                  <a:lnTo>
                    <a:pt x="19493" y="2430"/>
                  </a:lnTo>
                  <a:cubicBezTo>
                    <a:pt x="19493" y="2430"/>
                    <a:pt x="19493" y="1394"/>
                    <a:pt x="18962" y="1394"/>
                  </a:cubicBezTo>
                  <a:cubicBezTo>
                    <a:pt x="18388" y="1394"/>
                    <a:pt x="18388" y="1394"/>
                    <a:pt x="17858" y="275"/>
                  </a:cubicBezTo>
                  <a:lnTo>
                    <a:pt x="16749" y="275"/>
                  </a:lnTo>
                  <a:cubicBezTo>
                    <a:pt x="14536" y="-761"/>
                    <a:pt x="13427" y="1394"/>
                    <a:pt x="11749" y="243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6" name="Google Shape;5464;p41"/>
            <p:cNvSpPr/>
            <p:nvPr/>
          </p:nvSpPr>
          <p:spPr>
            <a:xfrm>
              <a:off x="868824" y="275498"/>
              <a:ext cx="97704" cy="85136"/>
            </a:xfrm>
            <a:custGeom>
              <a:avLst/>
              <a:gdLst/>
              <a:ahLst/>
              <a:cxnLst>
                <a:cxn ang="0">
                  <a:pos x="wd2" y="hd2"/>
                </a:cxn>
                <a:cxn ang="5400000">
                  <a:pos x="wd2" y="hd2"/>
                </a:cxn>
                <a:cxn ang="10800000">
                  <a:pos x="wd2" y="hd2"/>
                </a:cxn>
                <a:cxn ang="16200000">
                  <a:pos x="wd2" y="hd2"/>
                </a:cxn>
              </a:cxnLst>
              <a:rect l="0" t="0" r="r" b="b"/>
              <a:pathLst>
                <a:path w="21446" h="21185" extrusionOk="0">
                  <a:moveTo>
                    <a:pt x="3660" y="19057"/>
                  </a:moveTo>
                  <a:lnTo>
                    <a:pt x="6201" y="16177"/>
                  </a:lnTo>
                  <a:cubicBezTo>
                    <a:pt x="6810" y="15424"/>
                    <a:pt x="8083" y="13297"/>
                    <a:pt x="8742" y="13297"/>
                  </a:cubicBezTo>
                  <a:lnTo>
                    <a:pt x="9351" y="11853"/>
                  </a:lnTo>
                  <a:cubicBezTo>
                    <a:pt x="10009" y="11107"/>
                    <a:pt x="11892" y="8973"/>
                    <a:pt x="11892" y="8226"/>
                  </a:cubicBezTo>
                  <a:lnTo>
                    <a:pt x="13165" y="8226"/>
                  </a:lnTo>
                  <a:cubicBezTo>
                    <a:pt x="12550" y="9663"/>
                    <a:pt x="11892" y="11853"/>
                    <a:pt x="11283" y="12544"/>
                  </a:cubicBezTo>
                  <a:lnTo>
                    <a:pt x="10624" y="13297"/>
                  </a:lnTo>
                  <a:cubicBezTo>
                    <a:pt x="10624" y="13987"/>
                    <a:pt x="10624" y="13987"/>
                    <a:pt x="10009" y="14734"/>
                  </a:cubicBezTo>
                  <a:cubicBezTo>
                    <a:pt x="9351" y="16867"/>
                    <a:pt x="7469" y="19057"/>
                    <a:pt x="4928" y="19057"/>
                  </a:cubicBezTo>
                  <a:close/>
                  <a:moveTo>
                    <a:pt x="6810" y="10416"/>
                  </a:moveTo>
                  <a:lnTo>
                    <a:pt x="6810" y="9663"/>
                  </a:lnTo>
                  <a:cubicBezTo>
                    <a:pt x="7469" y="8973"/>
                    <a:pt x="8083" y="7536"/>
                    <a:pt x="8083" y="6783"/>
                  </a:cubicBezTo>
                  <a:cubicBezTo>
                    <a:pt x="8742" y="4655"/>
                    <a:pt x="9351" y="3212"/>
                    <a:pt x="10624" y="1775"/>
                  </a:cubicBezTo>
                  <a:cubicBezTo>
                    <a:pt x="11283" y="1775"/>
                    <a:pt x="11892" y="1775"/>
                    <a:pt x="11892" y="1022"/>
                  </a:cubicBezTo>
                  <a:cubicBezTo>
                    <a:pt x="12550" y="1022"/>
                    <a:pt x="13165" y="332"/>
                    <a:pt x="13165" y="332"/>
                  </a:cubicBezTo>
                  <a:cubicBezTo>
                    <a:pt x="13165" y="-415"/>
                    <a:pt x="12550" y="332"/>
                    <a:pt x="11892" y="332"/>
                  </a:cubicBezTo>
                  <a:lnTo>
                    <a:pt x="11283" y="1022"/>
                  </a:lnTo>
                  <a:cubicBezTo>
                    <a:pt x="10009" y="1022"/>
                    <a:pt x="10009" y="1775"/>
                    <a:pt x="9351" y="2465"/>
                  </a:cubicBezTo>
                  <a:cubicBezTo>
                    <a:pt x="8742" y="3212"/>
                    <a:pt x="8083" y="3903"/>
                    <a:pt x="7469" y="5346"/>
                  </a:cubicBezTo>
                  <a:lnTo>
                    <a:pt x="7469" y="6092"/>
                  </a:lnTo>
                  <a:cubicBezTo>
                    <a:pt x="6810" y="7536"/>
                    <a:pt x="6810" y="8973"/>
                    <a:pt x="6201" y="10416"/>
                  </a:cubicBezTo>
                  <a:cubicBezTo>
                    <a:pt x="5542" y="11107"/>
                    <a:pt x="4928" y="11853"/>
                    <a:pt x="4928" y="12544"/>
                  </a:cubicBezTo>
                  <a:cubicBezTo>
                    <a:pt x="4928" y="12544"/>
                    <a:pt x="4269" y="13297"/>
                    <a:pt x="3660" y="13297"/>
                  </a:cubicBezTo>
                  <a:cubicBezTo>
                    <a:pt x="3001" y="13987"/>
                    <a:pt x="2387" y="13987"/>
                    <a:pt x="2387" y="13987"/>
                  </a:cubicBezTo>
                  <a:cubicBezTo>
                    <a:pt x="2387" y="14734"/>
                    <a:pt x="2387" y="14734"/>
                    <a:pt x="3001" y="14734"/>
                  </a:cubicBezTo>
                  <a:lnTo>
                    <a:pt x="6810" y="12544"/>
                  </a:lnTo>
                  <a:cubicBezTo>
                    <a:pt x="7469" y="11853"/>
                    <a:pt x="7469" y="11107"/>
                    <a:pt x="8083" y="10416"/>
                  </a:cubicBezTo>
                  <a:cubicBezTo>
                    <a:pt x="8083" y="10416"/>
                    <a:pt x="6810" y="12544"/>
                    <a:pt x="6810" y="13297"/>
                  </a:cubicBezTo>
                  <a:lnTo>
                    <a:pt x="5542" y="14734"/>
                  </a:lnTo>
                  <a:cubicBezTo>
                    <a:pt x="5542" y="16177"/>
                    <a:pt x="3001" y="19057"/>
                    <a:pt x="2387" y="19057"/>
                  </a:cubicBezTo>
                  <a:lnTo>
                    <a:pt x="1728" y="19748"/>
                  </a:lnTo>
                  <a:cubicBezTo>
                    <a:pt x="2387" y="19748"/>
                    <a:pt x="2387" y="19748"/>
                    <a:pt x="1728" y="19748"/>
                  </a:cubicBezTo>
                  <a:cubicBezTo>
                    <a:pt x="1119" y="20494"/>
                    <a:pt x="1119" y="20494"/>
                    <a:pt x="461" y="20494"/>
                  </a:cubicBezTo>
                  <a:cubicBezTo>
                    <a:pt x="-154" y="20494"/>
                    <a:pt x="461" y="20494"/>
                    <a:pt x="461" y="20494"/>
                  </a:cubicBezTo>
                  <a:cubicBezTo>
                    <a:pt x="-154" y="21185"/>
                    <a:pt x="-154" y="21185"/>
                    <a:pt x="461" y="21185"/>
                  </a:cubicBezTo>
                  <a:cubicBezTo>
                    <a:pt x="1119" y="21185"/>
                    <a:pt x="1728" y="21185"/>
                    <a:pt x="2387" y="20494"/>
                  </a:cubicBezTo>
                  <a:cubicBezTo>
                    <a:pt x="3660" y="19748"/>
                    <a:pt x="2387" y="19748"/>
                    <a:pt x="3660" y="19748"/>
                  </a:cubicBezTo>
                  <a:cubicBezTo>
                    <a:pt x="5542" y="19748"/>
                    <a:pt x="6201" y="19748"/>
                    <a:pt x="7469" y="19057"/>
                  </a:cubicBezTo>
                  <a:cubicBezTo>
                    <a:pt x="9351" y="18305"/>
                    <a:pt x="10624" y="16867"/>
                    <a:pt x="11283" y="15424"/>
                  </a:cubicBezTo>
                  <a:cubicBezTo>
                    <a:pt x="11283" y="14734"/>
                    <a:pt x="11283" y="13987"/>
                    <a:pt x="11892" y="13987"/>
                  </a:cubicBezTo>
                  <a:lnTo>
                    <a:pt x="12550" y="13297"/>
                  </a:lnTo>
                  <a:cubicBezTo>
                    <a:pt x="13165" y="12544"/>
                    <a:pt x="13823" y="11853"/>
                    <a:pt x="14433" y="11853"/>
                  </a:cubicBezTo>
                  <a:lnTo>
                    <a:pt x="16973" y="10416"/>
                  </a:lnTo>
                  <a:cubicBezTo>
                    <a:pt x="17632" y="10416"/>
                    <a:pt x="18247" y="9663"/>
                    <a:pt x="19514" y="9663"/>
                  </a:cubicBezTo>
                  <a:cubicBezTo>
                    <a:pt x="19514" y="8973"/>
                    <a:pt x="19514" y="8973"/>
                    <a:pt x="20173" y="8973"/>
                  </a:cubicBezTo>
                  <a:cubicBezTo>
                    <a:pt x="20173" y="8973"/>
                    <a:pt x="21446" y="8226"/>
                    <a:pt x="21446" y="7536"/>
                  </a:cubicBezTo>
                  <a:cubicBezTo>
                    <a:pt x="20787" y="7536"/>
                    <a:pt x="19514" y="8226"/>
                    <a:pt x="18905" y="8973"/>
                  </a:cubicBezTo>
                  <a:cubicBezTo>
                    <a:pt x="17632" y="8973"/>
                    <a:pt x="16364" y="9663"/>
                    <a:pt x="14433" y="10416"/>
                  </a:cubicBezTo>
                  <a:cubicBezTo>
                    <a:pt x="13823" y="11107"/>
                    <a:pt x="13165" y="11853"/>
                    <a:pt x="12550" y="11853"/>
                  </a:cubicBezTo>
                  <a:cubicBezTo>
                    <a:pt x="12550" y="11853"/>
                    <a:pt x="13165" y="11107"/>
                    <a:pt x="13165" y="10416"/>
                  </a:cubicBezTo>
                  <a:lnTo>
                    <a:pt x="13823" y="8973"/>
                  </a:lnTo>
                  <a:lnTo>
                    <a:pt x="15091" y="8226"/>
                  </a:lnTo>
                  <a:cubicBezTo>
                    <a:pt x="16364" y="8226"/>
                    <a:pt x="18247" y="7536"/>
                    <a:pt x="19514" y="6092"/>
                  </a:cubicBezTo>
                  <a:lnTo>
                    <a:pt x="19514" y="5346"/>
                  </a:lnTo>
                  <a:cubicBezTo>
                    <a:pt x="18905" y="5346"/>
                    <a:pt x="17632" y="6783"/>
                    <a:pt x="15091" y="6783"/>
                  </a:cubicBezTo>
                  <a:lnTo>
                    <a:pt x="13165" y="6783"/>
                  </a:lnTo>
                  <a:cubicBezTo>
                    <a:pt x="14433" y="6092"/>
                    <a:pt x="15091" y="6092"/>
                    <a:pt x="15706" y="5346"/>
                  </a:cubicBezTo>
                  <a:cubicBezTo>
                    <a:pt x="16364" y="5346"/>
                    <a:pt x="18247" y="4655"/>
                    <a:pt x="18905" y="4655"/>
                  </a:cubicBezTo>
                  <a:lnTo>
                    <a:pt x="18247" y="4655"/>
                  </a:lnTo>
                  <a:cubicBezTo>
                    <a:pt x="16364" y="3903"/>
                    <a:pt x="14433" y="5346"/>
                    <a:pt x="13165" y="6092"/>
                  </a:cubicBezTo>
                  <a:lnTo>
                    <a:pt x="10009" y="9663"/>
                  </a:lnTo>
                  <a:cubicBezTo>
                    <a:pt x="9351" y="9663"/>
                    <a:pt x="8742" y="10416"/>
                    <a:pt x="8742" y="11107"/>
                  </a:cubicBezTo>
                  <a:cubicBezTo>
                    <a:pt x="9351" y="10416"/>
                    <a:pt x="10009" y="8226"/>
                    <a:pt x="10624" y="6783"/>
                  </a:cubicBezTo>
                  <a:cubicBezTo>
                    <a:pt x="12550" y="2465"/>
                    <a:pt x="14433" y="3212"/>
                    <a:pt x="15706" y="1775"/>
                  </a:cubicBezTo>
                  <a:lnTo>
                    <a:pt x="13823" y="1775"/>
                  </a:lnTo>
                  <a:cubicBezTo>
                    <a:pt x="12550" y="2465"/>
                    <a:pt x="11892" y="3212"/>
                    <a:pt x="11283" y="3903"/>
                  </a:cubicBezTo>
                  <a:cubicBezTo>
                    <a:pt x="10624" y="4655"/>
                    <a:pt x="10009" y="5346"/>
                    <a:pt x="10009" y="6092"/>
                  </a:cubicBezTo>
                  <a:cubicBezTo>
                    <a:pt x="10009" y="6783"/>
                    <a:pt x="10009" y="6783"/>
                    <a:pt x="9351" y="6783"/>
                  </a:cubicBezTo>
                  <a:lnTo>
                    <a:pt x="8742" y="8226"/>
                  </a:lnTo>
                  <a:cubicBezTo>
                    <a:pt x="8083" y="8973"/>
                    <a:pt x="7469" y="10416"/>
                    <a:pt x="6810" y="1041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7" name="Google Shape;5465;p41"/>
            <p:cNvSpPr/>
            <p:nvPr/>
          </p:nvSpPr>
          <p:spPr>
            <a:xfrm>
              <a:off x="691500" y="291182"/>
              <a:ext cx="84027" cy="98402"/>
            </a:xfrm>
            <a:custGeom>
              <a:avLst/>
              <a:gdLst/>
              <a:ahLst/>
              <a:cxnLst>
                <a:cxn ang="0">
                  <a:pos x="wd2" y="hd2"/>
                </a:cxn>
                <a:cxn ang="5400000">
                  <a:pos x="wd2" y="hd2"/>
                </a:cxn>
                <a:cxn ang="10800000">
                  <a:pos x="wd2" y="hd2"/>
                </a:cxn>
                <a:cxn ang="16200000">
                  <a:pos x="wd2" y="hd2"/>
                </a:cxn>
              </a:cxnLst>
              <a:rect l="0" t="0" r="r" b="b"/>
              <a:pathLst>
                <a:path w="21600" h="21600" extrusionOk="0">
                  <a:moveTo>
                    <a:pt x="20115" y="17786"/>
                  </a:moveTo>
                  <a:cubicBezTo>
                    <a:pt x="19338" y="17786"/>
                    <a:pt x="19338" y="17177"/>
                    <a:pt x="19338" y="17177"/>
                  </a:cubicBezTo>
                  <a:lnTo>
                    <a:pt x="16362" y="15245"/>
                  </a:lnTo>
                  <a:cubicBezTo>
                    <a:pt x="15649" y="13977"/>
                    <a:pt x="8927" y="10163"/>
                    <a:pt x="8213" y="8896"/>
                  </a:cubicBezTo>
                  <a:lnTo>
                    <a:pt x="8213" y="7013"/>
                  </a:lnTo>
                  <a:cubicBezTo>
                    <a:pt x="8927" y="7623"/>
                    <a:pt x="8927" y="8287"/>
                    <a:pt x="9698" y="8287"/>
                  </a:cubicBezTo>
                  <a:cubicBezTo>
                    <a:pt x="11189" y="9554"/>
                    <a:pt x="11189" y="9554"/>
                    <a:pt x="12673" y="9554"/>
                  </a:cubicBezTo>
                  <a:cubicBezTo>
                    <a:pt x="12673" y="10163"/>
                    <a:pt x="13387" y="10163"/>
                    <a:pt x="13387" y="10163"/>
                  </a:cubicBezTo>
                  <a:lnTo>
                    <a:pt x="14164" y="10827"/>
                  </a:lnTo>
                  <a:cubicBezTo>
                    <a:pt x="16362" y="11437"/>
                    <a:pt x="17140" y="12095"/>
                    <a:pt x="18624" y="13368"/>
                  </a:cubicBezTo>
                  <a:cubicBezTo>
                    <a:pt x="19338" y="15245"/>
                    <a:pt x="19338" y="15909"/>
                    <a:pt x="20115" y="17786"/>
                  </a:cubicBezTo>
                  <a:close/>
                  <a:moveTo>
                    <a:pt x="20115" y="13977"/>
                  </a:moveTo>
                  <a:cubicBezTo>
                    <a:pt x="19338" y="12095"/>
                    <a:pt x="17140" y="10827"/>
                    <a:pt x="15649" y="10163"/>
                  </a:cubicBezTo>
                  <a:lnTo>
                    <a:pt x="14878" y="9554"/>
                  </a:lnTo>
                  <a:lnTo>
                    <a:pt x="14164" y="9554"/>
                  </a:lnTo>
                  <a:cubicBezTo>
                    <a:pt x="14164" y="8896"/>
                    <a:pt x="13387" y="8896"/>
                    <a:pt x="13387" y="8287"/>
                  </a:cubicBezTo>
                  <a:cubicBezTo>
                    <a:pt x="11189" y="6355"/>
                    <a:pt x="11189" y="5082"/>
                    <a:pt x="10411" y="3205"/>
                  </a:cubicBezTo>
                  <a:cubicBezTo>
                    <a:pt x="9698" y="2541"/>
                    <a:pt x="8927" y="0"/>
                    <a:pt x="7436" y="0"/>
                  </a:cubicBezTo>
                  <a:cubicBezTo>
                    <a:pt x="7436" y="664"/>
                    <a:pt x="8213" y="664"/>
                    <a:pt x="8213" y="1273"/>
                  </a:cubicBezTo>
                  <a:lnTo>
                    <a:pt x="9698" y="5082"/>
                  </a:lnTo>
                  <a:cubicBezTo>
                    <a:pt x="10411" y="5746"/>
                    <a:pt x="10411" y="6355"/>
                    <a:pt x="11189" y="7013"/>
                  </a:cubicBezTo>
                  <a:cubicBezTo>
                    <a:pt x="11902" y="8287"/>
                    <a:pt x="11902" y="8287"/>
                    <a:pt x="12673" y="8896"/>
                  </a:cubicBezTo>
                  <a:lnTo>
                    <a:pt x="11189" y="8287"/>
                  </a:lnTo>
                  <a:cubicBezTo>
                    <a:pt x="10411" y="8287"/>
                    <a:pt x="10411" y="8287"/>
                    <a:pt x="10411" y="7623"/>
                  </a:cubicBezTo>
                  <a:cubicBezTo>
                    <a:pt x="9698" y="7623"/>
                    <a:pt x="9698" y="7623"/>
                    <a:pt x="8927" y="7013"/>
                  </a:cubicBezTo>
                  <a:lnTo>
                    <a:pt x="8213" y="6355"/>
                  </a:lnTo>
                  <a:lnTo>
                    <a:pt x="8213" y="5082"/>
                  </a:lnTo>
                  <a:cubicBezTo>
                    <a:pt x="8213" y="4473"/>
                    <a:pt x="7436" y="3814"/>
                    <a:pt x="7436" y="3814"/>
                  </a:cubicBezTo>
                  <a:cubicBezTo>
                    <a:pt x="7436" y="3205"/>
                    <a:pt x="6722" y="1273"/>
                    <a:pt x="5951" y="1932"/>
                  </a:cubicBezTo>
                  <a:cubicBezTo>
                    <a:pt x="5951" y="1932"/>
                    <a:pt x="5951" y="3205"/>
                    <a:pt x="6722" y="3205"/>
                  </a:cubicBezTo>
                  <a:cubicBezTo>
                    <a:pt x="6722" y="3814"/>
                    <a:pt x="6722" y="4473"/>
                    <a:pt x="7436" y="5082"/>
                  </a:cubicBezTo>
                  <a:lnTo>
                    <a:pt x="7436" y="7623"/>
                  </a:lnTo>
                  <a:cubicBezTo>
                    <a:pt x="6722" y="7623"/>
                    <a:pt x="5951" y="5746"/>
                    <a:pt x="5238" y="5082"/>
                  </a:cubicBezTo>
                  <a:lnTo>
                    <a:pt x="5238" y="2541"/>
                  </a:lnTo>
                  <a:cubicBezTo>
                    <a:pt x="4460" y="2541"/>
                    <a:pt x="4460" y="2541"/>
                    <a:pt x="4460" y="3205"/>
                  </a:cubicBezTo>
                  <a:lnTo>
                    <a:pt x="4460" y="5082"/>
                  </a:lnTo>
                  <a:cubicBezTo>
                    <a:pt x="5238" y="7623"/>
                    <a:pt x="7436" y="8896"/>
                    <a:pt x="8927" y="10827"/>
                  </a:cubicBezTo>
                  <a:lnTo>
                    <a:pt x="11189" y="12704"/>
                  </a:lnTo>
                  <a:lnTo>
                    <a:pt x="8927" y="11437"/>
                  </a:lnTo>
                  <a:cubicBezTo>
                    <a:pt x="8213" y="11437"/>
                    <a:pt x="7436" y="10827"/>
                    <a:pt x="7436" y="10827"/>
                  </a:cubicBezTo>
                  <a:cubicBezTo>
                    <a:pt x="5951" y="10163"/>
                    <a:pt x="3747" y="8896"/>
                    <a:pt x="2976" y="7013"/>
                  </a:cubicBezTo>
                  <a:lnTo>
                    <a:pt x="2262" y="5746"/>
                  </a:lnTo>
                  <a:cubicBezTo>
                    <a:pt x="1485" y="5746"/>
                    <a:pt x="1485" y="5746"/>
                    <a:pt x="1485" y="6355"/>
                  </a:cubicBezTo>
                  <a:cubicBezTo>
                    <a:pt x="2262" y="8287"/>
                    <a:pt x="2976" y="8896"/>
                    <a:pt x="4460" y="10163"/>
                  </a:cubicBezTo>
                  <a:lnTo>
                    <a:pt x="5238" y="10163"/>
                  </a:lnTo>
                  <a:lnTo>
                    <a:pt x="5951" y="11437"/>
                  </a:lnTo>
                  <a:lnTo>
                    <a:pt x="6722" y="11437"/>
                  </a:lnTo>
                  <a:lnTo>
                    <a:pt x="8213" y="12704"/>
                  </a:lnTo>
                  <a:cubicBezTo>
                    <a:pt x="8927" y="12704"/>
                    <a:pt x="8927" y="13368"/>
                    <a:pt x="9698" y="13368"/>
                  </a:cubicBezTo>
                  <a:cubicBezTo>
                    <a:pt x="9698" y="13368"/>
                    <a:pt x="10411" y="14636"/>
                    <a:pt x="11189" y="14636"/>
                  </a:cubicBezTo>
                  <a:lnTo>
                    <a:pt x="10411" y="13977"/>
                  </a:lnTo>
                  <a:cubicBezTo>
                    <a:pt x="9698" y="13977"/>
                    <a:pt x="5951" y="13368"/>
                    <a:pt x="4460" y="12704"/>
                  </a:cubicBezTo>
                  <a:cubicBezTo>
                    <a:pt x="2262" y="11437"/>
                    <a:pt x="1485" y="10163"/>
                    <a:pt x="771" y="8287"/>
                  </a:cubicBezTo>
                  <a:lnTo>
                    <a:pt x="0" y="8287"/>
                  </a:lnTo>
                  <a:cubicBezTo>
                    <a:pt x="0" y="8896"/>
                    <a:pt x="1485" y="10827"/>
                    <a:pt x="1485" y="11437"/>
                  </a:cubicBezTo>
                  <a:cubicBezTo>
                    <a:pt x="2262" y="12095"/>
                    <a:pt x="3747" y="12704"/>
                    <a:pt x="4460" y="13368"/>
                  </a:cubicBezTo>
                  <a:lnTo>
                    <a:pt x="5951" y="13977"/>
                  </a:lnTo>
                  <a:cubicBezTo>
                    <a:pt x="7436" y="13977"/>
                    <a:pt x="8927" y="14636"/>
                    <a:pt x="10411" y="15245"/>
                  </a:cubicBezTo>
                  <a:cubicBezTo>
                    <a:pt x="11189" y="15245"/>
                    <a:pt x="11902" y="15909"/>
                    <a:pt x="11902" y="15909"/>
                  </a:cubicBezTo>
                  <a:cubicBezTo>
                    <a:pt x="12673" y="15909"/>
                    <a:pt x="12673" y="16518"/>
                    <a:pt x="12673" y="16518"/>
                  </a:cubicBezTo>
                  <a:cubicBezTo>
                    <a:pt x="13387" y="16518"/>
                    <a:pt x="13387" y="16518"/>
                    <a:pt x="13387" y="17177"/>
                  </a:cubicBezTo>
                  <a:cubicBezTo>
                    <a:pt x="14164" y="17786"/>
                    <a:pt x="14164" y="17786"/>
                    <a:pt x="14164" y="18450"/>
                  </a:cubicBezTo>
                  <a:cubicBezTo>
                    <a:pt x="14164" y="19059"/>
                    <a:pt x="14164" y="19718"/>
                    <a:pt x="14878" y="19059"/>
                  </a:cubicBezTo>
                  <a:lnTo>
                    <a:pt x="14878" y="18450"/>
                  </a:lnTo>
                  <a:cubicBezTo>
                    <a:pt x="14878" y="17177"/>
                    <a:pt x="14164" y="15909"/>
                    <a:pt x="13387" y="15245"/>
                  </a:cubicBezTo>
                  <a:cubicBezTo>
                    <a:pt x="12673" y="14636"/>
                    <a:pt x="11902" y="14636"/>
                    <a:pt x="11902" y="13977"/>
                  </a:cubicBezTo>
                  <a:lnTo>
                    <a:pt x="10411" y="13368"/>
                  </a:lnTo>
                  <a:cubicBezTo>
                    <a:pt x="10411" y="13368"/>
                    <a:pt x="12673" y="13977"/>
                    <a:pt x="13387" y="13977"/>
                  </a:cubicBezTo>
                  <a:lnTo>
                    <a:pt x="15649" y="15245"/>
                  </a:lnTo>
                  <a:cubicBezTo>
                    <a:pt x="15649" y="15909"/>
                    <a:pt x="16362" y="15909"/>
                    <a:pt x="17140" y="16518"/>
                  </a:cubicBezTo>
                  <a:lnTo>
                    <a:pt x="17853" y="17177"/>
                  </a:lnTo>
                  <a:cubicBezTo>
                    <a:pt x="18624" y="17786"/>
                    <a:pt x="18624" y="17786"/>
                    <a:pt x="19338" y="17786"/>
                  </a:cubicBezTo>
                  <a:lnTo>
                    <a:pt x="20115" y="19059"/>
                  </a:lnTo>
                  <a:cubicBezTo>
                    <a:pt x="20115" y="19718"/>
                    <a:pt x="20115" y="19059"/>
                    <a:pt x="20115" y="19059"/>
                  </a:cubicBezTo>
                  <a:cubicBezTo>
                    <a:pt x="20829" y="19718"/>
                    <a:pt x="20829" y="20327"/>
                    <a:pt x="20829" y="20327"/>
                  </a:cubicBezTo>
                  <a:lnTo>
                    <a:pt x="21600" y="20991"/>
                  </a:lnTo>
                  <a:lnTo>
                    <a:pt x="21600" y="21600"/>
                  </a:lnTo>
                  <a:lnTo>
                    <a:pt x="21600" y="20991"/>
                  </a:lnTo>
                  <a:cubicBezTo>
                    <a:pt x="21600" y="19718"/>
                    <a:pt x="20829" y="18450"/>
                    <a:pt x="20829" y="18450"/>
                  </a:cubicBezTo>
                  <a:cubicBezTo>
                    <a:pt x="20829" y="16518"/>
                    <a:pt x="20829" y="15909"/>
                    <a:pt x="20115" y="1397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8" name="Google Shape;5466;p41"/>
            <p:cNvSpPr/>
            <p:nvPr/>
          </p:nvSpPr>
          <p:spPr>
            <a:xfrm>
              <a:off x="847312" y="485390"/>
              <a:ext cx="12702" cy="12702"/>
            </a:xfrm>
            <a:custGeom>
              <a:avLst/>
              <a:gdLst/>
              <a:ahLst/>
              <a:cxnLst>
                <a:cxn ang="0">
                  <a:pos x="wd2" y="hd2"/>
                </a:cxn>
                <a:cxn ang="5400000">
                  <a:pos x="wd2" y="hd2"/>
                </a:cxn>
                <a:cxn ang="10800000">
                  <a:pos x="wd2" y="hd2"/>
                </a:cxn>
                <a:cxn ang="16200000">
                  <a:pos x="wd2" y="hd2"/>
                </a:cxn>
              </a:cxnLst>
              <a:rect l="0" t="0" r="r" b="b"/>
              <a:pathLst>
                <a:path w="21600" h="18723" extrusionOk="0">
                  <a:moveTo>
                    <a:pt x="10379" y="18723"/>
                  </a:moveTo>
                  <a:lnTo>
                    <a:pt x="10379" y="13125"/>
                  </a:lnTo>
                  <a:cubicBezTo>
                    <a:pt x="10379" y="7946"/>
                    <a:pt x="10379" y="7946"/>
                    <a:pt x="21600" y="7946"/>
                  </a:cubicBezTo>
                  <a:lnTo>
                    <a:pt x="21600" y="2301"/>
                  </a:lnTo>
                  <a:cubicBezTo>
                    <a:pt x="21600" y="2301"/>
                    <a:pt x="21600" y="-2877"/>
                    <a:pt x="10379" y="2301"/>
                  </a:cubicBezTo>
                  <a:cubicBezTo>
                    <a:pt x="10379" y="7946"/>
                    <a:pt x="0" y="13125"/>
                    <a:pt x="0" y="187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09" name="Google Shape;5467;p41"/>
            <p:cNvSpPr/>
            <p:nvPr/>
          </p:nvSpPr>
          <p:spPr>
            <a:xfrm>
              <a:off x="897075" y="453232"/>
              <a:ext cx="43302" cy="43527"/>
            </a:xfrm>
            <a:custGeom>
              <a:avLst/>
              <a:gdLst/>
              <a:ahLst/>
              <a:cxnLst>
                <a:cxn ang="0">
                  <a:pos x="wd2" y="hd2"/>
                </a:cxn>
                <a:cxn ang="5400000">
                  <a:pos x="wd2" y="hd2"/>
                </a:cxn>
                <a:cxn ang="10800000">
                  <a:pos x="wd2" y="hd2"/>
                </a:cxn>
                <a:cxn ang="16200000">
                  <a:pos x="wd2" y="hd2"/>
                </a:cxn>
              </a:cxnLst>
              <a:rect l="0" t="0" r="r" b="b"/>
              <a:pathLst>
                <a:path w="21600" h="21600" extrusionOk="0">
                  <a:moveTo>
                    <a:pt x="4278" y="14367"/>
                  </a:moveTo>
                  <a:cubicBezTo>
                    <a:pt x="4278" y="12990"/>
                    <a:pt x="2881" y="10111"/>
                    <a:pt x="4278" y="8623"/>
                  </a:cubicBezTo>
                  <a:lnTo>
                    <a:pt x="10052" y="14367"/>
                  </a:lnTo>
                  <a:cubicBezTo>
                    <a:pt x="10052" y="14367"/>
                    <a:pt x="11548" y="15856"/>
                    <a:pt x="12933" y="15856"/>
                  </a:cubicBezTo>
                  <a:cubicBezTo>
                    <a:pt x="12933" y="17233"/>
                    <a:pt x="14429" y="17233"/>
                    <a:pt x="14429" y="17233"/>
                  </a:cubicBezTo>
                  <a:lnTo>
                    <a:pt x="17322" y="17233"/>
                  </a:lnTo>
                  <a:cubicBezTo>
                    <a:pt x="17322" y="15856"/>
                    <a:pt x="17322" y="15856"/>
                    <a:pt x="15826" y="15856"/>
                  </a:cubicBezTo>
                  <a:cubicBezTo>
                    <a:pt x="15826" y="15856"/>
                    <a:pt x="12933" y="14367"/>
                    <a:pt x="11548" y="12990"/>
                  </a:cubicBezTo>
                  <a:cubicBezTo>
                    <a:pt x="11548" y="12990"/>
                    <a:pt x="10052" y="11489"/>
                    <a:pt x="8655" y="11489"/>
                  </a:cubicBezTo>
                  <a:lnTo>
                    <a:pt x="4278" y="7245"/>
                  </a:lnTo>
                  <a:cubicBezTo>
                    <a:pt x="2881" y="4367"/>
                    <a:pt x="4278" y="5744"/>
                    <a:pt x="2881" y="4367"/>
                  </a:cubicBezTo>
                  <a:lnTo>
                    <a:pt x="1384" y="4367"/>
                  </a:lnTo>
                  <a:cubicBezTo>
                    <a:pt x="1384" y="2878"/>
                    <a:pt x="1384" y="1501"/>
                    <a:pt x="0" y="1501"/>
                  </a:cubicBezTo>
                  <a:cubicBezTo>
                    <a:pt x="0" y="0"/>
                    <a:pt x="1384" y="0"/>
                    <a:pt x="0" y="0"/>
                  </a:cubicBezTo>
                  <a:lnTo>
                    <a:pt x="0" y="1501"/>
                  </a:lnTo>
                  <a:cubicBezTo>
                    <a:pt x="0" y="4367"/>
                    <a:pt x="1384" y="5744"/>
                    <a:pt x="2881" y="7245"/>
                  </a:cubicBezTo>
                  <a:lnTo>
                    <a:pt x="2881" y="15856"/>
                  </a:lnTo>
                  <a:cubicBezTo>
                    <a:pt x="4278" y="17233"/>
                    <a:pt x="5774" y="20111"/>
                    <a:pt x="5774" y="21600"/>
                  </a:cubicBezTo>
                  <a:cubicBezTo>
                    <a:pt x="7158" y="20111"/>
                    <a:pt x="7158" y="20111"/>
                    <a:pt x="8655" y="20111"/>
                  </a:cubicBezTo>
                  <a:cubicBezTo>
                    <a:pt x="7158" y="18734"/>
                    <a:pt x="5774" y="17233"/>
                    <a:pt x="4278" y="14367"/>
                  </a:cubicBezTo>
                  <a:close/>
                  <a:moveTo>
                    <a:pt x="21600" y="14367"/>
                  </a:moveTo>
                  <a:cubicBezTo>
                    <a:pt x="21600" y="14367"/>
                    <a:pt x="20203" y="15856"/>
                    <a:pt x="18707" y="15856"/>
                  </a:cubicBezTo>
                  <a:lnTo>
                    <a:pt x="17322" y="14367"/>
                  </a:lnTo>
                  <a:cubicBezTo>
                    <a:pt x="15826" y="12990"/>
                    <a:pt x="12933" y="10111"/>
                    <a:pt x="12933" y="5744"/>
                  </a:cubicBezTo>
                  <a:cubicBezTo>
                    <a:pt x="12933" y="5744"/>
                    <a:pt x="12933" y="4367"/>
                    <a:pt x="14429" y="4367"/>
                  </a:cubicBezTo>
                  <a:cubicBezTo>
                    <a:pt x="14429" y="5744"/>
                    <a:pt x="14429" y="7245"/>
                    <a:pt x="15826" y="8623"/>
                  </a:cubicBezTo>
                  <a:cubicBezTo>
                    <a:pt x="15826" y="10111"/>
                    <a:pt x="17322" y="10111"/>
                    <a:pt x="18707" y="11489"/>
                  </a:cubicBezTo>
                  <a:lnTo>
                    <a:pt x="20203" y="12990"/>
                  </a:lnTo>
                  <a:cubicBezTo>
                    <a:pt x="21600" y="12990"/>
                    <a:pt x="21600" y="14367"/>
                    <a:pt x="21600" y="1436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0" name="Google Shape;5468;p41"/>
            <p:cNvSpPr/>
            <p:nvPr/>
          </p:nvSpPr>
          <p:spPr>
            <a:xfrm>
              <a:off x="662550" y="409957"/>
              <a:ext cx="107952" cy="54852"/>
            </a:xfrm>
            <a:custGeom>
              <a:avLst/>
              <a:gdLst/>
              <a:ahLst/>
              <a:cxnLst>
                <a:cxn ang="0">
                  <a:pos x="wd2" y="hd2"/>
                </a:cxn>
                <a:cxn ang="5400000">
                  <a:pos x="wd2" y="hd2"/>
                </a:cxn>
                <a:cxn ang="10800000">
                  <a:pos x="wd2" y="hd2"/>
                </a:cxn>
                <a:cxn ang="16200000">
                  <a:pos x="wd2" y="hd2"/>
                </a:cxn>
              </a:cxnLst>
              <a:rect l="0" t="0" r="r" b="b"/>
              <a:pathLst>
                <a:path w="21203" h="21600" extrusionOk="0">
                  <a:moveTo>
                    <a:pt x="15914" y="6832"/>
                  </a:moveTo>
                  <a:cubicBezTo>
                    <a:pt x="17053" y="7925"/>
                    <a:pt x="17053" y="7925"/>
                    <a:pt x="17642" y="9116"/>
                  </a:cubicBezTo>
                  <a:lnTo>
                    <a:pt x="17053" y="9116"/>
                  </a:lnTo>
                  <a:cubicBezTo>
                    <a:pt x="14235" y="9116"/>
                    <a:pt x="10822" y="10209"/>
                    <a:pt x="7959" y="11391"/>
                  </a:cubicBezTo>
                  <a:lnTo>
                    <a:pt x="6820" y="11391"/>
                  </a:lnTo>
                  <a:cubicBezTo>
                    <a:pt x="6275" y="11391"/>
                    <a:pt x="6820" y="11391"/>
                    <a:pt x="6275" y="10209"/>
                  </a:cubicBezTo>
                  <a:cubicBezTo>
                    <a:pt x="5686" y="10209"/>
                    <a:pt x="5686" y="10209"/>
                    <a:pt x="5141" y="9116"/>
                  </a:cubicBezTo>
                  <a:lnTo>
                    <a:pt x="5686" y="9116"/>
                  </a:lnTo>
                  <a:cubicBezTo>
                    <a:pt x="6820" y="9116"/>
                    <a:pt x="7959" y="7925"/>
                    <a:pt x="8549" y="7925"/>
                  </a:cubicBezTo>
                  <a:cubicBezTo>
                    <a:pt x="9688" y="6832"/>
                    <a:pt x="11367" y="5651"/>
                    <a:pt x="12506" y="5651"/>
                  </a:cubicBezTo>
                  <a:lnTo>
                    <a:pt x="14780" y="5651"/>
                  </a:lnTo>
                  <a:close/>
                  <a:moveTo>
                    <a:pt x="1728" y="0"/>
                  </a:moveTo>
                  <a:lnTo>
                    <a:pt x="594" y="0"/>
                  </a:lnTo>
                  <a:cubicBezTo>
                    <a:pt x="594" y="1093"/>
                    <a:pt x="1139" y="1093"/>
                    <a:pt x="1139" y="1093"/>
                  </a:cubicBezTo>
                  <a:cubicBezTo>
                    <a:pt x="2868" y="2274"/>
                    <a:pt x="2868" y="2274"/>
                    <a:pt x="4002" y="3367"/>
                  </a:cubicBezTo>
                  <a:lnTo>
                    <a:pt x="4547" y="4558"/>
                  </a:lnTo>
                  <a:cubicBezTo>
                    <a:pt x="5686" y="5651"/>
                    <a:pt x="6820" y="6832"/>
                    <a:pt x="8549" y="5651"/>
                  </a:cubicBezTo>
                  <a:cubicBezTo>
                    <a:pt x="7959" y="6832"/>
                    <a:pt x="6275" y="7925"/>
                    <a:pt x="6275" y="7925"/>
                  </a:cubicBezTo>
                  <a:lnTo>
                    <a:pt x="5141" y="7925"/>
                  </a:lnTo>
                  <a:cubicBezTo>
                    <a:pt x="4547" y="7925"/>
                    <a:pt x="4547" y="7925"/>
                    <a:pt x="4547" y="6832"/>
                  </a:cubicBezTo>
                  <a:lnTo>
                    <a:pt x="4002" y="6832"/>
                  </a:lnTo>
                  <a:cubicBezTo>
                    <a:pt x="3413" y="5651"/>
                    <a:pt x="2868" y="5651"/>
                    <a:pt x="2273" y="4558"/>
                  </a:cubicBezTo>
                  <a:cubicBezTo>
                    <a:pt x="1728" y="4558"/>
                    <a:pt x="594" y="3367"/>
                    <a:pt x="0" y="4558"/>
                  </a:cubicBezTo>
                  <a:cubicBezTo>
                    <a:pt x="594" y="5651"/>
                    <a:pt x="2868" y="5651"/>
                    <a:pt x="5141" y="10209"/>
                  </a:cubicBezTo>
                  <a:cubicBezTo>
                    <a:pt x="4002" y="10209"/>
                    <a:pt x="3413" y="10209"/>
                    <a:pt x="2868" y="9116"/>
                  </a:cubicBezTo>
                  <a:cubicBezTo>
                    <a:pt x="2273" y="9116"/>
                    <a:pt x="1139" y="7925"/>
                    <a:pt x="594" y="6832"/>
                  </a:cubicBezTo>
                  <a:lnTo>
                    <a:pt x="0" y="6832"/>
                  </a:lnTo>
                  <a:cubicBezTo>
                    <a:pt x="0" y="7925"/>
                    <a:pt x="1728" y="10209"/>
                    <a:pt x="2273" y="10209"/>
                  </a:cubicBezTo>
                  <a:lnTo>
                    <a:pt x="2868" y="11391"/>
                  </a:lnTo>
                  <a:lnTo>
                    <a:pt x="3413" y="11391"/>
                  </a:lnTo>
                  <a:cubicBezTo>
                    <a:pt x="4547" y="12484"/>
                    <a:pt x="7959" y="12484"/>
                    <a:pt x="9688" y="12484"/>
                  </a:cubicBezTo>
                  <a:cubicBezTo>
                    <a:pt x="9094" y="12484"/>
                    <a:pt x="7959" y="13675"/>
                    <a:pt x="7414" y="13675"/>
                  </a:cubicBezTo>
                  <a:cubicBezTo>
                    <a:pt x="6275" y="14768"/>
                    <a:pt x="4547" y="15949"/>
                    <a:pt x="4002" y="14768"/>
                  </a:cubicBezTo>
                  <a:lnTo>
                    <a:pt x="1728" y="14768"/>
                  </a:lnTo>
                  <a:cubicBezTo>
                    <a:pt x="1139" y="13675"/>
                    <a:pt x="1139" y="13675"/>
                    <a:pt x="594" y="13675"/>
                  </a:cubicBezTo>
                  <a:cubicBezTo>
                    <a:pt x="1139" y="14768"/>
                    <a:pt x="2273" y="15949"/>
                    <a:pt x="2868" y="15949"/>
                  </a:cubicBezTo>
                  <a:cubicBezTo>
                    <a:pt x="4547" y="17042"/>
                    <a:pt x="5141" y="17042"/>
                    <a:pt x="6820" y="15949"/>
                  </a:cubicBezTo>
                  <a:lnTo>
                    <a:pt x="7959" y="15949"/>
                  </a:lnTo>
                  <a:cubicBezTo>
                    <a:pt x="8549" y="15949"/>
                    <a:pt x="10822" y="14768"/>
                    <a:pt x="10822" y="14768"/>
                  </a:cubicBezTo>
                  <a:cubicBezTo>
                    <a:pt x="9094" y="15949"/>
                    <a:pt x="7414" y="19326"/>
                    <a:pt x="5686" y="19326"/>
                  </a:cubicBezTo>
                  <a:cubicBezTo>
                    <a:pt x="4002" y="20507"/>
                    <a:pt x="3413" y="19326"/>
                    <a:pt x="2273" y="19326"/>
                  </a:cubicBezTo>
                  <a:cubicBezTo>
                    <a:pt x="2273" y="18233"/>
                    <a:pt x="1728" y="18233"/>
                    <a:pt x="1139" y="18233"/>
                  </a:cubicBezTo>
                  <a:cubicBezTo>
                    <a:pt x="1139" y="19326"/>
                    <a:pt x="1728" y="19326"/>
                    <a:pt x="1728" y="19326"/>
                  </a:cubicBezTo>
                  <a:cubicBezTo>
                    <a:pt x="2868" y="20507"/>
                    <a:pt x="3413" y="20507"/>
                    <a:pt x="4547" y="21600"/>
                  </a:cubicBezTo>
                  <a:cubicBezTo>
                    <a:pt x="6820" y="21600"/>
                    <a:pt x="8549" y="18233"/>
                    <a:pt x="10233" y="17042"/>
                  </a:cubicBezTo>
                  <a:cubicBezTo>
                    <a:pt x="11367" y="15949"/>
                    <a:pt x="11961" y="15949"/>
                    <a:pt x="12506" y="15949"/>
                  </a:cubicBezTo>
                  <a:cubicBezTo>
                    <a:pt x="13096" y="15949"/>
                    <a:pt x="13096" y="15949"/>
                    <a:pt x="13641" y="14768"/>
                  </a:cubicBezTo>
                  <a:cubicBezTo>
                    <a:pt x="14235" y="14768"/>
                    <a:pt x="15914" y="17042"/>
                    <a:pt x="15914" y="17042"/>
                  </a:cubicBezTo>
                  <a:lnTo>
                    <a:pt x="15914" y="15949"/>
                  </a:lnTo>
                  <a:cubicBezTo>
                    <a:pt x="14780" y="14768"/>
                    <a:pt x="14780" y="13675"/>
                    <a:pt x="13641" y="13675"/>
                  </a:cubicBezTo>
                  <a:lnTo>
                    <a:pt x="9688" y="13675"/>
                  </a:lnTo>
                  <a:cubicBezTo>
                    <a:pt x="10822" y="13675"/>
                    <a:pt x="11961" y="12484"/>
                    <a:pt x="12506" y="12484"/>
                  </a:cubicBezTo>
                  <a:cubicBezTo>
                    <a:pt x="14235" y="11391"/>
                    <a:pt x="16508" y="10209"/>
                    <a:pt x="18187" y="10209"/>
                  </a:cubicBezTo>
                  <a:cubicBezTo>
                    <a:pt x="18782" y="10209"/>
                    <a:pt x="18782" y="10209"/>
                    <a:pt x="18782" y="11391"/>
                  </a:cubicBezTo>
                  <a:lnTo>
                    <a:pt x="19916" y="11391"/>
                  </a:lnTo>
                  <a:cubicBezTo>
                    <a:pt x="20461" y="11391"/>
                    <a:pt x="20461" y="11391"/>
                    <a:pt x="21055" y="12484"/>
                  </a:cubicBezTo>
                  <a:cubicBezTo>
                    <a:pt x="21600" y="11391"/>
                    <a:pt x="20461" y="10209"/>
                    <a:pt x="20461" y="10209"/>
                  </a:cubicBezTo>
                  <a:lnTo>
                    <a:pt x="18782" y="10209"/>
                  </a:lnTo>
                  <a:cubicBezTo>
                    <a:pt x="18782" y="9116"/>
                    <a:pt x="18782" y="9116"/>
                    <a:pt x="18187" y="9116"/>
                  </a:cubicBezTo>
                  <a:cubicBezTo>
                    <a:pt x="18187" y="7925"/>
                    <a:pt x="17642" y="6832"/>
                    <a:pt x="17053" y="5651"/>
                  </a:cubicBezTo>
                  <a:cubicBezTo>
                    <a:pt x="15914" y="4558"/>
                    <a:pt x="15369" y="4558"/>
                    <a:pt x="14235" y="3367"/>
                  </a:cubicBezTo>
                  <a:cubicBezTo>
                    <a:pt x="13096" y="3367"/>
                    <a:pt x="11961" y="3367"/>
                    <a:pt x="10233" y="4558"/>
                  </a:cubicBezTo>
                  <a:lnTo>
                    <a:pt x="9688" y="4558"/>
                  </a:lnTo>
                  <a:cubicBezTo>
                    <a:pt x="9094" y="4558"/>
                    <a:pt x="8549" y="5651"/>
                    <a:pt x="7414" y="4558"/>
                  </a:cubicBezTo>
                  <a:cubicBezTo>
                    <a:pt x="6275" y="3367"/>
                    <a:pt x="5686" y="3367"/>
                    <a:pt x="4547" y="227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1" name="Google Shape;5469;p41"/>
            <p:cNvSpPr/>
            <p:nvPr/>
          </p:nvSpPr>
          <p:spPr>
            <a:xfrm>
              <a:off x="659775" y="340507"/>
              <a:ext cx="14984" cy="54852"/>
            </a:xfrm>
            <a:custGeom>
              <a:avLst/>
              <a:gdLst/>
              <a:ahLst/>
              <a:cxnLst>
                <a:cxn ang="0">
                  <a:pos x="wd2" y="hd2"/>
                </a:cxn>
                <a:cxn ang="5400000">
                  <a:pos x="wd2" y="hd2"/>
                </a:cxn>
                <a:cxn ang="10800000">
                  <a:pos x="wd2" y="hd2"/>
                </a:cxn>
                <a:cxn ang="16200000">
                  <a:pos x="wd2" y="hd2"/>
                </a:cxn>
              </a:cxnLst>
              <a:rect l="0" t="0" r="r" b="b"/>
              <a:pathLst>
                <a:path w="18626" h="21600" extrusionOk="0">
                  <a:moveTo>
                    <a:pt x="0" y="21600"/>
                  </a:moveTo>
                  <a:cubicBezTo>
                    <a:pt x="3450" y="20507"/>
                    <a:pt x="3450" y="19326"/>
                    <a:pt x="3450" y="18233"/>
                  </a:cubicBezTo>
                  <a:cubicBezTo>
                    <a:pt x="3450" y="18233"/>
                    <a:pt x="3450" y="17042"/>
                    <a:pt x="7210" y="15949"/>
                  </a:cubicBezTo>
                  <a:cubicBezTo>
                    <a:pt x="7210" y="13675"/>
                    <a:pt x="7210" y="12484"/>
                    <a:pt x="10660" y="10209"/>
                  </a:cubicBezTo>
                  <a:lnTo>
                    <a:pt x="10660" y="9116"/>
                  </a:lnTo>
                  <a:cubicBezTo>
                    <a:pt x="10660" y="7925"/>
                    <a:pt x="21600" y="1093"/>
                    <a:pt x="17839" y="0"/>
                  </a:cubicBezTo>
                  <a:lnTo>
                    <a:pt x="17839" y="1093"/>
                  </a:lnTo>
                  <a:lnTo>
                    <a:pt x="14390" y="2274"/>
                  </a:lnTo>
                  <a:cubicBezTo>
                    <a:pt x="10660" y="4558"/>
                    <a:pt x="10660" y="5651"/>
                    <a:pt x="7210" y="7925"/>
                  </a:cubicBezTo>
                  <a:lnTo>
                    <a:pt x="7210" y="9116"/>
                  </a:lnTo>
                  <a:cubicBezTo>
                    <a:pt x="3450" y="11391"/>
                    <a:pt x="3450" y="12484"/>
                    <a:pt x="3450" y="13675"/>
                  </a:cubicBezTo>
                  <a:cubicBezTo>
                    <a:pt x="0" y="15949"/>
                    <a:pt x="0" y="20507"/>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2" name="Google Shape;5470;p41"/>
            <p:cNvSpPr/>
            <p:nvPr/>
          </p:nvSpPr>
          <p:spPr>
            <a:xfrm>
              <a:off x="960726" y="291182"/>
              <a:ext cx="26298" cy="31952"/>
            </a:xfrm>
            <a:custGeom>
              <a:avLst/>
              <a:gdLst/>
              <a:ahLst/>
              <a:cxnLst>
                <a:cxn ang="0">
                  <a:pos x="wd2" y="hd2"/>
                </a:cxn>
                <a:cxn ang="5400000">
                  <a:pos x="wd2" y="hd2"/>
                </a:cxn>
                <a:cxn ang="10800000">
                  <a:pos x="wd2" y="hd2"/>
                </a:cxn>
                <a:cxn ang="16200000">
                  <a:pos x="wd2" y="hd2"/>
                </a:cxn>
              </a:cxnLst>
              <a:rect l="0" t="0" r="r" b="b"/>
              <a:pathLst>
                <a:path w="19621" h="21600" extrusionOk="0">
                  <a:moveTo>
                    <a:pt x="6398" y="2045"/>
                  </a:moveTo>
                  <a:cubicBezTo>
                    <a:pt x="4327" y="2045"/>
                    <a:pt x="2089" y="0"/>
                    <a:pt x="0" y="0"/>
                  </a:cubicBezTo>
                  <a:cubicBezTo>
                    <a:pt x="0" y="0"/>
                    <a:pt x="0" y="2045"/>
                    <a:pt x="2089" y="2045"/>
                  </a:cubicBezTo>
                  <a:cubicBezTo>
                    <a:pt x="2089" y="3921"/>
                    <a:pt x="4327" y="3921"/>
                    <a:pt x="4327" y="5949"/>
                  </a:cubicBezTo>
                  <a:lnTo>
                    <a:pt x="15034" y="15651"/>
                  </a:lnTo>
                  <a:lnTo>
                    <a:pt x="19362" y="21600"/>
                  </a:lnTo>
                  <a:cubicBezTo>
                    <a:pt x="21600" y="17696"/>
                    <a:pt x="8636" y="5949"/>
                    <a:pt x="6398" y="204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3" name="Google Shape;5471;p41"/>
            <p:cNvSpPr/>
            <p:nvPr/>
          </p:nvSpPr>
          <p:spPr>
            <a:xfrm>
              <a:off x="659775" y="447457"/>
              <a:ext cx="15225" cy="35975"/>
            </a:xfrm>
            <a:custGeom>
              <a:avLst/>
              <a:gdLst/>
              <a:ahLst/>
              <a:cxnLst>
                <a:cxn ang="0">
                  <a:pos x="wd2" y="hd2"/>
                </a:cxn>
                <a:cxn ang="5400000">
                  <a:pos x="wd2" y="hd2"/>
                </a:cxn>
                <a:cxn ang="10800000">
                  <a:pos x="wd2" y="hd2"/>
                </a:cxn>
                <a:cxn ang="16200000">
                  <a:pos x="wd2" y="hd2"/>
                </a:cxn>
              </a:cxnLst>
              <a:rect l="0" t="0" r="r" b="b"/>
              <a:pathLst>
                <a:path w="18926" h="20597" extrusionOk="0">
                  <a:moveTo>
                    <a:pt x="3450" y="13255"/>
                  </a:moveTo>
                  <a:lnTo>
                    <a:pt x="7210" y="16561"/>
                  </a:lnTo>
                  <a:lnTo>
                    <a:pt x="10660" y="18293"/>
                  </a:lnTo>
                  <a:cubicBezTo>
                    <a:pt x="10660" y="19882"/>
                    <a:pt x="17839" y="21600"/>
                    <a:pt x="17839" y="19882"/>
                  </a:cubicBezTo>
                  <a:cubicBezTo>
                    <a:pt x="21600" y="19882"/>
                    <a:pt x="14390" y="19882"/>
                    <a:pt x="14390" y="18293"/>
                  </a:cubicBezTo>
                  <a:cubicBezTo>
                    <a:pt x="10660" y="14973"/>
                    <a:pt x="7210" y="8345"/>
                    <a:pt x="3450" y="5039"/>
                  </a:cubicBezTo>
                  <a:lnTo>
                    <a:pt x="3450" y="0"/>
                  </a:lnTo>
                  <a:lnTo>
                    <a:pt x="0" y="1718"/>
                  </a:lnTo>
                  <a:cubicBezTo>
                    <a:pt x="0" y="5039"/>
                    <a:pt x="0" y="6627"/>
                    <a:pt x="3450" y="99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4" name="Google Shape;5472;p41"/>
            <p:cNvSpPr/>
            <p:nvPr/>
          </p:nvSpPr>
          <p:spPr>
            <a:xfrm>
              <a:off x="837797" y="430082"/>
              <a:ext cx="12702" cy="26177"/>
            </a:xfrm>
            <a:custGeom>
              <a:avLst/>
              <a:gdLst/>
              <a:ahLst/>
              <a:cxnLst>
                <a:cxn ang="0">
                  <a:pos x="wd2" y="hd2"/>
                </a:cxn>
                <a:cxn ang="5400000">
                  <a:pos x="wd2" y="hd2"/>
                </a:cxn>
                <a:cxn ang="10800000">
                  <a:pos x="wd2" y="hd2"/>
                </a:cxn>
                <a:cxn ang="16200000">
                  <a:pos x="wd2" y="hd2"/>
                </a:cxn>
              </a:cxnLst>
              <a:rect l="0" t="0" r="r" b="b"/>
              <a:pathLst>
                <a:path w="18464" h="21600" extrusionOk="0">
                  <a:moveTo>
                    <a:pt x="5178" y="14338"/>
                  </a:moveTo>
                  <a:cubicBezTo>
                    <a:pt x="10777" y="14338"/>
                    <a:pt x="15955" y="19104"/>
                    <a:pt x="15955" y="21600"/>
                  </a:cubicBezTo>
                  <a:cubicBezTo>
                    <a:pt x="15955" y="21600"/>
                    <a:pt x="21600" y="19104"/>
                    <a:pt x="15955" y="19104"/>
                  </a:cubicBezTo>
                  <a:cubicBezTo>
                    <a:pt x="15955" y="14338"/>
                    <a:pt x="10777" y="4786"/>
                    <a:pt x="5178" y="2496"/>
                  </a:cubicBezTo>
                  <a:lnTo>
                    <a:pt x="0" y="0"/>
                  </a:lnTo>
                  <a:lnTo>
                    <a:pt x="0" y="4786"/>
                  </a:lnTo>
                  <a:cubicBezTo>
                    <a:pt x="0" y="7262"/>
                    <a:pt x="5178" y="9552"/>
                    <a:pt x="5178" y="1433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5" name="Google Shape;5473;p41"/>
            <p:cNvSpPr/>
            <p:nvPr/>
          </p:nvSpPr>
          <p:spPr>
            <a:xfrm>
              <a:off x="737800" y="253682"/>
              <a:ext cx="23152" cy="12810"/>
            </a:xfrm>
            <a:custGeom>
              <a:avLst/>
              <a:gdLst/>
              <a:ahLst/>
              <a:cxnLst>
                <a:cxn ang="0">
                  <a:pos x="wd2" y="hd2"/>
                </a:cxn>
                <a:cxn ang="5400000">
                  <a:pos x="wd2" y="hd2"/>
                </a:cxn>
                <a:cxn ang="10800000">
                  <a:pos x="wd2" y="hd2"/>
                </a:cxn>
                <a:cxn ang="16200000">
                  <a:pos x="wd2" y="hd2"/>
                </a:cxn>
              </a:cxnLst>
              <a:rect l="0" t="0" r="r" b="b"/>
              <a:pathLst>
                <a:path w="21600" h="19279" extrusionOk="0">
                  <a:moveTo>
                    <a:pt x="19011" y="0"/>
                  </a:moveTo>
                  <a:lnTo>
                    <a:pt x="13599" y="4177"/>
                  </a:lnTo>
                  <a:cubicBezTo>
                    <a:pt x="10800" y="8730"/>
                    <a:pt x="0" y="17423"/>
                    <a:pt x="0" y="17423"/>
                  </a:cubicBezTo>
                  <a:cubicBezTo>
                    <a:pt x="0" y="21600"/>
                    <a:pt x="5388" y="17423"/>
                    <a:pt x="5388" y="17423"/>
                  </a:cubicBezTo>
                  <a:cubicBezTo>
                    <a:pt x="8211" y="17423"/>
                    <a:pt x="13599" y="8730"/>
                    <a:pt x="19011" y="8730"/>
                  </a:cubicBezTo>
                  <a:cubicBezTo>
                    <a:pt x="19011" y="4177"/>
                    <a:pt x="21600" y="4177"/>
                    <a:pt x="21600" y="0"/>
                  </a:cubicBezTo>
                  <a:lnTo>
                    <a:pt x="19011"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6" name="Google Shape;5474;p41"/>
            <p:cNvSpPr/>
            <p:nvPr/>
          </p:nvSpPr>
          <p:spPr>
            <a:xfrm>
              <a:off x="894075" y="247344"/>
              <a:ext cx="23152"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799" y="5178"/>
                    <a:pt x="5388" y="5178"/>
                    <a:pt x="5388" y="10777"/>
                  </a:cubicBezTo>
                  <a:lnTo>
                    <a:pt x="16188" y="15955"/>
                  </a:lnTo>
                  <a:cubicBezTo>
                    <a:pt x="18987" y="21600"/>
                    <a:pt x="21600" y="21600"/>
                    <a:pt x="21600" y="21600"/>
                  </a:cubicBezTo>
                  <a:cubicBezTo>
                    <a:pt x="21600" y="15955"/>
                    <a:pt x="18987" y="15955"/>
                    <a:pt x="18987" y="10777"/>
                  </a:cubicBezTo>
                  <a:lnTo>
                    <a:pt x="16188" y="10777"/>
                  </a:lnTo>
                  <a:cubicBezTo>
                    <a:pt x="13599" y="5178"/>
                    <a:pt x="10800" y="5178"/>
                    <a:pt x="8187" y="5178"/>
                  </a:cubicBezTo>
                  <a:cubicBezTo>
                    <a:pt x="5388" y="0"/>
                    <a:pt x="2799"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7" name="Google Shape;5475;p41"/>
            <p:cNvSpPr/>
            <p:nvPr/>
          </p:nvSpPr>
          <p:spPr>
            <a:xfrm>
              <a:off x="822650" y="392582"/>
              <a:ext cx="12702" cy="201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975"/>
                    <a:pt x="7425" y="9192"/>
                    <a:pt x="7425" y="12408"/>
                  </a:cubicBezTo>
                  <a:cubicBezTo>
                    <a:pt x="7425" y="12408"/>
                    <a:pt x="14236" y="15383"/>
                    <a:pt x="14236" y="18625"/>
                  </a:cubicBezTo>
                  <a:cubicBezTo>
                    <a:pt x="14236" y="18625"/>
                    <a:pt x="14236" y="21600"/>
                    <a:pt x="21600" y="21600"/>
                  </a:cubicBezTo>
                  <a:lnTo>
                    <a:pt x="21600" y="15383"/>
                  </a:lnTo>
                  <a:cubicBezTo>
                    <a:pt x="21600" y="15383"/>
                    <a:pt x="14236" y="12408"/>
                    <a:pt x="14236" y="9192"/>
                  </a:cubicBezTo>
                  <a:lnTo>
                    <a:pt x="14236" y="6217"/>
                  </a:lnTo>
                  <a:lnTo>
                    <a:pt x="7425"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8" name="Google Shape;5476;p41"/>
            <p:cNvSpPr/>
            <p:nvPr/>
          </p:nvSpPr>
          <p:spPr>
            <a:xfrm>
              <a:off x="995476" y="357641"/>
              <a:ext cx="12719" cy="12702"/>
            </a:xfrm>
            <a:custGeom>
              <a:avLst/>
              <a:gdLst/>
              <a:ahLst/>
              <a:cxnLst>
                <a:cxn ang="0">
                  <a:pos x="wd2" y="hd2"/>
                </a:cxn>
                <a:cxn ang="5400000">
                  <a:pos x="wd2" y="hd2"/>
                </a:cxn>
                <a:cxn ang="10800000">
                  <a:pos x="wd2" y="hd2"/>
                </a:cxn>
                <a:cxn ang="16200000">
                  <a:pos x="wd2" y="hd2"/>
                </a:cxn>
              </a:cxnLst>
              <a:rect l="0" t="0" r="r" b="b"/>
              <a:pathLst>
                <a:path w="19144" h="20306" extrusionOk="0">
                  <a:moveTo>
                    <a:pt x="12870" y="3884"/>
                  </a:moveTo>
                  <a:cubicBezTo>
                    <a:pt x="8693" y="-1294"/>
                    <a:pt x="0" y="-1294"/>
                    <a:pt x="0" y="3884"/>
                  </a:cubicBezTo>
                  <a:cubicBezTo>
                    <a:pt x="4177" y="9529"/>
                    <a:pt x="8693" y="3884"/>
                    <a:pt x="12870" y="14708"/>
                  </a:cubicBezTo>
                  <a:lnTo>
                    <a:pt x="17423" y="20306"/>
                  </a:lnTo>
                  <a:cubicBezTo>
                    <a:pt x="21600" y="14708"/>
                    <a:pt x="17423" y="9529"/>
                    <a:pt x="12870" y="38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19" name="Google Shape;5477;p41"/>
            <p:cNvSpPr/>
            <p:nvPr/>
          </p:nvSpPr>
          <p:spPr>
            <a:xfrm>
              <a:off x="812587" y="410924"/>
              <a:ext cx="12702" cy="13385"/>
            </a:xfrm>
            <a:custGeom>
              <a:avLst/>
              <a:gdLst/>
              <a:ahLst/>
              <a:cxnLst>
                <a:cxn ang="0">
                  <a:pos x="wd2" y="hd2"/>
                </a:cxn>
                <a:cxn ang="5400000">
                  <a:pos x="wd2" y="hd2"/>
                </a:cxn>
                <a:cxn ang="10800000">
                  <a:pos x="wd2" y="hd2"/>
                </a:cxn>
                <a:cxn ang="16200000">
                  <a:pos x="wd2" y="hd2"/>
                </a:cxn>
              </a:cxnLst>
              <a:rect l="0" t="0" r="r" b="b"/>
              <a:pathLst>
                <a:path w="21600" h="20143" extrusionOk="0">
                  <a:moveTo>
                    <a:pt x="10379" y="20143"/>
                  </a:moveTo>
                  <a:cubicBezTo>
                    <a:pt x="10379" y="20143"/>
                    <a:pt x="21600" y="11413"/>
                    <a:pt x="21600" y="7236"/>
                  </a:cubicBezTo>
                  <a:cubicBezTo>
                    <a:pt x="10379" y="-1457"/>
                    <a:pt x="0" y="-1457"/>
                    <a:pt x="0" y="2720"/>
                  </a:cubicBezTo>
                  <a:lnTo>
                    <a:pt x="0" y="11413"/>
                  </a:lnTo>
                  <a:cubicBezTo>
                    <a:pt x="0" y="11413"/>
                    <a:pt x="0" y="20143"/>
                    <a:pt x="10379" y="2014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0" name="Google Shape;5478;p41"/>
            <p:cNvSpPr/>
            <p:nvPr/>
          </p:nvSpPr>
          <p:spPr>
            <a:xfrm>
              <a:off x="993401" y="343195"/>
              <a:ext cx="12702" cy="12702"/>
            </a:xfrm>
            <a:custGeom>
              <a:avLst/>
              <a:gdLst/>
              <a:ahLst/>
              <a:cxnLst>
                <a:cxn ang="0">
                  <a:pos x="wd2" y="hd2"/>
                </a:cxn>
                <a:cxn ang="5400000">
                  <a:pos x="wd2" y="hd2"/>
                </a:cxn>
                <a:cxn ang="10800000">
                  <a:pos x="wd2" y="hd2"/>
                </a:cxn>
                <a:cxn ang="16200000">
                  <a:pos x="wd2" y="hd2"/>
                </a:cxn>
              </a:cxnLst>
              <a:rect l="0" t="0" r="r" b="b"/>
              <a:pathLst>
                <a:path w="21600" h="16341" extrusionOk="0">
                  <a:moveTo>
                    <a:pt x="21600" y="3334"/>
                  </a:moveTo>
                  <a:cubicBezTo>
                    <a:pt x="21600" y="-1112"/>
                    <a:pt x="0" y="-1112"/>
                    <a:pt x="0" y="3334"/>
                  </a:cubicBezTo>
                  <a:cubicBezTo>
                    <a:pt x="0" y="16042"/>
                    <a:pt x="21600" y="20488"/>
                    <a:pt x="21600" y="1193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1" name="Google Shape;5479;p41"/>
            <p:cNvSpPr/>
            <p:nvPr/>
          </p:nvSpPr>
          <p:spPr>
            <a:xfrm>
              <a:off x="836354" y="399207"/>
              <a:ext cx="12702" cy="12702"/>
            </a:xfrm>
            <a:custGeom>
              <a:avLst/>
              <a:gdLst/>
              <a:ahLst/>
              <a:cxnLst>
                <a:cxn ang="0">
                  <a:pos x="wd2" y="hd2"/>
                </a:cxn>
                <a:cxn ang="5400000">
                  <a:pos x="wd2" y="hd2"/>
                </a:cxn>
                <a:cxn ang="10800000">
                  <a:pos x="wd2" y="hd2"/>
                </a:cxn>
                <a:cxn ang="16200000">
                  <a:pos x="wd2" y="hd2"/>
                </a:cxn>
              </a:cxnLst>
              <a:rect l="0" t="0" r="r" b="b"/>
              <a:pathLst>
                <a:path w="17705" h="21600" extrusionOk="0">
                  <a:moveTo>
                    <a:pt x="7011" y="21600"/>
                  </a:moveTo>
                  <a:lnTo>
                    <a:pt x="14589" y="21600"/>
                  </a:lnTo>
                  <a:lnTo>
                    <a:pt x="14589" y="14175"/>
                  </a:lnTo>
                  <a:cubicBezTo>
                    <a:pt x="14589" y="14175"/>
                    <a:pt x="21600" y="0"/>
                    <a:pt x="14589" y="0"/>
                  </a:cubicBezTo>
                  <a:cubicBezTo>
                    <a:pt x="7011" y="0"/>
                    <a:pt x="7011" y="7364"/>
                    <a:pt x="7011" y="14175"/>
                  </a:cubicBezTo>
                  <a:cubicBezTo>
                    <a:pt x="7011" y="14175"/>
                    <a:pt x="0" y="14175"/>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2" name="Google Shape;5480;p41"/>
            <p:cNvSpPr/>
            <p:nvPr/>
          </p:nvSpPr>
          <p:spPr>
            <a:xfrm>
              <a:off x="846875" y="418416"/>
              <a:ext cx="12702" cy="12702"/>
            </a:xfrm>
            <a:custGeom>
              <a:avLst/>
              <a:gdLst/>
              <a:ahLst/>
              <a:cxnLst>
                <a:cxn ang="0">
                  <a:pos x="wd2" y="hd2"/>
                </a:cxn>
                <a:cxn ang="5400000">
                  <a:pos x="wd2" y="hd2"/>
                </a:cxn>
                <a:cxn ang="10800000">
                  <a:pos x="wd2" y="hd2"/>
                </a:cxn>
                <a:cxn ang="16200000">
                  <a:pos x="wd2" y="hd2"/>
                </a:cxn>
              </a:cxnLst>
              <a:rect l="0" t="0" r="r" b="b"/>
              <a:pathLst>
                <a:path w="16320" h="19005" extrusionOk="0">
                  <a:moveTo>
                    <a:pt x="16320" y="19005"/>
                  </a:moveTo>
                  <a:lnTo>
                    <a:pt x="16320" y="7784"/>
                  </a:lnTo>
                  <a:cubicBezTo>
                    <a:pt x="8956" y="-2595"/>
                    <a:pt x="2145" y="-2595"/>
                    <a:pt x="2145" y="7784"/>
                  </a:cubicBezTo>
                  <a:cubicBezTo>
                    <a:pt x="-5280" y="19005"/>
                    <a:pt x="8956" y="19005"/>
                    <a:pt x="8956" y="1900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3" name="Google Shape;5481;p41"/>
            <p:cNvSpPr/>
            <p:nvPr/>
          </p:nvSpPr>
          <p:spPr>
            <a:xfrm>
              <a:off x="921050" y="258794"/>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11221"/>
                  </a:moveTo>
                  <a:cubicBezTo>
                    <a:pt x="7364" y="11221"/>
                    <a:pt x="14236" y="21600"/>
                    <a:pt x="14236" y="21600"/>
                  </a:cubicBezTo>
                  <a:cubicBezTo>
                    <a:pt x="21600" y="21600"/>
                    <a:pt x="21600" y="21600"/>
                    <a:pt x="21600" y="11221"/>
                  </a:cubicBezTo>
                  <a:lnTo>
                    <a:pt x="14236" y="0"/>
                  </a:lnTo>
                  <a:cubicBezTo>
                    <a:pt x="7364" y="0"/>
                    <a:pt x="0" y="11221"/>
                    <a:pt x="0" y="112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4" name="Google Shape;5482;p41"/>
            <p:cNvSpPr/>
            <p:nvPr/>
          </p:nvSpPr>
          <p:spPr>
            <a:xfrm>
              <a:off x="844719" y="425861"/>
              <a:ext cx="12702" cy="12702"/>
            </a:xfrm>
            <a:custGeom>
              <a:avLst/>
              <a:gdLst/>
              <a:ahLst/>
              <a:cxnLst>
                <a:cxn ang="0">
                  <a:pos x="wd2" y="hd2"/>
                </a:cxn>
                <a:cxn ang="5400000">
                  <a:pos x="wd2" y="hd2"/>
                </a:cxn>
                <a:cxn ang="10800000">
                  <a:pos x="wd2" y="hd2"/>
                </a:cxn>
                <a:cxn ang="16200000">
                  <a:pos x="wd2" y="hd2"/>
                </a:cxn>
              </a:cxnLst>
              <a:rect l="0" t="0" r="r" b="b"/>
              <a:pathLst>
                <a:path w="16297" h="15859" extrusionOk="0">
                  <a:moveTo>
                    <a:pt x="0" y="0"/>
                  </a:moveTo>
                  <a:lnTo>
                    <a:pt x="0" y="11266"/>
                  </a:lnTo>
                  <a:cubicBezTo>
                    <a:pt x="7425" y="11266"/>
                    <a:pt x="21600" y="21600"/>
                    <a:pt x="14236" y="11266"/>
                  </a:cubicBezTo>
                  <a:cubicBezTo>
                    <a:pt x="14236" y="0"/>
                    <a:pt x="7425"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5" name="Google Shape;5483;p41"/>
            <p:cNvSpPr/>
            <p:nvPr/>
          </p:nvSpPr>
          <p:spPr>
            <a:xfrm>
              <a:off x="844300" y="40926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1266" y="0"/>
                    <a:pt x="0" y="11221"/>
                    <a:pt x="0" y="21600"/>
                  </a:cubicBezTo>
                  <a:lnTo>
                    <a:pt x="21600" y="2160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6" name="Google Shape;5484;p41"/>
            <p:cNvSpPr/>
            <p:nvPr/>
          </p:nvSpPr>
          <p:spPr>
            <a:xfrm>
              <a:off x="825550" y="434036"/>
              <a:ext cx="12702" cy="12703"/>
            </a:xfrm>
            <a:custGeom>
              <a:avLst/>
              <a:gdLst/>
              <a:ahLst/>
              <a:cxnLst>
                <a:cxn ang="0">
                  <a:pos x="wd2" y="hd2"/>
                </a:cxn>
                <a:cxn ang="5400000">
                  <a:pos x="wd2" y="hd2"/>
                </a:cxn>
                <a:cxn ang="10800000">
                  <a:pos x="wd2" y="hd2"/>
                </a:cxn>
                <a:cxn ang="16200000">
                  <a:pos x="wd2" y="hd2"/>
                </a:cxn>
              </a:cxnLst>
              <a:rect l="0" t="0" r="r" b="b"/>
              <a:pathLst>
                <a:path w="21600" h="14015" extrusionOk="0">
                  <a:moveTo>
                    <a:pt x="21600" y="4198"/>
                  </a:moveTo>
                  <a:cubicBezTo>
                    <a:pt x="21600" y="-1400"/>
                    <a:pt x="21600" y="-1400"/>
                    <a:pt x="0" y="4198"/>
                  </a:cubicBezTo>
                  <a:lnTo>
                    <a:pt x="0" y="9377"/>
                  </a:lnTo>
                  <a:cubicBezTo>
                    <a:pt x="0" y="20200"/>
                    <a:pt x="21600" y="9377"/>
                    <a:pt x="21600" y="41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7" name="Google Shape;5485;p41"/>
            <p:cNvSpPr/>
            <p:nvPr/>
          </p:nvSpPr>
          <p:spPr>
            <a:xfrm>
              <a:off x="815362" y="429582"/>
              <a:ext cx="12702" cy="12702"/>
            </a:xfrm>
            <a:custGeom>
              <a:avLst/>
              <a:gdLst/>
              <a:ahLst/>
              <a:cxnLst>
                <a:cxn ang="0">
                  <a:pos x="wd2" y="hd2"/>
                </a:cxn>
                <a:cxn ang="5400000">
                  <a:pos x="wd2" y="hd2"/>
                </a:cxn>
                <a:cxn ang="10800000">
                  <a:pos x="wd2" y="hd2"/>
                </a:cxn>
                <a:cxn ang="16200000">
                  <a:pos x="wd2" y="hd2"/>
                </a:cxn>
              </a:cxnLst>
              <a:rect l="0" t="0" r="r" b="b"/>
              <a:pathLst>
                <a:path w="21600" h="9600" extrusionOk="0">
                  <a:moveTo>
                    <a:pt x="0" y="4613"/>
                  </a:moveTo>
                  <a:cubicBezTo>
                    <a:pt x="0" y="15834"/>
                    <a:pt x="21600" y="4613"/>
                    <a:pt x="21600" y="4613"/>
                  </a:cubicBezTo>
                  <a:cubicBezTo>
                    <a:pt x="11221" y="-5766"/>
                    <a:pt x="0" y="4613"/>
                    <a:pt x="0" y="461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8" name="Google Shape;5486;p41"/>
            <p:cNvSpPr/>
            <p:nvPr/>
          </p:nvSpPr>
          <p:spPr>
            <a:xfrm>
              <a:off x="655249" y="430460"/>
              <a:ext cx="12702" cy="12702"/>
            </a:xfrm>
            <a:custGeom>
              <a:avLst/>
              <a:gdLst/>
              <a:ahLst/>
              <a:cxnLst>
                <a:cxn ang="0">
                  <a:pos x="wd2" y="hd2"/>
                </a:cxn>
                <a:cxn ang="5400000">
                  <a:pos x="wd2" y="hd2"/>
                </a:cxn>
                <a:cxn ang="10800000">
                  <a:pos x="wd2" y="hd2"/>
                </a:cxn>
                <a:cxn ang="16200000">
                  <a:pos x="wd2" y="hd2"/>
                </a:cxn>
              </a:cxnLst>
              <a:rect l="0" t="0" r="r" b="b"/>
              <a:pathLst>
                <a:path w="13588" h="15499" extrusionOk="0">
                  <a:moveTo>
                    <a:pt x="0" y="15499"/>
                  </a:moveTo>
                  <a:lnTo>
                    <a:pt x="10334" y="15499"/>
                  </a:lnTo>
                  <a:cubicBezTo>
                    <a:pt x="21600" y="4278"/>
                    <a:pt x="0" y="-6101"/>
                    <a:pt x="0" y="42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29" name="Google Shape;5487;p41"/>
            <p:cNvSpPr/>
            <p:nvPr/>
          </p:nvSpPr>
          <p:spPr>
            <a:xfrm>
              <a:off x="674458" y="324593"/>
              <a:ext cx="12702" cy="12702"/>
            </a:xfrm>
            <a:custGeom>
              <a:avLst/>
              <a:gdLst/>
              <a:ahLst/>
              <a:cxnLst>
                <a:cxn ang="0">
                  <a:pos x="wd2" y="hd2"/>
                </a:cxn>
                <a:cxn ang="5400000">
                  <a:pos x="wd2" y="hd2"/>
                </a:cxn>
                <a:cxn ang="10800000">
                  <a:pos x="wd2" y="hd2"/>
                </a:cxn>
                <a:cxn ang="16200000">
                  <a:pos x="wd2" y="hd2"/>
                </a:cxn>
              </a:cxnLst>
              <a:rect l="0" t="0" r="r" b="b"/>
              <a:pathLst>
                <a:path w="15834" h="15048" extrusionOk="0">
                  <a:moveTo>
                    <a:pt x="15834" y="0"/>
                  </a:moveTo>
                  <a:cubicBezTo>
                    <a:pt x="4613" y="0"/>
                    <a:pt x="4613" y="0"/>
                    <a:pt x="4613" y="10379"/>
                  </a:cubicBezTo>
                  <a:cubicBezTo>
                    <a:pt x="-5766" y="10379"/>
                    <a:pt x="4613" y="10379"/>
                    <a:pt x="4613" y="10379"/>
                  </a:cubicBezTo>
                  <a:cubicBezTo>
                    <a:pt x="15834" y="21600"/>
                    <a:pt x="15834" y="10379"/>
                    <a:pt x="1583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0" name="Google Shape;5488;p41"/>
            <p:cNvSpPr/>
            <p:nvPr/>
          </p:nvSpPr>
          <p:spPr>
            <a:xfrm>
              <a:off x="1004976" y="369922"/>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lnTo>
                    <a:pt x="0" y="0"/>
                  </a:lnTo>
                  <a:cubicBezTo>
                    <a:pt x="21600" y="21600"/>
                    <a:pt x="21600" y="21600"/>
                    <a:pt x="2160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1" name="Google Shape;5489;p41"/>
            <p:cNvSpPr/>
            <p:nvPr/>
          </p:nvSpPr>
          <p:spPr>
            <a:xfrm>
              <a:off x="1027176" y="272388"/>
              <a:ext cx="415359" cy="406571"/>
            </a:xfrm>
            <a:custGeom>
              <a:avLst/>
              <a:gdLst/>
              <a:ahLst/>
              <a:cxnLst>
                <a:cxn ang="0">
                  <a:pos x="wd2" y="hd2"/>
                </a:cxn>
                <a:cxn ang="5400000">
                  <a:pos x="wd2" y="hd2"/>
                </a:cxn>
                <a:cxn ang="10800000">
                  <a:pos x="wd2" y="hd2"/>
                </a:cxn>
                <a:cxn ang="16200000">
                  <a:pos x="wd2" y="hd2"/>
                </a:cxn>
              </a:cxnLst>
              <a:rect l="0" t="0" r="r" b="b"/>
              <a:pathLst>
                <a:path w="21235" h="21227" extrusionOk="0">
                  <a:moveTo>
                    <a:pt x="5918" y="9297"/>
                  </a:moveTo>
                  <a:cubicBezTo>
                    <a:pt x="5918" y="9297"/>
                    <a:pt x="5622" y="8692"/>
                    <a:pt x="5184" y="8692"/>
                  </a:cubicBezTo>
                  <a:cubicBezTo>
                    <a:pt x="5031" y="8536"/>
                    <a:pt x="4889" y="8692"/>
                    <a:pt x="4889" y="8692"/>
                  </a:cubicBezTo>
                  <a:lnTo>
                    <a:pt x="4889" y="8995"/>
                  </a:lnTo>
                  <a:cubicBezTo>
                    <a:pt x="4889" y="9140"/>
                    <a:pt x="4889" y="9297"/>
                    <a:pt x="5031" y="9297"/>
                  </a:cubicBezTo>
                  <a:cubicBezTo>
                    <a:pt x="5326" y="9442"/>
                    <a:pt x="5622" y="9442"/>
                    <a:pt x="5776" y="9442"/>
                  </a:cubicBezTo>
                  <a:lnTo>
                    <a:pt x="5918" y="9442"/>
                  </a:lnTo>
                  <a:close/>
                  <a:moveTo>
                    <a:pt x="11398" y="13672"/>
                  </a:moveTo>
                  <a:cubicBezTo>
                    <a:pt x="11398" y="13370"/>
                    <a:pt x="11540" y="13226"/>
                    <a:pt x="11693" y="13068"/>
                  </a:cubicBezTo>
                  <a:cubicBezTo>
                    <a:pt x="11835" y="12923"/>
                    <a:pt x="12427" y="13226"/>
                    <a:pt x="13173" y="13672"/>
                  </a:cubicBezTo>
                  <a:cubicBezTo>
                    <a:pt x="13907" y="13975"/>
                    <a:pt x="14794" y="14579"/>
                    <a:pt x="15540" y="15039"/>
                  </a:cubicBezTo>
                  <a:cubicBezTo>
                    <a:pt x="16132" y="15485"/>
                    <a:pt x="16569" y="15944"/>
                    <a:pt x="16569" y="16392"/>
                  </a:cubicBezTo>
                  <a:cubicBezTo>
                    <a:pt x="16724" y="16997"/>
                    <a:pt x="16428" y="17601"/>
                    <a:pt x="15386" y="18362"/>
                  </a:cubicBezTo>
                  <a:cubicBezTo>
                    <a:pt x="14949" y="18665"/>
                    <a:pt x="14357" y="18966"/>
                    <a:pt x="13765" y="19269"/>
                  </a:cubicBezTo>
                  <a:cubicBezTo>
                    <a:pt x="13765" y="18966"/>
                    <a:pt x="13611" y="18810"/>
                    <a:pt x="13611" y="18665"/>
                  </a:cubicBezTo>
                  <a:cubicBezTo>
                    <a:pt x="14202" y="18508"/>
                    <a:pt x="14794" y="18205"/>
                    <a:pt x="15091" y="17904"/>
                  </a:cubicBezTo>
                  <a:cubicBezTo>
                    <a:pt x="15978" y="17299"/>
                    <a:pt x="16274" y="16852"/>
                    <a:pt x="16132" y="16549"/>
                  </a:cubicBezTo>
                  <a:cubicBezTo>
                    <a:pt x="16132" y="16091"/>
                    <a:pt x="15682" y="15788"/>
                    <a:pt x="15244" y="15485"/>
                  </a:cubicBezTo>
                  <a:cubicBezTo>
                    <a:pt x="14652" y="15039"/>
                    <a:pt x="13765" y="14434"/>
                    <a:pt x="13019" y="14131"/>
                  </a:cubicBezTo>
                  <a:cubicBezTo>
                    <a:pt x="12427" y="13672"/>
                    <a:pt x="11990" y="13527"/>
                    <a:pt x="11990" y="13527"/>
                  </a:cubicBezTo>
                  <a:lnTo>
                    <a:pt x="11835" y="13672"/>
                  </a:lnTo>
                  <a:cubicBezTo>
                    <a:pt x="11835" y="13830"/>
                    <a:pt x="11835" y="13975"/>
                    <a:pt x="11990" y="14131"/>
                  </a:cubicBezTo>
                  <a:cubicBezTo>
                    <a:pt x="11990" y="14131"/>
                    <a:pt x="12132" y="14131"/>
                    <a:pt x="12132" y="14276"/>
                  </a:cubicBezTo>
                  <a:cubicBezTo>
                    <a:pt x="12285" y="14434"/>
                    <a:pt x="12427" y="14579"/>
                    <a:pt x="12427" y="14736"/>
                  </a:cubicBezTo>
                  <a:cubicBezTo>
                    <a:pt x="12582" y="15039"/>
                    <a:pt x="12724" y="15340"/>
                    <a:pt x="12724" y="15485"/>
                  </a:cubicBezTo>
                  <a:lnTo>
                    <a:pt x="12724" y="16091"/>
                  </a:lnTo>
                  <a:cubicBezTo>
                    <a:pt x="12285" y="15340"/>
                    <a:pt x="11990" y="14736"/>
                    <a:pt x="11540" y="13975"/>
                  </a:cubicBezTo>
                  <a:cubicBezTo>
                    <a:pt x="11540" y="13830"/>
                    <a:pt x="11540" y="13830"/>
                    <a:pt x="11398" y="13672"/>
                  </a:cubicBezTo>
                  <a:close/>
                  <a:moveTo>
                    <a:pt x="18203" y="13830"/>
                  </a:moveTo>
                  <a:cubicBezTo>
                    <a:pt x="18345" y="13672"/>
                    <a:pt x="19825" y="11557"/>
                    <a:pt x="17908" y="7484"/>
                  </a:cubicBezTo>
                  <a:cubicBezTo>
                    <a:pt x="17316" y="6275"/>
                    <a:pt x="16274" y="5211"/>
                    <a:pt x="15386" y="4462"/>
                  </a:cubicBezTo>
                  <a:cubicBezTo>
                    <a:pt x="13907" y="3398"/>
                    <a:pt x="12285" y="2794"/>
                    <a:pt x="11398" y="2649"/>
                  </a:cubicBezTo>
                  <a:cubicBezTo>
                    <a:pt x="10948" y="2492"/>
                    <a:pt x="10652" y="2492"/>
                    <a:pt x="10510" y="2649"/>
                  </a:cubicBezTo>
                  <a:cubicBezTo>
                    <a:pt x="10356" y="2794"/>
                    <a:pt x="10356" y="2952"/>
                    <a:pt x="10356" y="3253"/>
                  </a:cubicBezTo>
                  <a:cubicBezTo>
                    <a:pt x="10215" y="4462"/>
                    <a:pt x="10356" y="5211"/>
                    <a:pt x="10510" y="6118"/>
                  </a:cubicBezTo>
                  <a:cubicBezTo>
                    <a:pt x="10510" y="6578"/>
                    <a:pt x="10652" y="7182"/>
                    <a:pt x="10806" y="7931"/>
                  </a:cubicBezTo>
                  <a:cubicBezTo>
                    <a:pt x="10806" y="8391"/>
                    <a:pt x="10806" y="8837"/>
                    <a:pt x="11102" y="8995"/>
                  </a:cubicBezTo>
                  <a:cubicBezTo>
                    <a:pt x="11102" y="9140"/>
                    <a:pt x="11398" y="9140"/>
                    <a:pt x="11835" y="8995"/>
                  </a:cubicBezTo>
                  <a:cubicBezTo>
                    <a:pt x="12285" y="8837"/>
                    <a:pt x="12724" y="8837"/>
                    <a:pt x="13173" y="8995"/>
                  </a:cubicBezTo>
                  <a:cubicBezTo>
                    <a:pt x="13315" y="8995"/>
                    <a:pt x="13469" y="9140"/>
                    <a:pt x="13611" y="9297"/>
                  </a:cubicBezTo>
                  <a:lnTo>
                    <a:pt x="13907" y="9599"/>
                  </a:lnTo>
                  <a:lnTo>
                    <a:pt x="13907" y="10204"/>
                  </a:lnTo>
                  <a:cubicBezTo>
                    <a:pt x="13611" y="10650"/>
                    <a:pt x="13315" y="10808"/>
                    <a:pt x="12877" y="10953"/>
                  </a:cubicBezTo>
                  <a:cubicBezTo>
                    <a:pt x="12582" y="10953"/>
                    <a:pt x="12285" y="10953"/>
                    <a:pt x="12132" y="11255"/>
                  </a:cubicBezTo>
                  <a:lnTo>
                    <a:pt x="12132" y="11557"/>
                  </a:lnTo>
                  <a:lnTo>
                    <a:pt x="12582" y="12017"/>
                  </a:lnTo>
                  <a:cubicBezTo>
                    <a:pt x="13173" y="12463"/>
                    <a:pt x="14060" y="12766"/>
                    <a:pt x="14949" y="13226"/>
                  </a:cubicBezTo>
                  <a:cubicBezTo>
                    <a:pt x="15244" y="13370"/>
                    <a:pt x="15386" y="13370"/>
                    <a:pt x="15386" y="13370"/>
                  </a:cubicBezTo>
                  <a:cubicBezTo>
                    <a:pt x="16866" y="13975"/>
                    <a:pt x="17753" y="14276"/>
                    <a:pt x="18203" y="13830"/>
                  </a:cubicBezTo>
                  <a:close/>
                  <a:moveTo>
                    <a:pt x="18345" y="7327"/>
                  </a:moveTo>
                  <a:cubicBezTo>
                    <a:pt x="17611" y="5973"/>
                    <a:pt x="16724" y="4910"/>
                    <a:pt x="15682" y="4160"/>
                  </a:cubicBezTo>
                  <a:cubicBezTo>
                    <a:pt x="14060" y="2952"/>
                    <a:pt x="12427" y="2347"/>
                    <a:pt x="11540" y="2189"/>
                  </a:cubicBezTo>
                  <a:cubicBezTo>
                    <a:pt x="10948" y="2044"/>
                    <a:pt x="10510" y="2044"/>
                    <a:pt x="10215" y="2189"/>
                  </a:cubicBezTo>
                  <a:cubicBezTo>
                    <a:pt x="10060" y="2492"/>
                    <a:pt x="9918" y="2794"/>
                    <a:pt x="9918" y="3253"/>
                  </a:cubicBezTo>
                  <a:cubicBezTo>
                    <a:pt x="9623" y="4462"/>
                    <a:pt x="9765" y="5211"/>
                    <a:pt x="10060" y="6118"/>
                  </a:cubicBezTo>
                  <a:cubicBezTo>
                    <a:pt x="10060" y="6723"/>
                    <a:pt x="10215" y="7182"/>
                    <a:pt x="10215" y="8088"/>
                  </a:cubicBezTo>
                  <a:cubicBezTo>
                    <a:pt x="10356" y="8536"/>
                    <a:pt x="10356" y="8995"/>
                    <a:pt x="10652" y="9297"/>
                  </a:cubicBezTo>
                  <a:cubicBezTo>
                    <a:pt x="10948" y="9599"/>
                    <a:pt x="11244" y="9744"/>
                    <a:pt x="11990" y="9442"/>
                  </a:cubicBezTo>
                  <a:cubicBezTo>
                    <a:pt x="12285" y="9297"/>
                    <a:pt x="12724" y="9297"/>
                    <a:pt x="13019" y="9442"/>
                  </a:cubicBezTo>
                  <a:cubicBezTo>
                    <a:pt x="13019" y="9442"/>
                    <a:pt x="13173" y="9599"/>
                    <a:pt x="13315" y="9599"/>
                  </a:cubicBezTo>
                  <a:cubicBezTo>
                    <a:pt x="13315" y="9599"/>
                    <a:pt x="13315" y="9744"/>
                    <a:pt x="13469" y="9744"/>
                  </a:cubicBezTo>
                  <a:lnTo>
                    <a:pt x="13469" y="10046"/>
                  </a:lnTo>
                  <a:cubicBezTo>
                    <a:pt x="13315" y="10349"/>
                    <a:pt x="13019" y="10349"/>
                    <a:pt x="12877" y="10349"/>
                  </a:cubicBezTo>
                  <a:cubicBezTo>
                    <a:pt x="12427" y="10505"/>
                    <a:pt x="11990" y="10505"/>
                    <a:pt x="11693" y="10953"/>
                  </a:cubicBezTo>
                  <a:lnTo>
                    <a:pt x="11693" y="11110"/>
                  </a:lnTo>
                  <a:cubicBezTo>
                    <a:pt x="11540" y="11412"/>
                    <a:pt x="11693" y="11557"/>
                    <a:pt x="11693" y="11859"/>
                  </a:cubicBezTo>
                  <a:cubicBezTo>
                    <a:pt x="11835" y="12017"/>
                    <a:pt x="12132" y="12162"/>
                    <a:pt x="12285" y="12318"/>
                  </a:cubicBezTo>
                  <a:cubicBezTo>
                    <a:pt x="12877" y="12766"/>
                    <a:pt x="13907" y="13226"/>
                    <a:pt x="14794" y="13672"/>
                  </a:cubicBezTo>
                  <a:lnTo>
                    <a:pt x="15244" y="13830"/>
                  </a:lnTo>
                  <a:cubicBezTo>
                    <a:pt x="16866" y="14434"/>
                    <a:pt x="17908" y="14881"/>
                    <a:pt x="18641" y="14131"/>
                  </a:cubicBezTo>
                  <a:cubicBezTo>
                    <a:pt x="18795" y="13830"/>
                    <a:pt x="20275" y="11557"/>
                    <a:pt x="18345" y="7327"/>
                  </a:cubicBezTo>
                  <a:close/>
                  <a:moveTo>
                    <a:pt x="5481" y="4305"/>
                  </a:moveTo>
                  <a:cubicBezTo>
                    <a:pt x="5326" y="4607"/>
                    <a:pt x="2959" y="6275"/>
                    <a:pt x="2522" y="9901"/>
                  </a:cubicBezTo>
                  <a:lnTo>
                    <a:pt x="2522" y="10505"/>
                  </a:lnTo>
                  <a:cubicBezTo>
                    <a:pt x="2367" y="10505"/>
                    <a:pt x="2225" y="10505"/>
                    <a:pt x="2072" y="10349"/>
                  </a:cubicBezTo>
                  <a:lnTo>
                    <a:pt x="2072" y="9744"/>
                  </a:lnTo>
                  <a:cubicBezTo>
                    <a:pt x="2522" y="5815"/>
                    <a:pt x="5326" y="4002"/>
                    <a:pt x="5326" y="4002"/>
                  </a:cubicBezTo>
                  <a:lnTo>
                    <a:pt x="5326" y="3857"/>
                  </a:lnTo>
                  <a:cubicBezTo>
                    <a:pt x="6214" y="3556"/>
                    <a:pt x="6959" y="4462"/>
                    <a:pt x="7989" y="5973"/>
                  </a:cubicBezTo>
                  <a:lnTo>
                    <a:pt x="8285" y="6275"/>
                  </a:lnTo>
                  <a:cubicBezTo>
                    <a:pt x="9031" y="7182"/>
                    <a:pt x="9468" y="8088"/>
                    <a:pt x="9765" y="8692"/>
                  </a:cubicBezTo>
                  <a:cubicBezTo>
                    <a:pt x="9918" y="8995"/>
                    <a:pt x="9918" y="9297"/>
                    <a:pt x="9918" y="9442"/>
                  </a:cubicBezTo>
                  <a:cubicBezTo>
                    <a:pt x="10060" y="9744"/>
                    <a:pt x="9918" y="9901"/>
                    <a:pt x="9765" y="10046"/>
                  </a:cubicBezTo>
                  <a:lnTo>
                    <a:pt x="9623" y="10204"/>
                  </a:lnTo>
                  <a:cubicBezTo>
                    <a:pt x="9468" y="10204"/>
                    <a:pt x="9326" y="10349"/>
                    <a:pt x="9173" y="10349"/>
                  </a:cubicBezTo>
                  <a:cubicBezTo>
                    <a:pt x="9031" y="10046"/>
                    <a:pt x="8876" y="9901"/>
                    <a:pt x="8581" y="9744"/>
                  </a:cubicBezTo>
                  <a:cubicBezTo>
                    <a:pt x="8876" y="9744"/>
                    <a:pt x="9173" y="9901"/>
                    <a:pt x="9326" y="9744"/>
                  </a:cubicBezTo>
                  <a:lnTo>
                    <a:pt x="9468" y="9744"/>
                  </a:lnTo>
                  <a:lnTo>
                    <a:pt x="9468" y="9442"/>
                  </a:lnTo>
                  <a:cubicBezTo>
                    <a:pt x="9468" y="9297"/>
                    <a:pt x="9468" y="9140"/>
                    <a:pt x="9326" y="8995"/>
                  </a:cubicBezTo>
                  <a:cubicBezTo>
                    <a:pt x="9173" y="8233"/>
                    <a:pt x="8581" y="7327"/>
                    <a:pt x="7989" y="6578"/>
                  </a:cubicBezTo>
                  <a:lnTo>
                    <a:pt x="7693" y="6275"/>
                  </a:lnTo>
                  <a:cubicBezTo>
                    <a:pt x="6806" y="5066"/>
                    <a:pt x="6072" y="4160"/>
                    <a:pt x="5481" y="4305"/>
                  </a:cubicBezTo>
                  <a:close/>
                  <a:moveTo>
                    <a:pt x="21008" y="8536"/>
                  </a:moveTo>
                  <a:cubicBezTo>
                    <a:pt x="21600" y="11412"/>
                    <a:pt x="21008" y="14276"/>
                    <a:pt x="19528" y="16695"/>
                  </a:cubicBezTo>
                  <a:cubicBezTo>
                    <a:pt x="18345" y="18810"/>
                    <a:pt x="16428" y="20321"/>
                    <a:pt x="14060" y="21227"/>
                  </a:cubicBezTo>
                  <a:cubicBezTo>
                    <a:pt x="14060" y="21082"/>
                    <a:pt x="13907" y="20779"/>
                    <a:pt x="13907" y="20623"/>
                  </a:cubicBezTo>
                  <a:lnTo>
                    <a:pt x="13907" y="20478"/>
                  </a:lnTo>
                  <a:cubicBezTo>
                    <a:pt x="16132" y="19717"/>
                    <a:pt x="17753" y="18205"/>
                    <a:pt x="18936" y="16247"/>
                  </a:cubicBezTo>
                  <a:cubicBezTo>
                    <a:pt x="20275" y="14131"/>
                    <a:pt x="20866" y="11412"/>
                    <a:pt x="20275" y="8692"/>
                  </a:cubicBezTo>
                  <a:cubicBezTo>
                    <a:pt x="19683" y="5973"/>
                    <a:pt x="18049" y="3701"/>
                    <a:pt x="15836" y="2347"/>
                  </a:cubicBezTo>
                  <a:cubicBezTo>
                    <a:pt x="13765" y="981"/>
                    <a:pt x="10948" y="376"/>
                    <a:pt x="8285" y="981"/>
                  </a:cubicBezTo>
                  <a:cubicBezTo>
                    <a:pt x="5622" y="1585"/>
                    <a:pt x="3551" y="3253"/>
                    <a:pt x="2072" y="5514"/>
                  </a:cubicBezTo>
                  <a:cubicBezTo>
                    <a:pt x="1338" y="6879"/>
                    <a:pt x="746" y="8536"/>
                    <a:pt x="592" y="10204"/>
                  </a:cubicBezTo>
                  <a:cubicBezTo>
                    <a:pt x="450" y="10204"/>
                    <a:pt x="155" y="10046"/>
                    <a:pt x="0" y="10046"/>
                  </a:cubicBezTo>
                  <a:cubicBezTo>
                    <a:pt x="0" y="8233"/>
                    <a:pt x="592" y="6578"/>
                    <a:pt x="1480" y="5066"/>
                  </a:cubicBezTo>
                  <a:cubicBezTo>
                    <a:pt x="2959" y="2794"/>
                    <a:pt x="5326" y="981"/>
                    <a:pt x="8143" y="231"/>
                  </a:cubicBezTo>
                  <a:cubicBezTo>
                    <a:pt x="11102" y="-373"/>
                    <a:pt x="13907" y="231"/>
                    <a:pt x="16274" y="1743"/>
                  </a:cubicBezTo>
                  <a:cubicBezTo>
                    <a:pt x="18499" y="3253"/>
                    <a:pt x="20275" y="5514"/>
                    <a:pt x="21008" y="8536"/>
                  </a:cubicBezTo>
                  <a:close/>
                  <a:moveTo>
                    <a:pt x="16866" y="12766"/>
                  </a:moveTo>
                  <a:cubicBezTo>
                    <a:pt x="17019" y="12766"/>
                    <a:pt x="17161" y="12621"/>
                    <a:pt x="17316" y="12621"/>
                  </a:cubicBezTo>
                  <a:cubicBezTo>
                    <a:pt x="17458" y="12621"/>
                    <a:pt x="17458" y="12766"/>
                    <a:pt x="17458" y="12766"/>
                  </a:cubicBezTo>
                  <a:cubicBezTo>
                    <a:pt x="17458" y="12923"/>
                    <a:pt x="17611" y="12923"/>
                    <a:pt x="17611" y="12923"/>
                  </a:cubicBezTo>
                  <a:cubicBezTo>
                    <a:pt x="17611" y="13068"/>
                    <a:pt x="17458" y="13068"/>
                    <a:pt x="17458" y="13068"/>
                  </a:cubicBezTo>
                  <a:cubicBezTo>
                    <a:pt x="17161" y="13068"/>
                    <a:pt x="16866" y="12923"/>
                    <a:pt x="16866" y="12766"/>
                  </a:cubicBezTo>
                  <a:close/>
                  <a:moveTo>
                    <a:pt x="17458" y="13370"/>
                  </a:moveTo>
                  <a:cubicBezTo>
                    <a:pt x="17753" y="13370"/>
                    <a:pt x="17753" y="13226"/>
                    <a:pt x="17908" y="13068"/>
                  </a:cubicBezTo>
                  <a:lnTo>
                    <a:pt x="17908" y="12923"/>
                  </a:lnTo>
                  <a:cubicBezTo>
                    <a:pt x="17908" y="12766"/>
                    <a:pt x="17908" y="12766"/>
                    <a:pt x="17753" y="12621"/>
                  </a:cubicBezTo>
                  <a:cubicBezTo>
                    <a:pt x="17753" y="12463"/>
                    <a:pt x="17611" y="12318"/>
                    <a:pt x="17316" y="12318"/>
                  </a:cubicBezTo>
                  <a:cubicBezTo>
                    <a:pt x="17161" y="12318"/>
                    <a:pt x="16866" y="12463"/>
                    <a:pt x="16724" y="12463"/>
                  </a:cubicBezTo>
                  <a:lnTo>
                    <a:pt x="16569" y="12621"/>
                  </a:lnTo>
                  <a:cubicBezTo>
                    <a:pt x="16428" y="12766"/>
                    <a:pt x="16428" y="12766"/>
                    <a:pt x="16428" y="12923"/>
                  </a:cubicBezTo>
                  <a:cubicBezTo>
                    <a:pt x="16428" y="13068"/>
                    <a:pt x="16569" y="13068"/>
                    <a:pt x="16569" y="13068"/>
                  </a:cubicBezTo>
                  <a:cubicBezTo>
                    <a:pt x="16724" y="13226"/>
                    <a:pt x="17019" y="13527"/>
                    <a:pt x="17458" y="13370"/>
                  </a:cubicBezTo>
                  <a:close/>
                  <a:moveTo>
                    <a:pt x="17161" y="10505"/>
                  </a:moveTo>
                  <a:cubicBezTo>
                    <a:pt x="17316" y="10349"/>
                    <a:pt x="17458" y="10349"/>
                    <a:pt x="17611" y="10349"/>
                  </a:cubicBezTo>
                  <a:cubicBezTo>
                    <a:pt x="17611" y="10349"/>
                    <a:pt x="17753" y="10349"/>
                    <a:pt x="17753" y="10505"/>
                  </a:cubicBezTo>
                  <a:lnTo>
                    <a:pt x="17753" y="10650"/>
                  </a:lnTo>
                  <a:cubicBezTo>
                    <a:pt x="17458" y="10650"/>
                    <a:pt x="17161" y="10505"/>
                    <a:pt x="17161" y="10505"/>
                  </a:cubicBezTo>
                  <a:close/>
                  <a:moveTo>
                    <a:pt x="17753" y="11110"/>
                  </a:moveTo>
                  <a:cubicBezTo>
                    <a:pt x="17316" y="11110"/>
                    <a:pt x="17019" y="10808"/>
                    <a:pt x="16866" y="10808"/>
                  </a:cubicBezTo>
                  <a:cubicBezTo>
                    <a:pt x="16866" y="10650"/>
                    <a:pt x="16724" y="10650"/>
                    <a:pt x="16724" y="10505"/>
                  </a:cubicBezTo>
                  <a:lnTo>
                    <a:pt x="16724" y="10349"/>
                  </a:lnTo>
                  <a:lnTo>
                    <a:pt x="16866" y="10204"/>
                  </a:lnTo>
                  <a:cubicBezTo>
                    <a:pt x="17161" y="10046"/>
                    <a:pt x="17316" y="9901"/>
                    <a:pt x="17611" y="9901"/>
                  </a:cubicBezTo>
                  <a:cubicBezTo>
                    <a:pt x="17753" y="10046"/>
                    <a:pt x="18049" y="10204"/>
                    <a:pt x="18049" y="10349"/>
                  </a:cubicBezTo>
                  <a:cubicBezTo>
                    <a:pt x="18203" y="10349"/>
                    <a:pt x="18203" y="10505"/>
                    <a:pt x="18203" y="10505"/>
                  </a:cubicBezTo>
                  <a:lnTo>
                    <a:pt x="18203" y="10808"/>
                  </a:lnTo>
                  <a:cubicBezTo>
                    <a:pt x="18049" y="10953"/>
                    <a:pt x="17908" y="10953"/>
                    <a:pt x="17753" y="11110"/>
                  </a:cubicBezTo>
                  <a:close/>
                  <a:moveTo>
                    <a:pt x="16274" y="8088"/>
                  </a:moveTo>
                  <a:cubicBezTo>
                    <a:pt x="16274" y="7931"/>
                    <a:pt x="16428" y="7786"/>
                    <a:pt x="16569" y="7628"/>
                  </a:cubicBezTo>
                  <a:lnTo>
                    <a:pt x="16724" y="7628"/>
                  </a:lnTo>
                  <a:cubicBezTo>
                    <a:pt x="16866" y="7628"/>
                    <a:pt x="16866" y="7786"/>
                    <a:pt x="16866" y="7786"/>
                  </a:cubicBezTo>
                  <a:lnTo>
                    <a:pt x="16866" y="7931"/>
                  </a:lnTo>
                  <a:cubicBezTo>
                    <a:pt x="16724" y="8088"/>
                    <a:pt x="16274" y="8088"/>
                    <a:pt x="16274" y="8088"/>
                  </a:cubicBezTo>
                  <a:close/>
                  <a:moveTo>
                    <a:pt x="17161" y="8088"/>
                  </a:moveTo>
                  <a:cubicBezTo>
                    <a:pt x="16724" y="8391"/>
                    <a:pt x="16274" y="8391"/>
                    <a:pt x="16132" y="8391"/>
                  </a:cubicBezTo>
                  <a:lnTo>
                    <a:pt x="15978" y="8391"/>
                  </a:lnTo>
                  <a:cubicBezTo>
                    <a:pt x="15836" y="8233"/>
                    <a:pt x="15836" y="8233"/>
                    <a:pt x="15836" y="8088"/>
                  </a:cubicBezTo>
                  <a:cubicBezTo>
                    <a:pt x="15836" y="8088"/>
                    <a:pt x="15836" y="7931"/>
                    <a:pt x="15978" y="7931"/>
                  </a:cubicBezTo>
                  <a:cubicBezTo>
                    <a:pt x="15978" y="7786"/>
                    <a:pt x="16132" y="7484"/>
                    <a:pt x="16428" y="7327"/>
                  </a:cubicBezTo>
                  <a:cubicBezTo>
                    <a:pt x="16569" y="7182"/>
                    <a:pt x="16724" y="7327"/>
                    <a:pt x="17019" y="7327"/>
                  </a:cubicBezTo>
                  <a:cubicBezTo>
                    <a:pt x="17019" y="7327"/>
                    <a:pt x="17019" y="7484"/>
                    <a:pt x="17161" y="7484"/>
                  </a:cubicBezTo>
                  <a:cubicBezTo>
                    <a:pt x="17161" y="7628"/>
                    <a:pt x="17161" y="7628"/>
                    <a:pt x="17316" y="7786"/>
                  </a:cubicBezTo>
                  <a:cubicBezTo>
                    <a:pt x="17316" y="7786"/>
                    <a:pt x="17316" y="7931"/>
                    <a:pt x="17161" y="8088"/>
                  </a:cubicBezTo>
                  <a:close/>
                  <a:moveTo>
                    <a:pt x="14949" y="6275"/>
                  </a:moveTo>
                  <a:cubicBezTo>
                    <a:pt x="14949" y="6118"/>
                    <a:pt x="14949" y="5973"/>
                    <a:pt x="15091" y="5815"/>
                  </a:cubicBezTo>
                  <a:cubicBezTo>
                    <a:pt x="15091" y="5671"/>
                    <a:pt x="15244" y="5671"/>
                    <a:pt x="15244" y="5671"/>
                  </a:cubicBezTo>
                  <a:lnTo>
                    <a:pt x="15386" y="5671"/>
                  </a:lnTo>
                  <a:lnTo>
                    <a:pt x="15386" y="5815"/>
                  </a:lnTo>
                  <a:cubicBezTo>
                    <a:pt x="15386" y="5973"/>
                    <a:pt x="15091" y="6275"/>
                    <a:pt x="14949" y="6275"/>
                  </a:cubicBezTo>
                  <a:close/>
                  <a:moveTo>
                    <a:pt x="15836" y="5815"/>
                  </a:moveTo>
                  <a:cubicBezTo>
                    <a:pt x="15682" y="6275"/>
                    <a:pt x="15244" y="6578"/>
                    <a:pt x="15091" y="6578"/>
                  </a:cubicBezTo>
                  <a:lnTo>
                    <a:pt x="14949" y="6723"/>
                  </a:lnTo>
                  <a:cubicBezTo>
                    <a:pt x="14794" y="6578"/>
                    <a:pt x="14794" y="6578"/>
                    <a:pt x="14652" y="6578"/>
                  </a:cubicBezTo>
                  <a:lnTo>
                    <a:pt x="14652" y="6275"/>
                  </a:lnTo>
                  <a:cubicBezTo>
                    <a:pt x="14652" y="6118"/>
                    <a:pt x="14652" y="5815"/>
                    <a:pt x="14794" y="5671"/>
                  </a:cubicBezTo>
                  <a:cubicBezTo>
                    <a:pt x="14794" y="5369"/>
                    <a:pt x="15091" y="5211"/>
                    <a:pt x="15244" y="5211"/>
                  </a:cubicBezTo>
                  <a:lnTo>
                    <a:pt x="15540" y="5211"/>
                  </a:lnTo>
                  <a:cubicBezTo>
                    <a:pt x="15540" y="5369"/>
                    <a:pt x="15682" y="5369"/>
                    <a:pt x="15682" y="5369"/>
                  </a:cubicBezTo>
                  <a:cubicBezTo>
                    <a:pt x="15836" y="5514"/>
                    <a:pt x="15836" y="5671"/>
                    <a:pt x="15836" y="5815"/>
                  </a:cubicBezTo>
                  <a:close/>
                  <a:moveTo>
                    <a:pt x="12724" y="5066"/>
                  </a:moveTo>
                  <a:cubicBezTo>
                    <a:pt x="12724" y="4910"/>
                    <a:pt x="12724" y="4607"/>
                    <a:pt x="12877" y="4462"/>
                  </a:cubicBezTo>
                  <a:lnTo>
                    <a:pt x="13019" y="4462"/>
                  </a:lnTo>
                  <a:cubicBezTo>
                    <a:pt x="13019" y="4305"/>
                    <a:pt x="13173" y="4462"/>
                    <a:pt x="13173" y="4462"/>
                  </a:cubicBezTo>
                  <a:cubicBezTo>
                    <a:pt x="13173" y="4765"/>
                    <a:pt x="12877" y="4910"/>
                    <a:pt x="12724" y="5066"/>
                  </a:cubicBezTo>
                  <a:close/>
                  <a:moveTo>
                    <a:pt x="13611" y="4607"/>
                  </a:moveTo>
                  <a:cubicBezTo>
                    <a:pt x="13469" y="5066"/>
                    <a:pt x="13019" y="5211"/>
                    <a:pt x="12877" y="5369"/>
                  </a:cubicBezTo>
                  <a:lnTo>
                    <a:pt x="12724" y="5369"/>
                  </a:lnTo>
                  <a:cubicBezTo>
                    <a:pt x="12582" y="5369"/>
                    <a:pt x="12582" y="5369"/>
                    <a:pt x="12427" y="5211"/>
                  </a:cubicBezTo>
                  <a:lnTo>
                    <a:pt x="12427" y="5066"/>
                  </a:lnTo>
                  <a:cubicBezTo>
                    <a:pt x="12427" y="4910"/>
                    <a:pt x="12427" y="4607"/>
                    <a:pt x="12582" y="4305"/>
                  </a:cubicBezTo>
                  <a:cubicBezTo>
                    <a:pt x="12582" y="4160"/>
                    <a:pt x="12877" y="4002"/>
                    <a:pt x="13019" y="4002"/>
                  </a:cubicBezTo>
                  <a:lnTo>
                    <a:pt x="13315" y="4002"/>
                  </a:lnTo>
                  <a:lnTo>
                    <a:pt x="13469" y="4160"/>
                  </a:lnTo>
                  <a:cubicBezTo>
                    <a:pt x="13611" y="4305"/>
                    <a:pt x="13611" y="4462"/>
                    <a:pt x="13611" y="4607"/>
                  </a:cubicBezTo>
                  <a:close/>
                  <a:moveTo>
                    <a:pt x="11398" y="5671"/>
                  </a:moveTo>
                  <a:lnTo>
                    <a:pt x="11244" y="5671"/>
                  </a:lnTo>
                  <a:cubicBezTo>
                    <a:pt x="11244" y="5514"/>
                    <a:pt x="11102" y="5211"/>
                    <a:pt x="11102" y="5066"/>
                  </a:cubicBezTo>
                  <a:cubicBezTo>
                    <a:pt x="11102" y="4910"/>
                    <a:pt x="11244" y="4765"/>
                    <a:pt x="11398" y="4765"/>
                  </a:cubicBezTo>
                  <a:lnTo>
                    <a:pt x="11540" y="4765"/>
                  </a:lnTo>
                  <a:cubicBezTo>
                    <a:pt x="11540" y="4765"/>
                    <a:pt x="11693" y="4765"/>
                    <a:pt x="11693" y="4910"/>
                  </a:cubicBezTo>
                  <a:cubicBezTo>
                    <a:pt x="11693" y="5369"/>
                    <a:pt x="11398" y="5671"/>
                    <a:pt x="11398" y="5671"/>
                  </a:cubicBezTo>
                  <a:close/>
                  <a:moveTo>
                    <a:pt x="11990" y="4765"/>
                  </a:moveTo>
                  <a:cubicBezTo>
                    <a:pt x="12132" y="5369"/>
                    <a:pt x="11693" y="5815"/>
                    <a:pt x="11693" y="5973"/>
                  </a:cubicBezTo>
                  <a:lnTo>
                    <a:pt x="11540" y="6118"/>
                  </a:lnTo>
                  <a:lnTo>
                    <a:pt x="11244" y="6118"/>
                  </a:lnTo>
                  <a:lnTo>
                    <a:pt x="10948" y="5815"/>
                  </a:lnTo>
                  <a:cubicBezTo>
                    <a:pt x="10948" y="5671"/>
                    <a:pt x="10806" y="5369"/>
                    <a:pt x="10806" y="5066"/>
                  </a:cubicBezTo>
                  <a:cubicBezTo>
                    <a:pt x="10806" y="4765"/>
                    <a:pt x="10948" y="4607"/>
                    <a:pt x="11102" y="4462"/>
                  </a:cubicBezTo>
                  <a:cubicBezTo>
                    <a:pt x="11244" y="4462"/>
                    <a:pt x="11244" y="4305"/>
                    <a:pt x="11398" y="4305"/>
                  </a:cubicBezTo>
                  <a:lnTo>
                    <a:pt x="11693" y="4305"/>
                  </a:lnTo>
                  <a:cubicBezTo>
                    <a:pt x="11835" y="4462"/>
                    <a:pt x="11990" y="4607"/>
                    <a:pt x="11990" y="4765"/>
                  </a:cubicBezTo>
                  <a:close/>
                  <a:moveTo>
                    <a:pt x="15091" y="11110"/>
                  </a:moveTo>
                  <a:lnTo>
                    <a:pt x="15244" y="11110"/>
                  </a:lnTo>
                  <a:cubicBezTo>
                    <a:pt x="15386" y="11110"/>
                    <a:pt x="15682" y="11110"/>
                    <a:pt x="15978" y="11255"/>
                  </a:cubicBezTo>
                  <a:lnTo>
                    <a:pt x="16132" y="11412"/>
                  </a:lnTo>
                  <a:lnTo>
                    <a:pt x="16132" y="11557"/>
                  </a:lnTo>
                  <a:lnTo>
                    <a:pt x="15978" y="11714"/>
                  </a:lnTo>
                  <a:lnTo>
                    <a:pt x="15836" y="11714"/>
                  </a:lnTo>
                  <a:cubicBezTo>
                    <a:pt x="15386" y="11557"/>
                    <a:pt x="15244" y="11255"/>
                    <a:pt x="15091" y="11110"/>
                  </a:cubicBezTo>
                  <a:close/>
                  <a:moveTo>
                    <a:pt x="15682" y="12017"/>
                  </a:moveTo>
                  <a:cubicBezTo>
                    <a:pt x="15091" y="11859"/>
                    <a:pt x="14949" y="11412"/>
                    <a:pt x="14794" y="11255"/>
                  </a:cubicBezTo>
                  <a:lnTo>
                    <a:pt x="14794" y="11110"/>
                  </a:lnTo>
                  <a:cubicBezTo>
                    <a:pt x="14794" y="10953"/>
                    <a:pt x="14794" y="10808"/>
                    <a:pt x="14949" y="10808"/>
                  </a:cubicBezTo>
                  <a:lnTo>
                    <a:pt x="15091" y="10808"/>
                  </a:lnTo>
                  <a:cubicBezTo>
                    <a:pt x="15386" y="10650"/>
                    <a:pt x="15836" y="10808"/>
                    <a:pt x="16132" y="10953"/>
                  </a:cubicBezTo>
                  <a:cubicBezTo>
                    <a:pt x="16274" y="10953"/>
                    <a:pt x="16428" y="11255"/>
                    <a:pt x="16428" y="11412"/>
                  </a:cubicBezTo>
                  <a:lnTo>
                    <a:pt x="16428" y="11714"/>
                  </a:lnTo>
                  <a:cubicBezTo>
                    <a:pt x="16428" y="11714"/>
                    <a:pt x="16428" y="11859"/>
                    <a:pt x="16274" y="11859"/>
                  </a:cubicBezTo>
                  <a:cubicBezTo>
                    <a:pt x="16132" y="12017"/>
                    <a:pt x="15978" y="12162"/>
                    <a:pt x="15682" y="12017"/>
                  </a:cubicBezTo>
                  <a:close/>
                  <a:moveTo>
                    <a:pt x="13765" y="11557"/>
                  </a:moveTo>
                  <a:cubicBezTo>
                    <a:pt x="13907" y="11557"/>
                    <a:pt x="14060" y="11557"/>
                    <a:pt x="14202" y="11714"/>
                  </a:cubicBezTo>
                  <a:cubicBezTo>
                    <a:pt x="14202" y="11714"/>
                    <a:pt x="14357" y="11714"/>
                    <a:pt x="14357" y="11859"/>
                  </a:cubicBezTo>
                  <a:lnTo>
                    <a:pt x="14202" y="12017"/>
                  </a:lnTo>
                  <a:cubicBezTo>
                    <a:pt x="13907" y="11859"/>
                    <a:pt x="13765" y="11714"/>
                    <a:pt x="13765" y="11557"/>
                  </a:cubicBezTo>
                  <a:close/>
                  <a:moveTo>
                    <a:pt x="14060" y="12318"/>
                  </a:moveTo>
                  <a:cubicBezTo>
                    <a:pt x="13611" y="12162"/>
                    <a:pt x="13469" y="11714"/>
                    <a:pt x="13469" y="11714"/>
                  </a:cubicBezTo>
                  <a:cubicBezTo>
                    <a:pt x="13315" y="11557"/>
                    <a:pt x="13315" y="11557"/>
                    <a:pt x="13315" y="11412"/>
                  </a:cubicBezTo>
                  <a:lnTo>
                    <a:pt x="13469" y="11255"/>
                  </a:lnTo>
                  <a:lnTo>
                    <a:pt x="13765" y="11255"/>
                  </a:lnTo>
                  <a:cubicBezTo>
                    <a:pt x="13907" y="11110"/>
                    <a:pt x="14202" y="11255"/>
                    <a:pt x="14357" y="11255"/>
                  </a:cubicBezTo>
                  <a:cubicBezTo>
                    <a:pt x="14499" y="11412"/>
                    <a:pt x="14652" y="11557"/>
                    <a:pt x="14652" y="11859"/>
                  </a:cubicBezTo>
                  <a:lnTo>
                    <a:pt x="14652" y="12017"/>
                  </a:lnTo>
                  <a:cubicBezTo>
                    <a:pt x="14652" y="12162"/>
                    <a:pt x="14499" y="12162"/>
                    <a:pt x="14499" y="12318"/>
                  </a:cubicBezTo>
                  <a:close/>
                  <a:moveTo>
                    <a:pt x="11540" y="8233"/>
                  </a:moveTo>
                  <a:lnTo>
                    <a:pt x="11540" y="8391"/>
                  </a:lnTo>
                  <a:cubicBezTo>
                    <a:pt x="11540" y="8233"/>
                    <a:pt x="11398" y="8233"/>
                    <a:pt x="11398" y="8233"/>
                  </a:cubicBezTo>
                  <a:cubicBezTo>
                    <a:pt x="11398" y="8088"/>
                    <a:pt x="11398" y="7786"/>
                    <a:pt x="11540" y="7628"/>
                  </a:cubicBezTo>
                  <a:cubicBezTo>
                    <a:pt x="11540" y="7484"/>
                    <a:pt x="11693" y="7484"/>
                    <a:pt x="11693" y="7327"/>
                  </a:cubicBezTo>
                  <a:lnTo>
                    <a:pt x="11835" y="7327"/>
                  </a:lnTo>
                  <a:cubicBezTo>
                    <a:pt x="11990" y="7327"/>
                    <a:pt x="11990" y="7484"/>
                    <a:pt x="11990" y="7484"/>
                  </a:cubicBezTo>
                  <a:lnTo>
                    <a:pt x="11990" y="7628"/>
                  </a:lnTo>
                  <a:cubicBezTo>
                    <a:pt x="11990" y="7931"/>
                    <a:pt x="11540" y="8233"/>
                    <a:pt x="11540" y="8233"/>
                  </a:cubicBezTo>
                  <a:close/>
                  <a:moveTo>
                    <a:pt x="12427" y="7628"/>
                  </a:moveTo>
                  <a:cubicBezTo>
                    <a:pt x="12285" y="8233"/>
                    <a:pt x="11835" y="8536"/>
                    <a:pt x="11693" y="8536"/>
                  </a:cubicBezTo>
                  <a:cubicBezTo>
                    <a:pt x="11693" y="8692"/>
                    <a:pt x="11540" y="8692"/>
                    <a:pt x="11540" y="8692"/>
                  </a:cubicBezTo>
                  <a:cubicBezTo>
                    <a:pt x="11398" y="8692"/>
                    <a:pt x="11244" y="8692"/>
                    <a:pt x="11244" y="8536"/>
                  </a:cubicBezTo>
                  <a:cubicBezTo>
                    <a:pt x="11102" y="8536"/>
                    <a:pt x="11102" y="8391"/>
                    <a:pt x="11102" y="8391"/>
                  </a:cubicBezTo>
                  <a:lnTo>
                    <a:pt x="11102" y="7484"/>
                  </a:lnTo>
                  <a:cubicBezTo>
                    <a:pt x="11244" y="7182"/>
                    <a:pt x="11398" y="7024"/>
                    <a:pt x="11693" y="7024"/>
                  </a:cubicBezTo>
                  <a:lnTo>
                    <a:pt x="11990" y="7024"/>
                  </a:lnTo>
                  <a:cubicBezTo>
                    <a:pt x="11990" y="7024"/>
                    <a:pt x="12132" y="7024"/>
                    <a:pt x="12132" y="7182"/>
                  </a:cubicBezTo>
                  <a:cubicBezTo>
                    <a:pt x="12285" y="7182"/>
                    <a:pt x="12427" y="7327"/>
                    <a:pt x="12427" y="7628"/>
                  </a:cubicBezTo>
                  <a:close/>
                  <a:moveTo>
                    <a:pt x="13019" y="7182"/>
                  </a:moveTo>
                  <a:lnTo>
                    <a:pt x="12877" y="7024"/>
                  </a:lnTo>
                  <a:cubicBezTo>
                    <a:pt x="12877" y="6879"/>
                    <a:pt x="12877" y="6578"/>
                    <a:pt x="13019" y="6420"/>
                  </a:cubicBezTo>
                  <a:cubicBezTo>
                    <a:pt x="13173" y="6275"/>
                    <a:pt x="13173" y="6118"/>
                    <a:pt x="13315" y="6118"/>
                  </a:cubicBezTo>
                  <a:lnTo>
                    <a:pt x="13611" y="6118"/>
                  </a:lnTo>
                  <a:lnTo>
                    <a:pt x="13611" y="6420"/>
                  </a:lnTo>
                  <a:cubicBezTo>
                    <a:pt x="13611" y="6879"/>
                    <a:pt x="13019" y="7182"/>
                    <a:pt x="13019" y="7182"/>
                  </a:cubicBezTo>
                  <a:close/>
                  <a:moveTo>
                    <a:pt x="14060" y="6420"/>
                  </a:moveTo>
                  <a:cubicBezTo>
                    <a:pt x="13907" y="7024"/>
                    <a:pt x="13315" y="7484"/>
                    <a:pt x="13173" y="7484"/>
                  </a:cubicBezTo>
                  <a:cubicBezTo>
                    <a:pt x="13173" y="7484"/>
                    <a:pt x="13019" y="7628"/>
                    <a:pt x="12877" y="7628"/>
                  </a:cubicBezTo>
                  <a:cubicBezTo>
                    <a:pt x="12877" y="7484"/>
                    <a:pt x="12724" y="7484"/>
                    <a:pt x="12724" y="7327"/>
                  </a:cubicBezTo>
                  <a:cubicBezTo>
                    <a:pt x="12582" y="7327"/>
                    <a:pt x="12582" y="7182"/>
                    <a:pt x="12582" y="7182"/>
                  </a:cubicBezTo>
                  <a:cubicBezTo>
                    <a:pt x="12582" y="6879"/>
                    <a:pt x="12582" y="6420"/>
                    <a:pt x="12724" y="6275"/>
                  </a:cubicBezTo>
                  <a:cubicBezTo>
                    <a:pt x="12877" y="5973"/>
                    <a:pt x="13019" y="5815"/>
                    <a:pt x="13315" y="5815"/>
                  </a:cubicBezTo>
                  <a:lnTo>
                    <a:pt x="13611" y="5815"/>
                  </a:lnTo>
                  <a:cubicBezTo>
                    <a:pt x="13765" y="5815"/>
                    <a:pt x="13765" y="5973"/>
                    <a:pt x="13907" y="5973"/>
                  </a:cubicBezTo>
                  <a:cubicBezTo>
                    <a:pt x="14060" y="6118"/>
                    <a:pt x="14060" y="6275"/>
                    <a:pt x="14060" y="6420"/>
                  </a:cubicBezTo>
                  <a:close/>
                  <a:moveTo>
                    <a:pt x="14060" y="8391"/>
                  </a:moveTo>
                  <a:lnTo>
                    <a:pt x="14060" y="8233"/>
                  </a:lnTo>
                  <a:cubicBezTo>
                    <a:pt x="14060" y="8088"/>
                    <a:pt x="14202" y="7931"/>
                    <a:pt x="14357" y="7786"/>
                  </a:cubicBezTo>
                  <a:cubicBezTo>
                    <a:pt x="14357" y="7628"/>
                    <a:pt x="14499" y="7628"/>
                    <a:pt x="14652" y="7628"/>
                  </a:cubicBezTo>
                  <a:cubicBezTo>
                    <a:pt x="14652" y="7628"/>
                    <a:pt x="14794" y="7628"/>
                    <a:pt x="14794" y="7786"/>
                  </a:cubicBezTo>
                  <a:lnTo>
                    <a:pt x="14794" y="7931"/>
                  </a:lnTo>
                  <a:cubicBezTo>
                    <a:pt x="14499" y="8233"/>
                    <a:pt x="14060" y="8391"/>
                    <a:pt x="14060" y="8391"/>
                  </a:cubicBezTo>
                  <a:close/>
                  <a:moveTo>
                    <a:pt x="15091" y="8088"/>
                  </a:moveTo>
                  <a:cubicBezTo>
                    <a:pt x="14794" y="8536"/>
                    <a:pt x="14202" y="8692"/>
                    <a:pt x="14202" y="8692"/>
                  </a:cubicBezTo>
                  <a:lnTo>
                    <a:pt x="13907" y="8692"/>
                  </a:lnTo>
                  <a:cubicBezTo>
                    <a:pt x="13765" y="8692"/>
                    <a:pt x="13765" y="8536"/>
                    <a:pt x="13765" y="8536"/>
                  </a:cubicBezTo>
                  <a:cubicBezTo>
                    <a:pt x="13611" y="8391"/>
                    <a:pt x="13765" y="8233"/>
                    <a:pt x="13765" y="8233"/>
                  </a:cubicBezTo>
                  <a:cubicBezTo>
                    <a:pt x="13765" y="7931"/>
                    <a:pt x="13907" y="7628"/>
                    <a:pt x="14060" y="7484"/>
                  </a:cubicBezTo>
                  <a:cubicBezTo>
                    <a:pt x="14202" y="7327"/>
                    <a:pt x="14499" y="7327"/>
                    <a:pt x="14794" y="7327"/>
                  </a:cubicBezTo>
                  <a:cubicBezTo>
                    <a:pt x="14794" y="7327"/>
                    <a:pt x="14949" y="7327"/>
                    <a:pt x="14949" y="7484"/>
                  </a:cubicBezTo>
                  <a:cubicBezTo>
                    <a:pt x="15091" y="7484"/>
                    <a:pt x="15091" y="7484"/>
                    <a:pt x="15091" y="7628"/>
                  </a:cubicBezTo>
                  <a:cubicBezTo>
                    <a:pt x="15244" y="7786"/>
                    <a:pt x="15244" y="7931"/>
                    <a:pt x="15091" y="8088"/>
                  </a:cubicBezTo>
                  <a:close/>
                  <a:moveTo>
                    <a:pt x="14794" y="9744"/>
                  </a:moveTo>
                  <a:lnTo>
                    <a:pt x="14652" y="9744"/>
                  </a:lnTo>
                  <a:cubicBezTo>
                    <a:pt x="14652" y="9744"/>
                    <a:pt x="14652" y="9599"/>
                    <a:pt x="14794" y="9599"/>
                  </a:cubicBezTo>
                  <a:cubicBezTo>
                    <a:pt x="14794" y="9442"/>
                    <a:pt x="15091" y="9297"/>
                    <a:pt x="15386" y="9140"/>
                  </a:cubicBezTo>
                  <a:cubicBezTo>
                    <a:pt x="15540" y="9140"/>
                    <a:pt x="15682" y="9140"/>
                    <a:pt x="15836" y="9297"/>
                  </a:cubicBezTo>
                  <a:lnTo>
                    <a:pt x="15836" y="9442"/>
                  </a:lnTo>
                  <a:cubicBezTo>
                    <a:pt x="15978" y="9442"/>
                    <a:pt x="15978" y="9442"/>
                    <a:pt x="15978" y="9599"/>
                  </a:cubicBezTo>
                  <a:cubicBezTo>
                    <a:pt x="15978" y="9599"/>
                    <a:pt x="15836" y="9599"/>
                    <a:pt x="15836" y="9744"/>
                  </a:cubicBezTo>
                  <a:cubicBezTo>
                    <a:pt x="15386" y="9901"/>
                    <a:pt x="14794" y="9744"/>
                    <a:pt x="14794" y="9744"/>
                  </a:cubicBezTo>
                  <a:close/>
                  <a:moveTo>
                    <a:pt x="15978" y="10046"/>
                  </a:moveTo>
                  <a:cubicBezTo>
                    <a:pt x="15386" y="10349"/>
                    <a:pt x="14794" y="10204"/>
                    <a:pt x="14652" y="10046"/>
                  </a:cubicBezTo>
                  <a:lnTo>
                    <a:pt x="14357" y="10046"/>
                  </a:lnTo>
                  <a:lnTo>
                    <a:pt x="14357" y="9744"/>
                  </a:lnTo>
                  <a:cubicBezTo>
                    <a:pt x="14357" y="9599"/>
                    <a:pt x="14357" y="9442"/>
                    <a:pt x="14499" y="9442"/>
                  </a:cubicBezTo>
                  <a:cubicBezTo>
                    <a:pt x="14652" y="9140"/>
                    <a:pt x="14949" y="8837"/>
                    <a:pt x="15244" y="8837"/>
                  </a:cubicBezTo>
                  <a:cubicBezTo>
                    <a:pt x="15540" y="8692"/>
                    <a:pt x="15836" y="8837"/>
                    <a:pt x="15978" y="8995"/>
                  </a:cubicBezTo>
                  <a:cubicBezTo>
                    <a:pt x="16132" y="8995"/>
                    <a:pt x="16132" y="9140"/>
                    <a:pt x="16274" y="9297"/>
                  </a:cubicBezTo>
                  <a:lnTo>
                    <a:pt x="16274" y="9599"/>
                  </a:lnTo>
                  <a:cubicBezTo>
                    <a:pt x="16274" y="9744"/>
                    <a:pt x="16274" y="9901"/>
                    <a:pt x="15978" y="10046"/>
                  </a:cubicBezTo>
                  <a:close/>
                  <a:moveTo>
                    <a:pt x="6509" y="8391"/>
                  </a:moveTo>
                  <a:cubicBezTo>
                    <a:pt x="6664" y="8233"/>
                    <a:pt x="6664" y="7931"/>
                    <a:pt x="6509" y="7484"/>
                  </a:cubicBezTo>
                  <a:cubicBezTo>
                    <a:pt x="6368" y="7327"/>
                    <a:pt x="6368" y="7327"/>
                    <a:pt x="6214" y="7327"/>
                  </a:cubicBezTo>
                  <a:cubicBezTo>
                    <a:pt x="6214" y="7327"/>
                    <a:pt x="6214" y="7484"/>
                    <a:pt x="6072" y="7484"/>
                  </a:cubicBezTo>
                  <a:lnTo>
                    <a:pt x="6072" y="7786"/>
                  </a:lnTo>
                  <a:cubicBezTo>
                    <a:pt x="6214" y="7931"/>
                    <a:pt x="6368" y="8233"/>
                    <a:pt x="6509" y="8391"/>
                  </a:cubicBezTo>
                  <a:close/>
                  <a:moveTo>
                    <a:pt x="6806" y="7327"/>
                  </a:moveTo>
                  <a:cubicBezTo>
                    <a:pt x="7101" y="7786"/>
                    <a:pt x="6959" y="8391"/>
                    <a:pt x="6959" y="8536"/>
                  </a:cubicBezTo>
                  <a:cubicBezTo>
                    <a:pt x="6959" y="8536"/>
                    <a:pt x="6959" y="8692"/>
                    <a:pt x="6806" y="8692"/>
                  </a:cubicBezTo>
                  <a:cubicBezTo>
                    <a:pt x="6806" y="8837"/>
                    <a:pt x="6664" y="8837"/>
                    <a:pt x="6509" y="8837"/>
                  </a:cubicBezTo>
                  <a:cubicBezTo>
                    <a:pt x="6509" y="8692"/>
                    <a:pt x="6368" y="8692"/>
                    <a:pt x="6368" y="8692"/>
                  </a:cubicBezTo>
                  <a:cubicBezTo>
                    <a:pt x="6072" y="8536"/>
                    <a:pt x="5918" y="8088"/>
                    <a:pt x="5776" y="7931"/>
                  </a:cubicBezTo>
                  <a:cubicBezTo>
                    <a:pt x="5622" y="7628"/>
                    <a:pt x="5776" y="7327"/>
                    <a:pt x="5776" y="7182"/>
                  </a:cubicBezTo>
                  <a:cubicBezTo>
                    <a:pt x="5918" y="7182"/>
                    <a:pt x="5918" y="7024"/>
                    <a:pt x="6072" y="7024"/>
                  </a:cubicBezTo>
                  <a:lnTo>
                    <a:pt x="6368" y="7024"/>
                  </a:lnTo>
                  <a:cubicBezTo>
                    <a:pt x="6509" y="7024"/>
                    <a:pt x="6664" y="7024"/>
                    <a:pt x="6806" y="7327"/>
                  </a:cubicBezTo>
                  <a:close/>
                  <a:moveTo>
                    <a:pt x="8285" y="8995"/>
                  </a:moveTo>
                  <a:cubicBezTo>
                    <a:pt x="8285" y="8837"/>
                    <a:pt x="8439" y="8391"/>
                    <a:pt x="8285" y="8088"/>
                  </a:cubicBezTo>
                  <a:lnTo>
                    <a:pt x="8143" y="7931"/>
                  </a:lnTo>
                  <a:lnTo>
                    <a:pt x="7989" y="7931"/>
                  </a:lnTo>
                  <a:lnTo>
                    <a:pt x="7989" y="8088"/>
                  </a:lnTo>
                  <a:cubicBezTo>
                    <a:pt x="7848" y="8233"/>
                    <a:pt x="7848" y="8233"/>
                    <a:pt x="7848" y="8391"/>
                  </a:cubicBezTo>
                  <a:cubicBezTo>
                    <a:pt x="7848" y="8536"/>
                    <a:pt x="7989" y="8837"/>
                    <a:pt x="8143" y="8995"/>
                  </a:cubicBezTo>
                  <a:lnTo>
                    <a:pt x="8285" y="8995"/>
                  </a:lnTo>
                  <a:close/>
                  <a:moveTo>
                    <a:pt x="8581" y="7931"/>
                  </a:moveTo>
                  <a:cubicBezTo>
                    <a:pt x="8439" y="7628"/>
                    <a:pt x="8285" y="7628"/>
                    <a:pt x="8143" y="7628"/>
                  </a:cubicBezTo>
                  <a:lnTo>
                    <a:pt x="7848" y="7628"/>
                  </a:lnTo>
                  <a:lnTo>
                    <a:pt x="7693" y="7786"/>
                  </a:lnTo>
                  <a:cubicBezTo>
                    <a:pt x="7551" y="7931"/>
                    <a:pt x="7398" y="8233"/>
                    <a:pt x="7551" y="8536"/>
                  </a:cubicBezTo>
                  <a:cubicBezTo>
                    <a:pt x="7551" y="8837"/>
                    <a:pt x="7693" y="9140"/>
                    <a:pt x="7989" y="9297"/>
                  </a:cubicBezTo>
                  <a:lnTo>
                    <a:pt x="8143" y="9297"/>
                  </a:lnTo>
                  <a:cubicBezTo>
                    <a:pt x="8285" y="9442"/>
                    <a:pt x="8439" y="9297"/>
                    <a:pt x="8439" y="9297"/>
                  </a:cubicBezTo>
                  <a:cubicBezTo>
                    <a:pt x="8581" y="9297"/>
                    <a:pt x="8581" y="9140"/>
                    <a:pt x="8581" y="8995"/>
                  </a:cubicBezTo>
                  <a:cubicBezTo>
                    <a:pt x="8581" y="8995"/>
                    <a:pt x="8876" y="8391"/>
                    <a:pt x="8581" y="7931"/>
                  </a:cubicBezTo>
                  <a:close/>
                  <a:moveTo>
                    <a:pt x="13173" y="14881"/>
                  </a:moveTo>
                  <a:cubicBezTo>
                    <a:pt x="13173" y="14881"/>
                    <a:pt x="13173" y="15485"/>
                    <a:pt x="13611" y="15643"/>
                  </a:cubicBezTo>
                  <a:cubicBezTo>
                    <a:pt x="13611" y="15788"/>
                    <a:pt x="13611" y="15788"/>
                    <a:pt x="13765" y="15643"/>
                  </a:cubicBezTo>
                  <a:lnTo>
                    <a:pt x="13765" y="15485"/>
                  </a:lnTo>
                  <a:cubicBezTo>
                    <a:pt x="13907" y="15340"/>
                    <a:pt x="13907" y="15183"/>
                    <a:pt x="13765" y="15183"/>
                  </a:cubicBezTo>
                  <a:cubicBezTo>
                    <a:pt x="13611" y="15039"/>
                    <a:pt x="13315" y="14881"/>
                    <a:pt x="13173" y="14881"/>
                  </a:cubicBezTo>
                  <a:close/>
                  <a:moveTo>
                    <a:pt x="13315" y="15944"/>
                  </a:moveTo>
                  <a:cubicBezTo>
                    <a:pt x="13611" y="16091"/>
                    <a:pt x="13765" y="16091"/>
                    <a:pt x="13907" y="16091"/>
                  </a:cubicBezTo>
                  <a:cubicBezTo>
                    <a:pt x="13907" y="15944"/>
                    <a:pt x="14060" y="15944"/>
                    <a:pt x="14060" y="15788"/>
                  </a:cubicBezTo>
                  <a:lnTo>
                    <a:pt x="14202" y="15643"/>
                  </a:lnTo>
                  <a:cubicBezTo>
                    <a:pt x="14202" y="15340"/>
                    <a:pt x="14202" y="15039"/>
                    <a:pt x="14060" y="14881"/>
                  </a:cubicBezTo>
                  <a:cubicBezTo>
                    <a:pt x="13765" y="14736"/>
                    <a:pt x="13469" y="14579"/>
                    <a:pt x="13315" y="14579"/>
                  </a:cubicBezTo>
                  <a:cubicBezTo>
                    <a:pt x="13173" y="14434"/>
                    <a:pt x="13019" y="14434"/>
                    <a:pt x="13019" y="14579"/>
                  </a:cubicBezTo>
                  <a:cubicBezTo>
                    <a:pt x="12877" y="14579"/>
                    <a:pt x="12877" y="14579"/>
                    <a:pt x="12724" y="14736"/>
                  </a:cubicBezTo>
                  <a:lnTo>
                    <a:pt x="12724" y="15039"/>
                  </a:lnTo>
                  <a:cubicBezTo>
                    <a:pt x="12877" y="15039"/>
                    <a:pt x="12877" y="15643"/>
                    <a:pt x="13315" y="15944"/>
                  </a:cubicBezTo>
                  <a:close/>
                  <a:moveTo>
                    <a:pt x="13469" y="16852"/>
                  </a:moveTo>
                  <a:cubicBezTo>
                    <a:pt x="13469" y="16852"/>
                    <a:pt x="13469" y="17456"/>
                    <a:pt x="13907" y="17758"/>
                  </a:cubicBezTo>
                  <a:lnTo>
                    <a:pt x="14202" y="17758"/>
                  </a:lnTo>
                  <a:lnTo>
                    <a:pt x="14202" y="17153"/>
                  </a:lnTo>
                  <a:cubicBezTo>
                    <a:pt x="14060" y="16997"/>
                    <a:pt x="13765" y="16852"/>
                    <a:pt x="13611" y="16695"/>
                  </a:cubicBezTo>
                  <a:lnTo>
                    <a:pt x="13469" y="16695"/>
                  </a:lnTo>
                  <a:close/>
                  <a:moveTo>
                    <a:pt x="13611" y="18060"/>
                  </a:moveTo>
                  <a:cubicBezTo>
                    <a:pt x="13907" y="18060"/>
                    <a:pt x="14060" y="18205"/>
                    <a:pt x="14202" y="18060"/>
                  </a:cubicBezTo>
                  <a:cubicBezTo>
                    <a:pt x="14202" y="18060"/>
                    <a:pt x="14357" y="18060"/>
                    <a:pt x="14357" y="17904"/>
                  </a:cubicBezTo>
                  <a:cubicBezTo>
                    <a:pt x="14499" y="17904"/>
                    <a:pt x="14499" y="17758"/>
                    <a:pt x="14499" y="17601"/>
                  </a:cubicBezTo>
                  <a:cubicBezTo>
                    <a:pt x="14652" y="17456"/>
                    <a:pt x="14652" y="17153"/>
                    <a:pt x="14499" y="16852"/>
                  </a:cubicBezTo>
                  <a:cubicBezTo>
                    <a:pt x="14202" y="16695"/>
                    <a:pt x="13907" y="16392"/>
                    <a:pt x="13765" y="16392"/>
                  </a:cubicBezTo>
                  <a:lnTo>
                    <a:pt x="13469" y="16392"/>
                  </a:lnTo>
                  <a:cubicBezTo>
                    <a:pt x="13315" y="16392"/>
                    <a:pt x="13173" y="16392"/>
                    <a:pt x="13173" y="16549"/>
                  </a:cubicBezTo>
                  <a:lnTo>
                    <a:pt x="13173" y="17299"/>
                  </a:lnTo>
                  <a:cubicBezTo>
                    <a:pt x="13315" y="17299"/>
                    <a:pt x="13315" y="17299"/>
                    <a:pt x="13315" y="17456"/>
                  </a:cubicBezTo>
                  <a:cubicBezTo>
                    <a:pt x="13315" y="17601"/>
                    <a:pt x="13469" y="17758"/>
                    <a:pt x="13611" y="18060"/>
                  </a:cubicBezTo>
                  <a:close/>
                  <a:moveTo>
                    <a:pt x="5622" y="10650"/>
                  </a:moveTo>
                  <a:cubicBezTo>
                    <a:pt x="5776" y="10650"/>
                    <a:pt x="5776" y="10505"/>
                    <a:pt x="5918" y="10349"/>
                  </a:cubicBezTo>
                  <a:cubicBezTo>
                    <a:pt x="5622" y="10349"/>
                    <a:pt x="5326" y="10204"/>
                    <a:pt x="5031" y="10349"/>
                  </a:cubicBezTo>
                  <a:cubicBezTo>
                    <a:pt x="4734" y="10349"/>
                    <a:pt x="4592" y="10505"/>
                    <a:pt x="4592" y="10650"/>
                  </a:cubicBezTo>
                  <a:lnTo>
                    <a:pt x="4592" y="11110"/>
                  </a:lnTo>
                  <a:cubicBezTo>
                    <a:pt x="4734" y="11110"/>
                    <a:pt x="4889" y="11255"/>
                    <a:pt x="5031" y="11255"/>
                  </a:cubicBezTo>
                  <a:lnTo>
                    <a:pt x="5184" y="11255"/>
                  </a:lnTo>
                  <a:cubicBezTo>
                    <a:pt x="5031" y="11255"/>
                    <a:pt x="5031" y="11110"/>
                    <a:pt x="5031" y="11110"/>
                  </a:cubicBezTo>
                  <a:lnTo>
                    <a:pt x="4889" y="10953"/>
                  </a:lnTo>
                  <a:lnTo>
                    <a:pt x="4889" y="10808"/>
                  </a:lnTo>
                  <a:cubicBezTo>
                    <a:pt x="4889" y="10650"/>
                    <a:pt x="5031" y="10650"/>
                    <a:pt x="5031" y="10650"/>
                  </a:cubicBezTo>
                  <a:close/>
                  <a:moveTo>
                    <a:pt x="5184" y="8233"/>
                  </a:moveTo>
                  <a:cubicBezTo>
                    <a:pt x="5776" y="8391"/>
                    <a:pt x="6214" y="8995"/>
                    <a:pt x="6214" y="9140"/>
                  </a:cubicBezTo>
                  <a:cubicBezTo>
                    <a:pt x="6368" y="9297"/>
                    <a:pt x="6368" y="9297"/>
                    <a:pt x="6368" y="9442"/>
                  </a:cubicBezTo>
                  <a:cubicBezTo>
                    <a:pt x="6368" y="9599"/>
                    <a:pt x="6214" y="9599"/>
                    <a:pt x="6214" y="9744"/>
                  </a:cubicBezTo>
                  <a:lnTo>
                    <a:pt x="5918" y="9744"/>
                  </a:lnTo>
                  <a:cubicBezTo>
                    <a:pt x="5622" y="9901"/>
                    <a:pt x="5184" y="9901"/>
                    <a:pt x="4889" y="9744"/>
                  </a:cubicBezTo>
                  <a:cubicBezTo>
                    <a:pt x="4734" y="9599"/>
                    <a:pt x="4592" y="9297"/>
                    <a:pt x="4439" y="8995"/>
                  </a:cubicBezTo>
                  <a:lnTo>
                    <a:pt x="4439" y="8692"/>
                  </a:lnTo>
                  <a:cubicBezTo>
                    <a:pt x="4592" y="8536"/>
                    <a:pt x="4592" y="8536"/>
                    <a:pt x="4592" y="8391"/>
                  </a:cubicBezTo>
                  <a:cubicBezTo>
                    <a:pt x="4734" y="8233"/>
                    <a:pt x="5031" y="8233"/>
                    <a:pt x="5184" y="823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2" name="Google Shape;5490;p41"/>
            <p:cNvSpPr/>
            <p:nvPr/>
          </p:nvSpPr>
          <p:spPr>
            <a:xfrm>
              <a:off x="1198026" y="299982"/>
              <a:ext cx="47038" cy="60652"/>
            </a:xfrm>
            <a:custGeom>
              <a:avLst/>
              <a:gdLst/>
              <a:ahLst/>
              <a:cxnLst>
                <a:cxn ang="0">
                  <a:pos x="wd2" y="hd2"/>
                </a:cxn>
                <a:cxn ang="5400000">
                  <a:pos x="wd2" y="hd2"/>
                </a:cxn>
                <a:cxn ang="10800000">
                  <a:pos x="wd2" y="hd2"/>
                </a:cxn>
                <a:cxn ang="16200000">
                  <a:pos x="wd2" y="hd2"/>
                </a:cxn>
              </a:cxnLst>
              <a:rect l="0" t="0" r="r" b="b"/>
              <a:pathLst>
                <a:path w="20702" h="21600" extrusionOk="0">
                  <a:moveTo>
                    <a:pt x="17837" y="0"/>
                  </a:moveTo>
                  <a:lnTo>
                    <a:pt x="12742" y="0"/>
                  </a:lnTo>
                  <a:lnTo>
                    <a:pt x="11411" y="988"/>
                  </a:lnTo>
                  <a:cubicBezTo>
                    <a:pt x="10189" y="988"/>
                    <a:pt x="8869" y="2066"/>
                    <a:pt x="8869" y="2066"/>
                  </a:cubicBezTo>
                  <a:lnTo>
                    <a:pt x="7647" y="3054"/>
                  </a:lnTo>
                  <a:cubicBezTo>
                    <a:pt x="6316" y="3054"/>
                    <a:pt x="5095" y="4122"/>
                    <a:pt x="5095" y="5111"/>
                  </a:cubicBezTo>
                  <a:lnTo>
                    <a:pt x="3774" y="6188"/>
                  </a:lnTo>
                  <a:cubicBezTo>
                    <a:pt x="1221" y="8245"/>
                    <a:pt x="0" y="11299"/>
                    <a:pt x="0" y="14433"/>
                  </a:cubicBezTo>
                  <a:cubicBezTo>
                    <a:pt x="0" y="16489"/>
                    <a:pt x="0" y="21600"/>
                    <a:pt x="1221" y="21600"/>
                  </a:cubicBezTo>
                  <a:cubicBezTo>
                    <a:pt x="2553" y="21600"/>
                    <a:pt x="2553" y="18555"/>
                    <a:pt x="2553" y="17478"/>
                  </a:cubicBezTo>
                  <a:cubicBezTo>
                    <a:pt x="3774" y="10310"/>
                    <a:pt x="6316" y="3054"/>
                    <a:pt x="15284" y="2066"/>
                  </a:cubicBezTo>
                  <a:lnTo>
                    <a:pt x="17837" y="2066"/>
                  </a:lnTo>
                  <a:cubicBezTo>
                    <a:pt x="19058" y="2066"/>
                    <a:pt x="20379" y="3054"/>
                    <a:pt x="20379" y="2066"/>
                  </a:cubicBezTo>
                  <a:cubicBezTo>
                    <a:pt x="21600" y="2066"/>
                    <a:pt x="19058" y="0"/>
                    <a:pt x="17837"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3" name="Google Shape;5491;p41"/>
            <p:cNvSpPr/>
            <p:nvPr/>
          </p:nvSpPr>
          <p:spPr>
            <a:xfrm>
              <a:off x="1297968" y="311557"/>
              <a:ext cx="48024" cy="32486"/>
            </a:xfrm>
            <a:custGeom>
              <a:avLst/>
              <a:gdLst/>
              <a:ahLst/>
              <a:cxnLst>
                <a:cxn ang="0">
                  <a:pos x="wd2" y="hd2"/>
                </a:cxn>
                <a:cxn ang="5400000">
                  <a:pos x="wd2" y="hd2"/>
                </a:cxn>
                <a:cxn ang="10800000">
                  <a:pos x="wd2" y="hd2"/>
                </a:cxn>
                <a:cxn ang="16200000">
                  <a:pos x="wd2" y="hd2"/>
                </a:cxn>
              </a:cxnLst>
              <a:rect l="0" t="0" r="r" b="b"/>
              <a:pathLst>
                <a:path w="19919" h="18711" extrusionOk="0">
                  <a:moveTo>
                    <a:pt x="512" y="0"/>
                  </a:moveTo>
                  <a:cubicBezTo>
                    <a:pt x="-639" y="1598"/>
                    <a:pt x="512" y="3341"/>
                    <a:pt x="512" y="3341"/>
                  </a:cubicBezTo>
                  <a:cubicBezTo>
                    <a:pt x="1756" y="4939"/>
                    <a:pt x="2907" y="4939"/>
                    <a:pt x="4162" y="6667"/>
                  </a:cubicBezTo>
                  <a:cubicBezTo>
                    <a:pt x="5313" y="6667"/>
                    <a:pt x="7709" y="8266"/>
                    <a:pt x="8963" y="10008"/>
                  </a:cubicBezTo>
                  <a:cubicBezTo>
                    <a:pt x="11359" y="11606"/>
                    <a:pt x="14915" y="14933"/>
                    <a:pt x="16160" y="16675"/>
                  </a:cubicBezTo>
                  <a:cubicBezTo>
                    <a:pt x="20961" y="21600"/>
                    <a:pt x="20961" y="16675"/>
                    <a:pt x="17311" y="11606"/>
                  </a:cubicBezTo>
                  <a:cubicBezTo>
                    <a:pt x="14915" y="10008"/>
                    <a:pt x="14915" y="10008"/>
                    <a:pt x="13764" y="8266"/>
                  </a:cubicBezTo>
                  <a:lnTo>
                    <a:pt x="12510" y="8266"/>
                  </a:lnTo>
                  <a:cubicBezTo>
                    <a:pt x="10114" y="6667"/>
                    <a:pt x="8963" y="4939"/>
                    <a:pt x="6558" y="3341"/>
                  </a:cubicBezTo>
                  <a:cubicBezTo>
                    <a:pt x="5313" y="3341"/>
                    <a:pt x="1756" y="0"/>
                    <a:pt x="512"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4" name="Google Shape;5492;p41"/>
            <p:cNvSpPr/>
            <p:nvPr/>
          </p:nvSpPr>
          <p:spPr>
            <a:xfrm>
              <a:off x="1066034" y="354857"/>
              <a:ext cx="33619" cy="47882"/>
            </a:xfrm>
            <a:custGeom>
              <a:avLst/>
              <a:gdLst/>
              <a:ahLst/>
              <a:cxnLst>
                <a:cxn ang="0">
                  <a:pos x="wd2" y="hd2"/>
                </a:cxn>
                <a:cxn ang="5400000">
                  <a:pos x="wd2" y="hd2"/>
                </a:cxn>
                <a:cxn ang="10800000">
                  <a:pos x="wd2" y="hd2"/>
                </a:cxn>
                <a:cxn ang="16200000">
                  <a:pos x="wd2" y="hd2"/>
                </a:cxn>
              </a:cxnLst>
              <a:rect l="0" t="0" r="r" b="b"/>
              <a:pathLst>
                <a:path w="19235" h="20978" extrusionOk="0">
                  <a:moveTo>
                    <a:pt x="19235" y="1314"/>
                  </a:moveTo>
                  <a:cubicBezTo>
                    <a:pt x="19235" y="1314"/>
                    <a:pt x="19235" y="0"/>
                    <a:pt x="17504" y="0"/>
                  </a:cubicBezTo>
                  <a:cubicBezTo>
                    <a:pt x="17504" y="0"/>
                    <a:pt x="15916" y="0"/>
                    <a:pt x="15916" y="1314"/>
                  </a:cubicBezTo>
                  <a:cubicBezTo>
                    <a:pt x="15916" y="1314"/>
                    <a:pt x="14200" y="2530"/>
                    <a:pt x="14200" y="3856"/>
                  </a:cubicBezTo>
                  <a:cubicBezTo>
                    <a:pt x="10881" y="6386"/>
                    <a:pt x="5989" y="10143"/>
                    <a:pt x="4258" y="13998"/>
                  </a:cubicBezTo>
                  <a:cubicBezTo>
                    <a:pt x="4258" y="13998"/>
                    <a:pt x="2670" y="13998"/>
                    <a:pt x="2670" y="15214"/>
                  </a:cubicBezTo>
                  <a:cubicBezTo>
                    <a:pt x="-2365" y="21600"/>
                    <a:pt x="954" y="21600"/>
                    <a:pt x="2670" y="20286"/>
                  </a:cubicBezTo>
                  <a:cubicBezTo>
                    <a:pt x="4258" y="19070"/>
                    <a:pt x="4258" y="17744"/>
                    <a:pt x="5989" y="17744"/>
                  </a:cubicBezTo>
                  <a:cubicBezTo>
                    <a:pt x="5989" y="16529"/>
                    <a:pt x="7577" y="15214"/>
                    <a:pt x="7577" y="15214"/>
                  </a:cubicBezTo>
                  <a:lnTo>
                    <a:pt x="7577" y="13998"/>
                  </a:lnTo>
                  <a:lnTo>
                    <a:pt x="10881" y="11457"/>
                  </a:lnTo>
                  <a:cubicBezTo>
                    <a:pt x="10881" y="10143"/>
                    <a:pt x="12612" y="10143"/>
                    <a:pt x="12612" y="10143"/>
                  </a:cubicBezTo>
                  <a:cubicBezTo>
                    <a:pt x="12612" y="8927"/>
                    <a:pt x="12612" y="8927"/>
                    <a:pt x="14200" y="8927"/>
                  </a:cubicBezTo>
                  <a:lnTo>
                    <a:pt x="17504" y="3856"/>
                  </a:lnTo>
                  <a:cubicBezTo>
                    <a:pt x="17504" y="3856"/>
                    <a:pt x="19235" y="2530"/>
                    <a:pt x="19235" y="131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5" name="Google Shape;5493;p41"/>
            <p:cNvSpPr/>
            <p:nvPr/>
          </p:nvSpPr>
          <p:spPr>
            <a:xfrm>
              <a:off x="1403376" y="505332"/>
              <a:ext cx="15243" cy="50534"/>
            </a:xfrm>
            <a:custGeom>
              <a:avLst/>
              <a:gdLst/>
              <a:ahLst/>
              <a:cxnLst>
                <a:cxn ang="0">
                  <a:pos x="wd2" y="hd2"/>
                </a:cxn>
                <a:cxn ang="5400000">
                  <a:pos x="wd2" y="hd2"/>
                </a:cxn>
                <a:cxn ang="10800000">
                  <a:pos x="wd2" y="hd2"/>
                </a:cxn>
                <a:cxn ang="16200000">
                  <a:pos x="wd2" y="hd2"/>
                </a:cxn>
              </a:cxnLst>
              <a:rect l="0" t="0" r="r" b="b"/>
              <a:pathLst>
                <a:path w="18975" h="20961" extrusionOk="0">
                  <a:moveTo>
                    <a:pt x="14410" y="0"/>
                  </a:moveTo>
                  <a:cubicBezTo>
                    <a:pt x="10956" y="0"/>
                    <a:pt x="10956" y="3650"/>
                    <a:pt x="10956" y="4801"/>
                  </a:cubicBezTo>
                  <a:cubicBezTo>
                    <a:pt x="7190" y="8451"/>
                    <a:pt x="3735" y="10847"/>
                    <a:pt x="3735" y="14403"/>
                  </a:cubicBezTo>
                  <a:cubicBezTo>
                    <a:pt x="0" y="15648"/>
                    <a:pt x="0" y="19205"/>
                    <a:pt x="0" y="20449"/>
                  </a:cubicBezTo>
                  <a:cubicBezTo>
                    <a:pt x="0" y="21600"/>
                    <a:pt x="3735" y="20449"/>
                    <a:pt x="3735" y="20449"/>
                  </a:cubicBezTo>
                  <a:cubicBezTo>
                    <a:pt x="7190" y="19205"/>
                    <a:pt x="10956" y="14403"/>
                    <a:pt x="10956" y="13252"/>
                  </a:cubicBezTo>
                  <a:cubicBezTo>
                    <a:pt x="14410" y="10847"/>
                    <a:pt x="14410" y="8451"/>
                    <a:pt x="18145" y="4801"/>
                  </a:cubicBezTo>
                  <a:cubicBezTo>
                    <a:pt x="18145" y="4801"/>
                    <a:pt x="21600" y="0"/>
                    <a:pt x="1441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6" name="Google Shape;5494;p41"/>
            <p:cNvSpPr/>
            <p:nvPr/>
          </p:nvSpPr>
          <p:spPr>
            <a:xfrm>
              <a:off x="1333926" y="551632"/>
              <a:ext cx="31952" cy="23152"/>
            </a:xfrm>
            <a:custGeom>
              <a:avLst/>
              <a:gdLst/>
              <a:ahLst/>
              <a:cxnLst>
                <a:cxn ang="0">
                  <a:pos x="wd2" y="hd2"/>
                </a:cxn>
                <a:cxn ang="5400000">
                  <a:pos x="wd2" y="hd2"/>
                </a:cxn>
                <a:cxn ang="10800000">
                  <a:pos x="wd2" y="hd2"/>
                </a:cxn>
                <a:cxn ang="16200000">
                  <a:pos x="wd2" y="hd2"/>
                </a:cxn>
              </a:cxnLst>
              <a:rect l="0" t="0" r="r" b="b"/>
              <a:pathLst>
                <a:path w="21600" h="21600" extrusionOk="0">
                  <a:moveTo>
                    <a:pt x="0" y="2799"/>
                  </a:moveTo>
                  <a:cubicBezTo>
                    <a:pt x="0" y="5388"/>
                    <a:pt x="7825" y="10800"/>
                    <a:pt x="9854" y="13599"/>
                  </a:cubicBezTo>
                  <a:lnTo>
                    <a:pt x="17679" y="19011"/>
                  </a:lnTo>
                  <a:cubicBezTo>
                    <a:pt x="17679" y="21600"/>
                    <a:pt x="17679" y="21600"/>
                    <a:pt x="19555" y="21600"/>
                  </a:cubicBezTo>
                  <a:cubicBezTo>
                    <a:pt x="21600" y="21600"/>
                    <a:pt x="21600" y="21600"/>
                    <a:pt x="21600" y="19011"/>
                  </a:cubicBezTo>
                  <a:lnTo>
                    <a:pt x="15651" y="10800"/>
                  </a:lnTo>
                  <a:cubicBezTo>
                    <a:pt x="13775" y="8211"/>
                    <a:pt x="3904" y="0"/>
                    <a:pt x="2028" y="0"/>
                  </a:cubicBezTo>
                  <a:cubicBezTo>
                    <a:pt x="2028" y="0"/>
                    <a:pt x="0" y="0"/>
                    <a:pt x="0" y="279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7" name="Google Shape;5495;p41"/>
            <p:cNvSpPr/>
            <p:nvPr/>
          </p:nvSpPr>
          <p:spPr>
            <a:xfrm>
              <a:off x="1215401" y="478844"/>
              <a:ext cx="12720" cy="12702"/>
            </a:xfrm>
            <a:custGeom>
              <a:avLst/>
              <a:gdLst/>
              <a:ahLst/>
              <a:cxnLst>
                <a:cxn ang="0">
                  <a:pos x="wd2" y="hd2"/>
                </a:cxn>
                <a:cxn ang="5400000">
                  <a:pos x="wd2" y="hd2"/>
                </a:cxn>
                <a:cxn ang="10800000">
                  <a:pos x="wd2" y="hd2"/>
                </a:cxn>
                <a:cxn ang="16200000">
                  <a:pos x="wd2" y="hd2"/>
                </a:cxn>
              </a:cxnLst>
              <a:rect l="0" t="0" r="r" b="b"/>
              <a:pathLst>
                <a:path w="19144" h="21600" extrusionOk="0">
                  <a:moveTo>
                    <a:pt x="8693" y="15955"/>
                  </a:moveTo>
                  <a:lnTo>
                    <a:pt x="12870" y="21600"/>
                  </a:lnTo>
                  <a:cubicBezTo>
                    <a:pt x="17423" y="21600"/>
                    <a:pt x="21600" y="15955"/>
                    <a:pt x="17423" y="10777"/>
                  </a:cubicBezTo>
                  <a:cubicBezTo>
                    <a:pt x="12870" y="5178"/>
                    <a:pt x="12870" y="5178"/>
                    <a:pt x="8693" y="5178"/>
                  </a:cubicBezTo>
                  <a:cubicBezTo>
                    <a:pt x="8693" y="5178"/>
                    <a:pt x="4177" y="0"/>
                    <a:pt x="0" y="0"/>
                  </a:cubicBezTo>
                  <a:cubicBezTo>
                    <a:pt x="4177" y="5178"/>
                    <a:pt x="4177" y="10777"/>
                    <a:pt x="8693" y="1595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8" name="Google Shape;5496;p41"/>
            <p:cNvSpPr/>
            <p:nvPr/>
          </p:nvSpPr>
          <p:spPr>
            <a:xfrm>
              <a:off x="1070701" y="458582"/>
              <a:ext cx="46302" cy="12702"/>
            </a:xfrm>
            <a:custGeom>
              <a:avLst/>
              <a:gdLst/>
              <a:ahLst/>
              <a:cxnLst>
                <a:cxn ang="0">
                  <a:pos x="wd2" y="hd2"/>
                </a:cxn>
                <a:cxn ang="5400000">
                  <a:pos x="wd2" y="hd2"/>
                </a:cxn>
                <a:cxn ang="10800000">
                  <a:pos x="wd2" y="hd2"/>
                </a:cxn>
                <a:cxn ang="16200000">
                  <a:pos x="wd2" y="hd2"/>
                </a:cxn>
              </a:cxnLst>
              <a:rect l="0" t="0" r="r" b="b"/>
              <a:pathLst>
                <a:path w="21600" h="21600" extrusionOk="0">
                  <a:moveTo>
                    <a:pt x="5400" y="10334"/>
                  </a:moveTo>
                  <a:cubicBezTo>
                    <a:pt x="9400" y="10334"/>
                    <a:pt x="9400" y="10334"/>
                    <a:pt x="13506" y="21600"/>
                  </a:cubicBezTo>
                  <a:cubicBezTo>
                    <a:pt x="14800" y="21600"/>
                    <a:pt x="21600" y="21600"/>
                    <a:pt x="21600" y="10334"/>
                  </a:cubicBezTo>
                  <a:lnTo>
                    <a:pt x="20200" y="10334"/>
                  </a:lnTo>
                  <a:cubicBezTo>
                    <a:pt x="14800" y="10334"/>
                    <a:pt x="13506" y="0"/>
                    <a:pt x="9400" y="0"/>
                  </a:cubicBezTo>
                  <a:lnTo>
                    <a:pt x="4000" y="0"/>
                  </a:lnTo>
                  <a:cubicBezTo>
                    <a:pt x="2706" y="0"/>
                    <a:pt x="0" y="10334"/>
                    <a:pt x="0" y="21600"/>
                  </a:cubicBezTo>
                  <a:cubicBezTo>
                    <a:pt x="1295" y="21600"/>
                    <a:pt x="2706" y="10334"/>
                    <a:pt x="5400" y="10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39" name="Google Shape;5497;p41"/>
            <p:cNvSpPr/>
            <p:nvPr/>
          </p:nvSpPr>
          <p:spPr>
            <a:xfrm>
              <a:off x="1230688" y="392086"/>
              <a:ext cx="12702" cy="39259"/>
            </a:xfrm>
            <a:custGeom>
              <a:avLst/>
              <a:gdLst/>
              <a:ahLst/>
              <a:cxnLst>
                <a:cxn ang="0">
                  <a:pos x="wd2" y="hd2"/>
                </a:cxn>
                <a:cxn ang="5400000">
                  <a:pos x="wd2" y="hd2"/>
                </a:cxn>
                <a:cxn ang="10800000">
                  <a:pos x="wd2" y="hd2"/>
                </a:cxn>
                <a:cxn ang="16200000">
                  <a:pos x="wd2" y="hd2"/>
                </a:cxn>
              </a:cxnLst>
              <a:rect l="0" t="0" r="r" b="b"/>
              <a:pathLst>
                <a:path w="21600" h="19481" extrusionOk="0">
                  <a:moveTo>
                    <a:pt x="0" y="18856"/>
                  </a:moveTo>
                  <a:cubicBezTo>
                    <a:pt x="6990" y="20357"/>
                    <a:pt x="6990" y="18856"/>
                    <a:pt x="6990" y="17479"/>
                  </a:cubicBezTo>
                  <a:cubicBezTo>
                    <a:pt x="6990" y="17479"/>
                    <a:pt x="6990" y="15990"/>
                    <a:pt x="14610" y="15990"/>
                  </a:cubicBezTo>
                  <a:lnTo>
                    <a:pt x="14610" y="10246"/>
                  </a:lnTo>
                  <a:cubicBezTo>
                    <a:pt x="21600" y="8868"/>
                    <a:pt x="21600" y="5990"/>
                    <a:pt x="21600" y="4501"/>
                  </a:cubicBezTo>
                  <a:cubicBezTo>
                    <a:pt x="21600" y="4501"/>
                    <a:pt x="21600" y="-1243"/>
                    <a:pt x="14610" y="246"/>
                  </a:cubicBezTo>
                  <a:cubicBezTo>
                    <a:pt x="6990" y="246"/>
                    <a:pt x="6990" y="1623"/>
                    <a:pt x="6990" y="1623"/>
                  </a:cubicBezTo>
                  <a:lnTo>
                    <a:pt x="6990" y="4501"/>
                  </a:lnTo>
                  <a:cubicBezTo>
                    <a:pt x="6990" y="7367"/>
                    <a:pt x="6990" y="11734"/>
                    <a:pt x="0" y="1461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0" name="Google Shape;5498;p41"/>
            <p:cNvSpPr/>
            <p:nvPr/>
          </p:nvSpPr>
          <p:spPr>
            <a:xfrm>
              <a:off x="1108201" y="375232"/>
              <a:ext cx="28952" cy="231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188"/>
                    <a:pt x="15202" y="7978"/>
                    <a:pt x="12964" y="7978"/>
                  </a:cubicBezTo>
                  <a:cubicBezTo>
                    <a:pt x="10893" y="5388"/>
                    <a:pt x="8636" y="2589"/>
                    <a:pt x="4327" y="0"/>
                  </a:cubicBezTo>
                  <a:lnTo>
                    <a:pt x="0" y="0"/>
                  </a:lnTo>
                  <a:cubicBezTo>
                    <a:pt x="0" y="2589"/>
                    <a:pt x="2257" y="2589"/>
                    <a:pt x="2257" y="2589"/>
                  </a:cubicBezTo>
                  <a:cubicBezTo>
                    <a:pt x="4327" y="5388"/>
                    <a:pt x="8636" y="5388"/>
                    <a:pt x="8636" y="7978"/>
                  </a:cubicBezTo>
                  <a:lnTo>
                    <a:pt x="12964" y="10800"/>
                  </a:lnTo>
                  <a:lnTo>
                    <a:pt x="21600" y="2160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1" name="Google Shape;5499;p41"/>
            <p:cNvSpPr/>
            <p:nvPr/>
          </p:nvSpPr>
          <p:spPr>
            <a:xfrm>
              <a:off x="1093851" y="397037"/>
              <a:ext cx="31727" cy="21472"/>
            </a:xfrm>
            <a:custGeom>
              <a:avLst/>
              <a:gdLst/>
              <a:ahLst/>
              <a:cxnLst>
                <a:cxn ang="0">
                  <a:pos x="wd2" y="hd2"/>
                </a:cxn>
                <a:cxn ang="5400000">
                  <a:pos x="wd2" y="hd2"/>
                </a:cxn>
                <a:cxn ang="10800000">
                  <a:pos x="wd2" y="hd2"/>
                </a:cxn>
                <a:cxn ang="16200000">
                  <a:pos x="wd2" y="hd2"/>
                </a:cxn>
              </a:cxnLst>
              <a:rect l="0" t="0" r="r" b="b"/>
              <a:pathLst>
                <a:path w="21600" h="20032" extrusionOk="0">
                  <a:moveTo>
                    <a:pt x="19711" y="17443"/>
                  </a:moveTo>
                  <a:cubicBezTo>
                    <a:pt x="19711" y="20032"/>
                    <a:pt x="19711" y="20032"/>
                    <a:pt x="21600" y="20032"/>
                  </a:cubicBezTo>
                  <a:lnTo>
                    <a:pt x="21600" y="17443"/>
                  </a:lnTo>
                  <a:lnTo>
                    <a:pt x="19711" y="14644"/>
                  </a:lnTo>
                  <a:cubicBezTo>
                    <a:pt x="17651" y="12054"/>
                    <a:pt x="15762" y="12054"/>
                    <a:pt x="15762" y="9232"/>
                  </a:cubicBezTo>
                  <a:lnTo>
                    <a:pt x="11830" y="6643"/>
                  </a:lnTo>
                  <a:cubicBezTo>
                    <a:pt x="11830" y="3844"/>
                    <a:pt x="9770" y="3844"/>
                    <a:pt x="7881" y="1254"/>
                  </a:cubicBezTo>
                  <a:cubicBezTo>
                    <a:pt x="5838" y="1254"/>
                    <a:pt x="1889" y="-1568"/>
                    <a:pt x="0" y="1254"/>
                  </a:cubicBezTo>
                  <a:lnTo>
                    <a:pt x="1889" y="3844"/>
                  </a:lnTo>
                  <a:lnTo>
                    <a:pt x="3949" y="3844"/>
                  </a:lnTo>
                  <a:cubicBezTo>
                    <a:pt x="7881" y="6643"/>
                    <a:pt x="11830" y="9232"/>
                    <a:pt x="13719" y="12054"/>
                  </a:cubicBezTo>
                  <a:cubicBezTo>
                    <a:pt x="15762" y="14644"/>
                    <a:pt x="15762" y="14644"/>
                    <a:pt x="17651" y="14644"/>
                  </a:cubicBezTo>
                  <a:cubicBezTo>
                    <a:pt x="17651" y="17443"/>
                    <a:pt x="19711" y="17443"/>
                    <a:pt x="19711" y="1744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2" name="Google Shape;5500;p41"/>
            <p:cNvSpPr/>
            <p:nvPr/>
          </p:nvSpPr>
          <p:spPr>
            <a:xfrm>
              <a:off x="1316551" y="574782"/>
              <a:ext cx="28259" cy="24400"/>
            </a:xfrm>
            <a:custGeom>
              <a:avLst/>
              <a:gdLst/>
              <a:ahLst/>
              <a:cxnLst>
                <a:cxn ang="0">
                  <a:pos x="wd2" y="hd2"/>
                </a:cxn>
                <a:cxn ang="5400000">
                  <a:pos x="wd2" y="hd2"/>
                </a:cxn>
                <a:cxn ang="10800000">
                  <a:pos x="wd2" y="hd2"/>
                </a:cxn>
                <a:cxn ang="16200000">
                  <a:pos x="wd2" y="hd2"/>
                </a:cxn>
              </a:cxnLst>
              <a:rect l="0" t="0" r="r" b="b"/>
              <a:pathLst>
                <a:path w="21082" h="20153" extrusionOk="0">
                  <a:moveTo>
                    <a:pt x="19530" y="16830"/>
                  </a:moveTo>
                  <a:cubicBezTo>
                    <a:pt x="17273" y="12039"/>
                    <a:pt x="15202" y="9561"/>
                    <a:pt x="12964" y="7269"/>
                  </a:cubicBezTo>
                  <a:lnTo>
                    <a:pt x="6566" y="2478"/>
                  </a:lnTo>
                  <a:cubicBezTo>
                    <a:pt x="6566" y="2478"/>
                    <a:pt x="2257" y="0"/>
                    <a:pt x="0" y="0"/>
                  </a:cubicBezTo>
                  <a:lnTo>
                    <a:pt x="2257" y="2478"/>
                  </a:lnTo>
                  <a:lnTo>
                    <a:pt x="10893" y="9561"/>
                  </a:lnTo>
                  <a:lnTo>
                    <a:pt x="19530" y="19122"/>
                  </a:lnTo>
                  <a:cubicBezTo>
                    <a:pt x="21600" y="21600"/>
                    <a:pt x="21600" y="19122"/>
                    <a:pt x="19530" y="1683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3" name="Google Shape;5501;p41"/>
            <p:cNvSpPr/>
            <p:nvPr/>
          </p:nvSpPr>
          <p:spPr>
            <a:xfrm>
              <a:off x="1332594" y="383782"/>
              <a:ext cx="27484" cy="22780"/>
            </a:xfrm>
            <a:custGeom>
              <a:avLst/>
              <a:gdLst/>
              <a:ahLst/>
              <a:cxnLst>
                <a:cxn ang="0">
                  <a:pos x="wd2" y="hd2"/>
                </a:cxn>
                <a:cxn ang="5400000">
                  <a:pos x="wd2" y="hd2"/>
                </a:cxn>
                <a:cxn ang="10800000">
                  <a:pos x="wd2" y="hd2"/>
                </a:cxn>
                <a:cxn ang="16200000">
                  <a:pos x="wd2" y="hd2"/>
                </a:cxn>
              </a:cxnLst>
              <a:rect l="0" t="0" r="r" b="b"/>
              <a:pathLst>
                <a:path w="20522" h="18797" extrusionOk="0">
                  <a:moveTo>
                    <a:pt x="20522" y="0"/>
                  </a:moveTo>
                  <a:lnTo>
                    <a:pt x="18282" y="0"/>
                  </a:lnTo>
                  <a:cubicBezTo>
                    <a:pt x="18282" y="2496"/>
                    <a:pt x="7566" y="7262"/>
                    <a:pt x="3235" y="12048"/>
                  </a:cubicBezTo>
                  <a:cubicBezTo>
                    <a:pt x="-1078" y="16814"/>
                    <a:pt x="-1078" y="21600"/>
                    <a:pt x="3235" y="16814"/>
                  </a:cubicBezTo>
                  <a:cubicBezTo>
                    <a:pt x="3235" y="14338"/>
                    <a:pt x="7566" y="12048"/>
                    <a:pt x="7566" y="12048"/>
                  </a:cubicBezTo>
                  <a:cubicBezTo>
                    <a:pt x="11878" y="9552"/>
                    <a:pt x="16209" y="7262"/>
                    <a:pt x="18282" y="4786"/>
                  </a:cubicBezTo>
                  <a:cubicBezTo>
                    <a:pt x="20522" y="4786"/>
                    <a:pt x="20522" y="2496"/>
                    <a:pt x="20522"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4" name="Google Shape;5502;p41"/>
            <p:cNvSpPr/>
            <p:nvPr/>
          </p:nvSpPr>
          <p:spPr>
            <a:xfrm>
              <a:off x="1354301" y="432419"/>
              <a:ext cx="34727" cy="12702"/>
            </a:xfrm>
            <a:custGeom>
              <a:avLst/>
              <a:gdLst/>
              <a:ahLst/>
              <a:cxnLst>
                <a:cxn ang="0">
                  <a:pos x="wd2" y="hd2"/>
                </a:cxn>
                <a:cxn ang="5400000">
                  <a:pos x="wd2" y="hd2"/>
                </a:cxn>
                <a:cxn ang="10800000">
                  <a:pos x="wd2" y="hd2"/>
                </a:cxn>
                <a:cxn ang="16200000">
                  <a:pos x="wd2" y="hd2"/>
                </a:cxn>
              </a:cxnLst>
              <a:rect l="0" t="0" r="r" b="b"/>
              <a:pathLst>
                <a:path w="21600" h="21600" extrusionOk="0">
                  <a:moveTo>
                    <a:pt x="1726" y="21600"/>
                  </a:moveTo>
                  <a:lnTo>
                    <a:pt x="7200" y="21600"/>
                  </a:lnTo>
                  <a:cubicBezTo>
                    <a:pt x="8926" y="21600"/>
                    <a:pt x="19718" y="11221"/>
                    <a:pt x="21600" y="11221"/>
                  </a:cubicBezTo>
                  <a:cubicBezTo>
                    <a:pt x="21600" y="0"/>
                    <a:pt x="21600" y="0"/>
                    <a:pt x="19718" y="0"/>
                  </a:cubicBezTo>
                  <a:lnTo>
                    <a:pt x="14400" y="0"/>
                  </a:lnTo>
                  <a:lnTo>
                    <a:pt x="3592" y="11221"/>
                  </a:lnTo>
                  <a:cubicBezTo>
                    <a:pt x="3592" y="11221"/>
                    <a:pt x="0" y="11221"/>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5" name="Google Shape;5503;p41"/>
            <p:cNvSpPr/>
            <p:nvPr/>
          </p:nvSpPr>
          <p:spPr>
            <a:xfrm>
              <a:off x="1124341" y="331707"/>
              <a:ext cx="29052" cy="15612"/>
            </a:xfrm>
            <a:custGeom>
              <a:avLst/>
              <a:gdLst/>
              <a:ahLst/>
              <a:cxnLst>
                <a:cxn ang="0">
                  <a:pos x="wd2" y="hd2"/>
                </a:cxn>
                <a:cxn ang="5400000">
                  <a:pos x="wd2" y="hd2"/>
                </a:cxn>
                <a:cxn ang="10800000">
                  <a:pos x="wd2" y="hd2"/>
                </a:cxn>
                <a:cxn ang="16200000">
                  <a:pos x="wd2" y="hd2"/>
                </a:cxn>
              </a:cxnLst>
              <a:rect l="0" t="0" r="r" b="b"/>
              <a:pathLst>
                <a:path w="18070" h="19434" extrusionOk="0">
                  <a:moveTo>
                    <a:pt x="767" y="7190"/>
                  </a:moveTo>
                  <a:cubicBezTo>
                    <a:pt x="2633" y="7190"/>
                    <a:pt x="2633" y="3735"/>
                    <a:pt x="7967" y="3735"/>
                  </a:cubicBezTo>
                  <a:cubicBezTo>
                    <a:pt x="11559" y="3735"/>
                    <a:pt x="13441" y="10956"/>
                    <a:pt x="15167" y="14410"/>
                  </a:cubicBezTo>
                  <a:cubicBezTo>
                    <a:pt x="17033" y="21600"/>
                    <a:pt x="20641" y="21600"/>
                    <a:pt x="15167" y="10956"/>
                  </a:cubicBezTo>
                  <a:cubicBezTo>
                    <a:pt x="13441" y="7190"/>
                    <a:pt x="11559" y="0"/>
                    <a:pt x="7967" y="0"/>
                  </a:cubicBezTo>
                  <a:cubicBezTo>
                    <a:pt x="6241" y="0"/>
                    <a:pt x="4359" y="0"/>
                    <a:pt x="767" y="3735"/>
                  </a:cubicBezTo>
                  <a:cubicBezTo>
                    <a:pt x="-959" y="7190"/>
                    <a:pt x="767" y="7190"/>
                    <a:pt x="767" y="71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6" name="Google Shape;5504;p41"/>
            <p:cNvSpPr/>
            <p:nvPr/>
          </p:nvSpPr>
          <p:spPr>
            <a:xfrm>
              <a:off x="1281826" y="467956"/>
              <a:ext cx="31952" cy="12702"/>
            </a:xfrm>
            <a:custGeom>
              <a:avLst/>
              <a:gdLst/>
              <a:ahLst/>
              <a:cxnLst>
                <a:cxn ang="0">
                  <a:pos x="wd2" y="hd2"/>
                </a:cxn>
                <a:cxn ang="5400000">
                  <a:pos x="wd2" y="hd2"/>
                </a:cxn>
                <a:cxn ang="10800000">
                  <a:pos x="wd2" y="hd2"/>
                </a:cxn>
                <a:cxn ang="16200000">
                  <a:pos x="wd2" y="hd2"/>
                </a:cxn>
              </a:cxnLst>
              <a:rect l="0" t="0" r="r" b="b"/>
              <a:pathLst>
                <a:path w="21600" h="14479" extrusionOk="0">
                  <a:moveTo>
                    <a:pt x="3921" y="12334"/>
                  </a:moveTo>
                  <a:cubicBezTo>
                    <a:pt x="5949" y="12334"/>
                    <a:pt x="11746" y="5523"/>
                    <a:pt x="15651" y="5523"/>
                  </a:cubicBezTo>
                  <a:cubicBezTo>
                    <a:pt x="19572" y="5523"/>
                    <a:pt x="19572" y="19759"/>
                    <a:pt x="21600" y="12334"/>
                  </a:cubicBezTo>
                  <a:cubicBezTo>
                    <a:pt x="21600" y="12334"/>
                    <a:pt x="19572" y="5523"/>
                    <a:pt x="17696" y="5523"/>
                  </a:cubicBezTo>
                  <a:cubicBezTo>
                    <a:pt x="15651" y="-1841"/>
                    <a:pt x="9870" y="-1841"/>
                    <a:pt x="5949" y="5523"/>
                  </a:cubicBezTo>
                  <a:lnTo>
                    <a:pt x="3921" y="5523"/>
                  </a:lnTo>
                  <a:cubicBezTo>
                    <a:pt x="2045" y="5523"/>
                    <a:pt x="2045" y="5523"/>
                    <a:pt x="0" y="12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7" name="Google Shape;5505;p41"/>
            <p:cNvSpPr/>
            <p:nvPr/>
          </p:nvSpPr>
          <p:spPr>
            <a:xfrm>
              <a:off x="1368651" y="489742"/>
              <a:ext cx="28927" cy="12703"/>
            </a:xfrm>
            <a:custGeom>
              <a:avLst/>
              <a:gdLst/>
              <a:ahLst/>
              <a:cxnLst>
                <a:cxn ang="0">
                  <a:pos x="wd2" y="hd2"/>
                </a:cxn>
                <a:cxn ang="5400000">
                  <a:pos x="wd2" y="hd2"/>
                </a:cxn>
                <a:cxn ang="10800000">
                  <a:pos x="wd2" y="hd2"/>
                </a:cxn>
                <a:cxn ang="16200000">
                  <a:pos x="wd2" y="hd2"/>
                </a:cxn>
              </a:cxnLst>
              <a:rect l="0" t="0" r="r" b="b"/>
              <a:pathLst>
                <a:path w="21600" h="12763" extrusionOk="0">
                  <a:moveTo>
                    <a:pt x="19528" y="7365"/>
                  </a:moveTo>
                  <a:cubicBezTo>
                    <a:pt x="17287" y="7365"/>
                    <a:pt x="0" y="-5654"/>
                    <a:pt x="0" y="2927"/>
                  </a:cubicBezTo>
                  <a:lnTo>
                    <a:pt x="2240" y="2927"/>
                  </a:lnTo>
                  <a:cubicBezTo>
                    <a:pt x="4313" y="2927"/>
                    <a:pt x="8644" y="7365"/>
                    <a:pt x="10884" y="7365"/>
                  </a:cubicBezTo>
                  <a:cubicBezTo>
                    <a:pt x="12956" y="7365"/>
                    <a:pt x="21600" y="15946"/>
                    <a:pt x="21600" y="11471"/>
                  </a:cubicBezTo>
                  <a:cubicBezTo>
                    <a:pt x="21600" y="7365"/>
                    <a:pt x="21600" y="7365"/>
                    <a:pt x="19528" y="736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8" name="Google Shape;5506;p41"/>
            <p:cNvSpPr/>
            <p:nvPr/>
          </p:nvSpPr>
          <p:spPr>
            <a:xfrm>
              <a:off x="1085051" y="409957"/>
              <a:ext cx="28952" cy="14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7423"/>
                  </a:lnTo>
                  <a:lnTo>
                    <a:pt x="17273" y="12870"/>
                  </a:lnTo>
                  <a:cubicBezTo>
                    <a:pt x="8636" y="8693"/>
                    <a:pt x="6566" y="0"/>
                    <a:pt x="4327" y="0"/>
                  </a:cubicBezTo>
                  <a:cubicBezTo>
                    <a:pt x="2257" y="0"/>
                    <a:pt x="0" y="4177"/>
                    <a:pt x="0" y="4177"/>
                  </a:cubicBezTo>
                  <a:cubicBezTo>
                    <a:pt x="0" y="8693"/>
                    <a:pt x="4327" y="4177"/>
                    <a:pt x="4327" y="4177"/>
                  </a:cubicBezTo>
                  <a:cubicBezTo>
                    <a:pt x="6566" y="4177"/>
                    <a:pt x="6566" y="8693"/>
                    <a:pt x="8636" y="8693"/>
                  </a:cubicBezTo>
                  <a:cubicBezTo>
                    <a:pt x="10893" y="17423"/>
                    <a:pt x="15202" y="17423"/>
                    <a:pt x="19530" y="17423"/>
                  </a:cubicBezTo>
                  <a:cubicBezTo>
                    <a:pt x="19530" y="17423"/>
                    <a:pt x="19530" y="21600"/>
                    <a:pt x="2160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49" name="Google Shape;5507;p41"/>
            <p:cNvSpPr/>
            <p:nvPr/>
          </p:nvSpPr>
          <p:spPr>
            <a:xfrm>
              <a:off x="1079276" y="468644"/>
              <a:ext cx="14577"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042" y="21600"/>
                    <a:pt x="8558" y="0"/>
                    <a:pt x="0" y="0"/>
                  </a:cubicBezTo>
                  <a:cubicBezTo>
                    <a:pt x="4446" y="0"/>
                    <a:pt x="4446" y="21600"/>
                    <a:pt x="8558"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0" name="Google Shape;5508;p41"/>
            <p:cNvSpPr/>
            <p:nvPr/>
          </p:nvSpPr>
          <p:spPr>
            <a:xfrm>
              <a:off x="1082276" y="433932"/>
              <a:ext cx="25927" cy="12702"/>
            </a:xfrm>
            <a:custGeom>
              <a:avLst/>
              <a:gdLst/>
              <a:ahLst/>
              <a:cxnLst>
                <a:cxn ang="0">
                  <a:pos x="wd2" y="hd2"/>
                </a:cxn>
                <a:cxn ang="5400000">
                  <a:pos x="wd2" y="hd2"/>
                </a:cxn>
                <a:cxn ang="10800000">
                  <a:pos x="wd2" y="hd2"/>
                </a:cxn>
                <a:cxn ang="16200000">
                  <a:pos x="wd2" y="hd2"/>
                </a:cxn>
              </a:cxnLst>
              <a:rect l="0" t="0" r="r" b="b"/>
              <a:pathLst>
                <a:path w="21600" h="21600" extrusionOk="0">
                  <a:moveTo>
                    <a:pt x="0" y="7364"/>
                  </a:moveTo>
                  <a:lnTo>
                    <a:pt x="2312" y="7364"/>
                  </a:lnTo>
                  <a:cubicBezTo>
                    <a:pt x="9644" y="7364"/>
                    <a:pt x="19288" y="21600"/>
                    <a:pt x="21600" y="21600"/>
                  </a:cubicBezTo>
                  <a:lnTo>
                    <a:pt x="21600" y="14175"/>
                  </a:lnTo>
                  <a:cubicBezTo>
                    <a:pt x="21600" y="7364"/>
                    <a:pt x="11956" y="7364"/>
                    <a:pt x="11956" y="0"/>
                  </a:cubicBezTo>
                  <a:lnTo>
                    <a:pt x="4832" y="0"/>
                  </a:lnTo>
                  <a:cubicBezTo>
                    <a:pt x="2312" y="0"/>
                    <a:pt x="0" y="0"/>
                    <a:pt x="0" y="736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1" name="Google Shape;5509;p41"/>
            <p:cNvSpPr/>
            <p:nvPr/>
          </p:nvSpPr>
          <p:spPr>
            <a:xfrm>
              <a:off x="1252901" y="433107"/>
              <a:ext cx="21609" cy="16338"/>
            </a:xfrm>
            <a:custGeom>
              <a:avLst/>
              <a:gdLst/>
              <a:ahLst/>
              <a:cxnLst>
                <a:cxn ang="0">
                  <a:pos x="wd2" y="hd2"/>
                </a:cxn>
                <a:cxn ang="5400000">
                  <a:pos x="wd2" y="hd2"/>
                </a:cxn>
                <a:cxn ang="10800000">
                  <a:pos x="wd2" y="hd2"/>
                </a:cxn>
                <a:cxn ang="16200000">
                  <a:pos x="wd2" y="hd2"/>
                </a:cxn>
              </a:cxnLst>
              <a:rect l="0" t="0" r="r" b="b"/>
              <a:pathLst>
                <a:path w="20162" h="20339" extrusionOk="0">
                  <a:moveTo>
                    <a:pt x="19011" y="0"/>
                  </a:moveTo>
                  <a:cubicBezTo>
                    <a:pt x="21600" y="0"/>
                    <a:pt x="19011" y="0"/>
                    <a:pt x="19011" y="0"/>
                  </a:cubicBezTo>
                  <a:lnTo>
                    <a:pt x="10800" y="7190"/>
                  </a:lnTo>
                  <a:cubicBezTo>
                    <a:pt x="10800" y="10644"/>
                    <a:pt x="8211" y="10644"/>
                    <a:pt x="5388" y="14410"/>
                  </a:cubicBezTo>
                  <a:cubicBezTo>
                    <a:pt x="2799" y="14410"/>
                    <a:pt x="0" y="17865"/>
                    <a:pt x="0" y="17865"/>
                  </a:cubicBezTo>
                  <a:cubicBezTo>
                    <a:pt x="0" y="21600"/>
                    <a:pt x="5388" y="21600"/>
                    <a:pt x="10800" y="14410"/>
                  </a:cubicBezTo>
                  <a:cubicBezTo>
                    <a:pt x="13599" y="10644"/>
                    <a:pt x="19011" y="3455"/>
                    <a:pt x="1901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2" name="Google Shape;5510;p41"/>
            <p:cNvSpPr/>
            <p:nvPr/>
          </p:nvSpPr>
          <p:spPr>
            <a:xfrm>
              <a:off x="1322351" y="592157"/>
              <a:ext cx="14577" cy="20352"/>
            </a:xfrm>
            <a:custGeom>
              <a:avLst/>
              <a:gdLst/>
              <a:ahLst/>
              <a:cxnLst>
                <a:cxn ang="0">
                  <a:pos x="wd2" y="hd2"/>
                </a:cxn>
                <a:cxn ang="5400000">
                  <a:pos x="wd2" y="hd2"/>
                </a:cxn>
                <a:cxn ang="10800000">
                  <a:pos x="wd2" y="hd2"/>
                </a:cxn>
                <a:cxn ang="16200000">
                  <a:pos x="wd2" y="hd2"/>
                </a:cxn>
              </a:cxnLst>
              <a:rect l="0" t="0" r="r" b="b"/>
              <a:pathLst>
                <a:path w="21600" h="21600" extrusionOk="0">
                  <a:moveTo>
                    <a:pt x="8558" y="3184"/>
                  </a:moveTo>
                  <a:cubicBezTo>
                    <a:pt x="4446" y="0"/>
                    <a:pt x="4446" y="0"/>
                    <a:pt x="0" y="0"/>
                  </a:cubicBezTo>
                  <a:cubicBezTo>
                    <a:pt x="0" y="0"/>
                    <a:pt x="4446" y="3184"/>
                    <a:pt x="4446" y="6130"/>
                  </a:cubicBezTo>
                  <a:cubicBezTo>
                    <a:pt x="8558" y="6130"/>
                    <a:pt x="8558" y="6130"/>
                    <a:pt x="13042" y="9314"/>
                  </a:cubicBezTo>
                  <a:cubicBezTo>
                    <a:pt x="17154" y="12286"/>
                    <a:pt x="17154" y="21600"/>
                    <a:pt x="21600" y="21600"/>
                  </a:cubicBezTo>
                  <a:cubicBezTo>
                    <a:pt x="21600" y="18416"/>
                    <a:pt x="21600" y="9314"/>
                    <a:pt x="17154" y="9314"/>
                  </a:cubicBezTo>
                  <a:cubicBezTo>
                    <a:pt x="13042" y="6130"/>
                    <a:pt x="13042" y="3184"/>
                    <a:pt x="8558" y="31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3" name="Google Shape;5511;p41"/>
            <p:cNvSpPr/>
            <p:nvPr/>
          </p:nvSpPr>
          <p:spPr>
            <a:xfrm>
              <a:off x="1308001" y="354101"/>
              <a:ext cx="15216" cy="18108"/>
            </a:xfrm>
            <a:custGeom>
              <a:avLst/>
              <a:gdLst/>
              <a:ahLst/>
              <a:cxnLst>
                <a:cxn ang="0">
                  <a:pos x="wd2" y="hd2"/>
                </a:cxn>
                <a:cxn ang="5400000">
                  <a:pos x="wd2" y="hd2"/>
                </a:cxn>
                <a:cxn ang="10800000">
                  <a:pos x="wd2" y="hd2"/>
                </a:cxn>
                <a:cxn ang="16200000">
                  <a:pos x="wd2" y="hd2"/>
                </a:cxn>
              </a:cxnLst>
              <a:rect l="0" t="0" r="r" b="b"/>
              <a:pathLst>
                <a:path w="18941" h="19431" extrusionOk="0">
                  <a:moveTo>
                    <a:pt x="0" y="19431"/>
                  </a:moveTo>
                  <a:cubicBezTo>
                    <a:pt x="3455" y="19431"/>
                    <a:pt x="3455" y="16453"/>
                    <a:pt x="7190" y="16453"/>
                  </a:cubicBezTo>
                  <a:cubicBezTo>
                    <a:pt x="10644" y="13233"/>
                    <a:pt x="10644" y="7008"/>
                    <a:pt x="14410" y="4029"/>
                  </a:cubicBezTo>
                  <a:cubicBezTo>
                    <a:pt x="14410" y="4029"/>
                    <a:pt x="21600" y="809"/>
                    <a:pt x="17865" y="809"/>
                  </a:cubicBezTo>
                  <a:cubicBezTo>
                    <a:pt x="17865" y="-2169"/>
                    <a:pt x="10644" y="4029"/>
                    <a:pt x="10644" y="4029"/>
                  </a:cubicBezTo>
                  <a:lnTo>
                    <a:pt x="0" y="16453"/>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4" name="Google Shape;5512;p41"/>
            <p:cNvSpPr/>
            <p:nvPr/>
          </p:nvSpPr>
          <p:spPr>
            <a:xfrm>
              <a:off x="1130617" y="357857"/>
              <a:ext cx="13184" cy="20152"/>
            </a:xfrm>
            <a:custGeom>
              <a:avLst/>
              <a:gdLst/>
              <a:ahLst/>
              <a:cxnLst>
                <a:cxn ang="0">
                  <a:pos x="wd2" y="hd2"/>
                </a:cxn>
                <a:cxn ang="5400000">
                  <a:pos x="wd2" y="hd2"/>
                </a:cxn>
                <a:cxn ang="10800000">
                  <a:pos x="wd2" y="hd2"/>
                </a:cxn>
                <a:cxn ang="16200000">
                  <a:pos x="wd2" y="hd2"/>
                </a:cxn>
              </a:cxnLst>
              <a:rect l="0" t="0" r="r" b="b"/>
              <a:pathLst>
                <a:path w="16387" h="21600" extrusionOk="0">
                  <a:moveTo>
                    <a:pt x="15301" y="21600"/>
                  </a:moveTo>
                  <a:cubicBezTo>
                    <a:pt x="19062" y="18625"/>
                    <a:pt x="11852" y="12408"/>
                    <a:pt x="11852" y="9192"/>
                  </a:cubicBezTo>
                  <a:lnTo>
                    <a:pt x="4672" y="2975"/>
                  </a:lnTo>
                  <a:lnTo>
                    <a:pt x="912" y="0"/>
                  </a:lnTo>
                  <a:cubicBezTo>
                    <a:pt x="-2538" y="2975"/>
                    <a:pt x="4672" y="9192"/>
                    <a:pt x="8122" y="12408"/>
                  </a:cubicBezTo>
                  <a:lnTo>
                    <a:pt x="8122" y="15383"/>
                  </a:lnTo>
                  <a:cubicBezTo>
                    <a:pt x="11852" y="15383"/>
                    <a:pt x="15301" y="21600"/>
                    <a:pt x="15301"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5" name="Google Shape;5513;p41"/>
            <p:cNvSpPr/>
            <p:nvPr/>
          </p:nvSpPr>
          <p:spPr>
            <a:xfrm>
              <a:off x="1268301" y="572007"/>
              <a:ext cx="12702" cy="14352"/>
            </a:xfrm>
            <a:custGeom>
              <a:avLst/>
              <a:gdLst/>
              <a:ahLst/>
              <a:cxnLst>
                <a:cxn ang="0">
                  <a:pos x="wd2" y="hd2"/>
                </a:cxn>
                <a:cxn ang="5400000">
                  <a:pos x="wd2" y="hd2"/>
                </a:cxn>
                <a:cxn ang="10800000">
                  <a:pos x="wd2" y="hd2"/>
                </a:cxn>
                <a:cxn ang="16200000">
                  <a:pos x="wd2" y="hd2"/>
                </a:cxn>
              </a:cxnLst>
              <a:rect l="0" t="0" r="r" b="b"/>
              <a:pathLst>
                <a:path w="21600" h="21600" extrusionOk="0">
                  <a:moveTo>
                    <a:pt x="7425" y="0"/>
                  </a:moveTo>
                  <a:lnTo>
                    <a:pt x="0" y="0"/>
                  </a:lnTo>
                  <a:cubicBezTo>
                    <a:pt x="7425" y="4177"/>
                    <a:pt x="14236" y="12907"/>
                    <a:pt x="14236" y="17423"/>
                  </a:cubicBezTo>
                  <a:lnTo>
                    <a:pt x="21600" y="21600"/>
                  </a:lnTo>
                  <a:cubicBezTo>
                    <a:pt x="21600" y="17423"/>
                    <a:pt x="14236" y="12907"/>
                    <a:pt x="14236" y="869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6" name="Google Shape;5514;p41"/>
            <p:cNvSpPr/>
            <p:nvPr/>
          </p:nvSpPr>
          <p:spPr>
            <a:xfrm>
              <a:off x="1353245" y="348494"/>
              <a:ext cx="12702" cy="12702"/>
            </a:xfrm>
            <a:custGeom>
              <a:avLst/>
              <a:gdLst/>
              <a:ahLst/>
              <a:cxnLst>
                <a:cxn ang="0">
                  <a:pos x="wd2" y="hd2"/>
                </a:cxn>
                <a:cxn ang="5400000">
                  <a:pos x="wd2" y="hd2"/>
                </a:cxn>
                <a:cxn ang="10800000">
                  <a:pos x="wd2" y="hd2"/>
                </a:cxn>
                <a:cxn ang="16200000">
                  <a:pos x="wd2" y="hd2"/>
                </a:cxn>
              </a:cxnLst>
              <a:rect l="0" t="0" r="r" b="b"/>
              <a:pathLst>
                <a:path w="17169" h="21600" extrusionOk="0">
                  <a:moveTo>
                    <a:pt x="3884" y="0"/>
                  </a:moveTo>
                  <a:cubicBezTo>
                    <a:pt x="-1294" y="0"/>
                    <a:pt x="-1294" y="10823"/>
                    <a:pt x="3884" y="10823"/>
                  </a:cubicBezTo>
                  <a:cubicBezTo>
                    <a:pt x="3884" y="16422"/>
                    <a:pt x="9483" y="21600"/>
                    <a:pt x="14661" y="21600"/>
                  </a:cubicBezTo>
                  <a:cubicBezTo>
                    <a:pt x="20306" y="16422"/>
                    <a:pt x="14661" y="10823"/>
                    <a:pt x="14661" y="5645"/>
                  </a:cubicBezTo>
                  <a:cubicBezTo>
                    <a:pt x="14661" y="5645"/>
                    <a:pt x="9483" y="0"/>
                    <a:pt x="388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7" name="Google Shape;5515;p41"/>
            <p:cNvSpPr/>
            <p:nvPr/>
          </p:nvSpPr>
          <p:spPr>
            <a:xfrm>
              <a:off x="1102426" y="383219"/>
              <a:ext cx="17352" cy="12702"/>
            </a:xfrm>
            <a:custGeom>
              <a:avLst/>
              <a:gdLst/>
              <a:ahLst/>
              <a:cxnLst>
                <a:cxn ang="0">
                  <a:pos x="wd2" y="hd2"/>
                </a:cxn>
                <a:cxn ang="5400000">
                  <a:pos x="wd2" y="hd2"/>
                </a:cxn>
                <a:cxn ang="10800000">
                  <a:pos x="wd2" y="hd2"/>
                </a:cxn>
                <a:cxn ang="16200000">
                  <a:pos x="wd2" y="hd2"/>
                </a:cxn>
              </a:cxnLst>
              <a:rect l="0" t="0" r="r" b="b"/>
              <a:pathLst>
                <a:path w="21600" h="21600" extrusionOk="0">
                  <a:moveTo>
                    <a:pt x="18145" y="10823"/>
                  </a:moveTo>
                  <a:lnTo>
                    <a:pt x="10956" y="10823"/>
                  </a:lnTo>
                  <a:cubicBezTo>
                    <a:pt x="7190" y="10823"/>
                    <a:pt x="7190" y="10823"/>
                    <a:pt x="3735" y="5645"/>
                  </a:cubicBezTo>
                  <a:cubicBezTo>
                    <a:pt x="3735" y="5645"/>
                    <a:pt x="3735" y="0"/>
                    <a:pt x="0" y="0"/>
                  </a:cubicBezTo>
                  <a:cubicBezTo>
                    <a:pt x="0" y="5645"/>
                    <a:pt x="0" y="10823"/>
                    <a:pt x="3735" y="10823"/>
                  </a:cubicBezTo>
                  <a:cubicBezTo>
                    <a:pt x="7190" y="16422"/>
                    <a:pt x="10956" y="16422"/>
                    <a:pt x="14410" y="16422"/>
                  </a:cubicBezTo>
                  <a:cubicBezTo>
                    <a:pt x="14410" y="21600"/>
                    <a:pt x="21600" y="21600"/>
                    <a:pt x="21600" y="21600"/>
                  </a:cubicBezTo>
                  <a:cubicBezTo>
                    <a:pt x="21600" y="16422"/>
                    <a:pt x="18145" y="16422"/>
                    <a:pt x="18145" y="108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8" name="Google Shape;5516;p41"/>
            <p:cNvSpPr/>
            <p:nvPr/>
          </p:nvSpPr>
          <p:spPr>
            <a:xfrm>
              <a:off x="1372344" y="443994"/>
              <a:ext cx="18764" cy="12702"/>
            </a:xfrm>
            <a:custGeom>
              <a:avLst/>
              <a:gdLst/>
              <a:ahLst/>
              <a:cxnLst>
                <a:cxn ang="0">
                  <a:pos x="wd2" y="hd2"/>
                </a:cxn>
                <a:cxn ang="5400000">
                  <a:pos x="wd2" y="hd2"/>
                </a:cxn>
                <a:cxn ang="10800000">
                  <a:pos x="wd2" y="hd2"/>
                </a:cxn>
                <a:cxn ang="16200000">
                  <a:pos x="wd2" y="hd2"/>
                </a:cxn>
              </a:cxnLst>
              <a:rect l="0" t="0" r="r" b="b"/>
              <a:pathLst>
                <a:path w="20112" h="21600" extrusionOk="0">
                  <a:moveTo>
                    <a:pt x="5473" y="21600"/>
                  </a:moveTo>
                  <a:cubicBezTo>
                    <a:pt x="5473" y="21600"/>
                    <a:pt x="14639" y="11221"/>
                    <a:pt x="17881" y="11221"/>
                  </a:cubicBezTo>
                  <a:cubicBezTo>
                    <a:pt x="20856" y="11221"/>
                    <a:pt x="20856" y="0"/>
                    <a:pt x="17881" y="0"/>
                  </a:cubicBezTo>
                  <a:cubicBezTo>
                    <a:pt x="14639" y="0"/>
                    <a:pt x="11664" y="11221"/>
                    <a:pt x="5473" y="11221"/>
                  </a:cubicBezTo>
                  <a:lnTo>
                    <a:pt x="2231" y="11221"/>
                  </a:lnTo>
                  <a:cubicBezTo>
                    <a:pt x="-744" y="21600"/>
                    <a:pt x="-744" y="21600"/>
                    <a:pt x="2231"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59" name="Google Shape;5517;p41"/>
            <p:cNvSpPr/>
            <p:nvPr/>
          </p:nvSpPr>
          <p:spPr>
            <a:xfrm>
              <a:off x="1235088" y="317291"/>
              <a:ext cx="12702" cy="17418"/>
            </a:xfrm>
            <a:custGeom>
              <a:avLst/>
              <a:gdLst/>
              <a:ahLst/>
              <a:cxnLst>
                <a:cxn ang="0">
                  <a:pos x="wd2" y="hd2"/>
                </a:cxn>
                <a:cxn ang="5400000">
                  <a:pos x="wd2" y="hd2"/>
                </a:cxn>
                <a:cxn ang="10800000">
                  <a:pos x="wd2" y="hd2"/>
                </a:cxn>
                <a:cxn ang="16200000">
                  <a:pos x="wd2" y="hd2"/>
                </a:cxn>
              </a:cxnLst>
              <a:rect l="0" t="0" r="r" b="b"/>
              <a:pathLst>
                <a:path w="21600" h="18463" extrusionOk="0">
                  <a:moveTo>
                    <a:pt x="0" y="15283"/>
                  </a:moveTo>
                  <a:cubicBezTo>
                    <a:pt x="0" y="18463"/>
                    <a:pt x="10379" y="18463"/>
                    <a:pt x="10379" y="18463"/>
                  </a:cubicBezTo>
                  <a:cubicBezTo>
                    <a:pt x="21600" y="15283"/>
                    <a:pt x="21600" y="15283"/>
                    <a:pt x="21600" y="12341"/>
                  </a:cubicBezTo>
                  <a:lnTo>
                    <a:pt x="21600" y="3012"/>
                  </a:lnTo>
                  <a:cubicBezTo>
                    <a:pt x="21600" y="70"/>
                    <a:pt x="21600" y="-3137"/>
                    <a:pt x="10379" y="6192"/>
                  </a:cubicBezTo>
                  <a:cubicBezTo>
                    <a:pt x="10379" y="6192"/>
                    <a:pt x="0" y="12341"/>
                    <a:pt x="0" y="1528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0" name="Google Shape;5518;p41"/>
            <p:cNvSpPr/>
            <p:nvPr/>
          </p:nvSpPr>
          <p:spPr>
            <a:xfrm>
              <a:off x="1224901" y="472029"/>
              <a:ext cx="12702" cy="12702"/>
            </a:xfrm>
            <a:custGeom>
              <a:avLst/>
              <a:gdLst/>
              <a:ahLst/>
              <a:cxnLst>
                <a:cxn ang="0">
                  <a:pos x="wd2" y="hd2"/>
                </a:cxn>
                <a:cxn ang="5400000">
                  <a:pos x="wd2" y="hd2"/>
                </a:cxn>
                <a:cxn ang="10800000">
                  <a:pos x="wd2" y="hd2"/>
                </a:cxn>
                <a:cxn ang="16200000">
                  <a:pos x="wd2" y="hd2"/>
                </a:cxn>
              </a:cxnLst>
              <a:rect l="0" t="0" r="r" b="b"/>
              <a:pathLst>
                <a:path w="21600" h="19158" extrusionOk="0">
                  <a:moveTo>
                    <a:pt x="0" y="12168"/>
                  </a:moveTo>
                  <a:cubicBezTo>
                    <a:pt x="0" y="12168"/>
                    <a:pt x="14589" y="19158"/>
                    <a:pt x="21600" y="19158"/>
                  </a:cubicBezTo>
                  <a:lnTo>
                    <a:pt x="21600" y="4548"/>
                  </a:lnTo>
                  <a:cubicBezTo>
                    <a:pt x="14589" y="-2442"/>
                    <a:pt x="0" y="-2442"/>
                    <a:pt x="0" y="1216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1" name="Google Shape;5519;p41"/>
            <p:cNvSpPr/>
            <p:nvPr/>
          </p:nvSpPr>
          <p:spPr>
            <a:xfrm>
              <a:off x="1249494" y="297919"/>
              <a:ext cx="12702" cy="12702"/>
            </a:xfrm>
            <a:custGeom>
              <a:avLst/>
              <a:gdLst/>
              <a:ahLst/>
              <a:cxnLst>
                <a:cxn ang="0">
                  <a:pos x="wd2" y="hd2"/>
                </a:cxn>
                <a:cxn ang="5400000">
                  <a:pos x="wd2" y="hd2"/>
                </a:cxn>
                <a:cxn ang="10800000">
                  <a:pos x="wd2" y="hd2"/>
                </a:cxn>
                <a:cxn ang="16200000">
                  <a:pos x="wd2" y="hd2"/>
                </a:cxn>
              </a:cxnLst>
              <a:rect l="0" t="0" r="r" b="b"/>
              <a:pathLst>
                <a:path w="15587" h="21600" extrusionOk="0">
                  <a:moveTo>
                    <a:pt x="2301" y="0"/>
                  </a:moveTo>
                  <a:cubicBezTo>
                    <a:pt x="2301" y="0"/>
                    <a:pt x="-2877" y="14610"/>
                    <a:pt x="2301" y="14610"/>
                  </a:cubicBezTo>
                  <a:cubicBezTo>
                    <a:pt x="2301" y="21600"/>
                    <a:pt x="7900" y="21600"/>
                    <a:pt x="13078" y="21600"/>
                  </a:cubicBezTo>
                  <a:cubicBezTo>
                    <a:pt x="13078" y="21600"/>
                    <a:pt x="18723" y="6990"/>
                    <a:pt x="13078" y="6990"/>
                  </a:cubicBezTo>
                  <a:cubicBezTo>
                    <a:pt x="13078" y="0"/>
                    <a:pt x="7900" y="0"/>
                    <a:pt x="230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2" name="Google Shape;5520;p41"/>
            <p:cNvSpPr/>
            <p:nvPr/>
          </p:nvSpPr>
          <p:spPr>
            <a:xfrm>
              <a:off x="1076501" y="443994"/>
              <a:ext cx="14755" cy="12702"/>
            </a:xfrm>
            <a:custGeom>
              <a:avLst/>
              <a:gdLst/>
              <a:ahLst/>
              <a:cxnLst>
                <a:cxn ang="0">
                  <a:pos x="wd2" y="hd2"/>
                </a:cxn>
                <a:cxn ang="5400000">
                  <a:pos x="wd2" y="hd2"/>
                </a:cxn>
                <a:cxn ang="10800000">
                  <a:pos x="wd2" y="hd2"/>
                </a:cxn>
                <a:cxn ang="16200000">
                  <a:pos x="wd2" y="hd2"/>
                </a:cxn>
              </a:cxnLst>
              <a:rect l="0" t="0" r="r" b="b"/>
              <a:pathLst>
                <a:path w="18369" h="21600" extrusionOk="0">
                  <a:moveTo>
                    <a:pt x="0" y="0"/>
                  </a:moveTo>
                  <a:lnTo>
                    <a:pt x="0" y="11221"/>
                  </a:lnTo>
                  <a:cubicBezTo>
                    <a:pt x="0" y="11221"/>
                    <a:pt x="7190" y="11221"/>
                    <a:pt x="10644" y="21600"/>
                  </a:cubicBezTo>
                  <a:lnTo>
                    <a:pt x="17865" y="21600"/>
                  </a:lnTo>
                  <a:cubicBezTo>
                    <a:pt x="21600" y="11221"/>
                    <a:pt x="3455"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3" name="Google Shape;5521;p41"/>
            <p:cNvSpPr/>
            <p:nvPr/>
          </p:nvSpPr>
          <p:spPr>
            <a:xfrm>
              <a:off x="1411120" y="488277"/>
              <a:ext cx="12702" cy="12702"/>
            </a:xfrm>
            <a:custGeom>
              <a:avLst/>
              <a:gdLst/>
              <a:ahLst/>
              <a:cxnLst>
                <a:cxn ang="0">
                  <a:pos x="wd2" y="hd2"/>
                </a:cxn>
                <a:cxn ang="5400000">
                  <a:pos x="wd2" y="hd2"/>
                </a:cxn>
                <a:cxn ang="10800000">
                  <a:pos x="wd2" y="hd2"/>
                </a:cxn>
                <a:cxn ang="16200000">
                  <a:pos x="wd2" y="hd2"/>
                </a:cxn>
              </a:cxnLst>
              <a:rect l="0" t="0" r="r" b="b"/>
              <a:pathLst>
                <a:path w="16447" h="18305" extrusionOk="0">
                  <a:moveTo>
                    <a:pt x="16447" y="7528"/>
                  </a:moveTo>
                  <a:lnTo>
                    <a:pt x="16447" y="2350"/>
                  </a:lnTo>
                  <a:cubicBezTo>
                    <a:pt x="9436" y="-3295"/>
                    <a:pt x="-5153" y="2350"/>
                    <a:pt x="1858" y="7528"/>
                  </a:cubicBezTo>
                  <a:cubicBezTo>
                    <a:pt x="1858" y="13127"/>
                    <a:pt x="1858" y="18305"/>
                    <a:pt x="9436" y="18305"/>
                  </a:cubicBezTo>
                  <a:cubicBezTo>
                    <a:pt x="16447" y="18305"/>
                    <a:pt x="16447" y="13127"/>
                    <a:pt x="16447" y="752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4" name="Google Shape;5522;p41"/>
            <p:cNvSpPr/>
            <p:nvPr/>
          </p:nvSpPr>
          <p:spPr>
            <a:xfrm>
              <a:off x="1057063" y="407882"/>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14610" y="21600"/>
                  </a:moveTo>
                  <a:cubicBezTo>
                    <a:pt x="21600" y="21600"/>
                    <a:pt x="21600" y="14589"/>
                    <a:pt x="21600" y="14589"/>
                  </a:cubicBezTo>
                  <a:cubicBezTo>
                    <a:pt x="21600" y="7011"/>
                    <a:pt x="21600" y="0"/>
                    <a:pt x="6990" y="0"/>
                  </a:cubicBezTo>
                  <a:cubicBezTo>
                    <a:pt x="6990" y="0"/>
                    <a:pt x="0" y="7011"/>
                    <a:pt x="0" y="14589"/>
                  </a:cubicBezTo>
                  <a:cubicBezTo>
                    <a:pt x="0" y="21600"/>
                    <a:pt x="6990" y="21600"/>
                    <a:pt x="1461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5" name="Google Shape;5523;p41"/>
            <p:cNvSpPr/>
            <p:nvPr/>
          </p:nvSpPr>
          <p:spPr>
            <a:xfrm>
              <a:off x="1236476" y="505491"/>
              <a:ext cx="12702" cy="12702"/>
            </a:xfrm>
            <a:custGeom>
              <a:avLst/>
              <a:gdLst/>
              <a:ahLst/>
              <a:cxnLst>
                <a:cxn ang="0">
                  <a:pos x="wd2" y="hd2"/>
                </a:cxn>
                <a:cxn ang="5400000">
                  <a:pos x="wd2" y="hd2"/>
                </a:cxn>
                <a:cxn ang="10800000">
                  <a:pos x="wd2" y="hd2"/>
                </a:cxn>
                <a:cxn ang="16200000">
                  <a:pos x="wd2" y="hd2"/>
                </a:cxn>
              </a:cxnLst>
              <a:rect l="0" t="0" r="r" b="b"/>
              <a:pathLst>
                <a:path w="21600" h="18906" extrusionOk="0">
                  <a:moveTo>
                    <a:pt x="14589" y="18906"/>
                  </a:moveTo>
                  <a:cubicBezTo>
                    <a:pt x="21600" y="18906"/>
                    <a:pt x="21600" y="13728"/>
                    <a:pt x="21600" y="8083"/>
                  </a:cubicBezTo>
                  <a:cubicBezTo>
                    <a:pt x="21600" y="-2694"/>
                    <a:pt x="0" y="-2694"/>
                    <a:pt x="0" y="8083"/>
                  </a:cubicBezTo>
                  <a:cubicBezTo>
                    <a:pt x="0" y="13728"/>
                    <a:pt x="7011" y="18906"/>
                    <a:pt x="14589" y="1890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6" name="Google Shape;5524;p41"/>
            <p:cNvSpPr/>
            <p:nvPr/>
          </p:nvSpPr>
          <p:spPr>
            <a:xfrm>
              <a:off x="1118632" y="363461"/>
              <a:ext cx="12721" cy="12702"/>
            </a:xfrm>
            <a:custGeom>
              <a:avLst/>
              <a:gdLst/>
              <a:ahLst/>
              <a:cxnLst>
                <a:cxn ang="0">
                  <a:pos x="wd2" y="hd2"/>
                </a:cxn>
                <a:cxn ang="5400000">
                  <a:pos x="wd2" y="hd2"/>
                </a:cxn>
                <a:cxn ang="10800000">
                  <a:pos x="wd2" y="hd2"/>
                </a:cxn>
                <a:cxn ang="16200000">
                  <a:pos x="wd2" y="hd2"/>
                </a:cxn>
              </a:cxnLst>
              <a:rect l="0" t="0" r="r" b="b"/>
              <a:pathLst>
                <a:path w="19144" h="18527" extrusionOk="0">
                  <a:moveTo>
                    <a:pt x="1721" y="0"/>
                  </a:moveTo>
                  <a:cubicBezTo>
                    <a:pt x="-2456" y="4177"/>
                    <a:pt x="1721" y="8693"/>
                    <a:pt x="6274" y="8693"/>
                  </a:cubicBezTo>
                  <a:cubicBezTo>
                    <a:pt x="10451" y="12870"/>
                    <a:pt x="14967" y="21600"/>
                    <a:pt x="19144" y="17423"/>
                  </a:cubicBezTo>
                  <a:cubicBezTo>
                    <a:pt x="19144" y="12870"/>
                    <a:pt x="14967" y="12870"/>
                    <a:pt x="10451" y="8693"/>
                  </a:cubicBezTo>
                  <a:lnTo>
                    <a:pt x="6274" y="4177"/>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7" name="Google Shape;5525;p41"/>
            <p:cNvSpPr/>
            <p:nvPr/>
          </p:nvSpPr>
          <p:spPr>
            <a:xfrm>
              <a:off x="1255901" y="530036"/>
              <a:ext cx="14352" cy="12702"/>
            </a:xfrm>
            <a:custGeom>
              <a:avLst/>
              <a:gdLst/>
              <a:ahLst/>
              <a:cxnLst>
                <a:cxn ang="0">
                  <a:pos x="wd2" y="hd2"/>
                </a:cxn>
                <a:cxn ang="5400000">
                  <a:pos x="wd2" y="hd2"/>
                </a:cxn>
                <a:cxn ang="10800000">
                  <a:pos x="wd2" y="hd2"/>
                </a:cxn>
                <a:cxn ang="16200000">
                  <a:pos x="wd2" y="hd2"/>
                </a:cxn>
              </a:cxnLst>
              <a:rect l="0" t="0" r="r" b="b"/>
              <a:pathLst>
                <a:path w="21600" h="12550" extrusionOk="0">
                  <a:moveTo>
                    <a:pt x="0" y="2301"/>
                  </a:moveTo>
                  <a:cubicBezTo>
                    <a:pt x="4177" y="7946"/>
                    <a:pt x="21600" y="18723"/>
                    <a:pt x="21600" y="7946"/>
                  </a:cubicBezTo>
                  <a:cubicBezTo>
                    <a:pt x="21600" y="7946"/>
                    <a:pt x="17423" y="2301"/>
                    <a:pt x="12907" y="2301"/>
                  </a:cubicBezTo>
                  <a:cubicBezTo>
                    <a:pt x="8730" y="2301"/>
                    <a:pt x="0" y="-2877"/>
                    <a:pt x="0" y="230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8" name="Google Shape;5526;p41"/>
            <p:cNvSpPr/>
            <p:nvPr/>
          </p:nvSpPr>
          <p:spPr>
            <a:xfrm>
              <a:off x="1297251" y="644095"/>
              <a:ext cx="12702" cy="12702"/>
            </a:xfrm>
            <a:custGeom>
              <a:avLst/>
              <a:gdLst/>
              <a:ahLst/>
              <a:cxnLst>
                <a:cxn ang="0">
                  <a:pos x="wd2" y="hd2"/>
                </a:cxn>
                <a:cxn ang="5400000">
                  <a:pos x="wd2" y="hd2"/>
                </a:cxn>
                <a:cxn ang="10800000">
                  <a:pos x="wd2" y="hd2"/>
                </a:cxn>
                <a:cxn ang="16200000">
                  <a:pos x="wd2" y="hd2"/>
                </a:cxn>
              </a:cxnLst>
              <a:rect l="0" t="0" r="r" b="b"/>
              <a:pathLst>
                <a:path w="21600" h="13925" extrusionOk="0">
                  <a:moveTo>
                    <a:pt x="0" y="6191"/>
                  </a:moveTo>
                  <a:lnTo>
                    <a:pt x="0" y="11790"/>
                  </a:lnTo>
                  <a:cubicBezTo>
                    <a:pt x="7364" y="16968"/>
                    <a:pt x="21600" y="11790"/>
                    <a:pt x="21600" y="6191"/>
                  </a:cubicBezTo>
                  <a:cubicBezTo>
                    <a:pt x="14175" y="-4632"/>
                    <a:pt x="0" y="966"/>
                    <a:pt x="0" y="619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69" name="Google Shape;5527;p41"/>
            <p:cNvSpPr/>
            <p:nvPr/>
          </p:nvSpPr>
          <p:spPr>
            <a:xfrm>
              <a:off x="1363454" y="575719"/>
              <a:ext cx="12702" cy="12702"/>
            </a:xfrm>
            <a:custGeom>
              <a:avLst/>
              <a:gdLst/>
              <a:ahLst/>
              <a:cxnLst>
                <a:cxn ang="0">
                  <a:pos x="wd2" y="hd2"/>
                </a:cxn>
                <a:cxn ang="5400000">
                  <a:pos x="wd2" y="hd2"/>
                </a:cxn>
                <a:cxn ang="10800000">
                  <a:pos x="wd2" y="hd2"/>
                </a:cxn>
                <a:cxn ang="16200000">
                  <a:pos x="wd2" y="hd2"/>
                </a:cxn>
              </a:cxnLst>
              <a:rect l="0" t="0" r="r" b="b"/>
              <a:pathLst>
                <a:path w="19847" h="21600" extrusionOk="0">
                  <a:moveTo>
                    <a:pt x="0" y="14610"/>
                  </a:moveTo>
                  <a:cubicBezTo>
                    <a:pt x="0" y="14610"/>
                    <a:pt x="7011" y="21600"/>
                    <a:pt x="14589" y="21600"/>
                  </a:cubicBezTo>
                  <a:cubicBezTo>
                    <a:pt x="21600" y="14610"/>
                    <a:pt x="21600" y="14610"/>
                    <a:pt x="14589" y="7053"/>
                  </a:cubicBezTo>
                  <a:lnTo>
                    <a:pt x="14589" y="0"/>
                  </a:lnTo>
                  <a:cubicBezTo>
                    <a:pt x="7011" y="0"/>
                    <a:pt x="0" y="7053"/>
                    <a:pt x="0" y="1461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0" name="Google Shape;5528;p41"/>
            <p:cNvSpPr/>
            <p:nvPr/>
          </p:nvSpPr>
          <p:spPr>
            <a:xfrm>
              <a:off x="1082276" y="420227"/>
              <a:ext cx="14352" cy="12702"/>
            </a:xfrm>
            <a:custGeom>
              <a:avLst/>
              <a:gdLst/>
              <a:ahLst/>
              <a:cxnLst>
                <a:cxn ang="0">
                  <a:pos x="wd2" y="hd2"/>
                </a:cxn>
                <a:cxn ang="5400000">
                  <a:pos x="wd2" y="hd2"/>
                </a:cxn>
                <a:cxn ang="10800000">
                  <a:pos x="wd2" y="hd2"/>
                </a:cxn>
                <a:cxn ang="16200000">
                  <a:pos x="wd2" y="hd2"/>
                </a:cxn>
              </a:cxnLst>
              <a:rect l="0" t="0" r="r" b="b"/>
              <a:pathLst>
                <a:path w="21600" h="17705" extrusionOk="0">
                  <a:moveTo>
                    <a:pt x="0" y="3116"/>
                  </a:moveTo>
                  <a:cubicBezTo>
                    <a:pt x="0" y="10694"/>
                    <a:pt x="4177" y="10694"/>
                    <a:pt x="4177" y="10694"/>
                  </a:cubicBezTo>
                  <a:cubicBezTo>
                    <a:pt x="12907" y="10694"/>
                    <a:pt x="12907" y="17705"/>
                    <a:pt x="17423" y="17705"/>
                  </a:cubicBezTo>
                  <a:cubicBezTo>
                    <a:pt x="21600" y="17705"/>
                    <a:pt x="21600" y="10694"/>
                    <a:pt x="21600" y="10694"/>
                  </a:cubicBezTo>
                  <a:lnTo>
                    <a:pt x="17423" y="10694"/>
                  </a:lnTo>
                  <a:lnTo>
                    <a:pt x="12907" y="3116"/>
                  </a:lnTo>
                  <a:cubicBezTo>
                    <a:pt x="8730" y="-3895"/>
                    <a:pt x="4177" y="3116"/>
                    <a:pt x="0" y="311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1" name="Google Shape;5529;p41"/>
            <p:cNvSpPr/>
            <p:nvPr/>
          </p:nvSpPr>
          <p:spPr>
            <a:xfrm>
              <a:off x="1266142" y="479766"/>
              <a:ext cx="12911" cy="12702"/>
            </a:xfrm>
            <a:custGeom>
              <a:avLst/>
              <a:gdLst/>
              <a:ahLst/>
              <a:cxnLst>
                <a:cxn ang="0">
                  <a:pos x="wd2" y="hd2"/>
                </a:cxn>
                <a:cxn ang="5400000">
                  <a:pos x="wd2" y="hd2"/>
                </a:cxn>
                <a:cxn ang="10800000">
                  <a:pos x="wd2" y="hd2"/>
                </a:cxn>
                <a:cxn ang="16200000">
                  <a:pos x="wd2" y="hd2"/>
                </a:cxn>
              </a:cxnLst>
              <a:rect l="0" t="0" r="r" b="b"/>
              <a:pathLst>
                <a:path w="19130" h="15634" extrusionOk="0">
                  <a:moveTo>
                    <a:pt x="19130" y="12334"/>
                  </a:moveTo>
                  <a:cubicBezTo>
                    <a:pt x="19130" y="5523"/>
                    <a:pt x="10572" y="5523"/>
                    <a:pt x="6088" y="5523"/>
                  </a:cubicBezTo>
                  <a:cubicBezTo>
                    <a:pt x="1976" y="-1841"/>
                    <a:pt x="1976" y="-1841"/>
                    <a:pt x="1976" y="5523"/>
                  </a:cubicBezTo>
                  <a:cubicBezTo>
                    <a:pt x="-2470" y="5523"/>
                    <a:pt x="1976" y="12334"/>
                    <a:pt x="1976" y="12334"/>
                  </a:cubicBezTo>
                  <a:lnTo>
                    <a:pt x="10572" y="12334"/>
                  </a:lnTo>
                  <a:cubicBezTo>
                    <a:pt x="14684" y="12334"/>
                    <a:pt x="19130" y="19759"/>
                    <a:pt x="19130" y="12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2" name="Google Shape;5530;p41"/>
            <p:cNvSpPr/>
            <p:nvPr/>
          </p:nvSpPr>
          <p:spPr>
            <a:xfrm>
              <a:off x="1225941" y="494694"/>
              <a:ext cx="12702" cy="12702"/>
            </a:xfrm>
            <a:custGeom>
              <a:avLst/>
              <a:gdLst/>
              <a:ahLst/>
              <a:cxnLst>
                <a:cxn ang="0">
                  <a:pos x="wd2" y="hd2"/>
                </a:cxn>
                <a:cxn ang="5400000">
                  <a:pos x="wd2" y="hd2"/>
                </a:cxn>
                <a:cxn ang="10800000">
                  <a:pos x="wd2" y="hd2"/>
                </a:cxn>
                <a:cxn ang="16200000">
                  <a:pos x="wd2" y="hd2"/>
                </a:cxn>
              </a:cxnLst>
              <a:rect l="0" t="0" r="r" b="b"/>
              <a:pathLst>
                <a:path w="19005" h="21600" extrusionOk="0">
                  <a:moveTo>
                    <a:pt x="11221" y="0"/>
                  </a:moveTo>
                  <a:cubicBezTo>
                    <a:pt x="0" y="0"/>
                    <a:pt x="0" y="0"/>
                    <a:pt x="0" y="6990"/>
                  </a:cubicBezTo>
                  <a:lnTo>
                    <a:pt x="0" y="14610"/>
                  </a:lnTo>
                  <a:cubicBezTo>
                    <a:pt x="0" y="14610"/>
                    <a:pt x="11221" y="14610"/>
                    <a:pt x="11221" y="21600"/>
                  </a:cubicBezTo>
                  <a:lnTo>
                    <a:pt x="11221" y="14610"/>
                  </a:lnTo>
                  <a:cubicBezTo>
                    <a:pt x="21600" y="14610"/>
                    <a:pt x="21600" y="0"/>
                    <a:pt x="1122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3" name="Google Shape;5531;p41"/>
            <p:cNvSpPr/>
            <p:nvPr/>
          </p:nvSpPr>
          <p:spPr>
            <a:xfrm>
              <a:off x="1198851" y="454182"/>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7425" y="0"/>
                  </a:moveTo>
                  <a:cubicBezTo>
                    <a:pt x="0" y="0"/>
                    <a:pt x="0" y="0"/>
                    <a:pt x="0" y="7011"/>
                  </a:cubicBezTo>
                  <a:cubicBezTo>
                    <a:pt x="0" y="7011"/>
                    <a:pt x="0" y="14589"/>
                    <a:pt x="7425" y="14589"/>
                  </a:cubicBezTo>
                  <a:cubicBezTo>
                    <a:pt x="7425" y="21600"/>
                    <a:pt x="14236" y="21600"/>
                    <a:pt x="21600" y="21600"/>
                  </a:cubicBezTo>
                  <a:lnTo>
                    <a:pt x="14236" y="14589"/>
                  </a:lnTo>
                  <a:cubicBezTo>
                    <a:pt x="7425" y="7011"/>
                    <a:pt x="7425" y="0"/>
                    <a:pt x="7425"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4" name="Google Shape;5532;p41"/>
            <p:cNvSpPr/>
            <p:nvPr/>
          </p:nvSpPr>
          <p:spPr>
            <a:xfrm>
              <a:off x="1320615" y="511037"/>
              <a:ext cx="12702" cy="12702"/>
            </a:xfrm>
            <a:custGeom>
              <a:avLst/>
              <a:gdLst/>
              <a:ahLst/>
              <a:cxnLst>
                <a:cxn ang="0">
                  <a:pos x="wd2" y="hd2"/>
                </a:cxn>
                <a:cxn ang="5400000">
                  <a:pos x="wd2" y="hd2"/>
                </a:cxn>
                <a:cxn ang="10800000">
                  <a:pos x="wd2" y="hd2"/>
                </a:cxn>
                <a:cxn ang="16200000">
                  <a:pos x="wd2" y="hd2"/>
                </a:cxn>
              </a:cxnLst>
              <a:rect l="0" t="0" r="r" b="b"/>
              <a:pathLst>
                <a:path w="17224" h="16447" extrusionOk="0">
                  <a:moveTo>
                    <a:pt x="0" y="0"/>
                  </a:moveTo>
                  <a:cubicBezTo>
                    <a:pt x="0" y="7011"/>
                    <a:pt x="21600" y="21600"/>
                    <a:pt x="16422" y="14589"/>
                  </a:cubicBezTo>
                  <a:cubicBezTo>
                    <a:pt x="16422" y="7011"/>
                    <a:pt x="10777" y="0"/>
                    <a:pt x="10777" y="0"/>
                  </a:cubicBezTo>
                  <a:lnTo>
                    <a:pt x="0"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5" name="Google Shape;5533;p41"/>
            <p:cNvSpPr/>
            <p:nvPr/>
          </p:nvSpPr>
          <p:spPr>
            <a:xfrm>
              <a:off x="1276988" y="437011"/>
              <a:ext cx="12702" cy="12702"/>
            </a:xfrm>
            <a:custGeom>
              <a:avLst/>
              <a:gdLst/>
              <a:ahLst/>
              <a:cxnLst>
                <a:cxn ang="0">
                  <a:pos x="wd2" y="hd2"/>
                </a:cxn>
                <a:cxn ang="5400000">
                  <a:pos x="wd2" y="hd2"/>
                </a:cxn>
                <a:cxn ang="10800000">
                  <a:pos x="wd2" y="hd2"/>
                </a:cxn>
                <a:cxn ang="16200000">
                  <a:pos x="wd2" y="hd2"/>
                </a:cxn>
              </a:cxnLst>
              <a:rect l="0" t="0" r="r" b="b"/>
              <a:pathLst>
                <a:path w="21600" h="15286" extrusionOk="0">
                  <a:moveTo>
                    <a:pt x="21600" y="4463"/>
                  </a:moveTo>
                  <a:cubicBezTo>
                    <a:pt x="21600" y="-6314"/>
                    <a:pt x="0" y="4463"/>
                    <a:pt x="0" y="15286"/>
                  </a:cubicBezTo>
                  <a:lnTo>
                    <a:pt x="6990" y="15286"/>
                  </a:lnTo>
                  <a:lnTo>
                    <a:pt x="6990" y="10108"/>
                  </a:lnTo>
                  <a:cubicBezTo>
                    <a:pt x="14610" y="10108"/>
                    <a:pt x="21600" y="4463"/>
                    <a:pt x="21600" y="446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6" name="Google Shape;5534;p41"/>
            <p:cNvSpPr/>
            <p:nvPr/>
          </p:nvSpPr>
          <p:spPr>
            <a:xfrm>
              <a:off x="1259626" y="385428"/>
              <a:ext cx="12702" cy="12702"/>
            </a:xfrm>
            <a:custGeom>
              <a:avLst/>
              <a:gdLst/>
              <a:ahLst/>
              <a:cxnLst>
                <a:cxn ang="0">
                  <a:pos x="wd2" y="hd2"/>
                </a:cxn>
                <a:cxn ang="5400000">
                  <a:pos x="wd2" y="hd2"/>
                </a:cxn>
                <a:cxn ang="10800000">
                  <a:pos x="wd2" y="hd2"/>
                </a:cxn>
                <a:cxn ang="16200000">
                  <a:pos x="wd2" y="hd2"/>
                </a:cxn>
              </a:cxnLst>
              <a:rect l="0" t="0" r="r" b="b"/>
              <a:pathLst>
                <a:path w="21600" h="17299" extrusionOk="0">
                  <a:moveTo>
                    <a:pt x="0" y="13943"/>
                  </a:moveTo>
                  <a:cubicBezTo>
                    <a:pt x="7011" y="18418"/>
                    <a:pt x="7011" y="18418"/>
                    <a:pt x="7011" y="13943"/>
                  </a:cubicBezTo>
                  <a:lnTo>
                    <a:pt x="14589" y="9837"/>
                  </a:lnTo>
                  <a:cubicBezTo>
                    <a:pt x="14589" y="9837"/>
                    <a:pt x="21600" y="5399"/>
                    <a:pt x="21600" y="1293"/>
                  </a:cubicBezTo>
                  <a:cubicBezTo>
                    <a:pt x="21600" y="-3182"/>
                    <a:pt x="7011" y="5399"/>
                    <a:pt x="7011" y="5399"/>
                  </a:cubicBezTo>
                  <a:cubicBezTo>
                    <a:pt x="0" y="9837"/>
                    <a:pt x="0" y="9837"/>
                    <a:pt x="0" y="1394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7" name="Google Shape;5535;p41"/>
            <p:cNvSpPr/>
            <p:nvPr/>
          </p:nvSpPr>
          <p:spPr>
            <a:xfrm>
              <a:off x="1201751" y="446123"/>
              <a:ext cx="12702" cy="12702"/>
            </a:xfrm>
            <a:custGeom>
              <a:avLst/>
              <a:gdLst/>
              <a:ahLst/>
              <a:cxnLst>
                <a:cxn ang="0">
                  <a:pos x="wd2" y="hd2"/>
                </a:cxn>
                <a:cxn ang="5400000">
                  <a:pos x="wd2" y="hd2"/>
                </a:cxn>
                <a:cxn ang="10800000">
                  <a:pos x="wd2" y="hd2"/>
                </a:cxn>
                <a:cxn ang="16200000">
                  <a:pos x="wd2" y="hd2"/>
                </a:cxn>
              </a:cxnLst>
              <a:rect l="0" t="0" r="r" b="b"/>
              <a:pathLst>
                <a:path w="21600" h="18723" extrusionOk="0">
                  <a:moveTo>
                    <a:pt x="7011" y="10777"/>
                  </a:moveTo>
                  <a:cubicBezTo>
                    <a:pt x="7011" y="16422"/>
                    <a:pt x="7011" y="16422"/>
                    <a:pt x="14589" y="16422"/>
                  </a:cubicBezTo>
                  <a:cubicBezTo>
                    <a:pt x="21600" y="21600"/>
                    <a:pt x="21600" y="16422"/>
                    <a:pt x="21600" y="16422"/>
                  </a:cubicBezTo>
                  <a:cubicBezTo>
                    <a:pt x="21600" y="10777"/>
                    <a:pt x="14589" y="10777"/>
                    <a:pt x="14589" y="10777"/>
                  </a:cubicBezTo>
                  <a:lnTo>
                    <a:pt x="7011" y="5598"/>
                  </a:lnTo>
                  <a:lnTo>
                    <a:pt x="7011" y="0"/>
                  </a:lnTo>
                  <a:cubicBezTo>
                    <a:pt x="0" y="0"/>
                    <a:pt x="0" y="0"/>
                    <a:pt x="0" y="55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8" name="Google Shape;5536;p41"/>
            <p:cNvSpPr/>
            <p:nvPr/>
          </p:nvSpPr>
          <p:spPr>
            <a:xfrm>
              <a:off x="1275601" y="328716"/>
              <a:ext cx="12702" cy="12702"/>
            </a:xfrm>
            <a:custGeom>
              <a:avLst/>
              <a:gdLst/>
              <a:ahLst/>
              <a:cxnLst>
                <a:cxn ang="0">
                  <a:pos x="wd2" y="hd2"/>
                </a:cxn>
                <a:cxn ang="5400000">
                  <a:pos x="wd2" y="hd2"/>
                </a:cxn>
                <a:cxn ang="10800000">
                  <a:pos x="wd2" y="hd2"/>
                </a:cxn>
                <a:cxn ang="16200000">
                  <a:pos x="wd2" y="hd2"/>
                </a:cxn>
              </a:cxnLst>
              <a:rect l="0" t="0" r="r" b="b"/>
              <a:pathLst>
                <a:path w="21600" h="20306" extrusionOk="0">
                  <a:moveTo>
                    <a:pt x="0" y="14661"/>
                  </a:moveTo>
                  <a:lnTo>
                    <a:pt x="0" y="20306"/>
                  </a:lnTo>
                  <a:cubicBezTo>
                    <a:pt x="10334" y="20306"/>
                    <a:pt x="10334" y="14661"/>
                    <a:pt x="10334" y="14661"/>
                  </a:cubicBezTo>
                  <a:cubicBezTo>
                    <a:pt x="10334" y="9483"/>
                    <a:pt x="21600" y="3884"/>
                    <a:pt x="21600" y="3884"/>
                  </a:cubicBezTo>
                  <a:cubicBezTo>
                    <a:pt x="21600" y="-1294"/>
                    <a:pt x="10334" y="-1294"/>
                    <a:pt x="0" y="38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79" name="Google Shape;5537;p41"/>
            <p:cNvSpPr/>
            <p:nvPr/>
          </p:nvSpPr>
          <p:spPr>
            <a:xfrm>
              <a:off x="1198279" y="376432"/>
              <a:ext cx="12702" cy="12702"/>
            </a:xfrm>
            <a:custGeom>
              <a:avLst/>
              <a:gdLst/>
              <a:ahLst/>
              <a:cxnLst>
                <a:cxn ang="0">
                  <a:pos x="wd2" y="hd2"/>
                </a:cxn>
                <a:cxn ang="5400000">
                  <a:pos x="wd2" y="hd2"/>
                </a:cxn>
                <a:cxn ang="10800000">
                  <a:pos x="wd2" y="hd2"/>
                </a:cxn>
                <a:cxn ang="16200000">
                  <a:pos x="wd2" y="hd2"/>
                </a:cxn>
              </a:cxnLst>
              <a:rect l="0" t="0" r="r" b="b"/>
              <a:pathLst>
                <a:path w="18555" h="19759" extrusionOk="0">
                  <a:moveTo>
                    <a:pt x="2133" y="19759"/>
                  </a:moveTo>
                  <a:cubicBezTo>
                    <a:pt x="7778" y="19759"/>
                    <a:pt x="18555" y="5523"/>
                    <a:pt x="18555" y="5523"/>
                  </a:cubicBezTo>
                  <a:cubicBezTo>
                    <a:pt x="18555" y="-1841"/>
                    <a:pt x="18555" y="-1841"/>
                    <a:pt x="7778" y="5523"/>
                  </a:cubicBezTo>
                  <a:cubicBezTo>
                    <a:pt x="2133" y="5523"/>
                    <a:pt x="-3045" y="12334"/>
                    <a:pt x="2133" y="1975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0" name="Google Shape;5538;p41"/>
            <p:cNvSpPr/>
            <p:nvPr/>
          </p:nvSpPr>
          <p:spPr>
            <a:xfrm>
              <a:off x="1246663" y="319737"/>
              <a:ext cx="12702" cy="12702"/>
            </a:xfrm>
            <a:custGeom>
              <a:avLst/>
              <a:gdLst/>
              <a:ahLst/>
              <a:cxnLst>
                <a:cxn ang="0">
                  <a:pos x="wd2" y="hd2"/>
                </a:cxn>
                <a:cxn ang="5400000">
                  <a:pos x="wd2" y="hd2"/>
                </a:cxn>
                <a:cxn ang="10800000">
                  <a:pos x="wd2" y="hd2"/>
                </a:cxn>
                <a:cxn ang="16200000">
                  <a:pos x="wd2" y="hd2"/>
                </a:cxn>
              </a:cxnLst>
              <a:rect l="0" t="0" r="r" b="b"/>
              <a:pathLst>
                <a:path w="21600" h="17651" extrusionOk="0">
                  <a:moveTo>
                    <a:pt x="21600" y="4446"/>
                  </a:moveTo>
                  <a:cubicBezTo>
                    <a:pt x="21600" y="4446"/>
                    <a:pt x="21600" y="0"/>
                    <a:pt x="10379" y="0"/>
                  </a:cubicBezTo>
                  <a:cubicBezTo>
                    <a:pt x="10379" y="4446"/>
                    <a:pt x="0" y="4446"/>
                    <a:pt x="0" y="8558"/>
                  </a:cubicBezTo>
                  <a:cubicBezTo>
                    <a:pt x="0" y="17154"/>
                    <a:pt x="10379" y="21600"/>
                    <a:pt x="10379" y="13042"/>
                  </a:cubicBezTo>
                  <a:cubicBezTo>
                    <a:pt x="10379" y="13042"/>
                    <a:pt x="21600" y="8558"/>
                    <a:pt x="21600" y="444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1" name="Google Shape;5539;p41"/>
            <p:cNvSpPr/>
            <p:nvPr/>
          </p:nvSpPr>
          <p:spPr>
            <a:xfrm>
              <a:off x="1231305" y="342719"/>
              <a:ext cx="12702" cy="12702"/>
            </a:xfrm>
            <a:custGeom>
              <a:avLst/>
              <a:gdLst/>
              <a:ahLst/>
              <a:cxnLst>
                <a:cxn ang="0">
                  <a:pos x="wd2" y="hd2"/>
                </a:cxn>
                <a:cxn ang="5400000">
                  <a:pos x="wd2" y="hd2"/>
                </a:cxn>
                <a:cxn ang="10800000">
                  <a:pos x="wd2" y="hd2"/>
                </a:cxn>
                <a:cxn ang="16200000">
                  <a:pos x="wd2" y="hd2"/>
                </a:cxn>
              </a:cxnLst>
              <a:rect l="0" t="0" r="r" b="b"/>
              <a:pathLst>
                <a:path w="15859" h="21600" extrusionOk="0">
                  <a:moveTo>
                    <a:pt x="0" y="10777"/>
                  </a:moveTo>
                  <a:lnTo>
                    <a:pt x="0" y="21600"/>
                  </a:lnTo>
                  <a:lnTo>
                    <a:pt x="11266" y="16422"/>
                  </a:lnTo>
                  <a:lnTo>
                    <a:pt x="11266" y="10777"/>
                  </a:lnTo>
                  <a:cubicBezTo>
                    <a:pt x="11266" y="5598"/>
                    <a:pt x="21600" y="0"/>
                    <a:pt x="11266" y="0"/>
                  </a:cubicBezTo>
                  <a:lnTo>
                    <a:pt x="0"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2" name="Google Shape;5540;p41"/>
            <p:cNvSpPr/>
            <p:nvPr/>
          </p:nvSpPr>
          <p:spPr>
            <a:xfrm>
              <a:off x="1248426" y="462857"/>
              <a:ext cx="12702" cy="12702"/>
            </a:xfrm>
            <a:custGeom>
              <a:avLst/>
              <a:gdLst/>
              <a:ahLst/>
              <a:cxnLst>
                <a:cxn ang="0">
                  <a:pos x="wd2" y="hd2"/>
                </a:cxn>
                <a:cxn ang="5400000">
                  <a:pos x="wd2" y="hd2"/>
                </a:cxn>
                <a:cxn ang="10800000">
                  <a:pos x="wd2" y="hd2"/>
                </a:cxn>
                <a:cxn ang="16200000">
                  <a:pos x="wd2" y="hd2"/>
                </a:cxn>
              </a:cxnLst>
              <a:rect l="0" t="0" r="r" b="b"/>
              <a:pathLst>
                <a:path w="16200" h="21600" extrusionOk="0">
                  <a:moveTo>
                    <a:pt x="10942" y="21600"/>
                  </a:moveTo>
                  <a:cubicBezTo>
                    <a:pt x="17953" y="21600"/>
                    <a:pt x="17953" y="0"/>
                    <a:pt x="10942" y="0"/>
                  </a:cubicBezTo>
                  <a:cubicBezTo>
                    <a:pt x="-3647" y="7425"/>
                    <a:pt x="-3647" y="21600"/>
                    <a:pt x="10942"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3" name="Google Shape;5541;p41"/>
            <p:cNvSpPr/>
            <p:nvPr/>
          </p:nvSpPr>
          <p:spPr>
            <a:xfrm>
              <a:off x="1355126" y="39051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64" y="21600"/>
                    <a:pt x="14175" y="14610"/>
                    <a:pt x="21600" y="6990"/>
                  </a:cubicBezTo>
                  <a:cubicBezTo>
                    <a:pt x="21600" y="6990"/>
                    <a:pt x="21600" y="0"/>
                    <a:pt x="14175" y="0"/>
                  </a:cubicBezTo>
                  <a:cubicBezTo>
                    <a:pt x="14175" y="0"/>
                    <a:pt x="0" y="6990"/>
                    <a:pt x="0" y="1461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4" name="Google Shape;5542;p41"/>
            <p:cNvSpPr/>
            <p:nvPr/>
          </p:nvSpPr>
          <p:spPr>
            <a:xfrm>
              <a:off x="1316113" y="60616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5178"/>
                  </a:moveTo>
                  <a:cubicBezTo>
                    <a:pt x="0" y="10777"/>
                    <a:pt x="10379" y="16002"/>
                    <a:pt x="10379" y="21600"/>
                  </a:cubicBezTo>
                  <a:lnTo>
                    <a:pt x="21600" y="16002"/>
                  </a:lnTo>
                  <a:lnTo>
                    <a:pt x="10379" y="5178"/>
                  </a:lnTo>
                  <a:cubicBezTo>
                    <a:pt x="10379" y="5178"/>
                    <a:pt x="10379"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5" name="Google Shape;5543;p41"/>
            <p:cNvSpPr/>
            <p:nvPr/>
          </p:nvSpPr>
          <p:spPr>
            <a:xfrm>
              <a:off x="1161238" y="395111"/>
              <a:ext cx="12702" cy="12702"/>
            </a:xfrm>
            <a:custGeom>
              <a:avLst/>
              <a:gdLst/>
              <a:ahLst/>
              <a:cxnLst>
                <a:cxn ang="0">
                  <a:pos x="wd2" y="hd2"/>
                </a:cxn>
                <a:cxn ang="5400000">
                  <a:pos x="wd2" y="hd2"/>
                </a:cxn>
                <a:cxn ang="10800000">
                  <a:pos x="wd2" y="hd2"/>
                </a:cxn>
                <a:cxn ang="16200000">
                  <a:pos x="wd2" y="hd2"/>
                </a:cxn>
              </a:cxnLst>
              <a:rect l="0" t="0" r="r" b="b"/>
              <a:pathLst>
                <a:path w="21600" h="14663" extrusionOk="0">
                  <a:moveTo>
                    <a:pt x="0" y="1585"/>
                  </a:moveTo>
                  <a:cubicBezTo>
                    <a:pt x="0" y="6763"/>
                    <a:pt x="6990" y="6763"/>
                    <a:pt x="6990" y="12362"/>
                  </a:cubicBezTo>
                  <a:cubicBezTo>
                    <a:pt x="6990" y="12362"/>
                    <a:pt x="21600" y="17540"/>
                    <a:pt x="21600" y="12362"/>
                  </a:cubicBezTo>
                  <a:cubicBezTo>
                    <a:pt x="21600" y="6763"/>
                    <a:pt x="0" y="-4060"/>
                    <a:pt x="0" y="158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6" name="Google Shape;5544;p41"/>
            <p:cNvSpPr/>
            <p:nvPr/>
          </p:nvSpPr>
          <p:spPr>
            <a:xfrm>
              <a:off x="1394792" y="404106"/>
              <a:ext cx="12702" cy="12701"/>
            </a:xfrm>
            <a:custGeom>
              <a:avLst/>
              <a:gdLst/>
              <a:ahLst/>
              <a:cxnLst>
                <a:cxn ang="0">
                  <a:pos x="wd2" y="hd2"/>
                </a:cxn>
                <a:cxn ang="5400000">
                  <a:pos x="wd2" y="hd2"/>
                </a:cxn>
                <a:cxn ang="10800000">
                  <a:pos x="wd2" y="hd2"/>
                </a:cxn>
                <a:cxn ang="16200000">
                  <a:pos x="wd2" y="hd2"/>
                </a:cxn>
              </a:cxnLst>
              <a:rect l="0" t="0" r="r" b="b"/>
              <a:pathLst>
                <a:path w="17509" h="17300" extrusionOk="0">
                  <a:moveTo>
                    <a:pt x="0" y="14236"/>
                  </a:moveTo>
                  <a:cubicBezTo>
                    <a:pt x="7425" y="21600"/>
                    <a:pt x="7425" y="14236"/>
                    <a:pt x="14236" y="7425"/>
                  </a:cubicBezTo>
                  <a:cubicBezTo>
                    <a:pt x="14236" y="7425"/>
                    <a:pt x="21600" y="0"/>
                    <a:pt x="14236" y="0"/>
                  </a:cubicBezTo>
                  <a:cubicBezTo>
                    <a:pt x="7425" y="0"/>
                    <a:pt x="7425" y="0"/>
                    <a:pt x="7425" y="74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7" name="Google Shape;5545;p41"/>
            <p:cNvSpPr/>
            <p:nvPr/>
          </p:nvSpPr>
          <p:spPr>
            <a:xfrm>
              <a:off x="1405701" y="447623"/>
              <a:ext cx="12702" cy="12702"/>
            </a:xfrm>
            <a:custGeom>
              <a:avLst/>
              <a:gdLst/>
              <a:ahLst/>
              <a:cxnLst>
                <a:cxn ang="0">
                  <a:pos x="wd2" y="hd2"/>
                </a:cxn>
                <a:cxn ang="5400000">
                  <a:pos x="wd2" y="hd2"/>
                </a:cxn>
                <a:cxn ang="10800000">
                  <a:pos x="wd2" y="hd2"/>
                </a:cxn>
                <a:cxn ang="16200000">
                  <a:pos x="wd2" y="hd2"/>
                </a:cxn>
              </a:cxnLst>
              <a:rect l="0" t="0" r="r" b="b"/>
              <a:pathLst>
                <a:path w="21600" h="17717" extrusionOk="0">
                  <a:moveTo>
                    <a:pt x="21600" y="0"/>
                  </a:moveTo>
                  <a:cubicBezTo>
                    <a:pt x="11266" y="0"/>
                    <a:pt x="0" y="6990"/>
                    <a:pt x="0" y="14610"/>
                  </a:cubicBezTo>
                  <a:cubicBezTo>
                    <a:pt x="0" y="14610"/>
                    <a:pt x="0" y="21600"/>
                    <a:pt x="11266" y="14610"/>
                  </a:cubicBezTo>
                  <a:cubicBezTo>
                    <a:pt x="11266" y="14610"/>
                    <a:pt x="21600" y="6990"/>
                    <a:pt x="2160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8" name="Google Shape;5546;p41"/>
            <p:cNvSpPr/>
            <p:nvPr/>
          </p:nvSpPr>
          <p:spPr>
            <a:xfrm>
              <a:off x="1383175" y="365929"/>
              <a:ext cx="12701" cy="12702"/>
            </a:xfrm>
            <a:custGeom>
              <a:avLst/>
              <a:gdLst/>
              <a:ahLst/>
              <a:cxnLst>
                <a:cxn ang="0">
                  <a:pos x="wd2" y="hd2"/>
                </a:cxn>
                <a:cxn ang="5400000">
                  <a:pos x="wd2" y="hd2"/>
                </a:cxn>
                <a:cxn ang="10800000">
                  <a:pos x="wd2" y="hd2"/>
                </a:cxn>
                <a:cxn ang="16200000">
                  <a:pos x="wd2" y="hd2"/>
                </a:cxn>
              </a:cxnLst>
              <a:rect l="0" t="0" r="r" b="b"/>
              <a:pathLst>
                <a:path w="17300" h="15287" extrusionOk="0">
                  <a:moveTo>
                    <a:pt x="7425" y="2329"/>
                  </a:moveTo>
                  <a:cubicBezTo>
                    <a:pt x="7425" y="7508"/>
                    <a:pt x="7425" y="7508"/>
                    <a:pt x="0" y="7508"/>
                  </a:cubicBezTo>
                  <a:lnTo>
                    <a:pt x="0" y="13153"/>
                  </a:lnTo>
                  <a:cubicBezTo>
                    <a:pt x="7425" y="18331"/>
                    <a:pt x="7425" y="13153"/>
                    <a:pt x="14236" y="7508"/>
                  </a:cubicBezTo>
                  <a:cubicBezTo>
                    <a:pt x="21600" y="2329"/>
                    <a:pt x="14236" y="-3269"/>
                    <a:pt x="7425" y="232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89" name="Google Shape;5547;p41"/>
            <p:cNvSpPr/>
            <p:nvPr/>
          </p:nvSpPr>
          <p:spPr>
            <a:xfrm>
              <a:off x="1196734" y="369381"/>
              <a:ext cx="12702" cy="12701"/>
            </a:xfrm>
            <a:custGeom>
              <a:avLst/>
              <a:gdLst/>
              <a:ahLst/>
              <a:cxnLst>
                <a:cxn ang="0">
                  <a:pos x="wd2" y="hd2"/>
                </a:cxn>
                <a:cxn ang="5400000">
                  <a:pos x="wd2" y="hd2"/>
                </a:cxn>
                <a:cxn ang="10800000">
                  <a:pos x="wd2" y="hd2"/>
                </a:cxn>
                <a:cxn ang="16200000">
                  <a:pos x="wd2" y="hd2"/>
                </a:cxn>
              </a:cxnLst>
              <a:rect l="0" t="0" r="r" b="b"/>
              <a:pathLst>
                <a:path w="17717" h="17300" extrusionOk="0">
                  <a:moveTo>
                    <a:pt x="10727" y="0"/>
                  </a:moveTo>
                  <a:cubicBezTo>
                    <a:pt x="10727" y="0"/>
                    <a:pt x="3107" y="0"/>
                    <a:pt x="3107" y="7425"/>
                  </a:cubicBezTo>
                  <a:cubicBezTo>
                    <a:pt x="-3883" y="14236"/>
                    <a:pt x="3107" y="21600"/>
                    <a:pt x="3107" y="14236"/>
                  </a:cubicBezTo>
                  <a:lnTo>
                    <a:pt x="10727" y="7425"/>
                  </a:lnTo>
                  <a:lnTo>
                    <a:pt x="17717" y="7425"/>
                  </a:lnTo>
                  <a:cubicBezTo>
                    <a:pt x="17717" y="7425"/>
                    <a:pt x="17717" y="0"/>
                    <a:pt x="10727"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0" name="Google Shape;5548;p41"/>
            <p:cNvSpPr/>
            <p:nvPr/>
          </p:nvSpPr>
          <p:spPr>
            <a:xfrm>
              <a:off x="1399545" y="412320"/>
              <a:ext cx="12702" cy="12702"/>
            </a:xfrm>
            <a:custGeom>
              <a:avLst/>
              <a:gdLst/>
              <a:ahLst/>
              <a:cxnLst>
                <a:cxn ang="0">
                  <a:pos x="wd2" y="hd2"/>
                </a:cxn>
                <a:cxn ang="5400000">
                  <a:pos x="wd2" y="hd2"/>
                </a:cxn>
                <a:cxn ang="10800000">
                  <a:pos x="wd2" y="hd2"/>
                </a:cxn>
                <a:cxn ang="16200000">
                  <a:pos x="wd2" y="hd2"/>
                </a:cxn>
              </a:cxnLst>
              <a:rect l="0" t="0" r="r" b="b"/>
              <a:pathLst>
                <a:path w="16447" h="15626" extrusionOk="0">
                  <a:moveTo>
                    <a:pt x="16447" y="7508"/>
                  </a:moveTo>
                  <a:cubicBezTo>
                    <a:pt x="16447" y="2329"/>
                    <a:pt x="9436" y="-3269"/>
                    <a:pt x="9436" y="2329"/>
                  </a:cubicBezTo>
                  <a:cubicBezTo>
                    <a:pt x="1858" y="2329"/>
                    <a:pt x="9436" y="2329"/>
                    <a:pt x="9436" y="2329"/>
                  </a:cubicBezTo>
                  <a:cubicBezTo>
                    <a:pt x="1858" y="2329"/>
                    <a:pt x="1858" y="7508"/>
                    <a:pt x="1858" y="7508"/>
                  </a:cubicBezTo>
                  <a:cubicBezTo>
                    <a:pt x="-5153" y="18331"/>
                    <a:pt x="9436" y="18331"/>
                    <a:pt x="16447" y="750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1" name="Google Shape;5549;p41"/>
            <p:cNvSpPr/>
            <p:nvPr/>
          </p:nvSpPr>
          <p:spPr>
            <a:xfrm>
              <a:off x="1384051" y="50186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1221"/>
                  </a:lnTo>
                  <a:lnTo>
                    <a:pt x="14236" y="0"/>
                  </a:lnTo>
                  <a:lnTo>
                    <a:pt x="0" y="0"/>
                  </a:lnTo>
                  <a:lnTo>
                    <a:pt x="0" y="11221"/>
                  </a:lnTo>
                  <a:lnTo>
                    <a:pt x="7425" y="2160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2" name="Google Shape;5550;p41"/>
            <p:cNvSpPr/>
            <p:nvPr/>
          </p:nvSpPr>
          <p:spPr>
            <a:xfrm>
              <a:off x="1302192" y="344219"/>
              <a:ext cx="12702" cy="12702"/>
            </a:xfrm>
            <a:custGeom>
              <a:avLst/>
              <a:gdLst/>
              <a:ahLst/>
              <a:cxnLst>
                <a:cxn ang="0">
                  <a:pos x="wd2" y="hd2"/>
                </a:cxn>
                <a:cxn ang="5400000">
                  <a:pos x="wd2" y="hd2"/>
                </a:cxn>
                <a:cxn ang="10800000">
                  <a:pos x="wd2" y="hd2"/>
                </a:cxn>
                <a:cxn ang="16200000">
                  <a:pos x="wd2" y="hd2"/>
                </a:cxn>
              </a:cxnLst>
              <a:rect l="0" t="0" r="r" b="b"/>
              <a:pathLst>
                <a:path w="17509" h="21600" extrusionOk="0">
                  <a:moveTo>
                    <a:pt x="7425" y="21600"/>
                  </a:moveTo>
                  <a:cubicBezTo>
                    <a:pt x="7425" y="21600"/>
                    <a:pt x="7425" y="14610"/>
                    <a:pt x="14236" y="14610"/>
                  </a:cubicBezTo>
                  <a:cubicBezTo>
                    <a:pt x="14236" y="6990"/>
                    <a:pt x="21600" y="0"/>
                    <a:pt x="14236" y="0"/>
                  </a:cubicBezTo>
                  <a:cubicBezTo>
                    <a:pt x="14236" y="0"/>
                    <a:pt x="0" y="6990"/>
                    <a:pt x="0" y="14610"/>
                  </a:cubicBezTo>
                  <a:cubicBezTo>
                    <a:pt x="0" y="21600"/>
                    <a:pt x="0" y="14610"/>
                    <a:pt x="7425"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3" name="Google Shape;5551;p41"/>
            <p:cNvSpPr/>
            <p:nvPr/>
          </p:nvSpPr>
          <p:spPr>
            <a:xfrm>
              <a:off x="1354285" y="605279"/>
              <a:ext cx="12702" cy="12702"/>
            </a:xfrm>
            <a:custGeom>
              <a:avLst/>
              <a:gdLst/>
              <a:ahLst/>
              <a:cxnLst>
                <a:cxn ang="0">
                  <a:pos x="wd2" y="hd2"/>
                </a:cxn>
                <a:cxn ang="5400000">
                  <a:pos x="wd2" y="hd2"/>
                </a:cxn>
                <a:cxn ang="10800000">
                  <a:pos x="wd2" y="hd2"/>
                </a:cxn>
                <a:cxn ang="16200000">
                  <a:pos x="wd2" y="hd2"/>
                </a:cxn>
              </a:cxnLst>
              <a:rect l="0" t="0" r="r" b="b"/>
              <a:pathLst>
                <a:path w="17475" h="15807" extrusionOk="0">
                  <a:moveTo>
                    <a:pt x="7364" y="0"/>
                  </a:moveTo>
                  <a:lnTo>
                    <a:pt x="0" y="0"/>
                  </a:lnTo>
                  <a:lnTo>
                    <a:pt x="0" y="11172"/>
                  </a:lnTo>
                  <a:lnTo>
                    <a:pt x="7364" y="11172"/>
                  </a:lnTo>
                  <a:cubicBezTo>
                    <a:pt x="7364" y="11172"/>
                    <a:pt x="14175" y="21600"/>
                    <a:pt x="14175" y="11172"/>
                  </a:cubicBezTo>
                  <a:cubicBezTo>
                    <a:pt x="21600" y="11172"/>
                    <a:pt x="14175" y="11172"/>
                    <a:pt x="14175" y="11172"/>
                  </a:cubicBezTo>
                  <a:cubicBezTo>
                    <a:pt x="14175" y="0"/>
                    <a:pt x="14175" y="0"/>
                    <a:pt x="736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4" name="Google Shape;5552;p41"/>
            <p:cNvSpPr/>
            <p:nvPr/>
          </p:nvSpPr>
          <p:spPr>
            <a:xfrm>
              <a:off x="1142488" y="322680"/>
              <a:ext cx="12702" cy="12702"/>
            </a:xfrm>
            <a:custGeom>
              <a:avLst/>
              <a:gdLst/>
              <a:ahLst/>
              <a:cxnLst>
                <a:cxn ang="0">
                  <a:pos x="wd2" y="hd2"/>
                </a:cxn>
                <a:cxn ang="5400000">
                  <a:pos x="wd2" y="hd2"/>
                </a:cxn>
                <a:cxn ang="10800000">
                  <a:pos x="wd2" y="hd2"/>
                </a:cxn>
                <a:cxn ang="16200000">
                  <a:pos x="wd2" y="hd2"/>
                </a:cxn>
              </a:cxnLst>
              <a:rect l="0" t="0" r="r" b="b"/>
              <a:pathLst>
                <a:path w="21600" h="13483" extrusionOk="0">
                  <a:moveTo>
                    <a:pt x="0" y="6493"/>
                  </a:moveTo>
                  <a:cubicBezTo>
                    <a:pt x="0" y="6493"/>
                    <a:pt x="10379" y="13483"/>
                    <a:pt x="21600" y="13483"/>
                  </a:cubicBezTo>
                  <a:lnTo>
                    <a:pt x="21600" y="6493"/>
                  </a:lnTo>
                  <a:cubicBezTo>
                    <a:pt x="21600" y="6493"/>
                    <a:pt x="0" y="-8117"/>
                    <a:pt x="0" y="649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5" name="Google Shape;5553;p41"/>
            <p:cNvSpPr/>
            <p:nvPr/>
          </p:nvSpPr>
          <p:spPr>
            <a:xfrm>
              <a:off x="1372476" y="421677"/>
              <a:ext cx="12702" cy="12702"/>
            </a:xfrm>
            <a:custGeom>
              <a:avLst/>
              <a:gdLst/>
              <a:ahLst/>
              <a:cxnLst>
                <a:cxn ang="0">
                  <a:pos x="wd2" y="hd2"/>
                </a:cxn>
                <a:cxn ang="5400000">
                  <a:pos x="wd2" y="hd2"/>
                </a:cxn>
                <a:cxn ang="10800000">
                  <a:pos x="wd2" y="hd2"/>
                </a:cxn>
                <a:cxn ang="16200000">
                  <a:pos x="wd2" y="hd2"/>
                </a:cxn>
              </a:cxnLst>
              <a:rect l="0" t="0" r="r" b="b"/>
              <a:pathLst>
                <a:path w="21600" h="15366" extrusionOk="0">
                  <a:moveTo>
                    <a:pt x="0" y="15366"/>
                  </a:moveTo>
                  <a:cubicBezTo>
                    <a:pt x="14236" y="15366"/>
                    <a:pt x="21600" y="4987"/>
                    <a:pt x="21600" y="4987"/>
                  </a:cubicBezTo>
                  <a:cubicBezTo>
                    <a:pt x="14236" y="-6234"/>
                    <a:pt x="7425" y="4987"/>
                    <a:pt x="7425" y="4987"/>
                  </a:cubicBezTo>
                  <a:cubicBezTo>
                    <a:pt x="0" y="4987"/>
                    <a:pt x="0" y="4987"/>
                    <a:pt x="0" y="153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6" name="Google Shape;5554;p41"/>
            <p:cNvSpPr/>
            <p:nvPr/>
          </p:nvSpPr>
          <p:spPr>
            <a:xfrm>
              <a:off x="1152515" y="380956"/>
              <a:ext cx="12701" cy="12701"/>
            </a:xfrm>
            <a:custGeom>
              <a:avLst/>
              <a:gdLst/>
              <a:ahLst/>
              <a:cxnLst>
                <a:cxn ang="0">
                  <a:pos x="wd2" y="hd2"/>
                </a:cxn>
                <a:cxn ang="5400000">
                  <a:pos x="wd2" y="hd2"/>
                </a:cxn>
                <a:cxn ang="10800000">
                  <a:pos x="wd2" y="hd2"/>
                </a:cxn>
                <a:cxn ang="16200000">
                  <a:pos x="wd2" y="hd2"/>
                </a:cxn>
              </a:cxnLst>
              <a:rect l="0" t="0" r="r" b="b"/>
              <a:pathLst>
                <a:path w="13175" h="17300" extrusionOk="0">
                  <a:moveTo>
                    <a:pt x="3300" y="0"/>
                  </a:moveTo>
                  <a:cubicBezTo>
                    <a:pt x="3300" y="7425"/>
                    <a:pt x="-4125" y="7425"/>
                    <a:pt x="3300" y="7425"/>
                  </a:cubicBezTo>
                  <a:lnTo>
                    <a:pt x="3300" y="14236"/>
                  </a:lnTo>
                  <a:cubicBezTo>
                    <a:pt x="10111" y="21600"/>
                    <a:pt x="17475" y="14236"/>
                    <a:pt x="10111" y="74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7" name="Google Shape;5555;p41"/>
            <p:cNvSpPr/>
            <p:nvPr/>
          </p:nvSpPr>
          <p:spPr>
            <a:xfrm>
              <a:off x="1405701" y="436003"/>
              <a:ext cx="12702" cy="12702"/>
            </a:xfrm>
            <a:custGeom>
              <a:avLst/>
              <a:gdLst/>
              <a:ahLst/>
              <a:cxnLst>
                <a:cxn ang="0">
                  <a:pos x="wd2" y="hd2"/>
                </a:cxn>
                <a:cxn ang="5400000">
                  <a:pos x="wd2" y="hd2"/>
                </a:cxn>
                <a:cxn ang="10800000">
                  <a:pos x="wd2" y="hd2"/>
                </a:cxn>
                <a:cxn ang="16200000">
                  <a:pos x="wd2" y="hd2"/>
                </a:cxn>
              </a:cxnLst>
              <a:rect l="0" t="0" r="r" b="b"/>
              <a:pathLst>
                <a:path w="21600" h="17490" extrusionOk="0">
                  <a:moveTo>
                    <a:pt x="21600" y="6990"/>
                  </a:moveTo>
                  <a:cubicBezTo>
                    <a:pt x="21600" y="0"/>
                    <a:pt x="11266" y="0"/>
                    <a:pt x="11266" y="0"/>
                  </a:cubicBezTo>
                  <a:lnTo>
                    <a:pt x="0" y="6990"/>
                  </a:lnTo>
                  <a:cubicBezTo>
                    <a:pt x="0" y="14610"/>
                    <a:pt x="11266" y="21600"/>
                    <a:pt x="11266" y="1461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8" name="Google Shape;5556;p41"/>
            <p:cNvSpPr/>
            <p:nvPr/>
          </p:nvSpPr>
          <p:spPr>
            <a:xfrm>
              <a:off x="1255604" y="338432"/>
              <a:ext cx="12702" cy="12702"/>
            </a:xfrm>
            <a:custGeom>
              <a:avLst/>
              <a:gdLst/>
              <a:ahLst/>
              <a:cxnLst>
                <a:cxn ang="0">
                  <a:pos x="wd2" y="hd2"/>
                </a:cxn>
                <a:cxn ang="5400000">
                  <a:pos x="wd2" y="hd2"/>
                </a:cxn>
                <a:cxn ang="10800000">
                  <a:pos x="wd2" y="hd2"/>
                </a:cxn>
                <a:cxn ang="16200000">
                  <a:pos x="wd2" y="hd2"/>
                </a:cxn>
              </a:cxnLst>
              <a:rect l="0" t="0" r="r" b="b"/>
              <a:pathLst>
                <a:path w="18783" h="21600" extrusionOk="0">
                  <a:moveTo>
                    <a:pt x="8449" y="21600"/>
                  </a:moveTo>
                  <a:cubicBezTo>
                    <a:pt x="8449" y="14589"/>
                    <a:pt x="8449" y="14589"/>
                    <a:pt x="18783" y="14589"/>
                  </a:cubicBezTo>
                  <a:cubicBezTo>
                    <a:pt x="18783" y="0"/>
                    <a:pt x="8449" y="0"/>
                    <a:pt x="8449" y="0"/>
                  </a:cubicBezTo>
                  <a:cubicBezTo>
                    <a:pt x="-2817" y="7011"/>
                    <a:pt x="-2817" y="14589"/>
                    <a:pt x="8449"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799" name="Google Shape;5557;p41"/>
            <p:cNvSpPr/>
            <p:nvPr/>
          </p:nvSpPr>
          <p:spPr>
            <a:xfrm>
              <a:off x="1391351" y="394132"/>
              <a:ext cx="12702" cy="12702"/>
            </a:xfrm>
            <a:custGeom>
              <a:avLst/>
              <a:gdLst/>
              <a:ahLst/>
              <a:cxnLst>
                <a:cxn ang="0">
                  <a:pos x="wd2" y="hd2"/>
                </a:cxn>
                <a:cxn ang="5400000">
                  <a:pos x="wd2" y="hd2"/>
                </a:cxn>
                <a:cxn ang="10800000">
                  <a:pos x="wd2" y="hd2"/>
                </a:cxn>
                <a:cxn ang="16200000">
                  <a:pos x="wd2" y="hd2"/>
                </a:cxn>
              </a:cxnLst>
              <a:rect l="0" t="0" r="r" b="b"/>
              <a:pathLst>
                <a:path w="21600" h="18041" extrusionOk="0">
                  <a:moveTo>
                    <a:pt x="21600" y="10677"/>
                  </a:moveTo>
                  <a:cubicBezTo>
                    <a:pt x="21600" y="-3559"/>
                    <a:pt x="10334" y="-3559"/>
                    <a:pt x="0" y="10677"/>
                  </a:cubicBezTo>
                  <a:lnTo>
                    <a:pt x="0" y="18041"/>
                  </a:lnTo>
                  <a:cubicBezTo>
                    <a:pt x="10334" y="18041"/>
                    <a:pt x="21600" y="10677"/>
                    <a:pt x="21600" y="1067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0" name="Google Shape;5558;p41"/>
            <p:cNvSpPr/>
            <p:nvPr/>
          </p:nvSpPr>
          <p:spPr>
            <a:xfrm>
              <a:off x="1390510" y="383344"/>
              <a:ext cx="12702" cy="12702"/>
            </a:xfrm>
            <a:custGeom>
              <a:avLst/>
              <a:gdLst/>
              <a:ahLst/>
              <a:cxnLst>
                <a:cxn ang="0">
                  <a:pos x="wd2" y="hd2"/>
                </a:cxn>
                <a:cxn ang="5400000">
                  <a:pos x="wd2" y="hd2"/>
                </a:cxn>
                <a:cxn ang="10800000">
                  <a:pos x="wd2" y="hd2"/>
                </a:cxn>
                <a:cxn ang="16200000">
                  <a:pos x="wd2" y="hd2"/>
                </a:cxn>
              </a:cxnLst>
              <a:rect l="0" t="0" r="r" b="b"/>
              <a:pathLst>
                <a:path w="15341" h="21600" extrusionOk="0">
                  <a:moveTo>
                    <a:pt x="0" y="21600"/>
                  </a:moveTo>
                  <a:lnTo>
                    <a:pt x="10334" y="21600"/>
                  </a:lnTo>
                  <a:cubicBezTo>
                    <a:pt x="10334" y="10379"/>
                    <a:pt x="21600" y="10379"/>
                    <a:pt x="10334" y="0"/>
                  </a:cubicBezTo>
                  <a:lnTo>
                    <a:pt x="0" y="0"/>
                  </a:lnTo>
                  <a:lnTo>
                    <a:pt x="0" y="10379"/>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1" name="Google Shape;5559;p41"/>
            <p:cNvSpPr/>
            <p:nvPr/>
          </p:nvSpPr>
          <p:spPr>
            <a:xfrm>
              <a:off x="1402926" y="427010"/>
              <a:ext cx="12702" cy="12702"/>
            </a:xfrm>
            <a:custGeom>
              <a:avLst/>
              <a:gdLst/>
              <a:ahLst/>
              <a:cxnLst>
                <a:cxn ang="0">
                  <a:pos x="wd2" y="hd2"/>
                </a:cxn>
                <a:cxn ang="5400000">
                  <a:pos x="wd2" y="hd2"/>
                </a:cxn>
                <a:cxn ang="10800000">
                  <a:pos x="wd2" y="hd2"/>
                </a:cxn>
                <a:cxn ang="16200000">
                  <a:pos x="wd2" y="hd2"/>
                </a:cxn>
              </a:cxnLst>
              <a:rect l="0" t="0" r="r" b="b"/>
              <a:pathLst>
                <a:path w="21600" h="18783" extrusionOk="0">
                  <a:moveTo>
                    <a:pt x="21600" y="8449"/>
                  </a:moveTo>
                  <a:cubicBezTo>
                    <a:pt x="21600" y="-2817"/>
                    <a:pt x="10334" y="-2817"/>
                    <a:pt x="0" y="8449"/>
                  </a:cubicBezTo>
                  <a:cubicBezTo>
                    <a:pt x="0" y="18783"/>
                    <a:pt x="10334" y="18783"/>
                    <a:pt x="10334" y="18783"/>
                  </a:cubicBezTo>
                  <a:cubicBezTo>
                    <a:pt x="10334" y="18783"/>
                    <a:pt x="21600" y="18783"/>
                    <a:pt x="21600" y="844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2" name="Google Shape;5560;p41"/>
            <p:cNvSpPr/>
            <p:nvPr/>
          </p:nvSpPr>
          <p:spPr>
            <a:xfrm>
              <a:off x="1231798" y="459397"/>
              <a:ext cx="12703" cy="12702"/>
            </a:xfrm>
            <a:custGeom>
              <a:avLst/>
              <a:gdLst/>
              <a:ahLst/>
              <a:cxnLst>
                <a:cxn ang="0">
                  <a:pos x="wd2" y="hd2"/>
                </a:cxn>
                <a:cxn ang="5400000">
                  <a:pos x="wd2" y="hd2"/>
                </a:cxn>
                <a:cxn ang="10800000">
                  <a:pos x="wd2" y="hd2"/>
                </a:cxn>
                <a:cxn ang="16200000">
                  <a:pos x="wd2" y="hd2"/>
                </a:cxn>
              </a:cxnLst>
              <a:rect l="0" t="0" r="r" b="b"/>
              <a:pathLst>
                <a:path w="16002" h="15523" extrusionOk="0">
                  <a:moveTo>
                    <a:pt x="1392" y="15523"/>
                  </a:moveTo>
                  <a:cubicBezTo>
                    <a:pt x="9012" y="15523"/>
                    <a:pt x="16002" y="15523"/>
                    <a:pt x="16002" y="4257"/>
                  </a:cubicBezTo>
                  <a:cubicBezTo>
                    <a:pt x="16002" y="-6077"/>
                    <a:pt x="-5598" y="4257"/>
                    <a:pt x="1392" y="155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3" name="Google Shape;5561;p41"/>
            <p:cNvSpPr/>
            <p:nvPr/>
          </p:nvSpPr>
          <p:spPr>
            <a:xfrm>
              <a:off x="1235088" y="480891"/>
              <a:ext cx="12702" cy="12702"/>
            </a:xfrm>
            <a:custGeom>
              <a:avLst/>
              <a:gdLst/>
              <a:ahLst/>
              <a:cxnLst>
                <a:cxn ang="0">
                  <a:pos x="wd2" y="hd2"/>
                </a:cxn>
                <a:cxn ang="5400000">
                  <a:pos x="wd2" y="hd2"/>
                </a:cxn>
                <a:cxn ang="10800000">
                  <a:pos x="wd2" y="hd2"/>
                </a:cxn>
                <a:cxn ang="16200000">
                  <a:pos x="wd2" y="hd2"/>
                </a:cxn>
              </a:cxnLst>
              <a:rect l="0" t="0" r="r" b="b"/>
              <a:pathLst>
                <a:path w="21600" h="15341" extrusionOk="0">
                  <a:moveTo>
                    <a:pt x="21600" y="10334"/>
                  </a:moveTo>
                  <a:lnTo>
                    <a:pt x="21600" y="0"/>
                  </a:lnTo>
                  <a:cubicBezTo>
                    <a:pt x="21600" y="0"/>
                    <a:pt x="0" y="0"/>
                    <a:pt x="0" y="10334"/>
                  </a:cubicBezTo>
                  <a:cubicBezTo>
                    <a:pt x="0" y="21600"/>
                    <a:pt x="21600" y="10334"/>
                    <a:pt x="21600" y="10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4" name="Google Shape;5562;p41"/>
            <p:cNvSpPr/>
            <p:nvPr/>
          </p:nvSpPr>
          <p:spPr>
            <a:xfrm>
              <a:off x="1237863" y="485390"/>
              <a:ext cx="12702" cy="12701"/>
            </a:xfrm>
            <a:custGeom>
              <a:avLst/>
              <a:gdLst/>
              <a:ahLst/>
              <a:cxnLst>
                <a:cxn ang="0">
                  <a:pos x="wd2" y="hd2"/>
                </a:cxn>
                <a:cxn ang="5400000">
                  <a:pos x="wd2" y="hd2"/>
                </a:cxn>
                <a:cxn ang="10800000">
                  <a:pos x="wd2" y="hd2"/>
                </a:cxn>
                <a:cxn ang="16200000">
                  <a:pos x="wd2" y="hd2"/>
                </a:cxn>
              </a:cxnLst>
              <a:rect l="0" t="0" r="r" b="b"/>
              <a:pathLst>
                <a:path w="21600" h="15024" extrusionOk="0">
                  <a:moveTo>
                    <a:pt x="21600" y="15024"/>
                  </a:moveTo>
                  <a:cubicBezTo>
                    <a:pt x="21600" y="4690"/>
                    <a:pt x="11221" y="-6576"/>
                    <a:pt x="0" y="4690"/>
                  </a:cubicBezTo>
                  <a:lnTo>
                    <a:pt x="0" y="15024"/>
                  </a:lnTo>
                  <a:lnTo>
                    <a:pt x="11221" y="15024"/>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5" name="Google Shape;5563;p41"/>
            <p:cNvSpPr/>
            <p:nvPr/>
          </p:nvSpPr>
          <p:spPr>
            <a:xfrm>
              <a:off x="1246663" y="504882"/>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10379" y="21600"/>
                  </a:moveTo>
                  <a:lnTo>
                    <a:pt x="21600" y="10334"/>
                  </a:lnTo>
                  <a:cubicBezTo>
                    <a:pt x="21600" y="10334"/>
                    <a:pt x="21600" y="0"/>
                    <a:pt x="10379" y="0"/>
                  </a:cubicBezTo>
                  <a:cubicBezTo>
                    <a:pt x="10379" y="0"/>
                    <a:pt x="0" y="10334"/>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6" name="Google Shape;5564;p41"/>
            <p:cNvSpPr/>
            <p:nvPr/>
          </p:nvSpPr>
          <p:spPr>
            <a:xfrm>
              <a:off x="1386951" y="37176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0" y="21600"/>
                    <a:pt x="21600" y="21600"/>
                    <a:pt x="21600" y="10379"/>
                  </a:cubicBezTo>
                  <a:cubicBezTo>
                    <a:pt x="21600" y="0"/>
                    <a:pt x="21600"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7" name="Google Shape;5565;p41"/>
            <p:cNvSpPr/>
            <p:nvPr/>
          </p:nvSpPr>
          <p:spPr>
            <a:xfrm>
              <a:off x="1268313" y="453278"/>
              <a:ext cx="12702" cy="12702"/>
            </a:xfrm>
            <a:custGeom>
              <a:avLst/>
              <a:gdLst/>
              <a:ahLst/>
              <a:cxnLst>
                <a:cxn ang="0">
                  <a:pos x="wd2" y="hd2"/>
                </a:cxn>
                <a:cxn ang="5400000">
                  <a:pos x="wd2" y="hd2"/>
                </a:cxn>
                <a:cxn ang="10800000">
                  <a:pos x="wd2" y="hd2"/>
                </a:cxn>
                <a:cxn ang="16200000">
                  <a:pos x="wd2" y="hd2"/>
                </a:cxn>
              </a:cxnLst>
              <a:rect l="0" t="0" r="r" b="b"/>
              <a:pathLst>
                <a:path w="21600" h="17980" extrusionOk="0">
                  <a:moveTo>
                    <a:pt x="21600" y="17980"/>
                  </a:moveTo>
                  <a:cubicBezTo>
                    <a:pt x="21600" y="-3620"/>
                    <a:pt x="0" y="-3620"/>
                    <a:pt x="0" y="6759"/>
                  </a:cubicBezTo>
                  <a:lnTo>
                    <a:pt x="0" y="1798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8" name="Google Shape;5566;p41"/>
            <p:cNvSpPr/>
            <p:nvPr/>
          </p:nvSpPr>
          <p:spPr>
            <a:xfrm>
              <a:off x="1258238" y="324962"/>
              <a:ext cx="12702" cy="12702"/>
            </a:xfrm>
            <a:custGeom>
              <a:avLst/>
              <a:gdLst/>
              <a:ahLst/>
              <a:cxnLst>
                <a:cxn ang="0">
                  <a:pos x="wd2" y="hd2"/>
                </a:cxn>
                <a:cxn ang="5400000">
                  <a:pos x="wd2" y="hd2"/>
                </a:cxn>
                <a:cxn ang="10800000">
                  <a:pos x="wd2" y="hd2"/>
                </a:cxn>
                <a:cxn ang="16200000">
                  <a:pos x="wd2" y="hd2"/>
                </a:cxn>
              </a:cxnLst>
              <a:rect l="0" t="0" r="r" b="b"/>
              <a:pathLst>
                <a:path w="21600" h="17810" extrusionOk="0">
                  <a:moveTo>
                    <a:pt x="0" y="10379"/>
                  </a:moveTo>
                  <a:cubicBezTo>
                    <a:pt x="0" y="21600"/>
                    <a:pt x="21600" y="21600"/>
                    <a:pt x="21600" y="0"/>
                  </a:cubicBezTo>
                  <a:lnTo>
                    <a:pt x="10379" y="0"/>
                  </a:lnTo>
                  <a:cubicBezTo>
                    <a:pt x="0" y="0"/>
                    <a:pt x="0" y="0"/>
                    <a:pt x="0" y="1037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09" name="Google Shape;5567;p41"/>
            <p:cNvSpPr/>
            <p:nvPr/>
          </p:nvSpPr>
          <p:spPr>
            <a:xfrm>
              <a:off x="1200363" y="382511"/>
              <a:ext cx="12702" cy="12702"/>
            </a:xfrm>
            <a:custGeom>
              <a:avLst/>
              <a:gdLst/>
              <a:ahLst/>
              <a:cxnLst>
                <a:cxn ang="0">
                  <a:pos x="wd2" y="hd2"/>
                </a:cxn>
                <a:cxn ang="5400000">
                  <a:pos x="wd2" y="hd2"/>
                </a:cxn>
                <a:cxn ang="10800000">
                  <a:pos x="wd2" y="hd2"/>
                </a:cxn>
                <a:cxn ang="16200000">
                  <a:pos x="wd2" y="hd2"/>
                </a:cxn>
              </a:cxnLst>
              <a:rect l="0" t="0" r="r" b="b"/>
              <a:pathLst>
                <a:path w="21600" h="15366" extrusionOk="0">
                  <a:moveTo>
                    <a:pt x="10379" y="0"/>
                  </a:moveTo>
                  <a:lnTo>
                    <a:pt x="0" y="10379"/>
                  </a:lnTo>
                  <a:cubicBezTo>
                    <a:pt x="0" y="21600"/>
                    <a:pt x="21600" y="10379"/>
                    <a:pt x="21600" y="10379"/>
                  </a:cubicBezTo>
                  <a:cubicBezTo>
                    <a:pt x="21600" y="0"/>
                    <a:pt x="21600" y="0"/>
                    <a:pt x="1037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0" name="Google Shape;5568;p41"/>
            <p:cNvSpPr/>
            <p:nvPr/>
          </p:nvSpPr>
          <p:spPr>
            <a:xfrm>
              <a:off x="1272588" y="419889"/>
              <a:ext cx="12702" cy="12702"/>
            </a:xfrm>
            <a:custGeom>
              <a:avLst/>
              <a:gdLst/>
              <a:ahLst/>
              <a:cxnLst>
                <a:cxn ang="0">
                  <a:pos x="wd2" y="hd2"/>
                </a:cxn>
                <a:cxn ang="5400000">
                  <a:pos x="wd2" y="hd2"/>
                </a:cxn>
                <a:cxn ang="10800000">
                  <a:pos x="wd2" y="hd2"/>
                </a:cxn>
                <a:cxn ang="16200000">
                  <a:pos x="wd2" y="hd2"/>
                </a:cxn>
              </a:cxnLst>
              <a:rect l="0" t="0" r="r" b="b"/>
              <a:pathLst>
                <a:path w="21600" h="11627" extrusionOk="0">
                  <a:moveTo>
                    <a:pt x="21600" y="8511"/>
                  </a:moveTo>
                  <a:cubicBezTo>
                    <a:pt x="21600" y="933"/>
                    <a:pt x="11221" y="-6078"/>
                    <a:pt x="0" y="8511"/>
                  </a:cubicBezTo>
                  <a:cubicBezTo>
                    <a:pt x="0" y="8511"/>
                    <a:pt x="0" y="15522"/>
                    <a:pt x="11221" y="851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1" name="Google Shape;5569;p41"/>
            <p:cNvSpPr/>
            <p:nvPr/>
          </p:nvSpPr>
          <p:spPr>
            <a:xfrm>
              <a:off x="1289558" y="366348"/>
              <a:ext cx="12703" cy="12702"/>
            </a:xfrm>
            <a:custGeom>
              <a:avLst/>
              <a:gdLst/>
              <a:ahLst/>
              <a:cxnLst>
                <a:cxn ang="0">
                  <a:pos x="wd2" y="hd2"/>
                </a:cxn>
                <a:cxn ang="5400000">
                  <a:pos x="wd2" y="hd2"/>
                </a:cxn>
                <a:cxn ang="10800000">
                  <a:pos x="wd2" y="hd2"/>
                </a:cxn>
                <a:cxn ang="16200000">
                  <a:pos x="wd2" y="hd2"/>
                </a:cxn>
              </a:cxnLst>
              <a:rect l="0" t="0" r="r" b="b"/>
              <a:pathLst>
                <a:path w="13042" h="16457" extrusionOk="0">
                  <a:moveTo>
                    <a:pt x="8449" y="0"/>
                  </a:moveTo>
                  <a:cubicBezTo>
                    <a:pt x="-2817" y="6990"/>
                    <a:pt x="-2817" y="21600"/>
                    <a:pt x="8449" y="14610"/>
                  </a:cubicBezTo>
                  <a:cubicBezTo>
                    <a:pt x="18783" y="6990"/>
                    <a:pt x="8449" y="0"/>
                    <a:pt x="844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2" name="Google Shape;5570;p41"/>
            <p:cNvSpPr/>
            <p:nvPr/>
          </p:nvSpPr>
          <p:spPr>
            <a:xfrm>
              <a:off x="1204014" y="391091"/>
              <a:ext cx="12702" cy="12702"/>
            </a:xfrm>
            <a:custGeom>
              <a:avLst/>
              <a:gdLst/>
              <a:ahLst/>
              <a:cxnLst>
                <a:cxn ang="0">
                  <a:pos x="wd2" y="hd2"/>
                </a:cxn>
                <a:cxn ang="5400000">
                  <a:pos x="wd2" y="hd2"/>
                </a:cxn>
                <a:cxn ang="10800000">
                  <a:pos x="wd2" y="hd2"/>
                </a:cxn>
                <a:cxn ang="16200000">
                  <a:pos x="wd2" y="hd2"/>
                </a:cxn>
              </a:cxnLst>
              <a:rect l="0" t="0" r="r" b="b"/>
              <a:pathLst>
                <a:path w="15048" h="15523" extrusionOk="0">
                  <a:moveTo>
                    <a:pt x="15048" y="0"/>
                  </a:moveTo>
                  <a:lnTo>
                    <a:pt x="4669" y="0"/>
                  </a:lnTo>
                  <a:cubicBezTo>
                    <a:pt x="-6552" y="11266"/>
                    <a:pt x="4669" y="21600"/>
                    <a:pt x="15048" y="112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3" name="Google Shape;5571;p41"/>
            <p:cNvSpPr/>
            <p:nvPr/>
          </p:nvSpPr>
          <p:spPr>
            <a:xfrm>
              <a:off x="1169514" y="305094"/>
              <a:ext cx="12701" cy="12702"/>
            </a:xfrm>
            <a:custGeom>
              <a:avLst/>
              <a:gdLst/>
              <a:ahLst/>
              <a:cxnLst>
                <a:cxn ang="0">
                  <a:pos x="wd2" y="hd2"/>
                </a:cxn>
                <a:cxn ang="5400000">
                  <a:pos x="wd2" y="hd2"/>
                </a:cxn>
                <a:cxn ang="10800000">
                  <a:pos x="wd2" y="hd2"/>
                </a:cxn>
                <a:cxn ang="16200000">
                  <a:pos x="wd2" y="hd2"/>
                </a:cxn>
              </a:cxnLst>
              <a:rect l="0" t="0" r="r" b="b"/>
              <a:pathLst>
                <a:path w="11398" h="21600" extrusionOk="0">
                  <a:moveTo>
                    <a:pt x="3273" y="21600"/>
                  </a:moveTo>
                  <a:cubicBezTo>
                    <a:pt x="10084" y="21600"/>
                    <a:pt x="17509" y="11221"/>
                    <a:pt x="3273" y="0"/>
                  </a:cubicBezTo>
                  <a:cubicBezTo>
                    <a:pt x="3273" y="0"/>
                    <a:pt x="-4091" y="11221"/>
                    <a:pt x="3273" y="112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4" name="Google Shape;5572;p41"/>
            <p:cNvSpPr/>
            <p:nvPr/>
          </p:nvSpPr>
          <p:spPr>
            <a:xfrm>
              <a:off x="1160665" y="311764"/>
              <a:ext cx="12703" cy="12702"/>
            </a:xfrm>
            <a:custGeom>
              <a:avLst/>
              <a:gdLst/>
              <a:ahLst/>
              <a:cxnLst>
                <a:cxn ang="0">
                  <a:pos x="wd2" y="hd2"/>
                </a:cxn>
                <a:cxn ang="5400000">
                  <a:pos x="wd2" y="hd2"/>
                </a:cxn>
                <a:cxn ang="10800000">
                  <a:pos x="wd2" y="hd2"/>
                </a:cxn>
                <a:cxn ang="16200000">
                  <a:pos x="wd2" y="hd2"/>
                </a:cxn>
              </a:cxnLst>
              <a:rect l="0" t="0" r="r" b="b"/>
              <a:pathLst>
                <a:path w="15523" h="15024" extrusionOk="0">
                  <a:moveTo>
                    <a:pt x="15523" y="15024"/>
                  </a:moveTo>
                  <a:cubicBezTo>
                    <a:pt x="15523" y="4690"/>
                    <a:pt x="4257" y="-6576"/>
                    <a:pt x="4257" y="4690"/>
                  </a:cubicBezTo>
                  <a:cubicBezTo>
                    <a:pt x="-6077" y="4690"/>
                    <a:pt x="4257" y="15024"/>
                    <a:pt x="15523" y="1502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5" name="Google Shape;5573;p41"/>
            <p:cNvSpPr/>
            <p:nvPr/>
          </p:nvSpPr>
          <p:spPr>
            <a:xfrm>
              <a:off x="1151429" y="319682"/>
              <a:ext cx="12702" cy="12702"/>
            </a:xfrm>
            <a:custGeom>
              <a:avLst/>
              <a:gdLst/>
              <a:ahLst/>
              <a:cxnLst>
                <a:cxn ang="0">
                  <a:pos x="wd2" y="hd2"/>
                </a:cxn>
                <a:cxn ang="5400000">
                  <a:pos x="wd2" y="hd2"/>
                </a:cxn>
                <a:cxn ang="10800000">
                  <a:pos x="wd2" y="hd2"/>
                </a:cxn>
                <a:cxn ang="16200000">
                  <a:pos x="wd2" y="hd2"/>
                </a:cxn>
              </a:cxnLst>
              <a:rect l="0" t="0" r="r" b="b"/>
              <a:pathLst>
                <a:path w="18783" h="21600" extrusionOk="0">
                  <a:moveTo>
                    <a:pt x="8449" y="0"/>
                  </a:moveTo>
                  <a:cubicBezTo>
                    <a:pt x="-2817" y="10334"/>
                    <a:pt x="-2817" y="21600"/>
                    <a:pt x="8449" y="21600"/>
                  </a:cubicBezTo>
                  <a:cubicBezTo>
                    <a:pt x="18783" y="21600"/>
                    <a:pt x="18783" y="10334"/>
                    <a:pt x="18783" y="10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6" name="Google Shape;5574;p41"/>
            <p:cNvSpPr/>
            <p:nvPr/>
          </p:nvSpPr>
          <p:spPr>
            <a:xfrm>
              <a:off x="1130913" y="374572"/>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21600" y="8416"/>
                  </a:moveTo>
                  <a:cubicBezTo>
                    <a:pt x="10379" y="-2805"/>
                    <a:pt x="0" y="-2805"/>
                    <a:pt x="0" y="8416"/>
                  </a:cubicBezTo>
                  <a:cubicBezTo>
                    <a:pt x="0" y="18795"/>
                    <a:pt x="21600" y="18795"/>
                    <a:pt x="21600" y="841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7" name="Google Shape;5575;p41"/>
            <p:cNvSpPr/>
            <p:nvPr/>
          </p:nvSpPr>
          <p:spPr>
            <a:xfrm>
              <a:off x="1376763" y="576723"/>
              <a:ext cx="12702" cy="12702"/>
            </a:xfrm>
            <a:custGeom>
              <a:avLst/>
              <a:gdLst/>
              <a:ahLst/>
              <a:cxnLst>
                <a:cxn ang="0">
                  <a:pos x="wd2" y="hd2"/>
                </a:cxn>
                <a:cxn ang="5400000">
                  <a:pos x="wd2" y="hd2"/>
                </a:cxn>
                <a:cxn ang="10800000">
                  <a:pos x="wd2" y="hd2"/>
                </a:cxn>
                <a:cxn ang="16200000">
                  <a:pos x="wd2" y="hd2"/>
                </a:cxn>
              </a:cxnLst>
              <a:rect l="0" t="0" r="r" b="b"/>
              <a:pathLst>
                <a:path w="21600" h="13029" extrusionOk="0">
                  <a:moveTo>
                    <a:pt x="0" y="8416"/>
                  </a:moveTo>
                  <a:cubicBezTo>
                    <a:pt x="0" y="8416"/>
                    <a:pt x="21600" y="18795"/>
                    <a:pt x="21600" y="8416"/>
                  </a:cubicBezTo>
                  <a:cubicBezTo>
                    <a:pt x="21600" y="-2805"/>
                    <a:pt x="0" y="-2805"/>
                    <a:pt x="0" y="841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8" name="Google Shape;5576;p41"/>
            <p:cNvSpPr/>
            <p:nvPr/>
          </p:nvSpPr>
          <p:spPr>
            <a:xfrm>
              <a:off x="1237863" y="464341"/>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0" y="7784"/>
                  </a:moveTo>
                  <a:cubicBezTo>
                    <a:pt x="0" y="19005"/>
                    <a:pt x="21600" y="19005"/>
                    <a:pt x="21600" y="7784"/>
                  </a:cubicBezTo>
                  <a:cubicBezTo>
                    <a:pt x="21600" y="-2595"/>
                    <a:pt x="0" y="-2595"/>
                    <a:pt x="0" y="77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19" name="Google Shape;5577;p41"/>
            <p:cNvSpPr/>
            <p:nvPr/>
          </p:nvSpPr>
          <p:spPr>
            <a:xfrm>
              <a:off x="1367259" y="585030"/>
              <a:ext cx="12702" cy="12703"/>
            </a:xfrm>
            <a:custGeom>
              <a:avLst/>
              <a:gdLst/>
              <a:ahLst/>
              <a:cxnLst>
                <a:cxn ang="0">
                  <a:pos x="wd2" y="hd2"/>
                </a:cxn>
                <a:cxn ang="5400000">
                  <a:pos x="wd2" y="hd2"/>
                </a:cxn>
                <a:cxn ang="10800000">
                  <a:pos x="wd2" y="hd2"/>
                </a:cxn>
                <a:cxn ang="16200000">
                  <a:pos x="wd2" y="hd2"/>
                </a:cxn>
              </a:cxnLst>
              <a:rect l="0" t="0" r="r" b="b"/>
              <a:pathLst>
                <a:path w="13854" h="15074" extrusionOk="0">
                  <a:moveTo>
                    <a:pt x="8932" y="10428"/>
                  </a:moveTo>
                  <a:cubicBezTo>
                    <a:pt x="16357" y="10428"/>
                    <a:pt x="16357" y="0"/>
                    <a:pt x="2121" y="0"/>
                  </a:cubicBezTo>
                  <a:cubicBezTo>
                    <a:pt x="-5243" y="10428"/>
                    <a:pt x="8932" y="21600"/>
                    <a:pt x="8932" y="1042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0" name="Google Shape;5578;p41"/>
            <p:cNvSpPr/>
            <p:nvPr/>
          </p:nvSpPr>
          <p:spPr>
            <a:xfrm>
              <a:off x="1348928" y="613776"/>
              <a:ext cx="12702" cy="12702"/>
            </a:xfrm>
            <a:custGeom>
              <a:avLst/>
              <a:gdLst/>
              <a:ahLst/>
              <a:cxnLst>
                <a:cxn ang="0">
                  <a:pos x="wd2" y="hd2"/>
                </a:cxn>
                <a:cxn ang="5400000">
                  <a:pos x="wd2" y="hd2"/>
                </a:cxn>
                <a:cxn ang="10800000">
                  <a:pos x="wd2" y="hd2"/>
                </a:cxn>
                <a:cxn ang="16200000">
                  <a:pos x="wd2" y="hd2"/>
                </a:cxn>
              </a:cxnLst>
              <a:rect l="0" t="0" r="r" b="b"/>
              <a:pathLst>
                <a:path w="11399" h="13611" extrusionOk="0">
                  <a:moveTo>
                    <a:pt x="3300" y="0"/>
                  </a:moveTo>
                  <a:cubicBezTo>
                    <a:pt x="3300" y="0"/>
                    <a:pt x="-4125" y="10379"/>
                    <a:pt x="3300" y="10379"/>
                  </a:cubicBezTo>
                  <a:cubicBezTo>
                    <a:pt x="10111" y="21600"/>
                    <a:pt x="17475" y="0"/>
                    <a:pt x="330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1" name="Google Shape;5579;p41"/>
            <p:cNvSpPr/>
            <p:nvPr/>
          </p:nvSpPr>
          <p:spPr>
            <a:xfrm>
              <a:off x="1262950" y="455085"/>
              <a:ext cx="12701" cy="12702"/>
            </a:xfrm>
            <a:custGeom>
              <a:avLst/>
              <a:gdLst/>
              <a:ahLst/>
              <a:cxnLst>
                <a:cxn ang="0">
                  <a:pos x="wd2" y="hd2"/>
                </a:cxn>
                <a:cxn ang="5400000">
                  <a:pos x="wd2" y="hd2"/>
                </a:cxn>
                <a:cxn ang="10800000">
                  <a:pos x="wd2" y="hd2"/>
                </a:cxn>
                <a:cxn ang="16200000">
                  <a:pos x="wd2" y="hd2"/>
                </a:cxn>
              </a:cxnLst>
              <a:rect l="0" t="0" r="r" b="b"/>
              <a:pathLst>
                <a:path w="13588" h="17980" extrusionOk="0">
                  <a:moveTo>
                    <a:pt x="0" y="0"/>
                  </a:moveTo>
                  <a:lnTo>
                    <a:pt x="0" y="11221"/>
                  </a:lnTo>
                  <a:cubicBezTo>
                    <a:pt x="0" y="21600"/>
                    <a:pt x="21600" y="21600"/>
                    <a:pt x="1033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2" name="Google Shape;5580;p41"/>
            <p:cNvSpPr/>
            <p:nvPr/>
          </p:nvSpPr>
          <p:spPr>
            <a:xfrm>
              <a:off x="1261388" y="508497"/>
              <a:ext cx="12702" cy="12702"/>
            </a:xfrm>
            <a:custGeom>
              <a:avLst/>
              <a:gdLst/>
              <a:ahLst/>
              <a:cxnLst>
                <a:cxn ang="0">
                  <a:pos x="wd2" y="hd2"/>
                </a:cxn>
                <a:cxn ang="5400000">
                  <a:pos x="wd2" y="hd2"/>
                </a:cxn>
                <a:cxn ang="10800000">
                  <a:pos x="wd2" y="hd2"/>
                </a:cxn>
                <a:cxn ang="16200000">
                  <a:pos x="wd2" y="hd2"/>
                </a:cxn>
              </a:cxnLst>
              <a:rect l="0" t="0" r="r" b="b"/>
              <a:pathLst>
                <a:path w="18795" h="15341" extrusionOk="0">
                  <a:moveTo>
                    <a:pt x="8416" y="15341"/>
                  </a:moveTo>
                  <a:lnTo>
                    <a:pt x="18795" y="5007"/>
                  </a:lnTo>
                  <a:cubicBezTo>
                    <a:pt x="18795" y="5007"/>
                    <a:pt x="8416" y="-6259"/>
                    <a:pt x="8416" y="5007"/>
                  </a:cubicBezTo>
                  <a:cubicBezTo>
                    <a:pt x="-2805" y="5007"/>
                    <a:pt x="-2805" y="5007"/>
                    <a:pt x="8416" y="1534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3" name="Google Shape;5581;p41"/>
            <p:cNvSpPr/>
            <p:nvPr/>
          </p:nvSpPr>
          <p:spPr>
            <a:xfrm>
              <a:off x="1308189" y="578619"/>
              <a:ext cx="12702" cy="12702"/>
            </a:xfrm>
            <a:custGeom>
              <a:avLst/>
              <a:gdLst/>
              <a:ahLst/>
              <a:cxnLst>
                <a:cxn ang="0">
                  <a:pos x="wd2" y="hd2"/>
                </a:cxn>
                <a:cxn ang="5400000">
                  <a:pos x="wd2" y="hd2"/>
                </a:cxn>
                <a:cxn ang="10800000">
                  <a:pos x="wd2" y="hd2"/>
                </a:cxn>
                <a:cxn ang="16200000">
                  <a:pos x="wd2" y="hd2"/>
                </a:cxn>
              </a:cxnLst>
              <a:rect l="0" t="0" r="r" b="b"/>
              <a:pathLst>
                <a:path w="15048" h="21600" extrusionOk="0">
                  <a:moveTo>
                    <a:pt x="4669" y="0"/>
                  </a:moveTo>
                  <a:cubicBezTo>
                    <a:pt x="-6552" y="0"/>
                    <a:pt x="4669" y="21600"/>
                    <a:pt x="15048" y="21600"/>
                  </a:cubicBezTo>
                  <a:cubicBezTo>
                    <a:pt x="15048" y="21600"/>
                    <a:pt x="15048" y="0"/>
                    <a:pt x="466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4" name="Google Shape;5582;p41"/>
            <p:cNvSpPr/>
            <p:nvPr/>
          </p:nvSpPr>
          <p:spPr>
            <a:xfrm>
              <a:off x="1175713" y="304278"/>
              <a:ext cx="12702" cy="12702"/>
            </a:xfrm>
            <a:custGeom>
              <a:avLst/>
              <a:gdLst/>
              <a:ahLst/>
              <a:cxnLst>
                <a:cxn ang="0">
                  <a:pos x="wd2" y="hd2"/>
                </a:cxn>
                <a:cxn ang="5400000">
                  <a:pos x="wd2" y="hd2"/>
                </a:cxn>
                <a:cxn ang="10800000">
                  <a:pos x="wd2" y="hd2"/>
                </a:cxn>
                <a:cxn ang="16200000">
                  <a:pos x="wd2" y="hd2"/>
                </a:cxn>
              </a:cxnLst>
              <a:rect l="0" t="0" r="r" b="b"/>
              <a:pathLst>
                <a:path w="21600" h="15499" extrusionOk="0">
                  <a:moveTo>
                    <a:pt x="21600" y="11221"/>
                  </a:moveTo>
                  <a:lnTo>
                    <a:pt x="21600" y="0"/>
                  </a:lnTo>
                  <a:lnTo>
                    <a:pt x="0" y="0"/>
                  </a:lnTo>
                  <a:cubicBezTo>
                    <a:pt x="0" y="11221"/>
                    <a:pt x="21600" y="21600"/>
                    <a:pt x="21600" y="112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5" name="Google Shape;5583;p41"/>
            <p:cNvSpPr/>
            <p:nvPr/>
          </p:nvSpPr>
          <p:spPr>
            <a:xfrm>
              <a:off x="1402926" y="418840"/>
              <a:ext cx="12702" cy="12702"/>
            </a:xfrm>
            <a:custGeom>
              <a:avLst/>
              <a:gdLst/>
              <a:ahLst/>
              <a:cxnLst>
                <a:cxn ang="0">
                  <a:pos x="wd2" y="hd2"/>
                </a:cxn>
                <a:cxn ang="5400000">
                  <a:pos x="wd2" y="hd2"/>
                </a:cxn>
                <a:cxn ang="10800000">
                  <a:pos x="wd2" y="hd2"/>
                </a:cxn>
                <a:cxn ang="16200000">
                  <a:pos x="wd2" y="hd2"/>
                </a:cxn>
              </a:cxnLst>
              <a:rect l="0" t="0" r="r" b="b"/>
              <a:pathLst>
                <a:path w="21600" h="15834" extrusionOk="0">
                  <a:moveTo>
                    <a:pt x="21600" y="4613"/>
                  </a:moveTo>
                  <a:cubicBezTo>
                    <a:pt x="10334" y="4613"/>
                    <a:pt x="10334" y="-5766"/>
                    <a:pt x="0" y="4613"/>
                  </a:cubicBezTo>
                  <a:cubicBezTo>
                    <a:pt x="0" y="15834"/>
                    <a:pt x="10334" y="15834"/>
                    <a:pt x="21600" y="158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6" name="Google Shape;5584;p41"/>
            <p:cNvSpPr/>
            <p:nvPr/>
          </p:nvSpPr>
          <p:spPr>
            <a:xfrm>
              <a:off x="1354724" y="448017"/>
              <a:ext cx="12702" cy="12703"/>
            </a:xfrm>
            <a:custGeom>
              <a:avLst/>
              <a:gdLst/>
              <a:ahLst/>
              <a:cxnLst>
                <a:cxn ang="0">
                  <a:pos x="wd2" y="hd2"/>
                </a:cxn>
                <a:cxn ang="5400000">
                  <a:pos x="wd2" y="hd2"/>
                </a:cxn>
                <a:cxn ang="10800000">
                  <a:pos x="wd2" y="hd2"/>
                </a:cxn>
                <a:cxn ang="16200000">
                  <a:pos x="wd2" y="hd2"/>
                </a:cxn>
              </a:cxnLst>
              <a:rect l="0" t="0" r="r" b="b"/>
              <a:pathLst>
                <a:path w="13293" h="14066" extrusionOk="0">
                  <a:moveTo>
                    <a:pt x="13293" y="2800"/>
                  </a:moveTo>
                  <a:cubicBezTo>
                    <a:pt x="-8307" y="-7534"/>
                    <a:pt x="2914" y="14066"/>
                    <a:pt x="2914" y="14066"/>
                  </a:cubicBezTo>
                  <a:lnTo>
                    <a:pt x="13293" y="14066"/>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7" name="Google Shape;5585;p41"/>
            <p:cNvSpPr/>
            <p:nvPr/>
          </p:nvSpPr>
          <p:spPr>
            <a:xfrm>
              <a:off x="1279888" y="520115"/>
              <a:ext cx="12702" cy="12701"/>
            </a:xfrm>
            <a:custGeom>
              <a:avLst/>
              <a:gdLst/>
              <a:ahLst/>
              <a:cxnLst>
                <a:cxn ang="0">
                  <a:pos x="wd2" y="hd2"/>
                </a:cxn>
                <a:cxn ang="5400000">
                  <a:pos x="wd2" y="hd2"/>
                </a:cxn>
                <a:cxn ang="10800000">
                  <a:pos x="wd2" y="hd2"/>
                </a:cxn>
                <a:cxn ang="16200000">
                  <a:pos x="wd2" y="hd2"/>
                </a:cxn>
              </a:cxnLst>
              <a:rect l="0" t="0" r="r" b="b"/>
              <a:pathLst>
                <a:path w="21600" h="15024" extrusionOk="0">
                  <a:moveTo>
                    <a:pt x="21600" y="4690"/>
                  </a:moveTo>
                  <a:cubicBezTo>
                    <a:pt x="0" y="-6576"/>
                    <a:pt x="0" y="4690"/>
                    <a:pt x="0" y="15024"/>
                  </a:cubicBezTo>
                  <a:cubicBezTo>
                    <a:pt x="21600" y="15024"/>
                    <a:pt x="21600" y="15024"/>
                    <a:pt x="21600" y="46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8" name="Google Shape;5586;p41"/>
            <p:cNvSpPr/>
            <p:nvPr/>
          </p:nvSpPr>
          <p:spPr>
            <a:xfrm>
              <a:off x="1359054" y="598501"/>
              <a:ext cx="12702" cy="12701"/>
            </a:xfrm>
            <a:custGeom>
              <a:avLst/>
              <a:gdLst/>
              <a:ahLst/>
              <a:cxnLst>
                <a:cxn ang="0">
                  <a:pos x="wd2" y="hd2"/>
                </a:cxn>
                <a:cxn ang="5400000">
                  <a:pos x="wd2" y="hd2"/>
                </a:cxn>
                <a:cxn ang="10800000">
                  <a:pos x="wd2" y="hd2"/>
                </a:cxn>
                <a:cxn ang="16200000">
                  <a:pos x="wd2" y="hd2"/>
                </a:cxn>
              </a:cxnLst>
              <a:rect l="0" t="0" r="r" b="b"/>
              <a:pathLst>
                <a:path w="19016" h="14016" extrusionOk="0">
                  <a:moveTo>
                    <a:pt x="0" y="2844"/>
                  </a:moveTo>
                  <a:cubicBezTo>
                    <a:pt x="0" y="14016"/>
                    <a:pt x="11266" y="14016"/>
                    <a:pt x="11266" y="14016"/>
                  </a:cubicBezTo>
                  <a:cubicBezTo>
                    <a:pt x="21600" y="14016"/>
                    <a:pt x="21600" y="-7584"/>
                    <a:pt x="11266" y="284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29" name="Google Shape;5587;p41"/>
            <p:cNvSpPr/>
            <p:nvPr/>
          </p:nvSpPr>
          <p:spPr>
            <a:xfrm>
              <a:off x="1331963" y="517272"/>
              <a:ext cx="12702" cy="12702"/>
            </a:xfrm>
            <a:custGeom>
              <a:avLst/>
              <a:gdLst/>
              <a:ahLst/>
              <a:cxnLst>
                <a:cxn ang="0">
                  <a:pos x="wd2" y="hd2"/>
                </a:cxn>
                <a:cxn ang="5400000">
                  <a:pos x="wd2" y="hd2"/>
                </a:cxn>
                <a:cxn ang="10800000">
                  <a:pos x="wd2" y="hd2"/>
                </a:cxn>
                <a:cxn ang="16200000">
                  <a:pos x="wd2" y="hd2"/>
                </a:cxn>
              </a:cxnLst>
              <a:rect l="0" t="0" r="r" b="b"/>
              <a:pathLst>
                <a:path w="21600" h="15523" extrusionOk="0">
                  <a:moveTo>
                    <a:pt x="21600" y="4257"/>
                  </a:moveTo>
                  <a:cubicBezTo>
                    <a:pt x="21600" y="-6077"/>
                    <a:pt x="0" y="4257"/>
                    <a:pt x="0" y="15523"/>
                  </a:cubicBezTo>
                  <a:lnTo>
                    <a:pt x="21600" y="15523"/>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0" name="Google Shape;5588;p41"/>
            <p:cNvSpPr/>
            <p:nvPr/>
          </p:nvSpPr>
          <p:spPr>
            <a:xfrm>
              <a:off x="1302019" y="528516"/>
              <a:ext cx="12701" cy="12702"/>
            </a:xfrm>
            <a:custGeom>
              <a:avLst/>
              <a:gdLst/>
              <a:ahLst/>
              <a:cxnLst>
                <a:cxn ang="0">
                  <a:pos x="wd2" y="hd2"/>
                </a:cxn>
                <a:cxn ang="5400000">
                  <a:pos x="wd2" y="hd2"/>
                </a:cxn>
                <a:cxn ang="10800000">
                  <a:pos x="wd2" y="hd2"/>
                </a:cxn>
                <a:cxn ang="16200000">
                  <a:pos x="wd2" y="hd2"/>
                </a:cxn>
              </a:cxnLst>
              <a:rect l="0" t="0" r="r" b="b"/>
              <a:pathLst>
                <a:path w="12758" h="17989" extrusionOk="0">
                  <a:moveTo>
                    <a:pt x="5007" y="17989"/>
                  </a:moveTo>
                  <a:lnTo>
                    <a:pt x="5007" y="6723"/>
                  </a:lnTo>
                  <a:cubicBezTo>
                    <a:pt x="15341" y="6723"/>
                    <a:pt x="15341" y="6723"/>
                    <a:pt x="5007" y="6723"/>
                  </a:cubicBezTo>
                  <a:cubicBezTo>
                    <a:pt x="5007" y="-3611"/>
                    <a:pt x="-6259" y="-3611"/>
                    <a:pt x="5007" y="1798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1" name="Google Shape;5589;p41"/>
            <p:cNvSpPr/>
            <p:nvPr/>
          </p:nvSpPr>
          <p:spPr>
            <a:xfrm>
              <a:off x="1207538" y="399194"/>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21600" y="21600"/>
                    <a:pt x="21600" y="21600"/>
                    <a:pt x="2160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2" name="Google Shape;5590;p41"/>
            <p:cNvSpPr/>
            <p:nvPr/>
          </p:nvSpPr>
          <p:spPr>
            <a:xfrm>
              <a:off x="1384063" y="572165"/>
              <a:ext cx="12702" cy="12702"/>
            </a:xfrm>
            <a:custGeom>
              <a:avLst/>
              <a:gdLst/>
              <a:ahLst/>
              <a:cxnLst>
                <a:cxn ang="0">
                  <a:pos x="wd2" y="hd2"/>
                </a:cxn>
                <a:cxn ang="5400000">
                  <a:pos x="wd2" y="hd2"/>
                </a:cxn>
                <a:cxn ang="10800000">
                  <a:pos x="wd2" y="hd2"/>
                </a:cxn>
                <a:cxn ang="16200000">
                  <a:pos x="wd2" y="hd2"/>
                </a:cxn>
              </a:cxnLst>
              <a:rect l="0" t="0" r="r" b="b"/>
              <a:pathLst>
                <a:path w="21600" h="15393" extrusionOk="0">
                  <a:moveTo>
                    <a:pt x="0" y="4965"/>
                  </a:moveTo>
                  <a:lnTo>
                    <a:pt x="0" y="15393"/>
                  </a:lnTo>
                  <a:cubicBezTo>
                    <a:pt x="21600" y="15393"/>
                    <a:pt x="21600" y="15393"/>
                    <a:pt x="21600" y="4965"/>
                  </a:cubicBezTo>
                  <a:cubicBezTo>
                    <a:pt x="21600" y="4965"/>
                    <a:pt x="21600" y="-6207"/>
                    <a:pt x="0" y="496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3" name="Google Shape;5591;p41"/>
            <p:cNvSpPr/>
            <p:nvPr/>
          </p:nvSpPr>
          <p:spPr>
            <a:xfrm>
              <a:off x="1210438" y="405341"/>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lnTo>
                    <a:pt x="21600" y="16200"/>
                  </a:lnTo>
                  <a:cubicBezTo>
                    <a:pt x="21600" y="-5400"/>
                    <a:pt x="0" y="-5400"/>
                    <a:pt x="0" y="162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4" name="Google Shape;5592;p41"/>
            <p:cNvSpPr/>
            <p:nvPr/>
          </p:nvSpPr>
          <p:spPr>
            <a:xfrm>
              <a:off x="92079" y="813530"/>
              <a:ext cx="324623" cy="415736"/>
            </a:xfrm>
            <a:custGeom>
              <a:avLst/>
              <a:gdLst/>
              <a:ahLst/>
              <a:cxnLst>
                <a:cxn ang="0">
                  <a:pos x="wd2" y="hd2"/>
                </a:cxn>
                <a:cxn ang="5400000">
                  <a:pos x="wd2" y="hd2"/>
                </a:cxn>
                <a:cxn ang="10800000">
                  <a:pos x="wd2" y="hd2"/>
                </a:cxn>
                <a:cxn ang="16200000">
                  <a:pos x="wd2" y="hd2"/>
                </a:cxn>
              </a:cxnLst>
              <a:rect l="0" t="0" r="r" b="b"/>
              <a:pathLst>
                <a:path w="21063" h="21394" extrusionOk="0">
                  <a:moveTo>
                    <a:pt x="7724" y="9158"/>
                  </a:moveTo>
                  <a:cubicBezTo>
                    <a:pt x="7544" y="9158"/>
                    <a:pt x="7168" y="8563"/>
                    <a:pt x="6597" y="8420"/>
                  </a:cubicBezTo>
                  <a:cubicBezTo>
                    <a:pt x="6417" y="8420"/>
                    <a:pt x="6417" y="8420"/>
                    <a:pt x="6417" y="8563"/>
                  </a:cubicBezTo>
                  <a:lnTo>
                    <a:pt x="6222" y="8563"/>
                  </a:lnTo>
                  <a:lnTo>
                    <a:pt x="6222" y="8861"/>
                  </a:lnTo>
                  <a:cubicBezTo>
                    <a:pt x="6222" y="9016"/>
                    <a:pt x="6417" y="9158"/>
                    <a:pt x="6597" y="9158"/>
                  </a:cubicBezTo>
                  <a:cubicBezTo>
                    <a:pt x="6793" y="9314"/>
                    <a:pt x="7168" y="9314"/>
                    <a:pt x="7544" y="9314"/>
                  </a:cubicBezTo>
                  <a:cubicBezTo>
                    <a:pt x="7544" y="9314"/>
                    <a:pt x="7724" y="9314"/>
                    <a:pt x="7724" y="9158"/>
                  </a:cubicBezTo>
                  <a:close/>
                  <a:moveTo>
                    <a:pt x="8475" y="16164"/>
                  </a:moveTo>
                  <a:lnTo>
                    <a:pt x="11103" y="14079"/>
                  </a:lnTo>
                  <a:cubicBezTo>
                    <a:pt x="11854" y="13484"/>
                    <a:pt x="12607" y="13031"/>
                    <a:pt x="12982" y="13031"/>
                  </a:cubicBezTo>
                  <a:lnTo>
                    <a:pt x="13176" y="13031"/>
                  </a:lnTo>
                  <a:cubicBezTo>
                    <a:pt x="13358" y="13185"/>
                    <a:pt x="13553" y="13185"/>
                    <a:pt x="13733" y="13329"/>
                  </a:cubicBezTo>
                  <a:lnTo>
                    <a:pt x="13733" y="14222"/>
                  </a:lnTo>
                  <a:cubicBezTo>
                    <a:pt x="13553" y="14521"/>
                    <a:pt x="13358" y="14972"/>
                    <a:pt x="13358" y="15271"/>
                  </a:cubicBezTo>
                  <a:cubicBezTo>
                    <a:pt x="13358" y="15568"/>
                    <a:pt x="13358" y="15712"/>
                    <a:pt x="13553" y="15866"/>
                  </a:cubicBezTo>
                  <a:cubicBezTo>
                    <a:pt x="13733" y="16009"/>
                    <a:pt x="13927" y="16009"/>
                    <a:pt x="14304" y="16009"/>
                  </a:cubicBezTo>
                  <a:cubicBezTo>
                    <a:pt x="14678" y="16009"/>
                    <a:pt x="15235" y="15866"/>
                    <a:pt x="15429" y="15712"/>
                  </a:cubicBezTo>
                  <a:lnTo>
                    <a:pt x="15611" y="15712"/>
                  </a:lnTo>
                  <a:cubicBezTo>
                    <a:pt x="15611" y="15568"/>
                    <a:pt x="15806" y="15414"/>
                    <a:pt x="15806" y="15271"/>
                  </a:cubicBezTo>
                  <a:cubicBezTo>
                    <a:pt x="15611" y="15116"/>
                    <a:pt x="15611" y="14972"/>
                    <a:pt x="15429" y="14675"/>
                  </a:cubicBezTo>
                  <a:cubicBezTo>
                    <a:pt x="15429" y="14521"/>
                    <a:pt x="15235" y="14377"/>
                    <a:pt x="15055" y="14377"/>
                  </a:cubicBezTo>
                  <a:cubicBezTo>
                    <a:pt x="15055" y="14222"/>
                    <a:pt x="14860" y="14222"/>
                    <a:pt x="14860" y="14079"/>
                  </a:cubicBezTo>
                  <a:cubicBezTo>
                    <a:pt x="14678" y="13781"/>
                    <a:pt x="14678" y="13627"/>
                    <a:pt x="14678" y="13329"/>
                  </a:cubicBezTo>
                  <a:cubicBezTo>
                    <a:pt x="14678" y="13185"/>
                    <a:pt x="14860" y="13031"/>
                    <a:pt x="14860" y="12888"/>
                  </a:cubicBezTo>
                  <a:lnTo>
                    <a:pt x="15055" y="12888"/>
                  </a:lnTo>
                  <a:cubicBezTo>
                    <a:pt x="15235" y="12734"/>
                    <a:pt x="15986" y="13031"/>
                    <a:pt x="16931" y="13329"/>
                  </a:cubicBezTo>
                  <a:cubicBezTo>
                    <a:pt x="17308" y="13484"/>
                    <a:pt x="17683" y="13781"/>
                    <a:pt x="18059" y="13925"/>
                  </a:cubicBezTo>
                  <a:cubicBezTo>
                    <a:pt x="17864" y="14079"/>
                    <a:pt x="17864" y="14222"/>
                    <a:pt x="17683" y="14222"/>
                  </a:cubicBezTo>
                  <a:lnTo>
                    <a:pt x="16557" y="13781"/>
                  </a:lnTo>
                  <a:cubicBezTo>
                    <a:pt x="15806" y="13484"/>
                    <a:pt x="15235" y="13185"/>
                    <a:pt x="15235" y="13185"/>
                  </a:cubicBezTo>
                  <a:lnTo>
                    <a:pt x="15235" y="13484"/>
                  </a:lnTo>
                  <a:cubicBezTo>
                    <a:pt x="15235" y="13484"/>
                    <a:pt x="15235" y="13627"/>
                    <a:pt x="15429" y="13781"/>
                  </a:cubicBezTo>
                  <a:lnTo>
                    <a:pt x="15429" y="13925"/>
                  </a:lnTo>
                  <a:cubicBezTo>
                    <a:pt x="15611" y="14079"/>
                    <a:pt x="15806" y="14377"/>
                    <a:pt x="15986" y="14521"/>
                  </a:cubicBezTo>
                  <a:cubicBezTo>
                    <a:pt x="16180" y="14675"/>
                    <a:pt x="16362" y="14972"/>
                    <a:pt x="16362" y="15271"/>
                  </a:cubicBezTo>
                  <a:cubicBezTo>
                    <a:pt x="16362" y="15568"/>
                    <a:pt x="16180" y="15866"/>
                    <a:pt x="15986" y="16009"/>
                  </a:cubicBezTo>
                  <a:lnTo>
                    <a:pt x="15806" y="16164"/>
                  </a:lnTo>
                  <a:cubicBezTo>
                    <a:pt x="15429" y="16308"/>
                    <a:pt x="14860" y="16462"/>
                    <a:pt x="14304" y="16462"/>
                  </a:cubicBezTo>
                  <a:cubicBezTo>
                    <a:pt x="13927" y="16462"/>
                    <a:pt x="13358" y="16462"/>
                    <a:pt x="13176" y="16164"/>
                  </a:cubicBezTo>
                  <a:cubicBezTo>
                    <a:pt x="12802" y="16009"/>
                    <a:pt x="12802" y="15712"/>
                    <a:pt x="12802" y="15271"/>
                  </a:cubicBezTo>
                  <a:cubicBezTo>
                    <a:pt x="12802" y="14818"/>
                    <a:pt x="12982" y="14377"/>
                    <a:pt x="13176" y="14079"/>
                  </a:cubicBezTo>
                  <a:lnTo>
                    <a:pt x="13176" y="13627"/>
                  </a:lnTo>
                  <a:lnTo>
                    <a:pt x="12982" y="13484"/>
                  </a:lnTo>
                  <a:lnTo>
                    <a:pt x="12802" y="13484"/>
                  </a:lnTo>
                  <a:lnTo>
                    <a:pt x="11480" y="14521"/>
                  </a:lnTo>
                  <a:lnTo>
                    <a:pt x="9046" y="16462"/>
                  </a:lnTo>
                  <a:cubicBezTo>
                    <a:pt x="8850" y="16605"/>
                    <a:pt x="8670" y="16759"/>
                    <a:pt x="8475" y="16759"/>
                  </a:cubicBezTo>
                  <a:cubicBezTo>
                    <a:pt x="8295" y="17058"/>
                    <a:pt x="7919" y="17355"/>
                    <a:pt x="7919" y="17499"/>
                  </a:cubicBezTo>
                  <a:cubicBezTo>
                    <a:pt x="7724" y="17653"/>
                    <a:pt x="8099" y="17951"/>
                    <a:pt x="9046" y="18249"/>
                  </a:cubicBezTo>
                  <a:cubicBezTo>
                    <a:pt x="10729" y="18845"/>
                    <a:pt x="12607" y="18988"/>
                    <a:pt x="14484" y="18845"/>
                  </a:cubicBezTo>
                  <a:lnTo>
                    <a:pt x="14860" y="18845"/>
                  </a:lnTo>
                  <a:cubicBezTo>
                    <a:pt x="14860" y="18988"/>
                    <a:pt x="14678" y="19143"/>
                    <a:pt x="14678" y="19286"/>
                  </a:cubicBezTo>
                  <a:lnTo>
                    <a:pt x="14484" y="19286"/>
                  </a:lnTo>
                  <a:cubicBezTo>
                    <a:pt x="12607" y="19440"/>
                    <a:pt x="10548" y="19286"/>
                    <a:pt x="8850" y="18690"/>
                  </a:cubicBezTo>
                  <a:cubicBezTo>
                    <a:pt x="7348" y="18249"/>
                    <a:pt x="6973" y="17796"/>
                    <a:pt x="7348" y="17355"/>
                  </a:cubicBezTo>
                  <a:cubicBezTo>
                    <a:pt x="7348" y="17058"/>
                    <a:pt x="7724" y="16759"/>
                    <a:pt x="8099" y="16462"/>
                  </a:cubicBezTo>
                  <a:cubicBezTo>
                    <a:pt x="8295" y="16308"/>
                    <a:pt x="8475" y="16308"/>
                    <a:pt x="8475" y="16164"/>
                  </a:cubicBezTo>
                  <a:close/>
                  <a:moveTo>
                    <a:pt x="15235" y="2606"/>
                  </a:moveTo>
                  <a:cubicBezTo>
                    <a:pt x="15055" y="2606"/>
                    <a:pt x="14860" y="2606"/>
                    <a:pt x="14678" y="2463"/>
                  </a:cubicBezTo>
                  <a:cubicBezTo>
                    <a:pt x="14109" y="2463"/>
                    <a:pt x="13733" y="2463"/>
                    <a:pt x="13553" y="2606"/>
                  </a:cubicBezTo>
                  <a:cubicBezTo>
                    <a:pt x="13358" y="2606"/>
                    <a:pt x="13176" y="2904"/>
                    <a:pt x="13176" y="3202"/>
                  </a:cubicBezTo>
                  <a:cubicBezTo>
                    <a:pt x="12982" y="4393"/>
                    <a:pt x="13176" y="4989"/>
                    <a:pt x="13358" y="5883"/>
                  </a:cubicBezTo>
                  <a:cubicBezTo>
                    <a:pt x="13553" y="6478"/>
                    <a:pt x="13733" y="7074"/>
                    <a:pt x="13733" y="7824"/>
                  </a:cubicBezTo>
                  <a:cubicBezTo>
                    <a:pt x="13733" y="8265"/>
                    <a:pt x="13927" y="8563"/>
                    <a:pt x="14109" y="8861"/>
                  </a:cubicBezTo>
                  <a:cubicBezTo>
                    <a:pt x="14109" y="8861"/>
                    <a:pt x="14304" y="8861"/>
                    <a:pt x="14484" y="9016"/>
                  </a:cubicBezTo>
                  <a:cubicBezTo>
                    <a:pt x="14484" y="9158"/>
                    <a:pt x="14484" y="9314"/>
                    <a:pt x="14678" y="9457"/>
                  </a:cubicBezTo>
                  <a:cubicBezTo>
                    <a:pt x="14109" y="9457"/>
                    <a:pt x="13927" y="9314"/>
                    <a:pt x="13553" y="9158"/>
                  </a:cubicBezTo>
                  <a:cubicBezTo>
                    <a:pt x="13358" y="8861"/>
                    <a:pt x="13176" y="8420"/>
                    <a:pt x="13176" y="7824"/>
                  </a:cubicBezTo>
                  <a:cubicBezTo>
                    <a:pt x="12982" y="7074"/>
                    <a:pt x="12982" y="6478"/>
                    <a:pt x="12802" y="6037"/>
                  </a:cubicBezTo>
                  <a:cubicBezTo>
                    <a:pt x="12607" y="5144"/>
                    <a:pt x="12425" y="4393"/>
                    <a:pt x="12607" y="3059"/>
                  </a:cubicBezTo>
                  <a:cubicBezTo>
                    <a:pt x="12607" y="2606"/>
                    <a:pt x="12802" y="2309"/>
                    <a:pt x="13176" y="2166"/>
                  </a:cubicBezTo>
                  <a:cubicBezTo>
                    <a:pt x="13553" y="2010"/>
                    <a:pt x="13927" y="1867"/>
                    <a:pt x="14678" y="2010"/>
                  </a:cubicBezTo>
                  <a:cubicBezTo>
                    <a:pt x="14860" y="2010"/>
                    <a:pt x="15055" y="2166"/>
                    <a:pt x="15429" y="2166"/>
                  </a:cubicBezTo>
                  <a:cubicBezTo>
                    <a:pt x="15235" y="2309"/>
                    <a:pt x="15235" y="2463"/>
                    <a:pt x="15235" y="2606"/>
                  </a:cubicBezTo>
                  <a:close/>
                  <a:moveTo>
                    <a:pt x="17683" y="9314"/>
                  </a:moveTo>
                  <a:lnTo>
                    <a:pt x="17113" y="9754"/>
                  </a:lnTo>
                  <a:lnTo>
                    <a:pt x="17113" y="9910"/>
                  </a:lnTo>
                  <a:cubicBezTo>
                    <a:pt x="17113" y="10052"/>
                    <a:pt x="16737" y="10207"/>
                    <a:pt x="16362" y="10207"/>
                  </a:cubicBezTo>
                  <a:cubicBezTo>
                    <a:pt x="15986" y="10350"/>
                    <a:pt x="15429" y="10350"/>
                    <a:pt x="15055" y="10803"/>
                  </a:cubicBezTo>
                  <a:lnTo>
                    <a:pt x="14860" y="10945"/>
                  </a:lnTo>
                  <a:cubicBezTo>
                    <a:pt x="14860" y="11101"/>
                    <a:pt x="14860" y="11398"/>
                    <a:pt x="15055" y="11541"/>
                  </a:cubicBezTo>
                  <a:cubicBezTo>
                    <a:pt x="15235" y="11840"/>
                    <a:pt x="15429" y="11994"/>
                    <a:pt x="15806" y="12137"/>
                  </a:cubicBezTo>
                  <a:cubicBezTo>
                    <a:pt x="16362" y="12590"/>
                    <a:pt x="17488" y="12888"/>
                    <a:pt x="18615" y="13329"/>
                  </a:cubicBezTo>
                  <a:cubicBezTo>
                    <a:pt x="18615" y="13185"/>
                    <a:pt x="18810" y="13031"/>
                    <a:pt x="18810" y="12888"/>
                  </a:cubicBezTo>
                  <a:cubicBezTo>
                    <a:pt x="17864" y="12590"/>
                    <a:pt x="16737" y="12137"/>
                    <a:pt x="16180" y="11697"/>
                  </a:cubicBezTo>
                  <a:cubicBezTo>
                    <a:pt x="15806" y="11541"/>
                    <a:pt x="15611" y="11398"/>
                    <a:pt x="15611" y="11398"/>
                  </a:cubicBezTo>
                  <a:cubicBezTo>
                    <a:pt x="15429" y="11244"/>
                    <a:pt x="15429" y="11101"/>
                    <a:pt x="15429" y="11101"/>
                  </a:cubicBezTo>
                  <a:cubicBezTo>
                    <a:pt x="15806" y="10803"/>
                    <a:pt x="16180" y="10803"/>
                    <a:pt x="16557" y="10648"/>
                  </a:cubicBezTo>
                  <a:cubicBezTo>
                    <a:pt x="16931" y="10648"/>
                    <a:pt x="17488" y="10505"/>
                    <a:pt x="17683" y="10052"/>
                  </a:cubicBezTo>
                  <a:cubicBezTo>
                    <a:pt x="17864" y="9910"/>
                    <a:pt x="17864" y="9611"/>
                    <a:pt x="17683" y="9457"/>
                  </a:cubicBezTo>
                  <a:close/>
                  <a:moveTo>
                    <a:pt x="7168" y="4250"/>
                  </a:moveTo>
                  <a:cubicBezTo>
                    <a:pt x="7919" y="4096"/>
                    <a:pt x="8670" y="4846"/>
                    <a:pt x="9797" y="6037"/>
                  </a:cubicBezTo>
                  <a:cubicBezTo>
                    <a:pt x="9978" y="6180"/>
                    <a:pt x="9978" y="6336"/>
                    <a:pt x="10172" y="6478"/>
                  </a:cubicBezTo>
                  <a:cubicBezTo>
                    <a:pt x="10923" y="7228"/>
                    <a:pt x="11674" y="8123"/>
                    <a:pt x="12051" y="8718"/>
                  </a:cubicBezTo>
                  <a:cubicBezTo>
                    <a:pt x="12051" y="9016"/>
                    <a:pt x="12231" y="9158"/>
                    <a:pt x="12231" y="9314"/>
                  </a:cubicBezTo>
                  <a:cubicBezTo>
                    <a:pt x="12231" y="9457"/>
                    <a:pt x="12231" y="9457"/>
                    <a:pt x="12051" y="9611"/>
                  </a:cubicBezTo>
                  <a:cubicBezTo>
                    <a:pt x="11674" y="9754"/>
                    <a:pt x="11300" y="9611"/>
                    <a:pt x="10923" y="9457"/>
                  </a:cubicBezTo>
                  <a:cubicBezTo>
                    <a:pt x="10548" y="9314"/>
                    <a:pt x="9978" y="9158"/>
                    <a:pt x="9601" y="9457"/>
                  </a:cubicBezTo>
                  <a:cubicBezTo>
                    <a:pt x="9226" y="9611"/>
                    <a:pt x="9226" y="9910"/>
                    <a:pt x="9046" y="10052"/>
                  </a:cubicBezTo>
                  <a:cubicBezTo>
                    <a:pt x="9046" y="10207"/>
                    <a:pt x="9046" y="10350"/>
                    <a:pt x="9226" y="10505"/>
                  </a:cubicBezTo>
                  <a:cubicBezTo>
                    <a:pt x="9226" y="10648"/>
                    <a:pt x="9421" y="10803"/>
                    <a:pt x="9421" y="10945"/>
                  </a:cubicBezTo>
                  <a:cubicBezTo>
                    <a:pt x="9797" y="11244"/>
                    <a:pt x="10352" y="11541"/>
                    <a:pt x="10923" y="11697"/>
                  </a:cubicBezTo>
                  <a:cubicBezTo>
                    <a:pt x="11300" y="11697"/>
                    <a:pt x="11480" y="11697"/>
                    <a:pt x="11674" y="11840"/>
                  </a:cubicBezTo>
                  <a:cubicBezTo>
                    <a:pt x="11854" y="11840"/>
                    <a:pt x="11854" y="11994"/>
                    <a:pt x="11854" y="11994"/>
                  </a:cubicBezTo>
                  <a:lnTo>
                    <a:pt x="11854" y="12435"/>
                  </a:lnTo>
                  <a:cubicBezTo>
                    <a:pt x="11674" y="12435"/>
                    <a:pt x="10729" y="12888"/>
                    <a:pt x="9797" y="13185"/>
                  </a:cubicBezTo>
                  <a:cubicBezTo>
                    <a:pt x="9046" y="13484"/>
                    <a:pt x="8295" y="13627"/>
                    <a:pt x="7724" y="13925"/>
                  </a:cubicBezTo>
                  <a:cubicBezTo>
                    <a:pt x="7168" y="14222"/>
                    <a:pt x="6597" y="14377"/>
                    <a:pt x="6222" y="14521"/>
                  </a:cubicBezTo>
                  <a:cubicBezTo>
                    <a:pt x="5666" y="14818"/>
                    <a:pt x="5291" y="14972"/>
                    <a:pt x="5095" y="15116"/>
                  </a:cubicBezTo>
                  <a:cubicBezTo>
                    <a:pt x="4915" y="14972"/>
                    <a:pt x="4720" y="14818"/>
                    <a:pt x="4540" y="14521"/>
                  </a:cubicBezTo>
                  <a:cubicBezTo>
                    <a:pt x="4164" y="14079"/>
                    <a:pt x="3789" y="13484"/>
                    <a:pt x="3593" y="12734"/>
                  </a:cubicBezTo>
                  <a:cubicBezTo>
                    <a:pt x="3413" y="11994"/>
                    <a:pt x="3218" y="10945"/>
                    <a:pt x="3413" y="9754"/>
                  </a:cubicBezTo>
                  <a:cubicBezTo>
                    <a:pt x="3969" y="6180"/>
                    <a:pt x="6793" y="4393"/>
                    <a:pt x="7168" y="4250"/>
                  </a:cubicBezTo>
                  <a:close/>
                  <a:moveTo>
                    <a:pt x="2842" y="9611"/>
                  </a:moveTo>
                  <a:cubicBezTo>
                    <a:pt x="3413" y="5740"/>
                    <a:pt x="6793" y="3797"/>
                    <a:pt x="6793" y="3797"/>
                  </a:cubicBezTo>
                  <a:cubicBezTo>
                    <a:pt x="8099" y="3357"/>
                    <a:pt x="9046" y="4393"/>
                    <a:pt x="10352" y="5740"/>
                  </a:cubicBezTo>
                  <a:cubicBezTo>
                    <a:pt x="10548" y="5883"/>
                    <a:pt x="10548" y="6037"/>
                    <a:pt x="10729" y="6180"/>
                  </a:cubicBezTo>
                  <a:cubicBezTo>
                    <a:pt x="11480" y="6931"/>
                    <a:pt x="12231" y="7824"/>
                    <a:pt x="12607" y="8563"/>
                  </a:cubicBezTo>
                  <a:cubicBezTo>
                    <a:pt x="12607" y="8861"/>
                    <a:pt x="12802" y="9158"/>
                    <a:pt x="12802" y="9314"/>
                  </a:cubicBezTo>
                  <a:cubicBezTo>
                    <a:pt x="12802" y="9611"/>
                    <a:pt x="12607" y="9754"/>
                    <a:pt x="12425" y="9910"/>
                  </a:cubicBezTo>
                  <a:cubicBezTo>
                    <a:pt x="12425" y="9910"/>
                    <a:pt x="12425" y="10052"/>
                    <a:pt x="12231" y="10052"/>
                  </a:cubicBezTo>
                  <a:cubicBezTo>
                    <a:pt x="11674" y="10207"/>
                    <a:pt x="11300" y="10052"/>
                    <a:pt x="10729" y="9910"/>
                  </a:cubicBezTo>
                  <a:cubicBezTo>
                    <a:pt x="10352" y="9910"/>
                    <a:pt x="10172" y="9754"/>
                    <a:pt x="9978" y="9910"/>
                  </a:cubicBezTo>
                  <a:cubicBezTo>
                    <a:pt x="9797" y="9910"/>
                    <a:pt x="9797" y="10052"/>
                    <a:pt x="9797" y="10052"/>
                  </a:cubicBezTo>
                  <a:lnTo>
                    <a:pt x="9797" y="10350"/>
                  </a:lnTo>
                  <a:cubicBezTo>
                    <a:pt x="9797" y="10505"/>
                    <a:pt x="9797" y="10648"/>
                    <a:pt x="9978" y="10648"/>
                  </a:cubicBezTo>
                  <a:cubicBezTo>
                    <a:pt x="10172" y="10945"/>
                    <a:pt x="10548" y="11101"/>
                    <a:pt x="11103" y="11244"/>
                  </a:cubicBezTo>
                  <a:cubicBezTo>
                    <a:pt x="11480" y="11244"/>
                    <a:pt x="11854" y="11398"/>
                    <a:pt x="12051" y="11398"/>
                  </a:cubicBezTo>
                  <a:cubicBezTo>
                    <a:pt x="12231" y="11541"/>
                    <a:pt x="12425" y="11697"/>
                    <a:pt x="12425" y="11840"/>
                  </a:cubicBezTo>
                  <a:lnTo>
                    <a:pt x="12425" y="12292"/>
                  </a:lnTo>
                  <a:cubicBezTo>
                    <a:pt x="12425" y="12435"/>
                    <a:pt x="12425" y="12590"/>
                    <a:pt x="12231" y="12590"/>
                  </a:cubicBezTo>
                  <a:cubicBezTo>
                    <a:pt x="12051" y="12888"/>
                    <a:pt x="11103" y="13185"/>
                    <a:pt x="9978" y="13627"/>
                  </a:cubicBezTo>
                  <a:cubicBezTo>
                    <a:pt x="9226" y="13925"/>
                    <a:pt x="8475" y="14079"/>
                    <a:pt x="7919" y="14377"/>
                  </a:cubicBezTo>
                  <a:cubicBezTo>
                    <a:pt x="7348" y="14521"/>
                    <a:pt x="6973" y="14818"/>
                    <a:pt x="6597" y="14972"/>
                  </a:cubicBezTo>
                  <a:cubicBezTo>
                    <a:pt x="6042" y="15271"/>
                    <a:pt x="5471" y="15414"/>
                    <a:pt x="5291" y="15568"/>
                  </a:cubicBezTo>
                  <a:lnTo>
                    <a:pt x="5095" y="15568"/>
                  </a:lnTo>
                  <a:cubicBezTo>
                    <a:pt x="4720" y="15568"/>
                    <a:pt x="4344" y="15271"/>
                    <a:pt x="3969" y="14818"/>
                  </a:cubicBezTo>
                  <a:cubicBezTo>
                    <a:pt x="3593" y="14377"/>
                    <a:pt x="3218" y="13627"/>
                    <a:pt x="3038" y="12888"/>
                  </a:cubicBezTo>
                  <a:cubicBezTo>
                    <a:pt x="2662" y="11994"/>
                    <a:pt x="2662" y="10945"/>
                    <a:pt x="2842" y="9611"/>
                  </a:cubicBezTo>
                  <a:close/>
                  <a:moveTo>
                    <a:pt x="14304" y="21370"/>
                  </a:moveTo>
                  <a:cubicBezTo>
                    <a:pt x="11480" y="21526"/>
                    <a:pt x="8670" y="20930"/>
                    <a:pt x="6222" y="19739"/>
                  </a:cubicBezTo>
                  <a:cubicBezTo>
                    <a:pt x="3413" y="18249"/>
                    <a:pt x="1160" y="16009"/>
                    <a:pt x="409" y="13031"/>
                  </a:cubicBezTo>
                  <a:cubicBezTo>
                    <a:pt x="-537" y="10207"/>
                    <a:pt x="214" y="7371"/>
                    <a:pt x="2091" y="4989"/>
                  </a:cubicBezTo>
                  <a:cubicBezTo>
                    <a:pt x="3969" y="2606"/>
                    <a:pt x="6793" y="975"/>
                    <a:pt x="10548" y="223"/>
                  </a:cubicBezTo>
                  <a:cubicBezTo>
                    <a:pt x="12425" y="-74"/>
                    <a:pt x="14304" y="-74"/>
                    <a:pt x="15986" y="223"/>
                  </a:cubicBezTo>
                  <a:cubicBezTo>
                    <a:pt x="15986" y="379"/>
                    <a:pt x="15806" y="676"/>
                    <a:pt x="15806" y="819"/>
                  </a:cubicBezTo>
                  <a:cubicBezTo>
                    <a:pt x="14109" y="676"/>
                    <a:pt x="12425" y="676"/>
                    <a:pt x="10729" y="975"/>
                  </a:cubicBezTo>
                  <a:cubicBezTo>
                    <a:pt x="7348" y="1570"/>
                    <a:pt x="4540" y="3202"/>
                    <a:pt x="2842" y="5441"/>
                  </a:cubicBezTo>
                  <a:cubicBezTo>
                    <a:pt x="1160" y="7527"/>
                    <a:pt x="409" y="10207"/>
                    <a:pt x="1160" y="12888"/>
                  </a:cubicBezTo>
                  <a:cubicBezTo>
                    <a:pt x="1911" y="15568"/>
                    <a:pt x="3969" y="17796"/>
                    <a:pt x="6793" y="19143"/>
                  </a:cubicBezTo>
                  <a:cubicBezTo>
                    <a:pt x="9046" y="20335"/>
                    <a:pt x="11674" y="20775"/>
                    <a:pt x="14484" y="20632"/>
                  </a:cubicBezTo>
                  <a:cubicBezTo>
                    <a:pt x="14304" y="20930"/>
                    <a:pt x="14304" y="21228"/>
                    <a:pt x="14304" y="21370"/>
                  </a:cubicBezTo>
                  <a:close/>
                  <a:moveTo>
                    <a:pt x="20687" y="7967"/>
                  </a:moveTo>
                  <a:cubicBezTo>
                    <a:pt x="20868" y="7967"/>
                    <a:pt x="20868" y="8123"/>
                    <a:pt x="21063" y="8265"/>
                  </a:cubicBezTo>
                  <a:lnTo>
                    <a:pt x="20312" y="8265"/>
                  </a:lnTo>
                  <a:lnTo>
                    <a:pt x="20312" y="7824"/>
                  </a:lnTo>
                  <a:cubicBezTo>
                    <a:pt x="20312" y="7670"/>
                    <a:pt x="20492" y="7527"/>
                    <a:pt x="20492" y="7527"/>
                  </a:cubicBezTo>
                  <a:cubicBezTo>
                    <a:pt x="20687" y="7670"/>
                    <a:pt x="20687" y="7824"/>
                    <a:pt x="20687" y="7824"/>
                  </a:cubicBezTo>
                  <a:close/>
                  <a:moveTo>
                    <a:pt x="14678" y="4549"/>
                  </a:moveTo>
                  <a:lnTo>
                    <a:pt x="14678" y="4250"/>
                  </a:lnTo>
                  <a:lnTo>
                    <a:pt x="14860" y="4250"/>
                  </a:lnTo>
                  <a:lnTo>
                    <a:pt x="14678" y="4250"/>
                  </a:lnTo>
                  <a:cubicBezTo>
                    <a:pt x="14484" y="4250"/>
                    <a:pt x="14304" y="4250"/>
                    <a:pt x="14304" y="4393"/>
                  </a:cubicBezTo>
                  <a:cubicBezTo>
                    <a:pt x="13927" y="4393"/>
                    <a:pt x="13733" y="4691"/>
                    <a:pt x="13733" y="4989"/>
                  </a:cubicBezTo>
                  <a:cubicBezTo>
                    <a:pt x="13733" y="5287"/>
                    <a:pt x="13927" y="5584"/>
                    <a:pt x="14109" y="5740"/>
                  </a:cubicBezTo>
                  <a:cubicBezTo>
                    <a:pt x="14109" y="5883"/>
                    <a:pt x="14304" y="5883"/>
                    <a:pt x="14304" y="5883"/>
                  </a:cubicBezTo>
                  <a:lnTo>
                    <a:pt x="14484" y="6037"/>
                  </a:lnTo>
                  <a:lnTo>
                    <a:pt x="14484" y="5584"/>
                  </a:lnTo>
                  <a:cubicBezTo>
                    <a:pt x="14304" y="5441"/>
                    <a:pt x="14304" y="5144"/>
                    <a:pt x="14304" y="4989"/>
                  </a:cubicBezTo>
                  <a:cubicBezTo>
                    <a:pt x="14304" y="4846"/>
                    <a:pt x="14304" y="4691"/>
                    <a:pt x="14484" y="4691"/>
                  </a:cubicBezTo>
                  <a:lnTo>
                    <a:pt x="14678" y="4549"/>
                  </a:lnTo>
                  <a:close/>
                  <a:moveTo>
                    <a:pt x="19366" y="10945"/>
                  </a:moveTo>
                  <a:cubicBezTo>
                    <a:pt x="19366" y="10945"/>
                    <a:pt x="19561" y="11244"/>
                    <a:pt x="19936" y="11398"/>
                  </a:cubicBezTo>
                  <a:cubicBezTo>
                    <a:pt x="19936" y="11541"/>
                    <a:pt x="19936" y="11541"/>
                    <a:pt x="19741" y="11697"/>
                  </a:cubicBezTo>
                  <a:cubicBezTo>
                    <a:pt x="19185" y="11541"/>
                    <a:pt x="18990" y="11101"/>
                    <a:pt x="18990" y="11101"/>
                  </a:cubicBezTo>
                  <a:cubicBezTo>
                    <a:pt x="18810" y="10945"/>
                    <a:pt x="18810" y="10945"/>
                    <a:pt x="18810" y="10803"/>
                  </a:cubicBezTo>
                  <a:cubicBezTo>
                    <a:pt x="18810" y="10803"/>
                    <a:pt x="18810" y="10648"/>
                    <a:pt x="18990" y="10648"/>
                  </a:cubicBezTo>
                  <a:cubicBezTo>
                    <a:pt x="19185" y="10648"/>
                    <a:pt x="19185" y="10505"/>
                    <a:pt x="19366" y="10505"/>
                  </a:cubicBezTo>
                  <a:cubicBezTo>
                    <a:pt x="19741" y="10505"/>
                    <a:pt x="20117" y="10505"/>
                    <a:pt x="20492" y="10648"/>
                  </a:cubicBezTo>
                  <a:cubicBezTo>
                    <a:pt x="20492" y="10803"/>
                    <a:pt x="20312" y="10945"/>
                    <a:pt x="20312" y="10945"/>
                  </a:cubicBezTo>
                  <a:lnTo>
                    <a:pt x="19366" y="10945"/>
                  </a:lnTo>
                  <a:close/>
                  <a:moveTo>
                    <a:pt x="17683" y="11398"/>
                  </a:moveTo>
                  <a:lnTo>
                    <a:pt x="18059" y="11398"/>
                  </a:lnTo>
                  <a:cubicBezTo>
                    <a:pt x="18239" y="11398"/>
                    <a:pt x="18239" y="11541"/>
                    <a:pt x="18239" y="11697"/>
                  </a:cubicBezTo>
                  <a:lnTo>
                    <a:pt x="18059" y="11697"/>
                  </a:lnTo>
                  <a:cubicBezTo>
                    <a:pt x="17864" y="11697"/>
                    <a:pt x="17683" y="11398"/>
                    <a:pt x="17683" y="11398"/>
                  </a:cubicBezTo>
                  <a:close/>
                  <a:moveTo>
                    <a:pt x="18059" y="12137"/>
                  </a:moveTo>
                  <a:cubicBezTo>
                    <a:pt x="17488" y="11994"/>
                    <a:pt x="17113" y="11541"/>
                    <a:pt x="17113" y="11398"/>
                  </a:cubicBezTo>
                  <a:lnTo>
                    <a:pt x="17113" y="11244"/>
                  </a:lnTo>
                  <a:cubicBezTo>
                    <a:pt x="17113" y="11101"/>
                    <a:pt x="17113" y="11101"/>
                    <a:pt x="17308" y="11101"/>
                  </a:cubicBezTo>
                  <a:cubicBezTo>
                    <a:pt x="17308" y="10945"/>
                    <a:pt x="17488" y="10945"/>
                    <a:pt x="17488" y="10945"/>
                  </a:cubicBezTo>
                  <a:cubicBezTo>
                    <a:pt x="17864" y="10945"/>
                    <a:pt x="18059" y="10945"/>
                    <a:pt x="18434" y="11101"/>
                  </a:cubicBezTo>
                  <a:cubicBezTo>
                    <a:pt x="18615" y="11244"/>
                    <a:pt x="18615" y="11398"/>
                    <a:pt x="18615" y="11541"/>
                  </a:cubicBezTo>
                  <a:cubicBezTo>
                    <a:pt x="18810" y="11697"/>
                    <a:pt x="18615" y="11697"/>
                    <a:pt x="18615" y="11840"/>
                  </a:cubicBezTo>
                  <a:cubicBezTo>
                    <a:pt x="18615" y="11840"/>
                    <a:pt x="18615" y="11994"/>
                    <a:pt x="18434" y="11994"/>
                  </a:cubicBezTo>
                  <a:cubicBezTo>
                    <a:pt x="18434" y="12137"/>
                    <a:pt x="18239" y="12137"/>
                    <a:pt x="18059" y="12137"/>
                  </a:cubicBezTo>
                  <a:close/>
                  <a:moveTo>
                    <a:pt x="14304" y="8420"/>
                  </a:moveTo>
                  <a:lnTo>
                    <a:pt x="14304" y="7371"/>
                  </a:lnTo>
                  <a:cubicBezTo>
                    <a:pt x="14109" y="7527"/>
                    <a:pt x="14109" y="7967"/>
                    <a:pt x="14304" y="8123"/>
                  </a:cubicBezTo>
                  <a:close/>
                  <a:moveTo>
                    <a:pt x="18810" y="7824"/>
                  </a:moveTo>
                  <a:lnTo>
                    <a:pt x="18990" y="7824"/>
                  </a:lnTo>
                  <a:lnTo>
                    <a:pt x="18990" y="7670"/>
                  </a:lnTo>
                  <a:cubicBezTo>
                    <a:pt x="18990" y="7527"/>
                    <a:pt x="19185" y="7371"/>
                    <a:pt x="19185" y="7371"/>
                  </a:cubicBezTo>
                  <a:cubicBezTo>
                    <a:pt x="19185" y="7371"/>
                    <a:pt x="19366" y="7371"/>
                    <a:pt x="19366" y="7527"/>
                  </a:cubicBezTo>
                  <a:lnTo>
                    <a:pt x="19366" y="7967"/>
                  </a:lnTo>
                  <a:cubicBezTo>
                    <a:pt x="18990" y="8265"/>
                    <a:pt x="18615" y="8420"/>
                    <a:pt x="18434" y="8420"/>
                  </a:cubicBezTo>
                  <a:cubicBezTo>
                    <a:pt x="18615" y="8265"/>
                    <a:pt x="18810" y="7967"/>
                    <a:pt x="18810" y="7824"/>
                  </a:cubicBezTo>
                  <a:close/>
                  <a:moveTo>
                    <a:pt x="18810" y="9611"/>
                  </a:moveTo>
                  <a:lnTo>
                    <a:pt x="18810" y="9457"/>
                  </a:lnTo>
                  <a:cubicBezTo>
                    <a:pt x="18990" y="9314"/>
                    <a:pt x="19366" y="9016"/>
                    <a:pt x="19561" y="9016"/>
                  </a:cubicBezTo>
                  <a:cubicBezTo>
                    <a:pt x="19741" y="8861"/>
                    <a:pt x="19936" y="9016"/>
                    <a:pt x="20117" y="9016"/>
                  </a:cubicBezTo>
                  <a:cubicBezTo>
                    <a:pt x="20117" y="9158"/>
                    <a:pt x="20312" y="9158"/>
                    <a:pt x="20312" y="9158"/>
                  </a:cubicBezTo>
                  <a:lnTo>
                    <a:pt x="20312" y="9314"/>
                  </a:lnTo>
                  <a:cubicBezTo>
                    <a:pt x="20312" y="9457"/>
                    <a:pt x="20312" y="9457"/>
                    <a:pt x="20117" y="9457"/>
                  </a:cubicBezTo>
                  <a:cubicBezTo>
                    <a:pt x="19561" y="9754"/>
                    <a:pt x="18810" y="9611"/>
                    <a:pt x="18810" y="9611"/>
                  </a:cubicBezTo>
                  <a:close/>
                  <a:moveTo>
                    <a:pt x="20492" y="9754"/>
                  </a:moveTo>
                  <a:cubicBezTo>
                    <a:pt x="19741" y="10207"/>
                    <a:pt x="18810" y="9910"/>
                    <a:pt x="18615" y="9910"/>
                  </a:cubicBezTo>
                  <a:cubicBezTo>
                    <a:pt x="18615" y="9910"/>
                    <a:pt x="18434" y="9910"/>
                    <a:pt x="18434" y="9754"/>
                  </a:cubicBezTo>
                  <a:cubicBezTo>
                    <a:pt x="18239" y="9754"/>
                    <a:pt x="18239" y="9611"/>
                    <a:pt x="18239" y="9457"/>
                  </a:cubicBezTo>
                  <a:cubicBezTo>
                    <a:pt x="18239" y="9457"/>
                    <a:pt x="18434" y="9314"/>
                    <a:pt x="18434" y="9158"/>
                  </a:cubicBezTo>
                  <a:cubicBezTo>
                    <a:pt x="18615" y="9016"/>
                    <a:pt x="18990" y="8718"/>
                    <a:pt x="19366" y="8563"/>
                  </a:cubicBezTo>
                  <a:cubicBezTo>
                    <a:pt x="19741" y="8563"/>
                    <a:pt x="20117" y="8563"/>
                    <a:pt x="20492" y="8861"/>
                  </a:cubicBezTo>
                  <a:lnTo>
                    <a:pt x="20687" y="9016"/>
                  </a:lnTo>
                  <a:cubicBezTo>
                    <a:pt x="20687" y="9158"/>
                    <a:pt x="20868" y="9314"/>
                    <a:pt x="20868" y="9314"/>
                  </a:cubicBezTo>
                  <a:cubicBezTo>
                    <a:pt x="20868" y="9457"/>
                    <a:pt x="20687" y="9754"/>
                    <a:pt x="20492" y="9754"/>
                  </a:cubicBezTo>
                  <a:close/>
                  <a:moveTo>
                    <a:pt x="18810" y="9611"/>
                  </a:moveTo>
                  <a:lnTo>
                    <a:pt x="18615" y="9611"/>
                  </a:lnTo>
                  <a:close/>
                  <a:moveTo>
                    <a:pt x="11674" y="16759"/>
                  </a:moveTo>
                  <a:cubicBezTo>
                    <a:pt x="11480" y="16759"/>
                    <a:pt x="11103" y="16759"/>
                    <a:pt x="10729" y="17201"/>
                  </a:cubicBezTo>
                  <a:cubicBezTo>
                    <a:pt x="10548" y="17201"/>
                    <a:pt x="10548" y="17355"/>
                    <a:pt x="10548" y="17355"/>
                  </a:cubicBezTo>
                  <a:lnTo>
                    <a:pt x="10548" y="17499"/>
                  </a:lnTo>
                  <a:lnTo>
                    <a:pt x="11103" y="17499"/>
                  </a:lnTo>
                  <a:cubicBezTo>
                    <a:pt x="11300" y="17201"/>
                    <a:pt x="11480" y="17058"/>
                    <a:pt x="11674" y="16759"/>
                  </a:cubicBezTo>
                  <a:close/>
                  <a:moveTo>
                    <a:pt x="10352" y="16903"/>
                  </a:moveTo>
                  <a:cubicBezTo>
                    <a:pt x="10172" y="17058"/>
                    <a:pt x="9978" y="17355"/>
                    <a:pt x="10172" y="17499"/>
                  </a:cubicBezTo>
                  <a:cubicBezTo>
                    <a:pt x="10172" y="17499"/>
                    <a:pt x="10172" y="17653"/>
                    <a:pt x="10352" y="17653"/>
                  </a:cubicBezTo>
                  <a:cubicBezTo>
                    <a:pt x="10352" y="17796"/>
                    <a:pt x="10548" y="17796"/>
                    <a:pt x="10548" y="17796"/>
                  </a:cubicBezTo>
                  <a:cubicBezTo>
                    <a:pt x="10923" y="17951"/>
                    <a:pt x="11103" y="17951"/>
                    <a:pt x="11480" y="17653"/>
                  </a:cubicBezTo>
                  <a:cubicBezTo>
                    <a:pt x="11674" y="17499"/>
                    <a:pt x="12051" y="17201"/>
                    <a:pt x="12051" y="16903"/>
                  </a:cubicBezTo>
                  <a:lnTo>
                    <a:pt x="12051" y="16605"/>
                  </a:lnTo>
                  <a:cubicBezTo>
                    <a:pt x="12051" y="16605"/>
                    <a:pt x="12051" y="16462"/>
                    <a:pt x="11854" y="16462"/>
                  </a:cubicBezTo>
                  <a:cubicBezTo>
                    <a:pt x="11854" y="16462"/>
                    <a:pt x="11674" y="16308"/>
                    <a:pt x="11674" y="16462"/>
                  </a:cubicBezTo>
                  <a:cubicBezTo>
                    <a:pt x="11480" y="16462"/>
                    <a:pt x="10729" y="16462"/>
                    <a:pt x="10352" y="16903"/>
                  </a:cubicBezTo>
                  <a:close/>
                  <a:moveTo>
                    <a:pt x="8475" y="8265"/>
                  </a:moveTo>
                  <a:cubicBezTo>
                    <a:pt x="8475" y="8123"/>
                    <a:pt x="8670" y="7670"/>
                    <a:pt x="8295" y="7371"/>
                  </a:cubicBezTo>
                  <a:cubicBezTo>
                    <a:pt x="8295" y="7228"/>
                    <a:pt x="8099" y="7228"/>
                    <a:pt x="8099" y="7228"/>
                  </a:cubicBezTo>
                  <a:lnTo>
                    <a:pt x="7919" y="7228"/>
                  </a:lnTo>
                  <a:cubicBezTo>
                    <a:pt x="7724" y="7371"/>
                    <a:pt x="7724" y="7527"/>
                    <a:pt x="7919" y="7527"/>
                  </a:cubicBezTo>
                  <a:cubicBezTo>
                    <a:pt x="7919" y="7824"/>
                    <a:pt x="8295" y="8123"/>
                    <a:pt x="8475" y="8123"/>
                  </a:cubicBezTo>
                  <a:close/>
                  <a:moveTo>
                    <a:pt x="8670" y="7228"/>
                  </a:moveTo>
                  <a:cubicBezTo>
                    <a:pt x="9046" y="7670"/>
                    <a:pt x="8850" y="8265"/>
                    <a:pt x="8850" y="8265"/>
                  </a:cubicBezTo>
                  <a:lnTo>
                    <a:pt x="8850" y="8563"/>
                  </a:lnTo>
                  <a:lnTo>
                    <a:pt x="8475" y="8563"/>
                  </a:lnTo>
                  <a:cubicBezTo>
                    <a:pt x="8295" y="8563"/>
                    <a:pt x="8295" y="8563"/>
                    <a:pt x="8099" y="8420"/>
                  </a:cubicBezTo>
                  <a:cubicBezTo>
                    <a:pt x="7919" y="8265"/>
                    <a:pt x="7544" y="7967"/>
                    <a:pt x="7348" y="7670"/>
                  </a:cubicBezTo>
                  <a:cubicBezTo>
                    <a:pt x="7348" y="7527"/>
                    <a:pt x="7348" y="7228"/>
                    <a:pt x="7544" y="7074"/>
                  </a:cubicBezTo>
                  <a:lnTo>
                    <a:pt x="7724" y="6931"/>
                  </a:lnTo>
                  <a:cubicBezTo>
                    <a:pt x="7919" y="6931"/>
                    <a:pt x="7919" y="6776"/>
                    <a:pt x="8099" y="6776"/>
                  </a:cubicBezTo>
                  <a:cubicBezTo>
                    <a:pt x="8295" y="6776"/>
                    <a:pt x="8475" y="6931"/>
                    <a:pt x="8670" y="7228"/>
                  </a:cubicBezTo>
                  <a:close/>
                  <a:moveTo>
                    <a:pt x="11854" y="15271"/>
                  </a:moveTo>
                  <a:lnTo>
                    <a:pt x="11103" y="15568"/>
                  </a:lnTo>
                  <a:lnTo>
                    <a:pt x="11103" y="15712"/>
                  </a:lnTo>
                  <a:lnTo>
                    <a:pt x="11480" y="15712"/>
                  </a:lnTo>
                  <a:cubicBezTo>
                    <a:pt x="11674" y="15568"/>
                    <a:pt x="11854" y="15414"/>
                    <a:pt x="11854" y="15271"/>
                  </a:cubicBezTo>
                  <a:close/>
                  <a:moveTo>
                    <a:pt x="10923" y="15271"/>
                  </a:moveTo>
                  <a:cubicBezTo>
                    <a:pt x="10729" y="15414"/>
                    <a:pt x="10729" y="15568"/>
                    <a:pt x="10729" y="15712"/>
                  </a:cubicBezTo>
                  <a:cubicBezTo>
                    <a:pt x="10729" y="15712"/>
                    <a:pt x="10729" y="15866"/>
                    <a:pt x="10923" y="15866"/>
                  </a:cubicBezTo>
                  <a:cubicBezTo>
                    <a:pt x="10923" y="16009"/>
                    <a:pt x="11103" y="16009"/>
                    <a:pt x="11103" y="16009"/>
                  </a:cubicBezTo>
                  <a:cubicBezTo>
                    <a:pt x="11300" y="16164"/>
                    <a:pt x="11674" y="16164"/>
                    <a:pt x="11854" y="16009"/>
                  </a:cubicBezTo>
                  <a:cubicBezTo>
                    <a:pt x="12051" y="15866"/>
                    <a:pt x="12231" y="15568"/>
                    <a:pt x="12425" y="15414"/>
                  </a:cubicBezTo>
                  <a:lnTo>
                    <a:pt x="12425" y="15271"/>
                  </a:lnTo>
                  <a:cubicBezTo>
                    <a:pt x="12425" y="15116"/>
                    <a:pt x="12231" y="15116"/>
                    <a:pt x="12231" y="14972"/>
                  </a:cubicBezTo>
                  <a:lnTo>
                    <a:pt x="11854" y="14972"/>
                  </a:lnTo>
                  <a:cubicBezTo>
                    <a:pt x="11854" y="14972"/>
                    <a:pt x="11300" y="14972"/>
                    <a:pt x="10923" y="15271"/>
                  </a:cubicBezTo>
                  <a:close/>
                  <a:moveTo>
                    <a:pt x="10548" y="8718"/>
                  </a:moveTo>
                  <a:cubicBezTo>
                    <a:pt x="10548" y="8718"/>
                    <a:pt x="10729" y="8265"/>
                    <a:pt x="10548" y="7824"/>
                  </a:cubicBezTo>
                  <a:lnTo>
                    <a:pt x="10352" y="7824"/>
                  </a:lnTo>
                  <a:cubicBezTo>
                    <a:pt x="10352" y="7824"/>
                    <a:pt x="10172" y="7824"/>
                    <a:pt x="10172" y="7967"/>
                  </a:cubicBezTo>
                  <a:cubicBezTo>
                    <a:pt x="9978" y="7967"/>
                    <a:pt x="9978" y="8123"/>
                    <a:pt x="9978" y="8265"/>
                  </a:cubicBezTo>
                  <a:cubicBezTo>
                    <a:pt x="10172" y="8420"/>
                    <a:pt x="10352" y="8718"/>
                    <a:pt x="10548" y="8718"/>
                  </a:cubicBezTo>
                  <a:lnTo>
                    <a:pt x="10548" y="8861"/>
                  </a:lnTo>
                  <a:close/>
                  <a:moveTo>
                    <a:pt x="10923" y="7670"/>
                  </a:moveTo>
                  <a:cubicBezTo>
                    <a:pt x="10923" y="7527"/>
                    <a:pt x="10729" y="7371"/>
                    <a:pt x="10548" y="7371"/>
                  </a:cubicBezTo>
                  <a:cubicBezTo>
                    <a:pt x="10352" y="7371"/>
                    <a:pt x="10172" y="7527"/>
                    <a:pt x="10172" y="7527"/>
                  </a:cubicBezTo>
                  <a:cubicBezTo>
                    <a:pt x="9978" y="7527"/>
                    <a:pt x="9978" y="7527"/>
                    <a:pt x="9797" y="7670"/>
                  </a:cubicBezTo>
                  <a:cubicBezTo>
                    <a:pt x="9601" y="7824"/>
                    <a:pt x="9601" y="8123"/>
                    <a:pt x="9601" y="8420"/>
                  </a:cubicBezTo>
                  <a:cubicBezTo>
                    <a:pt x="9797" y="8563"/>
                    <a:pt x="9978" y="8861"/>
                    <a:pt x="10172" y="9016"/>
                  </a:cubicBezTo>
                  <a:cubicBezTo>
                    <a:pt x="10352" y="9158"/>
                    <a:pt x="10352" y="9158"/>
                    <a:pt x="10548" y="9158"/>
                  </a:cubicBezTo>
                  <a:lnTo>
                    <a:pt x="10923" y="9158"/>
                  </a:lnTo>
                  <a:lnTo>
                    <a:pt x="10923" y="8861"/>
                  </a:lnTo>
                  <a:cubicBezTo>
                    <a:pt x="11103" y="8718"/>
                    <a:pt x="11300" y="8265"/>
                    <a:pt x="10923" y="7670"/>
                  </a:cubicBezTo>
                  <a:close/>
                  <a:moveTo>
                    <a:pt x="16737" y="14675"/>
                  </a:moveTo>
                  <a:lnTo>
                    <a:pt x="17308" y="14675"/>
                  </a:lnTo>
                  <a:cubicBezTo>
                    <a:pt x="17308" y="14675"/>
                    <a:pt x="17488" y="14521"/>
                    <a:pt x="17488" y="14377"/>
                  </a:cubicBezTo>
                  <a:cubicBezTo>
                    <a:pt x="17308" y="14377"/>
                    <a:pt x="17113" y="14222"/>
                    <a:pt x="16931" y="14222"/>
                  </a:cubicBezTo>
                  <a:lnTo>
                    <a:pt x="16557" y="14222"/>
                  </a:lnTo>
                  <a:lnTo>
                    <a:pt x="16362" y="14377"/>
                  </a:lnTo>
                  <a:lnTo>
                    <a:pt x="16362" y="14675"/>
                  </a:lnTo>
                  <a:cubicBezTo>
                    <a:pt x="16362" y="14818"/>
                    <a:pt x="16362" y="15116"/>
                    <a:pt x="16737" y="15414"/>
                  </a:cubicBezTo>
                  <a:cubicBezTo>
                    <a:pt x="16737" y="15271"/>
                    <a:pt x="16931" y="15271"/>
                    <a:pt x="16931" y="15116"/>
                  </a:cubicBezTo>
                  <a:cubicBezTo>
                    <a:pt x="16737" y="14818"/>
                    <a:pt x="16737" y="14675"/>
                    <a:pt x="16737" y="14675"/>
                  </a:cubicBezTo>
                  <a:close/>
                  <a:moveTo>
                    <a:pt x="9797" y="11994"/>
                  </a:moveTo>
                  <a:cubicBezTo>
                    <a:pt x="9797" y="11994"/>
                    <a:pt x="9226" y="11840"/>
                    <a:pt x="8850" y="12137"/>
                  </a:cubicBezTo>
                  <a:lnTo>
                    <a:pt x="8670" y="12137"/>
                  </a:lnTo>
                  <a:lnTo>
                    <a:pt x="8670" y="12292"/>
                  </a:lnTo>
                  <a:lnTo>
                    <a:pt x="8850" y="12435"/>
                  </a:lnTo>
                  <a:cubicBezTo>
                    <a:pt x="8850" y="12435"/>
                    <a:pt x="9046" y="12590"/>
                    <a:pt x="9226" y="12435"/>
                  </a:cubicBezTo>
                  <a:cubicBezTo>
                    <a:pt x="9421" y="12435"/>
                    <a:pt x="9797" y="12292"/>
                    <a:pt x="9797" y="12137"/>
                  </a:cubicBezTo>
                  <a:cubicBezTo>
                    <a:pt x="9978" y="12137"/>
                    <a:pt x="9978" y="11994"/>
                    <a:pt x="9978" y="11994"/>
                  </a:cubicBezTo>
                  <a:close/>
                  <a:moveTo>
                    <a:pt x="8475" y="11840"/>
                  </a:moveTo>
                  <a:cubicBezTo>
                    <a:pt x="8295" y="11840"/>
                    <a:pt x="8295" y="11994"/>
                    <a:pt x="8295" y="12137"/>
                  </a:cubicBezTo>
                  <a:lnTo>
                    <a:pt x="8295" y="12435"/>
                  </a:lnTo>
                  <a:cubicBezTo>
                    <a:pt x="8295" y="12590"/>
                    <a:pt x="8475" y="12590"/>
                    <a:pt x="8475" y="12734"/>
                  </a:cubicBezTo>
                  <a:cubicBezTo>
                    <a:pt x="8850" y="12888"/>
                    <a:pt x="9046" y="12888"/>
                    <a:pt x="9421" y="12888"/>
                  </a:cubicBezTo>
                  <a:cubicBezTo>
                    <a:pt x="9797" y="12734"/>
                    <a:pt x="9978" y="12435"/>
                    <a:pt x="10172" y="12292"/>
                  </a:cubicBezTo>
                  <a:cubicBezTo>
                    <a:pt x="10352" y="12292"/>
                    <a:pt x="10352" y="12137"/>
                    <a:pt x="10352" y="11994"/>
                  </a:cubicBezTo>
                  <a:lnTo>
                    <a:pt x="10352" y="11840"/>
                  </a:lnTo>
                  <a:cubicBezTo>
                    <a:pt x="10172" y="11697"/>
                    <a:pt x="10172" y="11697"/>
                    <a:pt x="9978" y="11697"/>
                  </a:cubicBezTo>
                  <a:cubicBezTo>
                    <a:pt x="9797" y="11697"/>
                    <a:pt x="9046" y="11541"/>
                    <a:pt x="8475" y="11840"/>
                  </a:cubicBezTo>
                  <a:close/>
                  <a:moveTo>
                    <a:pt x="7168" y="12435"/>
                  </a:moveTo>
                  <a:cubicBezTo>
                    <a:pt x="7168" y="12435"/>
                    <a:pt x="6417" y="12137"/>
                    <a:pt x="5846" y="12435"/>
                  </a:cubicBezTo>
                  <a:lnTo>
                    <a:pt x="5666" y="12590"/>
                  </a:lnTo>
                  <a:lnTo>
                    <a:pt x="5666" y="12734"/>
                  </a:lnTo>
                  <a:cubicBezTo>
                    <a:pt x="5666" y="12888"/>
                    <a:pt x="5846" y="12888"/>
                    <a:pt x="5846" y="12888"/>
                  </a:cubicBezTo>
                  <a:cubicBezTo>
                    <a:pt x="6042" y="13031"/>
                    <a:pt x="6222" y="13031"/>
                    <a:pt x="6417" y="13031"/>
                  </a:cubicBezTo>
                  <a:cubicBezTo>
                    <a:pt x="6793" y="12888"/>
                    <a:pt x="6973" y="12734"/>
                    <a:pt x="7168" y="12590"/>
                  </a:cubicBezTo>
                  <a:cubicBezTo>
                    <a:pt x="7168" y="12435"/>
                    <a:pt x="7168" y="12435"/>
                    <a:pt x="7348" y="12435"/>
                  </a:cubicBezTo>
                  <a:lnTo>
                    <a:pt x="7168" y="12435"/>
                  </a:lnTo>
                  <a:close/>
                  <a:moveTo>
                    <a:pt x="5471" y="12137"/>
                  </a:moveTo>
                  <a:cubicBezTo>
                    <a:pt x="5291" y="12292"/>
                    <a:pt x="5291" y="12435"/>
                    <a:pt x="5291" y="12590"/>
                  </a:cubicBezTo>
                  <a:lnTo>
                    <a:pt x="5291" y="13031"/>
                  </a:lnTo>
                  <a:cubicBezTo>
                    <a:pt x="5291" y="13031"/>
                    <a:pt x="5471" y="13185"/>
                    <a:pt x="5666" y="13185"/>
                  </a:cubicBezTo>
                  <a:cubicBezTo>
                    <a:pt x="5846" y="13329"/>
                    <a:pt x="6222" y="13484"/>
                    <a:pt x="6597" y="13329"/>
                  </a:cubicBezTo>
                  <a:cubicBezTo>
                    <a:pt x="6973" y="13185"/>
                    <a:pt x="7348" y="13031"/>
                    <a:pt x="7544" y="12734"/>
                  </a:cubicBezTo>
                  <a:cubicBezTo>
                    <a:pt x="7544" y="12590"/>
                    <a:pt x="7724" y="12590"/>
                    <a:pt x="7724" y="12435"/>
                  </a:cubicBezTo>
                  <a:cubicBezTo>
                    <a:pt x="7724" y="12292"/>
                    <a:pt x="7724" y="12292"/>
                    <a:pt x="7544" y="12137"/>
                  </a:cubicBezTo>
                  <a:cubicBezTo>
                    <a:pt x="7544" y="12137"/>
                    <a:pt x="7348" y="12137"/>
                    <a:pt x="7348" y="11994"/>
                  </a:cubicBezTo>
                  <a:cubicBezTo>
                    <a:pt x="7168" y="11994"/>
                    <a:pt x="6222" y="11840"/>
                    <a:pt x="5471" y="12137"/>
                  </a:cubicBezTo>
                  <a:close/>
                  <a:moveTo>
                    <a:pt x="15429" y="16903"/>
                  </a:moveTo>
                  <a:cubicBezTo>
                    <a:pt x="15429" y="17058"/>
                    <a:pt x="15611" y="17058"/>
                    <a:pt x="15611" y="17058"/>
                  </a:cubicBezTo>
                  <a:cubicBezTo>
                    <a:pt x="15611" y="17058"/>
                    <a:pt x="15806" y="16903"/>
                    <a:pt x="15806" y="16759"/>
                  </a:cubicBezTo>
                  <a:lnTo>
                    <a:pt x="15611" y="16605"/>
                  </a:lnTo>
                  <a:lnTo>
                    <a:pt x="15055" y="16605"/>
                  </a:lnTo>
                  <a:cubicBezTo>
                    <a:pt x="15055" y="16759"/>
                    <a:pt x="14860" y="16759"/>
                    <a:pt x="14860" y="16903"/>
                  </a:cubicBezTo>
                  <a:cubicBezTo>
                    <a:pt x="14860" y="16903"/>
                    <a:pt x="14678" y="17499"/>
                    <a:pt x="15055" y="17951"/>
                  </a:cubicBezTo>
                  <a:lnTo>
                    <a:pt x="15055" y="18095"/>
                  </a:lnTo>
                  <a:cubicBezTo>
                    <a:pt x="15235" y="17951"/>
                    <a:pt x="15235" y="17796"/>
                    <a:pt x="15429" y="17653"/>
                  </a:cubicBezTo>
                  <a:cubicBezTo>
                    <a:pt x="15235" y="17355"/>
                    <a:pt x="15235" y="17058"/>
                    <a:pt x="15429" y="16903"/>
                  </a:cubicBezTo>
                  <a:close/>
                  <a:moveTo>
                    <a:pt x="7919" y="10803"/>
                  </a:moveTo>
                  <a:cubicBezTo>
                    <a:pt x="7919" y="10803"/>
                    <a:pt x="7168" y="10350"/>
                    <a:pt x="6597" y="10505"/>
                  </a:cubicBezTo>
                  <a:lnTo>
                    <a:pt x="6417" y="10505"/>
                  </a:lnTo>
                  <a:lnTo>
                    <a:pt x="6417" y="10803"/>
                  </a:lnTo>
                  <a:cubicBezTo>
                    <a:pt x="6597" y="10945"/>
                    <a:pt x="6793" y="11101"/>
                    <a:pt x="6973" y="11101"/>
                  </a:cubicBezTo>
                  <a:cubicBezTo>
                    <a:pt x="7168" y="11101"/>
                    <a:pt x="7544" y="10945"/>
                    <a:pt x="7919" y="10803"/>
                  </a:cubicBezTo>
                  <a:close/>
                  <a:moveTo>
                    <a:pt x="6417" y="10052"/>
                  </a:moveTo>
                  <a:cubicBezTo>
                    <a:pt x="6222" y="10207"/>
                    <a:pt x="6042" y="10207"/>
                    <a:pt x="5846" y="10505"/>
                  </a:cubicBezTo>
                  <a:lnTo>
                    <a:pt x="5846" y="10803"/>
                  </a:lnTo>
                  <a:cubicBezTo>
                    <a:pt x="5846" y="10803"/>
                    <a:pt x="6042" y="10945"/>
                    <a:pt x="6042" y="11101"/>
                  </a:cubicBezTo>
                  <a:cubicBezTo>
                    <a:pt x="6222" y="11244"/>
                    <a:pt x="6597" y="11541"/>
                    <a:pt x="6973" y="11398"/>
                  </a:cubicBezTo>
                  <a:cubicBezTo>
                    <a:pt x="7348" y="11398"/>
                    <a:pt x="7724" y="11398"/>
                    <a:pt x="8099" y="11101"/>
                  </a:cubicBezTo>
                  <a:cubicBezTo>
                    <a:pt x="8295" y="11101"/>
                    <a:pt x="8295" y="11101"/>
                    <a:pt x="8295" y="10945"/>
                  </a:cubicBezTo>
                  <a:cubicBezTo>
                    <a:pt x="8475" y="10803"/>
                    <a:pt x="8475" y="10803"/>
                    <a:pt x="8475" y="10648"/>
                  </a:cubicBezTo>
                  <a:cubicBezTo>
                    <a:pt x="8295" y="10505"/>
                    <a:pt x="8295" y="10505"/>
                    <a:pt x="8099" y="10505"/>
                  </a:cubicBezTo>
                  <a:cubicBezTo>
                    <a:pt x="8099" y="10350"/>
                    <a:pt x="7348" y="9910"/>
                    <a:pt x="6417" y="10052"/>
                  </a:cubicBezTo>
                  <a:close/>
                  <a:moveTo>
                    <a:pt x="13358" y="16903"/>
                  </a:moveTo>
                  <a:cubicBezTo>
                    <a:pt x="13358" y="17058"/>
                    <a:pt x="12802" y="17499"/>
                    <a:pt x="12802" y="17951"/>
                  </a:cubicBezTo>
                  <a:lnTo>
                    <a:pt x="12982" y="18095"/>
                  </a:lnTo>
                  <a:cubicBezTo>
                    <a:pt x="12982" y="18249"/>
                    <a:pt x="13176" y="18249"/>
                    <a:pt x="13176" y="18249"/>
                  </a:cubicBezTo>
                  <a:lnTo>
                    <a:pt x="13358" y="18095"/>
                  </a:lnTo>
                  <a:cubicBezTo>
                    <a:pt x="13553" y="18095"/>
                    <a:pt x="13733" y="17951"/>
                    <a:pt x="13733" y="17796"/>
                  </a:cubicBezTo>
                  <a:cubicBezTo>
                    <a:pt x="13733" y="17499"/>
                    <a:pt x="13733" y="17201"/>
                    <a:pt x="13553" y="17058"/>
                  </a:cubicBezTo>
                  <a:cubicBezTo>
                    <a:pt x="13553" y="16903"/>
                    <a:pt x="13553" y="16903"/>
                    <a:pt x="13358" y="16903"/>
                  </a:cubicBezTo>
                  <a:close/>
                  <a:moveTo>
                    <a:pt x="12425" y="17951"/>
                  </a:moveTo>
                  <a:cubicBezTo>
                    <a:pt x="12425" y="18249"/>
                    <a:pt x="12607" y="18392"/>
                    <a:pt x="12802" y="18548"/>
                  </a:cubicBezTo>
                  <a:lnTo>
                    <a:pt x="13176" y="18548"/>
                  </a:lnTo>
                  <a:cubicBezTo>
                    <a:pt x="13358" y="18548"/>
                    <a:pt x="13553" y="18548"/>
                    <a:pt x="13553" y="18392"/>
                  </a:cubicBezTo>
                  <a:cubicBezTo>
                    <a:pt x="13927" y="18392"/>
                    <a:pt x="14109" y="18095"/>
                    <a:pt x="14304" y="17796"/>
                  </a:cubicBezTo>
                  <a:cubicBezTo>
                    <a:pt x="14304" y="17499"/>
                    <a:pt x="14109" y="17058"/>
                    <a:pt x="13927" y="16903"/>
                  </a:cubicBezTo>
                  <a:cubicBezTo>
                    <a:pt x="13927" y="16759"/>
                    <a:pt x="13733" y="16605"/>
                    <a:pt x="13733" y="16605"/>
                  </a:cubicBezTo>
                  <a:cubicBezTo>
                    <a:pt x="13553" y="16605"/>
                    <a:pt x="13553" y="16462"/>
                    <a:pt x="13358" y="16605"/>
                  </a:cubicBezTo>
                  <a:cubicBezTo>
                    <a:pt x="13176" y="16605"/>
                    <a:pt x="13176" y="16605"/>
                    <a:pt x="12982" y="16759"/>
                  </a:cubicBezTo>
                  <a:cubicBezTo>
                    <a:pt x="12982" y="16759"/>
                    <a:pt x="12425" y="17355"/>
                    <a:pt x="12425" y="17951"/>
                  </a:cubicBezTo>
                  <a:close/>
                  <a:moveTo>
                    <a:pt x="6793" y="8123"/>
                  </a:moveTo>
                  <a:cubicBezTo>
                    <a:pt x="7544" y="8265"/>
                    <a:pt x="7919" y="8861"/>
                    <a:pt x="8099" y="9016"/>
                  </a:cubicBezTo>
                  <a:lnTo>
                    <a:pt x="8099" y="9314"/>
                  </a:lnTo>
                  <a:cubicBezTo>
                    <a:pt x="8099" y="9314"/>
                    <a:pt x="8099" y="9457"/>
                    <a:pt x="7919" y="9457"/>
                  </a:cubicBezTo>
                  <a:cubicBezTo>
                    <a:pt x="7919" y="9611"/>
                    <a:pt x="7724" y="9611"/>
                    <a:pt x="7544" y="9611"/>
                  </a:cubicBezTo>
                  <a:cubicBezTo>
                    <a:pt x="7168" y="9754"/>
                    <a:pt x="6793" y="9611"/>
                    <a:pt x="6417" y="9457"/>
                  </a:cubicBezTo>
                  <a:cubicBezTo>
                    <a:pt x="6042" y="9457"/>
                    <a:pt x="5846" y="9158"/>
                    <a:pt x="5846" y="8861"/>
                  </a:cubicBezTo>
                  <a:lnTo>
                    <a:pt x="5846" y="8563"/>
                  </a:lnTo>
                  <a:cubicBezTo>
                    <a:pt x="5846" y="8420"/>
                    <a:pt x="5846" y="8265"/>
                    <a:pt x="6042" y="8265"/>
                  </a:cubicBezTo>
                  <a:cubicBezTo>
                    <a:pt x="6222" y="8123"/>
                    <a:pt x="6417" y="8123"/>
                    <a:pt x="6793" y="81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5" name="Google Shape;5593;p41"/>
            <p:cNvSpPr/>
            <p:nvPr/>
          </p:nvSpPr>
          <p:spPr>
            <a:xfrm>
              <a:off x="264218" y="841007"/>
              <a:ext cx="48309" cy="60902"/>
            </a:xfrm>
            <a:custGeom>
              <a:avLst/>
              <a:gdLst/>
              <a:ahLst/>
              <a:cxnLst>
                <a:cxn ang="0">
                  <a:pos x="wd2" y="hd2"/>
                </a:cxn>
                <a:cxn ang="5400000">
                  <a:pos x="wd2" y="hd2"/>
                </a:cxn>
                <a:cxn ang="10800000">
                  <a:pos x="wd2" y="hd2"/>
                </a:cxn>
                <a:cxn ang="16200000">
                  <a:pos x="wd2" y="hd2"/>
                </a:cxn>
              </a:cxnLst>
              <a:rect l="0" t="0" r="r" b="b"/>
              <a:pathLst>
                <a:path w="21153" h="21600" extrusionOk="0">
                  <a:moveTo>
                    <a:pt x="17299" y="0"/>
                  </a:moveTo>
                  <a:lnTo>
                    <a:pt x="13544" y="0"/>
                  </a:lnTo>
                  <a:cubicBezTo>
                    <a:pt x="12231" y="0"/>
                    <a:pt x="12231" y="0"/>
                    <a:pt x="11015" y="1073"/>
                  </a:cubicBezTo>
                  <a:cubicBezTo>
                    <a:pt x="9702" y="1073"/>
                    <a:pt x="9702" y="1073"/>
                    <a:pt x="8475" y="2057"/>
                  </a:cubicBezTo>
                  <a:lnTo>
                    <a:pt x="7162" y="2057"/>
                  </a:lnTo>
                  <a:cubicBezTo>
                    <a:pt x="7162" y="3121"/>
                    <a:pt x="5947" y="4105"/>
                    <a:pt x="4622" y="4105"/>
                  </a:cubicBezTo>
                  <a:cubicBezTo>
                    <a:pt x="4622" y="5178"/>
                    <a:pt x="4622" y="5178"/>
                    <a:pt x="3407" y="6163"/>
                  </a:cubicBezTo>
                  <a:cubicBezTo>
                    <a:pt x="2093" y="8211"/>
                    <a:pt x="878" y="11332"/>
                    <a:pt x="878" y="14373"/>
                  </a:cubicBezTo>
                  <a:cubicBezTo>
                    <a:pt x="-447" y="15437"/>
                    <a:pt x="-447" y="20527"/>
                    <a:pt x="2093" y="21600"/>
                  </a:cubicBezTo>
                  <a:cubicBezTo>
                    <a:pt x="3407" y="20527"/>
                    <a:pt x="2093" y="18479"/>
                    <a:pt x="3407" y="17495"/>
                  </a:cubicBezTo>
                  <a:cubicBezTo>
                    <a:pt x="3407" y="10268"/>
                    <a:pt x="7162" y="3121"/>
                    <a:pt x="16084" y="2057"/>
                  </a:cubicBezTo>
                  <a:cubicBezTo>
                    <a:pt x="17299" y="1073"/>
                    <a:pt x="17299" y="1073"/>
                    <a:pt x="18613" y="2057"/>
                  </a:cubicBezTo>
                  <a:lnTo>
                    <a:pt x="21153" y="2057"/>
                  </a:lnTo>
                  <a:cubicBezTo>
                    <a:pt x="21153" y="1073"/>
                    <a:pt x="18613" y="0"/>
                    <a:pt x="1729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6" name="Google Shape;5594;p41"/>
            <p:cNvSpPr/>
            <p:nvPr/>
          </p:nvSpPr>
          <p:spPr>
            <a:xfrm>
              <a:off x="300950" y="1196395"/>
              <a:ext cx="14352" cy="12702"/>
            </a:xfrm>
            <a:custGeom>
              <a:avLst/>
              <a:gdLst/>
              <a:ahLst/>
              <a:cxnLst>
                <a:cxn ang="0">
                  <a:pos x="wd2" y="hd2"/>
                </a:cxn>
                <a:cxn ang="5400000">
                  <a:pos x="wd2" y="hd2"/>
                </a:cxn>
                <a:cxn ang="10800000">
                  <a:pos x="wd2" y="hd2"/>
                </a:cxn>
                <a:cxn ang="16200000">
                  <a:pos x="wd2" y="hd2"/>
                </a:cxn>
              </a:cxnLst>
              <a:rect l="0" t="0" r="r" b="b"/>
              <a:pathLst>
                <a:path w="21600" h="21600" extrusionOk="0">
                  <a:moveTo>
                    <a:pt x="4177" y="21600"/>
                  </a:moveTo>
                  <a:lnTo>
                    <a:pt x="21600" y="21600"/>
                  </a:lnTo>
                  <a:lnTo>
                    <a:pt x="21600" y="0"/>
                  </a:lnTo>
                  <a:lnTo>
                    <a:pt x="12907" y="0"/>
                  </a:lnTo>
                  <a:cubicBezTo>
                    <a:pt x="8693" y="0"/>
                    <a:pt x="0" y="11221"/>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7" name="Google Shape;5595;p41"/>
            <p:cNvSpPr/>
            <p:nvPr/>
          </p:nvSpPr>
          <p:spPr>
            <a:xfrm>
              <a:off x="134225" y="896107"/>
              <a:ext cx="30602" cy="46754"/>
            </a:xfrm>
            <a:custGeom>
              <a:avLst/>
              <a:gdLst/>
              <a:ahLst/>
              <a:cxnLst>
                <a:cxn ang="0">
                  <a:pos x="wd2" y="hd2"/>
                </a:cxn>
                <a:cxn ang="5400000">
                  <a:pos x="wd2" y="hd2"/>
                </a:cxn>
                <a:cxn ang="10800000">
                  <a:pos x="wd2" y="hd2"/>
                </a:cxn>
                <a:cxn ang="16200000">
                  <a:pos x="wd2" y="hd2"/>
                </a:cxn>
              </a:cxnLst>
              <a:rect l="0" t="0" r="r" b="b"/>
              <a:pathLst>
                <a:path w="19033" h="20578" extrusionOk="0">
                  <a:moveTo>
                    <a:pt x="19033" y="1221"/>
                  </a:moveTo>
                  <a:lnTo>
                    <a:pt x="19033" y="0"/>
                  </a:lnTo>
                  <a:lnTo>
                    <a:pt x="17307" y="0"/>
                  </a:lnTo>
                  <a:cubicBezTo>
                    <a:pt x="15425" y="1221"/>
                    <a:pt x="15425" y="2553"/>
                    <a:pt x="13699" y="2553"/>
                  </a:cubicBezTo>
                  <a:cubicBezTo>
                    <a:pt x="10107" y="5095"/>
                    <a:pt x="6499" y="10189"/>
                    <a:pt x="2907" y="12742"/>
                  </a:cubicBezTo>
                  <a:lnTo>
                    <a:pt x="2907" y="13964"/>
                  </a:lnTo>
                  <a:cubicBezTo>
                    <a:pt x="-2567" y="21600"/>
                    <a:pt x="1025" y="21600"/>
                    <a:pt x="2907" y="19058"/>
                  </a:cubicBezTo>
                  <a:cubicBezTo>
                    <a:pt x="2907" y="19058"/>
                    <a:pt x="4633" y="17837"/>
                    <a:pt x="4633" y="16505"/>
                  </a:cubicBezTo>
                  <a:cubicBezTo>
                    <a:pt x="6499" y="16505"/>
                    <a:pt x="6499" y="15284"/>
                    <a:pt x="8225" y="13964"/>
                  </a:cubicBezTo>
                  <a:lnTo>
                    <a:pt x="11833" y="10189"/>
                  </a:lnTo>
                  <a:lnTo>
                    <a:pt x="11833" y="8869"/>
                  </a:lnTo>
                  <a:cubicBezTo>
                    <a:pt x="13699" y="8869"/>
                    <a:pt x="13699" y="8869"/>
                    <a:pt x="13699" y="7647"/>
                  </a:cubicBezTo>
                  <a:lnTo>
                    <a:pt x="17307" y="3774"/>
                  </a:lnTo>
                  <a:cubicBezTo>
                    <a:pt x="19033" y="3774"/>
                    <a:pt x="19033" y="2553"/>
                    <a:pt x="19033" y="12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8" name="Google Shape;5596;p41"/>
            <p:cNvSpPr/>
            <p:nvPr/>
          </p:nvSpPr>
          <p:spPr>
            <a:xfrm>
              <a:off x="193750" y="1107258"/>
              <a:ext cx="31952" cy="27295"/>
            </a:xfrm>
            <a:custGeom>
              <a:avLst/>
              <a:gdLst/>
              <a:ahLst/>
              <a:cxnLst>
                <a:cxn ang="0">
                  <a:pos x="wd2" y="hd2"/>
                </a:cxn>
                <a:cxn ang="5400000">
                  <a:pos x="wd2" y="hd2"/>
                </a:cxn>
                <a:cxn ang="10800000">
                  <a:pos x="wd2" y="hd2"/>
                </a:cxn>
                <a:cxn ang="16200000">
                  <a:pos x="wd2" y="hd2"/>
                </a:cxn>
              </a:cxnLst>
              <a:rect l="0" t="0" r="r" b="b"/>
              <a:pathLst>
                <a:path w="21600" h="20382" extrusionOk="0">
                  <a:moveTo>
                    <a:pt x="21600" y="2240"/>
                  </a:moveTo>
                  <a:cubicBezTo>
                    <a:pt x="21600" y="0"/>
                    <a:pt x="21600" y="0"/>
                    <a:pt x="19572" y="0"/>
                  </a:cubicBezTo>
                  <a:cubicBezTo>
                    <a:pt x="17696" y="0"/>
                    <a:pt x="13775" y="2240"/>
                    <a:pt x="13775" y="4313"/>
                  </a:cubicBezTo>
                  <a:cubicBezTo>
                    <a:pt x="11746" y="6553"/>
                    <a:pt x="5949" y="10884"/>
                    <a:pt x="5949" y="10884"/>
                  </a:cubicBezTo>
                  <a:lnTo>
                    <a:pt x="2045" y="15197"/>
                  </a:lnTo>
                  <a:lnTo>
                    <a:pt x="0" y="17287"/>
                  </a:lnTo>
                  <a:cubicBezTo>
                    <a:pt x="0" y="19528"/>
                    <a:pt x="0" y="21600"/>
                    <a:pt x="2045" y="19528"/>
                  </a:cubicBezTo>
                  <a:cubicBezTo>
                    <a:pt x="3921" y="19528"/>
                    <a:pt x="3921" y="19528"/>
                    <a:pt x="5949" y="17287"/>
                  </a:cubicBezTo>
                  <a:cubicBezTo>
                    <a:pt x="11746" y="12956"/>
                    <a:pt x="15651" y="8644"/>
                    <a:pt x="19572" y="4313"/>
                  </a:cubicBezTo>
                  <a:cubicBezTo>
                    <a:pt x="21600" y="4313"/>
                    <a:pt x="21600" y="4313"/>
                    <a:pt x="21600" y="224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39" name="Google Shape;5597;p41"/>
            <p:cNvSpPr/>
            <p:nvPr/>
          </p:nvSpPr>
          <p:spPr>
            <a:xfrm>
              <a:off x="263200" y="1014633"/>
              <a:ext cx="32330" cy="14602"/>
            </a:xfrm>
            <a:custGeom>
              <a:avLst/>
              <a:gdLst/>
              <a:ahLst/>
              <a:cxnLst>
                <a:cxn ang="0">
                  <a:pos x="wd2" y="hd2"/>
                </a:cxn>
                <a:cxn ang="5400000">
                  <a:pos x="wd2" y="hd2"/>
                </a:cxn>
                <a:cxn ang="10800000">
                  <a:pos x="wd2" y="hd2"/>
                </a:cxn>
                <a:cxn ang="16200000">
                  <a:pos x="wd2" y="hd2"/>
                </a:cxn>
              </a:cxnLst>
              <a:rect l="0" t="0" r="r" b="b"/>
              <a:pathLst>
                <a:path w="20096" h="21600" extrusionOk="0">
                  <a:moveTo>
                    <a:pt x="0" y="4475"/>
                  </a:moveTo>
                  <a:cubicBezTo>
                    <a:pt x="0" y="8581"/>
                    <a:pt x="3605" y="8581"/>
                    <a:pt x="3605" y="13019"/>
                  </a:cubicBezTo>
                  <a:lnTo>
                    <a:pt x="14405" y="21600"/>
                  </a:lnTo>
                  <a:lnTo>
                    <a:pt x="17995" y="21600"/>
                  </a:lnTo>
                  <a:cubicBezTo>
                    <a:pt x="19860" y="21600"/>
                    <a:pt x="21600" y="17125"/>
                    <a:pt x="17995" y="13019"/>
                  </a:cubicBezTo>
                  <a:lnTo>
                    <a:pt x="16270" y="13019"/>
                  </a:lnTo>
                  <a:lnTo>
                    <a:pt x="5470" y="0"/>
                  </a:lnTo>
                  <a:cubicBezTo>
                    <a:pt x="3605" y="0"/>
                    <a:pt x="0" y="0"/>
                    <a:pt x="0" y="44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0" name="Google Shape;5598;p41"/>
            <p:cNvSpPr/>
            <p:nvPr/>
          </p:nvSpPr>
          <p:spPr>
            <a:xfrm>
              <a:off x="135875" y="998566"/>
              <a:ext cx="46302" cy="12703"/>
            </a:xfrm>
            <a:custGeom>
              <a:avLst/>
              <a:gdLst/>
              <a:ahLst/>
              <a:cxnLst>
                <a:cxn ang="0">
                  <a:pos x="wd2" y="hd2"/>
                </a:cxn>
                <a:cxn ang="5400000">
                  <a:pos x="wd2" y="hd2"/>
                </a:cxn>
                <a:cxn ang="10800000">
                  <a:pos x="wd2" y="hd2"/>
                </a:cxn>
                <a:cxn ang="16200000">
                  <a:pos x="wd2" y="hd2"/>
                </a:cxn>
              </a:cxnLst>
              <a:rect l="0" t="0" r="r" b="b"/>
              <a:pathLst>
                <a:path w="21600" h="19852" extrusionOk="0">
                  <a:moveTo>
                    <a:pt x="5400" y="12862"/>
                  </a:moveTo>
                  <a:lnTo>
                    <a:pt x="14905" y="12862"/>
                  </a:lnTo>
                  <a:cubicBezTo>
                    <a:pt x="16200" y="19852"/>
                    <a:pt x="21600" y="19852"/>
                    <a:pt x="21600" y="12862"/>
                  </a:cubicBezTo>
                  <a:lnTo>
                    <a:pt x="20305" y="12862"/>
                  </a:lnTo>
                  <a:cubicBezTo>
                    <a:pt x="16200" y="5242"/>
                    <a:pt x="14905" y="5242"/>
                    <a:pt x="10800" y="5242"/>
                  </a:cubicBezTo>
                  <a:cubicBezTo>
                    <a:pt x="8106" y="-1748"/>
                    <a:pt x="6811" y="-1748"/>
                    <a:pt x="4105" y="5242"/>
                  </a:cubicBezTo>
                  <a:cubicBezTo>
                    <a:pt x="2706" y="5242"/>
                    <a:pt x="1411" y="12862"/>
                    <a:pt x="0" y="12862"/>
                  </a:cubicBezTo>
                  <a:cubicBezTo>
                    <a:pt x="0" y="19852"/>
                    <a:pt x="0" y="19852"/>
                    <a:pt x="1411" y="19852"/>
                  </a:cubicBezTo>
                  <a:cubicBezTo>
                    <a:pt x="1411" y="19852"/>
                    <a:pt x="2706" y="12862"/>
                    <a:pt x="5400" y="1286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1" name="Google Shape;5599;p41"/>
            <p:cNvSpPr/>
            <p:nvPr/>
          </p:nvSpPr>
          <p:spPr>
            <a:xfrm>
              <a:off x="296820" y="930832"/>
              <a:ext cx="12702" cy="40527"/>
            </a:xfrm>
            <a:custGeom>
              <a:avLst/>
              <a:gdLst/>
              <a:ahLst/>
              <a:cxnLst>
                <a:cxn ang="0">
                  <a:pos x="wd2" y="hd2"/>
                </a:cxn>
                <a:cxn ang="5400000">
                  <a:pos x="wd2" y="hd2"/>
                </a:cxn>
                <a:cxn ang="10800000">
                  <a:pos x="wd2" y="hd2"/>
                </a:cxn>
                <a:cxn ang="16200000">
                  <a:pos x="wd2" y="hd2"/>
                </a:cxn>
              </a:cxnLst>
              <a:rect l="0" t="0" r="r" b="b"/>
              <a:pathLst>
                <a:path w="17497" h="21600" extrusionOk="0">
                  <a:moveTo>
                    <a:pt x="3282" y="21600"/>
                  </a:moveTo>
                  <a:lnTo>
                    <a:pt x="10112" y="19988"/>
                  </a:lnTo>
                  <a:lnTo>
                    <a:pt x="10112" y="16910"/>
                  </a:lnTo>
                  <a:cubicBezTo>
                    <a:pt x="10112" y="15430"/>
                    <a:pt x="17497" y="13818"/>
                    <a:pt x="17497" y="12339"/>
                  </a:cubicBezTo>
                  <a:lnTo>
                    <a:pt x="17497" y="6170"/>
                  </a:lnTo>
                  <a:cubicBezTo>
                    <a:pt x="17497" y="4571"/>
                    <a:pt x="17497" y="0"/>
                    <a:pt x="10112" y="0"/>
                  </a:cubicBezTo>
                  <a:lnTo>
                    <a:pt x="10112" y="6170"/>
                  </a:lnTo>
                  <a:cubicBezTo>
                    <a:pt x="10112" y="9261"/>
                    <a:pt x="3282" y="13818"/>
                    <a:pt x="3282" y="16910"/>
                  </a:cubicBezTo>
                  <a:cubicBezTo>
                    <a:pt x="3282" y="18509"/>
                    <a:pt x="-4103" y="19988"/>
                    <a:pt x="3282"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2" name="Google Shape;5600;p41"/>
            <p:cNvSpPr/>
            <p:nvPr/>
          </p:nvSpPr>
          <p:spPr>
            <a:xfrm>
              <a:off x="173625" y="915024"/>
              <a:ext cx="31702" cy="24385"/>
            </a:xfrm>
            <a:custGeom>
              <a:avLst/>
              <a:gdLst/>
              <a:ahLst/>
              <a:cxnLst>
                <a:cxn ang="0">
                  <a:pos x="wd2" y="hd2"/>
                </a:cxn>
                <a:cxn ang="5400000">
                  <a:pos x="wd2" y="hd2"/>
                </a:cxn>
                <a:cxn ang="10800000">
                  <a:pos x="wd2" y="hd2"/>
                </a:cxn>
                <a:cxn ang="16200000">
                  <a:pos x="wd2" y="hd2"/>
                </a:cxn>
              </a:cxnLst>
              <a:rect l="0" t="0" r="r" b="b"/>
              <a:pathLst>
                <a:path w="21600" h="20316" extrusionOk="0">
                  <a:moveTo>
                    <a:pt x="21600" y="18004"/>
                  </a:moveTo>
                  <a:cubicBezTo>
                    <a:pt x="21600" y="15484"/>
                    <a:pt x="15774" y="8360"/>
                    <a:pt x="13713" y="5840"/>
                  </a:cubicBezTo>
                  <a:cubicBezTo>
                    <a:pt x="9778" y="3528"/>
                    <a:pt x="7887" y="1028"/>
                    <a:pt x="3935" y="1028"/>
                  </a:cubicBezTo>
                  <a:cubicBezTo>
                    <a:pt x="3935" y="1028"/>
                    <a:pt x="0" y="-1284"/>
                    <a:pt x="0" y="1028"/>
                  </a:cubicBezTo>
                  <a:lnTo>
                    <a:pt x="3935" y="3528"/>
                  </a:lnTo>
                  <a:cubicBezTo>
                    <a:pt x="5826" y="3528"/>
                    <a:pt x="7887" y="5840"/>
                    <a:pt x="9778" y="8360"/>
                  </a:cubicBezTo>
                  <a:lnTo>
                    <a:pt x="11822" y="10672"/>
                  </a:lnTo>
                  <a:cubicBezTo>
                    <a:pt x="13713" y="10672"/>
                    <a:pt x="15774" y="13172"/>
                    <a:pt x="17665" y="15484"/>
                  </a:cubicBezTo>
                  <a:lnTo>
                    <a:pt x="19709" y="20316"/>
                  </a:lnTo>
                  <a:cubicBezTo>
                    <a:pt x="21600" y="20316"/>
                    <a:pt x="21600" y="20316"/>
                    <a:pt x="21600" y="1800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3" name="Google Shape;5601;p41"/>
            <p:cNvSpPr/>
            <p:nvPr/>
          </p:nvSpPr>
          <p:spPr>
            <a:xfrm>
              <a:off x="162050" y="938174"/>
              <a:ext cx="31702" cy="21610"/>
            </a:xfrm>
            <a:custGeom>
              <a:avLst/>
              <a:gdLst/>
              <a:ahLst/>
              <a:cxnLst>
                <a:cxn ang="0">
                  <a:pos x="wd2" y="hd2"/>
                </a:cxn>
                <a:cxn ang="5400000">
                  <a:pos x="wd2" y="hd2"/>
                </a:cxn>
                <a:cxn ang="10800000">
                  <a:pos x="wd2" y="hd2"/>
                </a:cxn>
                <a:cxn ang="16200000">
                  <a:pos x="wd2" y="hd2"/>
                </a:cxn>
              </a:cxnLst>
              <a:rect l="0" t="0" r="r" b="b"/>
              <a:pathLst>
                <a:path w="21600" h="20162" extrusionOk="0">
                  <a:moveTo>
                    <a:pt x="17665" y="17340"/>
                  </a:moveTo>
                  <a:cubicBezTo>
                    <a:pt x="19709" y="17340"/>
                    <a:pt x="19709" y="17340"/>
                    <a:pt x="19709" y="20162"/>
                  </a:cubicBezTo>
                  <a:cubicBezTo>
                    <a:pt x="21600" y="20162"/>
                    <a:pt x="21600" y="17340"/>
                    <a:pt x="21600" y="17340"/>
                  </a:cubicBezTo>
                  <a:lnTo>
                    <a:pt x="19709" y="14750"/>
                  </a:lnTo>
                  <a:cubicBezTo>
                    <a:pt x="17665" y="11951"/>
                    <a:pt x="15774" y="9362"/>
                    <a:pt x="13713" y="9362"/>
                  </a:cubicBezTo>
                  <a:lnTo>
                    <a:pt x="11822" y="6540"/>
                  </a:lnTo>
                  <a:cubicBezTo>
                    <a:pt x="9778" y="3950"/>
                    <a:pt x="7887" y="1151"/>
                    <a:pt x="5826" y="1151"/>
                  </a:cubicBezTo>
                  <a:cubicBezTo>
                    <a:pt x="3935" y="1151"/>
                    <a:pt x="0" y="-1438"/>
                    <a:pt x="0" y="1151"/>
                  </a:cubicBezTo>
                  <a:cubicBezTo>
                    <a:pt x="0" y="1151"/>
                    <a:pt x="1891" y="1151"/>
                    <a:pt x="1891" y="3950"/>
                  </a:cubicBezTo>
                  <a:cubicBezTo>
                    <a:pt x="5826" y="3950"/>
                    <a:pt x="9778" y="9362"/>
                    <a:pt x="13713" y="11951"/>
                  </a:cubicBezTo>
                  <a:lnTo>
                    <a:pt x="15774" y="14750"/>
                  </a:lnTo>
                  <a:cubicBezTo>
                    <a:pt x="17665" y="14750"/>
                    <a:pt x="17665" y="17340"/>
                    <a:pt x="17665" y="1734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4" name="Google Shape;5602;p41"/>
            <p:cNvSpPr/>
            <p:nvPr/>
          </p:nvSpPr>
          <p:spPr>
            <a:xfrm>
              <a:off x="141675" y="1036211"/>
              <a:ext cx="34727" cy="12702"/>
            </a:xfrm>
            <a:custGeom>
              <a:avLst/>
              <a:gdLst/>
              <a:ahLst/>
              <a:cxnLst>
                <a:cxn ang="0">
                  <a:pos x="wd2" y="hd2"/>
                </a:cxn>
                <a:cxn ang="5400000">
                  <a:pos x="wd2" y="hd2"/>
                </a:cxn>
                <a:cxn ang="10800000">
                  <a:pos x="wd2" y="hd2"/>
                </a:cxn>
                <a:cxn ang="16200000">
                  <a:pos x="wd2" y="hd2"/>
                </a:cxn>
              </a:cxnLst>
              <a:rect l="0" t="0" r="r" b="b"/>
              <a:pathLst>
                <a:path w="21600" h="19744" extrusionOk="0">
                  <a:moveTo>
                    <a:pt x="0" y="19744"/>
                  </a:moveTo>
                  <a:cubicBezTo>
                    <a:pt x="1866" y="19744"/>
                    <a:pt x="7200" y="12380"/>
                    <a:pt x="10792" y="12380"/>
                  </a:cubicBezTo>
                  <a:cubicBezTo>
                    <a:pt x="16266" y="5569"/>
                    <a:pt x="19874" y="12380"/>
                    <a:pt x="21600" y="12380"/>
                  </a:cubicBezTo>
                  <a:lnTo>
                    <a:pt x="21600" y="5569"/>
                  </a:lnTo>
                  <a:cubicBezTo>
                    <a:pt x="16266" y="-1856"/>
                    <a:pt x="10792" y="-1856"/>
                    <a:pt x="5474" y="5569"/>
                  </a:cubicBezTo>
                  <a:cubicBezTo>
                    <a:pt x="3592" y="5569"/>
                    <a:pt x="0" y="12380"/>
                    <a:pt x="0" y="1974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5" name="Google Shape;5603;p41"/>
            <p:cNvSpPr/>
            <p:nvPr/>
          </p:nvSpPr>
          <p:spPr>
            <a:xfrm>
              <a:off x="394116" y="937712"/>
              <a:ext cx="12702" cy="12702"/>
            </a:xfrm>
            <a:custGeom>
              <a:avLst/>
              <a:gdLst/>
              <a:ahLst/>
              <a:cxnLst>
                <a:cxn ang="0">
                  <a:pos x="wd2" y="hd2"/>
                </a:cxn>
                <a:cxn ang="5400000">
                  <a:pos x="wd2" y="hd2"/>
                </a:cxn>
                <a:cxn ang="10800000">
                  <a:pos x="wd2" y="hd2"/>
                </a:cxn>
                <a:cxn ang="16200000">
                  <a:pos x="wd2" y="hd2"/>
                </a:cxn>
              </a:cxnLst>
              <a:rect l="0" t="0" r="r" b="b"/>
              <a:pathLst>
                <a:path w="12356" h="12327" extrusionOk="0">
                  <a:moveTo>
                    <a:pt x="12356" y="0"/>
                  </a:moveTo>
                  <a:cubicBezTo>
                    <a:pt x="-9244" y="10334"/>
                    <a:pt x="1928" y="21600"/>
                    <a:pt x="1235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6" name="Google Shape;5604;p41"/>
            <p:cNvSpPr/>
            <p:nvPr/>
          </p:nvSpPr>
          <p:spPr>
            <a:xfrm>
              <a:off x="191668" y="871708"/>
              <a:ext cx="28437" cy="15815"/>
            </a:xfrm>
            <a:custGeom>
              <a:avLst/>
              <a:gdLst/>
              <a:ahLst/>
              <a:cxnLst>
                <a:cxn ang="0">
                  <a:pos x="wd2" y="hd2"/>
                </a:cxn>
                <a:cxn ang="5400000">
                  <a:pos x="wd2" y="hd2"/>
                </a:cxn>
                <a:cxn ang="10800000">
                  <a:pos x="wd2" y="hd2"/>
                </a:cxn>
                <a:cxn ang="16200000">
                  <a:pos x="wd2" y="hd2"/>
                </a:cxn>
              </a:cxnLst>
              <a:rect l="0" t="0" r="r" b="b"/>
              <a:pathLst>
                <a:path w="19359" h="16762" extrusionOk="0">
                  <a:moveTo>
                    <a:pt x="1417" y="4265"/>
                  </a:moveTo>
                  <a:lnTo>
                    <a:pt x="9298" y="4265"/>
                  </a:lnTo>
                  <a:cubicBezTo>
                    <a:pt x="11358" y="4265"/>
                    <a:pt x="15290" y="10414"/>
                    <a:pt x="15290" y="13594"/>
                  </a:cubicBezTo>
                  <a:cubicBezTo>
                    <a:pt x="19239" y="19743"/>
                    <a:pt x="21128" y="16536"/>
                    <a:pt x="17179" y="7472"/>
                  </a:cubicBezTo>
                  <a:cubicBezTo>
                    <a:pt x="15290" y="4265"/>
                    <a:pt x="13247" y="1323"/>
                    <a:pt x="9298" y="1323"/>
                  </a:cubicBezTo>
                  <a:cubicBezTo>
                    <a:pt x="5366" y="-1857"/>
                    <a:pt x="3477" y="1323"/>
                    <a:pt x="1417" y="4265"/>
                  </a:cubicBezTo>
                  <a:cubicBezTo>
                    <a:pt x="-472" y="4265"/>
                    <a:pt x="-472" y="4265"/>
                    <a:pt x="1417" y="426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7" name="Google Shape;5605;p41"/>
            <p:cNvSpPr/>
            <p:nvPr/>
          </p:nvSpPr>
          <p:spPr>
            <a:xfrm>
              <a:off x="155464" y="1087108"/>
              <a:ext cx="28057" cy="14876"/>
            </a:xfrm>
            <a:custGeom>
              <a:avLst/>
              <a:gdLst/>
              <a:ahLst/>
              <a:cxnLst>
                <a:cxn ang="0">
                  <a:pos x="wd2" y="hd2"/>
                </a:cxn>
                <a:cxn ang="5400000">
                  <a:pos x="wd2" y="hd2"/>
                </a:cxn>
                <a:cxn ang="10800000">
                  <a:pos x="wd2" y="hd2"/>
                </a:cxn>
                <a:cxn ang="16200000">
                  <a:pos x="wd2" y="hd2"/>
                </a:cxn>
              </a:cxnLst>
              <a:rect l="0" t="0" r="r" b="b"/>
              <a:pathLst>
                <a:path w="18966" h="18518" extrusionOk="0">
                  <a:moveTo>
                    <a:pt x="18057" y="0"/>
                  </a:moveTo>
                  <a:cubicBezTo>
                    <a:pt x="18057" y="0"/>
                    <a:pt x="16181" y="0"/>
                    <a:pt x="16181" y="3455"/>
                  </a:cubicBezTo>
                  <a:lnTo>
                    <a:pt x="4451" y="14410"/>
                  </a:lnTo>
                  <a:lnTo>
                    <a:pt x="530" y="14410"/>
                  </a:lnTo>
                  <a:cubicBezTo>
                    <a:pt x="-1498" y="17865"/>
                    <a:pt x="2406" y="21600"/>
                    <a:pt x="10232" y="14410"/>
                  </a:cubicBezTo>
                  <a:cubicBezTo>
                    <a:pt x="14153" y="10676"/>
                    <a:pt x="16181" y="7190"/>
                    <a:pt x="18057" y="3455"/>
                  </a:cubicBezTo>
                  <a:cubicBezTo>
                    <a:pt x="18057" y="3455"/>
                    <a:pt x="20102" y="3455"/>
                    <a:pt x="18057"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8" name="Google Shape;5606;p41"/>
            <p:cNvSpPr/>
            <p:nvPr/>
          </p:nvSpPr>
          <p:spPr>
            <a:xfrm>
              <a:off x="350025" y="1008408"/>
              <a:ext cx="31952" cy="12702"/>
            </a:xfrm>
            <a:custGeom>
              <a:avLst/>
              <a:gdLst/>
              <a:ahLst/>
              <a:cxnLst>
                <a:cxn ang="0">
                  <a:pos x="wd2" y="hd2"/>
                </a:cxn>
                <a:cxn ang="5400000">
                  <a:pos x="wd2" y="hd2"/>
                </a:cxn>
                <a:cxn ang="10800000">
                  <a:pos x="wd2" y="hd2"/>
                </a:cxn>
                <a:cxn ang="16200000">
                  <a:pos x="wd2" y="hd2"/>
                </a:cxn>
              </a:cxnLst>
              <a:rect l="0" t="0" r="r" b="b"/>
              <a:pathLst>
                <a:path w="21600" h="21600" extrusionOk="0">
                  <a:moveTo>
                    <a:pt x="2028" y="21600"/>
                  </a:moveTo>
                  <a:cubicBezTo>
                    <a:pt x="5949" y="21600"/>
                    <a:pt x="9854" y="10334"/>
                    <a:pt x="13775" y="10334"/>
                  </a:cubicBezTo>
                  <a:cubicBezTo>
                    <a:pt x="17679" y="10334"/>
                    <a:pt x="19572" y="21600"/>
                    <a:pt x="21600" y="21600"/>
                  </a:cubicBezTo>
                  <a:cubicBezTo>
                    <a:pt x="21600" y="10334"/>
                    <a:pt x="19572" y="10334"/>
                    <a:pt x="17679" y="0"/>
                  </a:cubicBezTo>
                  <a:cubicBezTo>
                    <a:pt x="13775" y="0"/>
                    <a:pt x="7825" y="0"/>
                    <a:pt x="5949" y="10334"/>
                  </a:cubicBezTo>
                  <a:lnTo>
                    <a:pt x="2028" y="10334"/>
                  </a:lnTo>
                  <a:cubicBezTo>
                    <a:pt x="2028" y="10334"/>
                    <a:pt x="0" y="10334"/>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49" name="Google Shape;5607;p41"/>
            <p:cNvSpPr/>
            <p:nvPr/>
          </p:nvSpPr>
          <p:spPr>
            <a:xfrm>
              <a:off x="153250" y="950419"/>
              <a:ext cx="28927" cy="12702"/>
            </a:xfrm>
            <a:custGeom>
              <a:avLst/>
              <a:gdLst/>
              <a:ahLst/>
              <a:cxnLst>
                <a:cxn ang="0">
                  <a:pos x="wd2" y="hd2"/>
                </a:cxn>
                <a:cxn ang="5400000">
                  <a:pos x="wd2" y="hd2"/>
                </a:cxn>
                <a:cxn ang="10800000">
                  <a:pos x="wd2" y="hd2"/>
                </a:cxn>
                <a:cxn ang="16200000">
                  <a:pos x="wd2" y="hd2"/>
                </a:cxn>
              </a:cxnLst>
              <a:rect l="0" t="0" r="r" b="b"/>
              <a:pathLst>
                <a:path w="21600" h="21600" extrusionOk="0">
                  <a:moveTo>
                    <a:pt x="19528" y="21600"/>
                  </a:moveTo>
                  <a:lnTo>
                    <a:pt x="21600" y="21600"/>
                  </a:lnTo>
                  <a:cubicBezTo>
                    <a:pt x="19528" y="16422"/>
                    <a:pt x="17287" y="16422"/>
                    <a:pt x="15215" y="16422"/>
                  </a:cubicBezTo>
                  <a:cubicBezTo>
                    <a:pt x="6571" y="10777"/>
                    <a:pt x="6571" y="0"/>
                    <a:pt x="2240" y="0"/>
                  </a:cubicBezTo>
                  <a:lnTo>
                    <a:pt x="0" y="5598"/>
                  </a:lnTo>
                  <a:cubicBezTo>
                    <a:pt x="0" y="10777"/>
                    <a:pt x="2240" y="5598"/>
                    <a:pt x="2240" y="5598"/>
                  </a:cubicBezTo>
                  <a:cubicBezTo>
                    <a:pt x="4313" y="5598"/>
                    <a:pt x="6571" y="10777"/>
                    <a:pt x="6571" y="10777"/>
                  </a:cubicBezTo>
                  <a:cubicBezTo>
                    <a:pt x="10884" y="16422"/>
                    <a:pt x="15215" y="21600"/>
                    <a:pt x="17287"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0" name="Google Shape;5608;p41"/>
            <p:cNvSpPr/>
            <p:nvPr/>
          </p:nvSpPr>
          <p:spPr>
            <a:xfrm>
              <a:off x="135875" y="1012683"/>
              <a:ext cx="31952" cy="12702"/>
            </a:xfrm>
            <a:custGeom>
              <a:avLst/>
              <a:gdLst/>
              <a:ahLst/>
              <a:cxnLst>
                <a:cxn ang="0">
                  <a:pos x="wd2" y="hd2"/>
                </a:cxn>
                <a:cxn ang="5400000">
                  <a:pos x="wd2" y="hd2"/>
                </a:cxn>
                <a:cxn ang="10800000">
                  <a:pos x="wd2" y="hd2"/>
                </a:cxn>
                <a:cxn ang="16200000">
                  <a:pos x="wd2" y="hd2"/>
                </a:cxn>
              </a:cxnLst>
              <a:rect l="0" t="0" r="r" b="b"/>
              <a:pathLst>
                <a:path w="21600" h="21600" extrusionOk="0">
                  <a:moveTo>
                    <a:pt x="0" y="7425"/>
                  </a:moveTo>
                  <a:lnTo>
                    <a:pt x="5949" y="7425"/>
                  </a:lnTo>
                  <a:cubicBezTo>
                    <a:pt x="13775" y="7425"/>
                    <a:pt x="13775" y="14236"/>
                    <a:pt x="19572" y="21600"/>
                  </a:cubicBezTo>
                  <a:cubicBezTo>
                    <a:pt x="21600" y="21600"/>
                    <a:pt x="21600" y="21600"/>
                    <a:pt x="21600" y="14236"/>
                  </a:cubicBezTo>
                  <a:cubicBezTo>
                    <a:pt x="19572" y="14236"/>
                    <a:pt x="17696" y="14236"/>
                    <a:pt x="15651" y="7425"/>
                  </a:cubicBezTo>
                  <a:cubicBezTo>
                    <a:pt x="11746" y="0"/>
                    <a:pt x="11746" y="0"/>
                    <a:pt x="5949" y="0"/>
                  </a:cubicBezTo>
                  <a:cubicBezTo>
                    <a:pt x="3921" y="0"/>
                    <a:pt x="0" y="0"/>
                    <a:pt x="0" y="74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1" name="Google Shape;5609;p41"/>
            <p:cNvSpPr/>
            <p:nvPr/>
          </p:nvSpPr>
          <p:spPr>
            <a:xfrm>
              <a:off x="147450" y="973682"/>
              <a:ext cx="28952" cy="12703"/>
            </a:xfrm>
            <a:custGeom>
              <a:avLst/>
              <a:gdLst/>
              <a:ahLst/>
              <a:cxnLst>
                <a:cxn ang="0">
                  <a:pos x="wd2" y="hd2"/>
                </a:cxn>
                <a:cxn ang="5400000">
                  <a:pos x="wd2" y="hd2"/>
                </a:cxn>
                <a:cxn ang="10800000">
                  <a:pos x="wd2" y="hd2"/>
                </a:cxn>
                <a:cxn ang="16200000">
                  <a:pos x="wd2" y="hd2"/>
                </a:cxn>
              </a:cxnLst>
              <a:rect l="0" t="0" r="r" b="b"/>
              <a:pathLst>
                <a:path w="21600" h="21600" extrusionOk="0">
                  <a:moveTo>
                    <a:pt x="0" y="10334"/>
                  </a:moveTo>
                  <a:lnTo>
                    <a:pt x="2257" y="10334"/>
                  </a:lnTo>
                  <a:cubicBezTo>
                    <a:pt x="8636" y="10334"/>
                    <a:pt x="17273" y="21600"/>
                    <a:pt x="19530" y="21600"/>
                  </a:cubicBezTo>
                  <a:lnTo>
                    <a:pt x="21600" y="21600"/>
                  </a:lnTo>
                  <a:cubicBezTo>
                    <a:pt x="19530" y="10334"/>
                    <a:pt x="12964" y="0"/>
                    <a:pt x="10893" y="0"/>
                  </a:cubicBezTo>
                  <a:lnTo>
                    <a:pt x="4327" y="0"/>
                  </a:lnTo>
                  <a:cubicBezTo>
                    <a:pt x="4327" y="0"/>
                    <a:pt x="0" y="0"/>
                    <a:pt x="0" y="10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2" name="Google Shape;5610;p41"/>
            <p:cNvSpPr/>
            <p:nvPr/>
          </p:nvSpPr>
          <p:spPr>
            <a:xfrm>
              <a:off x="285245" y="1103224"/>
              <a:ext cx="12702" cy="30186"/>
            </a:xfrm>
            <a:custGeom>
              <a:avLst/>
              <a:gdLst/>
              <a:ahLst/>
              <a:cxnLst>
                <a:cxn ang="0">
                  <a:pos x="wd2" y="hd2"/>
                </a:cxn>
                <a:cxn ang="5400000">
                  <a:pos x="wd2" y="hd2"/>
                </a:cxn>
                <a:cxn ang="10800000">
                  <a:pos x="wd2" y="hd2"/>
                </a:cxn>
                <a:cxn ang="16200000">
                  <a:pos x="wd2" y="hd2"/>
                </a:cxn>
              </a:cxnLst>
              <a:rect l="0" t="0" r="r" b="b"/>
              <a:pathLst>
                <a:path w="17497" h="20406" extrusionOk="0">
                  <a:moveTo>
                    <a:pt x="3282" y="20406"/>
                  </a:moveTo>
                  <a:lnTo>
                    <a:pt x="3282" y="18378"/>
                  </a:lnTo>
                  <a:cubicBezTo>
                    <a:pt x="10112" y="18378"/>
                    <a:pt x="10112" y="16485"/>
                    <a:pt x="10112" y="16485"/>
                  </a:cubicBezTo>
                  <a:cubicBezTo>
                    <a:pt x="10112" y="12581"/>
                    <a:pt x="10112" y="8660"/>
                    <a:pt x="17497" y="4755"/>
                  </a:cubicBezTo>
                  <a:lnTo>
                    <a:pt x="17497" y="2727"/>
                  </a:lnTo>
                  <a:cubicBezTo>
                    <a:pt x="17497" y="-1194"/>
                    <a:pt x="10112" y="-1194"/>
                    <a:pt x="10112" y="4755"/>
                  </a:cubicBezTo>
                  <a:cubicBezTo>
                    <a:pt x="3282" y="6631"/>
                    <a:pt x="3282" y="10552"/>
                    <a:pt x="3282" y="14457"/>
                  </a:cubicBezTo>
                  <a:cubicBezTo>
                    <a:pt x="3282" y="16485"/>
                    <a:pt x="-4103" y="18378"/>
                    <a:pt x="3282" y="2040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3" name="Google Shape;5611;p41"/>
            <p:cNvSpPr/>
            <p:nvPr/>
          </p:nvSpPr>
          <p:spPr>
            <a:xfrm>
              <a:off x="219074" y="1147758"/>
              <a:ext cx="16042" cy="20377"/>
            </a:xfrm>
            <a:custGeom>
              <a:avLst/>
              <a:gdLst/>
              <a:ahLst/>
              <a:cxnLst>
                <a:cxn ang="0">
                  <a:pos x="wd2" y="hd2"/>
                </a:cxn>
                <a:cxn ang="5400000">
                  <a:pos x="wd2" y="hd2"/>
                </a:cxn>
                <a:cxn ang="10800000">
                  <a:pos x="wd2" y="hd2"/>
                </a:cxn>
                <a:cxn ang="16200000">
                  <a:pos x="wd2" y="hd2"/>
                </a:cxn>
              </a:cxnLst>
              <a:rect l="0" t="0" r="r" b="b"/>
              <a:pathLst>
                <a:path w="17003" h="21600" extrusionOk="0">
                  <a:moveTo>
                    <a:pt x="900" y="21600"/>
                  </a:moveTo>
                  <a:lnTo>
                    <a:pt x="900" y="18420"/>
                  </a:lnTo>
                  <a:cubicBezTo>
                    <a:pt x="3842" y="18420"/>
                    <a:pt x="3842" y="15451"/>
                    <a:pt x="3842" y="15451"/>
                  </a:cubicBezTo>
                  <a:cubicBezTo>
                    <a:pt x="3842" y="12271"/>
                    <a:pt x="7022" y="12271"/>
                    <a:pt x="7022" y="9329"/>
                  </a:cubicBezTo>
                  <a:lnTo>
                    <a:pt x="9964" y="9329"/>
                  </a:lnTo>
                  <a:cubicBezTo>
                    <a:pt x="13171" y="6149"/>
                    <a:pt x="19293" y="3180"/>
                    <a:pt x="16113" y="0"/>
                  </a:cubicBezTo>
                  <a:lnTo>
                    <a:pt x="13171" y="0"/>
                  </a:lnTo>
                  <a:cubicBezTo>
                    <a:pt x="13171" y="3180"/>
                    <a:pt x="13171" y="3180"/>
                    <a:pt x="9964" y="3180"/>
                  </a:cubicBezTo>
                  <a:cubicBezTo>
                    <a:pt x="9964" y="6149"/>
                    <a:pt x="7022" y="6149"/>
                    <a:pt x="7022" y="6149"/>
                  </a:cubicBezTo>
                  <a:cubicBezTo>
                    <a:pt x="3842" y="9329"/>
                    <a:pt x="-2307" y="15451"/>
                    <a:pt x="90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4" name="Google Shape;5612;p41"/>
            <p:cNvSpPr/>
            <p:nvPr/>
          </p:nvSpPr>
          <p:spPr>
            <a:xfrm>
              <a:off x="271325" y="1159333"/>
              <a:ext cx="12702" cy="25420"/>
            </a:xfrm>
            <a:custGeom>
              <a:avLst/>
              <a:gdLst/>
              <a:ahLst/>
              <a:cxnLst>
                <a:cxn ang="0">
                  <a:pos x="wd2" y="hd2"/>
                </a:cxn>
                <a:cxn ang="5400000">
                  <a:pos x="wd2" y="hd2"/>
                </a:cxn>
                <a:cxn ang="10800000">
                  <a:pos x="wd2" y="hd2"/>
                </a:cxn>
                <a:cxn ang="16200000">
                  <a:pos x="wd2" y="hd2"/>
                </a:cxn>
              </a:cxnLst>
              <a:rect l="0" t="0" r="r" b="b"/>
              <a:pathLst>
                <a:path w="21600" h="20976" extrusionOk="0">
                  <a:moveTo>
                    <a:pt x="11266" y="0"/>
                  </a:moveTo>
                  <a:cubicBezTo>
                    <a:pt x="0" y="0"/>
                    <a:pt x="0" y="7262"/>
                    <a:pt x="0" y="9552"/>
                  </a:cubicBezTo>
                  <a:cubicBezTo>
                    <a:pt x="0" y="12048"/>
                    <a:pt x="0" y="16814"/>
                    <a:pt x="11266" y="19104"/>
                  </a:cubicBezTo>
                  <a:cubicBezTo>
                    <a:pt x="11266" y="21600"/>
                    <a:pt x="11266" y="21600"/>
                    <a:pt x="21600" y="19104"/>
                  </a:cubicBezTo>
                  <a:lnTo>
                    <a:pt x="11266" y="12048"/>
                  </a:lnTo>
                  <a:cubicBezTo>
                    <a:pt x="11266" y="7262"/>
                    <a:pt x="21600" y="0"/>
                    <a:pt x="1126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5" name="Google Shape;5613;p41"/>
            <p:cNvSpPr/>
            <p:nvPr/>
          </p:nvSpPr>
          <p:spPr>
            <a:xfrm>
              <a:off x="141675" y="1051091"/>
              <a:ext cx="23152" cy="12702"/>
            </a:xfrm>
            <a:custGeom>
              <a:avLst/>
              <a:gdLst/>
              <a:ahLst/>
              <a:cxnLst>
                <a:cxn ang="0">
                  <a:pos x="wd2" y="hd2"/>
                </a:cxn>
                <a:cxn ang="5400000">
                  <a:pos x="wd2" y="hd2"/>
                </a:cxn>
                <a:cxn ang="10800000">
                  <a:pos x="wd2" y="hd2"/>
                </a:cxn>
                <a:cxn ang="16200000">
                  <a:pos x="wd2" y="hd2"/>
                </a:cxn>
              </a:cxnLst>
              <a:rect l="0" t="0" r="r" b="b"/>
              <a:pathLst>
                <a:path w="21600" h="17717" extrusionOk="0">
                  <a:moveTo>
                    <a:pt x="0" y="17717"/>
                  </a:moveTo>
                  <a:lnTo>
                    <a:pt x="2799" y="17717"/>
                  </a:lnTo>
                  <a:cubicBezTo>
                    <a:pt x="8211" y="17717"/>
                    <a:pt x="13599" y="10664"/>
                    <a:pt x="19011" y="10664"/>
                  </a:cubicBezTo>
                  <a:lnTo>
                    <a:pt x="21600" y="3107"/>
                  </a:lnTo>
                  <a:cubicBezTo>
                    <a:pt x="21600" y="-3883"/>
                    <a:pt x="16188" y="3107"/>
                    <a:pt x="16188" y="3107"/>
                  </a:cubicBezTo>
                  <a:cubicBezTo>
                    <a:pt x="13599" y="3107"/>
                    <a:pt x="8211" y="3107"/>
                    <a:pt x="5388" y="10664"/>
                  </a:cubicBezTo>
                  <a:cubicBezTo>
                    <a:pt x="2799" y="10664"/>
                    <a:pt x="0" y="10664"/>
                    <a:pt x="0" y="1771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6" name="Google Shape;5614;p41"/>
            <p:cNvSpPr/>
            <p:nvPr/>
          </p:nvSpPr>
          <p:spPr>
            <a:xfrm>
              <a:off x="196775" y="898882"/>
              <a:ext cx="14352" cy="2037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8420"/>
                    <a:pt x="17423" y="9329"/>
                    <a:pt x="12870" y="9329"/>
                  </a:cubicBezTo>
                  <a:cubicBezTo>
                    <a:pt x="12870" y="6149"/>
                    <a:pt x="8693" y="3207"/>
                    <a:pt x="4177" y="0"/>
                  </a:cubicBezTo>
                  <a:lnTo>
                    <a:pt x="0" y="0"/>
                  </a:lnTo>
                  <a:cubicBezTo>
                    <a:pt x="0" y="3207"/>
                    <a:pt x="4177" y="6149"/>
                    <a:pt x="8693" y="12271"/>
                  </a:cubicBezTo>
                  <a:lnTo>
                    <a:pt x="12870" y="12271"/>
                  </a:lnTo>
                  <a:cubicBezTo>
                    <a:pt x="12870" y="15478"/>
                    <a:pt x="17423" y="21600"/>
                    <a:pt x="2160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7" name="Google Shape;5615;p41"/>
            <p:cNvSpPr/>
            <p:nvPr/>
          </p:nvSpPr>
          <p:spPr>
            <a:xfrm>
              <a:off x="335000" y="1110258"/>
              <a:ext cx="12702" cy="173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3455"/>
                  </a:lnTo>
                  <a:lnTo>
                    <a:pt x="11172" y="21600"/>
                  </a:lnTo>
                  <a:lnTo>
                    <a:pt x="21600" y="17865"/>
                  </a:lnTo>
                  <a:lnTo>
                    <a:pt x="21600" y="10676"/>
                  </a:lnTo>
                  <a:cubicBezTo>
                    <a:pt x="11172" y="7190"/>
                    <a:pt x="11172"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8" name="Google Shape;5616;p41"/>
            <p:cNvSpPr/>
            <p:nvPr/>
          </p:nvSpPr>
          <p:spPr>
            <a:xfrm>
              <a:off x="167825" y="923654"/>
              <a:ext cx="18519" cy="12702"/>
            </a:xfrm>
            <a:custGeom>
              <a:avLst/>
              <a:gdLst/>
              <a:ahLst/>
              <a:cxnLst>
                <a:cxn ang="0">
                  <a:pos x="wd2" y="hd2"/>
                </a:cxn>
                <a:cxn ang="5400000">
                  <a:pos x="wd2" y="hd2"/>
                </a:cxn>
                <a:cxn ang="10800000">
                  <a:pos x="wd2" y="hd2"/>
                </a:cxn>
                <a:cxn ang="16200000">
                  <a:pos x="wd2" y="hd2"/>
                </a:cxn>
              </a:cxnLst>
              <a:rect l="0" t="0" r="r" b="b"/>
              <a:pathLst>
                <a:path w="19851" h="18464" extrusionOk="0">
                  <a:moveTo>
                    <a:pt x="15383" y="10777"/>
                  </a:moveTo>
                  <a:lnTo>
                    <a:pt x="12408" y="10777"/>
                  </a:lnTo>
                  <a:cubicBezTo>
                    <a:pt x="9192" y="5178"/>
                    <a:pt x="9192" y="5178"/>
                    <a:pt x="6217" y="5178"/>
                  </a:cubicBezTo>
                  <a:cubicBezTo>
                    <a:pt x="2975" y="0"/>
                    <a:pt x="2975" y="0"/>
                    <a:pt x="0" y="0"/>
                  </a:cubicBezTo>
                  <a:cubicBezTo>
                    <a:pt x="0" y="5178"/>
                    <a:pt x="2975" y="5178"/>
                    <a:pt x="2975" y="10777"/>
                  </a:cubicBezTo>
                  <a:cubicBezTo>
                    <a:pt x="6217" y="15955"/>
                    <a:pt x="9192" y="15955"/>
                    <a:pt x="15383" y="15955"/>
                  </a:cubicBezTo>
                  <a:cubicBezTo>
                    <a:pt x="15383" y="15955"/>
                    <a:pt x="18625" y="21600"/>
                    <a:pt x="18625" y="15955"/>
                  </a:cubicBezTo>
                  <a:cubicBezTo>
                    <a:pt x="21600" y="15955"/>
                    <a:pt x="18625" y="10777"/>
                    <a:pt x="15383" y="1077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59" name="Google Shape;5617;p41"/>
            <p:cNvSpPr/>
            <p:nvPr/>
          </p:nvSpPr>
          <p:spPr>
            <a:xfrm>
              <a:off x="193750" y="1074970"/>
              <a:ext cx="17377"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5178"/>
                  </a:moveTo>
                  <a:cubicBezTo>
                    <a:pt x="21600" y="5178"/>
                    <a:pt x="21600" y="0"/>
                    <a:pt x="18150" y="0"/>
                  </a:cubicBezTo>
                  <a:cubicBezTo>
                    <a:pt x="18150" y="0"/>
                    <a:pt x="0" y="10777"/>
                    <a:pt x="0" y="16002"/>
                  </a:cubicBezTo>
                  <a:lnTo>
                    <a:pt x="0" y="21600"/>
                  </a:lnTo>
                  <a:cubicBezTo>
                    <a:pt x="3761" y="21600"/>
                    <a:pt x="3761" y="16002"/>
                    <a:pt x="3761" y="16002"/>
                  </a:cubicBezTo>
                  <a:lnTo>
                    <a:pt x="10940" y="16002"/>
                  </a:lnTo>
                  <a:cubicBezTo>
                    <a:pt x="14390" y="10777"/>
                    <a:pt x="18150" y="5178"/>
                    <a:pt x="21600" y="51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0" name="Google Shape;5618;p41"/>
            <p:cNvSpPr/>
            <p:nvPr/>
          </p:nvSpPr>
          <p:spPr>
            <a:xfrm>
              <a:off x="303275" y="856574"/>
              <a:ext cx="12702" cy="18466"/>
            </a:xfrm>
            <a:custGeom>
              <a:avLst/>
              <a:gdLst/>
              <a:ahLst/>
              <a:cxnLst>
                <a:cxn ang="0">
                  <a:pos x="wd2" y="hd2"/>
                </a:cxn>
                <a:cxn ang="5400000">
                  <a:pos x="wd2" y="hd2"/>
                </a:cxn>
                <a:cxn ang="10800000">
                  <a:pos x="wd2" y="hd2"/>
                </a:cxn>
                <a:cxn ang="16200000">
                  <a:pos x="wd2" y="hd2"/>
                </a:cxn>
              </a:cxnLst>
              <a:rect l="0" t="0" r="r" b="b"/>
              <a:pathLst>
                <a:path w="21600" h="19817" extrusionOk="0">
                  <a:moveTo>
                    <a:pt x="0" y="17583"/>
                  </a:moveTo>
                  <a:cubicBezTo>
                    <a:pt x="0" y="20561"/>
                    <a:pt x="0" y="20561"/>
                    <a:pt x="10428" y="17583"/>
                  </a:cubicBezTo>
                  <a:lnTo>
                    <a:pt x="10428" y="14363"/>
                  </a:lnTo>
                  <a:cubicBezTo>
                    <a:pt x="10428" y="11384"/>
                    <a:pt x="10428" y="11384"/>
                    <a:pt x="21600" y="8138"/>
                  </a:cubicBezTo>
                  <a:lnTo>
                    <a:pt x="21600" y="1939"/>
                  </a:lnTo>
                  <a:cubicBezTo>
                    <a:pt x="21600" y="-1039"/>
                    <a:pt x="10428" y="-1039"/>
                    <a:pt x="0" y="515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1" name="Google Shape;5619;p41"/>
            <p:cNvSpPr/>
            <p:nvPr/>
          </p:nvSpPr>
          <p:spPr>
            <a:xfrm>
              <a:off x="291240" y="1011143"/>
              <a:ext cx="12702" cy="12703"/>
            </a:xfrm>
            <a:custGeom>
              <a:avLst/>
              <a:gdLst/>
              <a:ahLst/>
              <a:cxnLst>
                <a:cxn ang="0">
                  <a:pos x="wd2" y="hd2"/>
                </a:cxn>
                <a:cxn ang="5400000">
                  <a:pos x="wd2" y="hd2"/>
                </a:cxn>
                <a:cxn ang="10800000">
                  <a:pos x="wd2" y="hd2"/>
                </a:cxn>
                <a:cxn ang="16200000">
                  <a:pos x="wd2" y="hd2"/>
                </a:cxn>
              </a:cxnLst>
              <a:rect l="0" t="0" r="r" b="b"/>
              <a:pathLst>
                <a:path w="20306" h="15626" extrusionOk="0">
                  <a:moveTo>
                    <a:pt x="0" y="8117"/>
                  </a:moveTo>
                  <a:cubicBezTo>
                    <a:pt x="0" y="13296"/>
                    <a:pt x="16422" y="18894"/>
                    <a:pt x="16422" y="13296"/>
                  </a:cubicBezTo>
                  <a:cubicBezTo>
                    <a:pt x="21600" y="13296"/>
                    <a:pt x="21600" y="8117"/>
                    <a:pt x="16422" y="8117"/>
                  </a:cubicBezTo>
                  <a:cubicBezTo>
                    <a:pt x="10823" y="-2706"/>
                    <a:pt x="0" y="-2706"/>
                    <a:pt x="0" y="811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2" name="Google Shape;5620;p41"/>
            <p:cNvSpPr/>
            <p:nvPr/>
          </p:nvSpPr>
          <p:spPr>
            <a:xfrm>
              <a:off x="316195" y="838223"/>
              <a:ext cx="12702" cy="12702"/>
            </a:xfrm>
            <a:custGeom>
              <a:avLst/>
              <a:gdLst/>
              <a:ahLst/>
              <a:cxnLst>
                <a:cxn ang="0">
                  <a:pos x="wd2" y="hd2"/>
                </a:cxn>
                <a:cxn ang="5400000">
                  <a:pos x="wd2" y="hd2"/>
                </a:cxn>
                <a:cxn ang="10800000">
                  <a:pos x="wd2" y="hd2"/>
                </a:cxn>
                <a:cxn ang="16200000">
                  <a:pos x="wd2" y="hd2"/>
                </a:cxn>
              </a:cxnLst>
              <a:rect l="0" t="0" r="r" b="b"/>
              <a:pathLst>
                <a:path w="16534" h="17509" extrusionOk="0">
                  <a:moveTo>
                    <a:pt x="1976" y="0"/>
                  </a:moveTo>
                  <a:cubicBezTo>
                    <a:pt x="1976" y="0"/>
                    <a:pt x="-2470" y="7425"/>
                    <a:pt x="1976" y="14236"/>
                  </a:cubicBezTo>
                  <a:cubicBezTo>
                    <a:pt x="6126" y="14236"/>
                    <a:pt x="10572" y="21600"/>
                    <a:pt x="10572" y="14236"/>
                  </a:cubicBezTo>
                  <a:cubicBezTo>
                    <a:pt x="14684" y="14236"/>
                    <a:pt x="19130" y="7425"/>
                    <a:pt x="1468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3" name="Google Shape;5621;p41"/>
            <p:cNvSpPr/>
            <p:nvPr/>
          </p:nvSpPr>
          <p:spPr>
            <a:xfrm>
              <a:off x="141675" y="984838"/>
              <a:ext cx="17762" cy="12702"/>
            </a:xfrm>
            <a:custGeom>
              <a:avLst/>
              <a:gdLst/>
              <a:ahLst/>
              <a:cxnLst>
                <a:cxn ang="0">
                  <a:pos x="wd2" y="hd2"/>
                </a:cxn>
                <a:cxn ang="5400000">
                  <a:pos x="wd2" y="hd2"/>
                </a:cxn>
                <a:cxn ang="10800000">
                  <a:pos x="wd2" y="hd2"/>
                </a:cxn>
                <a:cxn ang="16200000">
                  <a:pos x="wd2" y="hd2"/>
                </a:cxn>
              </a:cxnLst>
              <a:rect l="0" t="0" r="r" b="b"/>
              <a:pathLst>
                <a:path w="18828" h="16297" extrusionOk="0">
                  <a:moveTo>
                    <a:pt x="3180" y="2061"/>
                  </a:moveTo>
                  <a:lnTo>
                    <a:pt x="0" y="2061"/>
                  </a:lnTo>
                  <a:cubicBezTo>
                    <a:pt x="3180" y="8872"/>
                    <a:pt x="6122" y="8872"/>
                    <a:pt x="9329" y="8872"/>
                  </a:cubicBezTo>
                  <a:cubicBezTo>
                    <a:pt x="12271" y="8872"/>
                    <a:pt x="12271" y="16297"/>
                    <a:pt x="12271" y="16297"/>
                  </a:cubicBezTo>
                  <a:lnTo>
                    <a:pt x="18393" y="16297"/>
                  </a:lnTo>
                  <a:cubicBezTo>
                    <a:pt x="21600" y="8872"/>
                    <a:pt x="6122" y="-5303"/>
                    <a:pt x="3180" y="206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4" name="Google Shape;5622;p41"/>
            <p:cNvSpPr/>
            <p:nvPr/>
          </p:nvSpPr>
          <p:spPr>
            <a:xfrm>
              <a:off x="236712" y="990248"/>
              <a:ext cx="12702" cy="14070"/>
            </a:xfrm>
            <a:custGeom>
              <a:avLst/>
              <a:gdLst/>
              <a:ahLst/>
              <a:cxnLst>
                <a:cxn ang="0">
                  <a:pos x="wd2" y="hd2"/>
                </a:cxn>
                <a:cxn ang="5400000">
                  <a:pos x="wd2" y="hd2"/>
                </a:cxn>
                <a:cxn ang="10800000">
                  <a:pos x="wd2" y="hd2"/>
                </a:cxn>
                <a:cxn ang="16200000">
                  <a:pos x="wd2" y="hd2"/>
                </a:cxn>
              </a:cxnLst>
              <a:rect l="0" t="0" r="r" b="b"/>
              <a:pathLst>
                <a:path w="21600" h="17488" extrusionOk="0">
                  <a:moveTo>
                    <a:pt x="5178" y="12473"/>
                  </a:moveTo>
                  <a:cubicBezTo>
                    <a:pt x="10823" y="15922"/>
                    <a:pt x="21600" y="19683"/>
                    <a:pt x="21600" y="15922"/>
                  </a:cubicBezTo>
                  <a:lnTo>
                    <a:pt x="21600" y="12473"/>
                  </a:lnTo>
                  <a:cubicBezTo>
                    <a:pt x="5178" y="5293"/>
                    <a:pt x="5178" y="1533"/>
                    <a:pt x="0" y="1533"/>
                  </a:cubicBezTo>
                  <a:cubicBezTo>
                    <a:pt x="0" y="-1917"/>
                    <a:pt x="0" y="1533"/>
                    <a:pt x="0" y="1533"/>
                  </a:cubicBezTo>
                  <a:cubicBezTo>
                    <a:pt x="0" y="5293"/>
                    <a:pt x="5178" y="8743"/>
                    <a:pt x="5178" y="1247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5" name="Google Shape;5623;p41"/>
            <p:cNvSpPr/>
            <p:nvPr/>
          </p:nvSpPr>
          <p:spPr>
            <a:xfrm>
              <a:off x="123232" y="949032"/>
              <a:ext cx="12702" cy="12702"/>
            </a:xfrm>
            <a:custGeom>
              <a:avLst/>
              <a:gdLst/>
              <a:ahLst/>
              <a:cxnLst>
                <a:cxn ang="0">
                  <a:pos x="wd2" y="hd2"/>
                </a:cxn>
                <a:cxn ang="5400000">
                  <a:pos x="wd2" y="hd2"/>
                </a:cxn>
                <a:cxn ang="10800000">
                  <a:pos x="wd2" y="hd2"/>
                </a:cxn>
                <a:cxn ang="16200000">
                  <a:pos x="wd2" y="hd2"/>
                </a:cxn>
              </a:cxnLst>
              <a:rect l="0" t="0" r="r" b="b"/>
              <a:pathLst>
                <a:path w="17266" h="21600" extrusionOk="0">
                  <a:moveTo>
                    <a:pt x="9902" y="21600"/>
                  </a:moveTo>
                  <a:cubicBezTo>
                    <a:pt x="17266" y="21600"/>
                    <a:pt x="17266" y="14175"/>
                    <a:pt x="17266" y="7364"/>
                  </a:cubicBezTo>
                  <a:cubicBezTo>
                    <a:pt x="17266" y="7364"/>
                    <a:pt x="17266" y="0"/>
                    <a:pt x="9902" y="0"/>
                  </a:cubicBezTo>
                  <a:cubicBezTo>
                    <a:pt x="3091" y="0"/>
                    <a:pt x="3091" y="0"/>
                    <a:pt x="3091" y="7364"/>
                  </a:cubicBezTo>
                  <a:cubicBezTo>
                    <a:pt x="-4334" y="21600"/>
                    <a:pt x="3091" y="21600"/>
                    <a:pt x="9902"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6" name="Google Shape;5624;p41"/>
            <p:cNvSpPr/>
            <p:nvPr/>
          </p:nvSpPr>
          <p:spPr>
            <a:xfrm>
              <a:off x="303275" y="1045245"/>
              <a:ext cx="12702" cy="12702"/>
            </a:xfrm>
            <a:custGeom>
              <a:avLst/>
              <a:gdLst/>
              <a:ahLst/>
              <a:cxnLst>
                <a:cxn ang="0">
                  <a:pos x="wd2" y="hd2"/>
                </a:cxn>
                <a:cxn ang="5400000">
                  <a:pos x="wd2" y="hd2"/>
                </a:cxn>
                <a:cxn ang="10800000">
                  <a:pos x="wd2" y="hd2"/>
                </a:cxn>
                <a:cxn ang="16200000">
                  <a:pos x="wd2" y="hd2"/>
                </a:cxn>
              </a:cxnLst>
              <a:rect l="0" t="0" r="r" b="b"/>
              <a:pathLst>
                <a:path w="21600" h="17948" extrusionOk="0">
                  <a:moveTo>
                    <a:pt x="10428" y="17948"/>
                  </a:moveTo>
                  <a:cubicBezTo>
                    <a:pt x="21600" y="17948"/>
                    <a:pt x="21600" y="10958"/>
                    <a:pt x="21600" y="10958"/>
                  </a:cubicBezTo>
                  <a:cubicBezTo>
                    <a:pt x="21600" y="-3652"/>
                    <a:pt x="0" y="-3652"/>
                    <a:pt x="0" y="10958"/>
                  </a:cubicBezTo>
                  <a:cubicBezTo>
                    <a:pt x="0" y="17948"/>
                    <a:pt x="0" y="17948"/>
                    <a:pt x="10428" y="1794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7" name="Google Shape;5625;p41"/>
            <p:cNvSpPr/>
            <p:nvPr/>
          </p:nvSpPr>
          <p:spPr>
            <a:xfrm>
              <a:off x="285034" y="1077745"/>
              <a:ext cx="12702" cy="12702"/>
            </a:xfrm>
            <a:custGeom>
              <a:avLst/>
              <a:gdLst/>
              <a:ahLst/>
              <a:cxnLst>
                <a:cxn ang="0">
                  <a:pos x="wd2" y="hd2"/>
                </a:cxn>
                <a:cxn ang="5400000">
                  <a:pos x="wd2" y="hd2"/>
                </a:cxn>
                <a:cxn ang="10800000">
                  <a:pos x="wd2" y="hd2"/>
                </a:cxn>
                <a:cxn ang="16200000">
                  <a:pos x="wd2" y="hd2"/>
                </a:cxn>
              </a:cxnLst>
              <a:rect l="0" t="0" r="r" b="b"/>
              <a:pathLst>
                <a:path w="18697" h="21600" extrusionOk="0">
                  <a:moveTo>
                    <a:pt x="0" y="21600"/>
                  </a:moveTo>
                  <a:lnTo>
                    <a:pt x="5598" y="21600"/>
                  </a:lnTo>
                  <a:lnTo>
                    <a:pt x="10777" y="16422"/>
                  </a:lnTo>
                  <a:cubicBezTo>
                    <a:pt x="16375" y="10823"/>
                    <a:pt x="16375" y="10823"/>
                    <a:pt x="16375" y="5598"/>
                  </a:cubicBezTo>
                  <a:cubicBezTo>
                    <a:pt x="16375" y="5598"/>
                    <a:pt x="21600" y="0"/>
                    <a:pt x="16375" y="0"/>
                  </a:cubicBezTo>
                  <a:cubicBezTo>
                    <a:pt x="10777" y="0"/>
                    <a:pt x="10777" y="5598"/>
                    <a:pt x="5598" y="10823"/>
                  </a:cubicBezTo>
                  <a:cubicBezTo>
                    <a:pt x="5598" y="10823"/>
                    <a:pt x="5598" y="16422"/>
                    <a:pt x="0" y="1642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8" name="Google Shape;5626;p41"/>
            <p:cNvSpPr/>
            <p:nvPr/>
          </p:nvSpPr>
          <p:spPr>
            <a:xfrm>
              <a:off x="254650" y="1040120"/>
              <a:ext cx="1435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870" y="21600"/>
                  </a:lnTo>
                  <a:cubicBezTo>
                    <a:pt x="17423" y="11221"/>
                    <a:pt x="21600" y="11221"/>
                    <a:pt x="21600" y="11221"/>
                  </a:cubicBezTo>
                  <a:cubicBezTo>
                    <a:pt x="21600" y="0"/>
                    <a:pt x="21600" y="0"/>
                    <a:pt x="17423" y="0"/>
                  </a:cubicBezTo>
                  <a:lnTo>
                    <a:pt x="8693" y="11221"/>
                  </a:lnTo>
                  <a:cubicBezTo>
                    <a:pt x="0" y="11221"/>
                    <a:pt x="0" y="11221"/>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69" name="Google Shape;5627;p41"/>
            <p:cNvSpPr/>
            <p:nvPr/>
          </p:nvSpPr>
          <p:spPr>
            <a:xfrm>
              <a:off x="136631" y="1025395"/>
              <a:ext cx="16621" cy="12701"/>
            </a:xfrm>
            <a:custGeom>
              <a:avLst/>
              <a:gdLst/>
              <a:ahLst/>
              <a:cxnLst>
                <a:cxn ang="0">
                  <a:pos x="wd2" y="hd2"/>
                </a:cxn>
                <a:cxn ang="5400000">
                  <a:pos x="wd2" y="hd2"/>
                </a:cxn>
                <a:cxn ang="10800000">
                  <a:pos x="wd2" y="hd2"/>
                </a:cxn>
                <a:cxn ang="16200000">
                  <a:pos x="wd2" y="hd2"/>
                </a:cxn>
              </a:cxnLst>
              <a:rect l="0" t="0" r="r" b="b"/>
              <a:pathLst>
                <a:path w="20660" h="18795" extrusionOk="0">
                  <a:moveTo>
                    <a:pt x="2821" y="0"/>
                  </a:moveTo>
                  <a:cubicBezTo>
                    <a:pt x="-940" y="0"/>
                    <a:pt x="-940" y="10379"/>
                    <a:pt x="2821" y="10379"/>
                  </a:cubicBezTo>
                  <a:cubicBezTo>
                    <a:pt x="6270" y="21600"/>
                    <a:pt x="13450" y="21600"/>
                    <a:pt x="17210" y="10379"/>
                  </a:cubicBezTo>
                  <a:cubicBezTo>
                    <a:pt x="17210" y="10379"/>
                    <a:pt x="20660" y="10379"/>
                    <a:pt x="20660" y="0"/>
                  </a:cubicBezTo>
                  <a:lnTo>
                    <a:pt x="10000"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0" name="Google Shape;5628;p41"/>
            <p:cNvSpPr/>
            <p:nvPr/>
          </p:nvSpPr>
          <p:spPr>
            <a:xfrm>
              <a:off x="184983" y="903303"/>
              <a:ext cx="12703" cy="12703"/>
            </a:xfrm>
            <a:custGeom>
              <a:avLst/>
              <a:gdLst/>
              <a:ahLst/>
              <a:cxnLst>
                <a:cxn ang="0">
                  <a:pos x="wd2" y="hd2"/>
                </a:cxn>
                <a:cxn ang="5400000">
                  <a:pos x="wd2" y="hd2"/>
                </a:cxn>
                <a:cxn ang="10800000">
                  <a:pos x="wd2" y="hd2"/>
                </a:cxn>
                <a:cxn ang="16200000">
                  <a:pos x="wd2" y="hd2"/>
                </a:cxn>
              </a:cxnLst>
              <a:rect l="0" t="0" r="r" b="b"/>
              <a:pathLst>
                <a:path w="20306" h="18555" extrusionOk="0">
                  <a:moveTo>
                    <a:pt x="3884" y="0"/>
                  </a:moveTo>
                  <a:cubicBezTo>
                    <a:pt x="-1294" y="5598"/>
                    <a:pt x="-1294" y="5598"/>
                    <a:pt x="3884" y="10777"/>
                  </a:cubicBezTo>
                  <a:cubicBezTo>
                    <a:pt x="9483" y="16422"/>
                    <a:pt x="14661" y="21600"/>
                    <a:pt x="20306" y="16422"/>
                  </a:cubicBezTo>
                  <a:lnTo>
                    <a:pt x="9483" y="5598"/>
                  </a:lnTo>
                  <a:cubicBezTo>
                    <a:pt x="3884" y="5598"/>
                    <a:pt x="3884" y="0"/>
                    <a:pt x="388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1" name="Google Shape;5629;p41"/>
            <p:cNvSpPr/>
            <p:nvPr/>
          </p:nvSpPr>
          <p:spPr>
            <a:xfrm>
              <a:off x="232325" y="1093463"/>
              <a:ext cx="12702" cy="12702"/>
            </a:xfrm>
            <a:custGeom>
              <a:avLst/>
              <a:gdLst/>
              <a:ahLst/>
              <a:cxnLst>
                <a:cxn ang="0">
                  <a:pos x="wd2" y="hd2"/>
                </a:cxn>
                <a:cxn ang="5400000">
                  <a:pos x="wd2" y="hd2"/>
                </a:cxn>
                <a:cxn ang="10800000">
                  <a:pos x="wd2" y="hd2"/>
                </a:cxn>
                <a:cxn ang="16200000">
                  <a:pos x="wd2" y="hd2"/>
                </a:cxn>
              </a:cxnLst>
              <a:rect l="0" t="0" r="r" b="b"/>
              <a:pathLst>
                <a:path w="21600" h="15415" extrusionOk="0">
                  <a:moveTo>
                    <a:pt x="21600" y="5598"/>
                  </a:moveTo>
                  <a:lnTo>
                    <a:pt x="14175" y="0"/>
                  </a:lnTo>
                  <a:lnTo>
                    <a:pt x="7364" y="0"/>
                  </a:lnTo>
                  <a:lnTo>
                    <a:pt x="0" y="5598"/>
                  </a:lnTo>
                  <a:lnTo>
                    <a:pt x="0" y="10777"/>
                  </a:lnTo>
                  <a:cubicBezTo>
                    <a:pt x="7364" y="21600"/>
                    <a:pt x="14175" y="10777"/>
                    <a:pt x="21600" y="55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2" name="Google Shape;5630;p41"/>
            <p:cNvSpPr/>
            <p:nvPr/>
          </p:nvSpPr>
          <p:spPr>
            <a:xfrm>
              <a:off x="324100" y="1069278"/>
              <a:ext cx="14352" cy="12703"/>
            </a:xfrm>
            <a:custGeom>
              <a:avLst/>
              <a:gdLst/>
              <a:ahLst/>
              <a:cxnLst>
                <a:cxn ang="0">
                  <a:pos x="wd2" y="hd2"/>
                </a:cxn>
                <a:cxn ang="5400000">
                  <a:pos x="wd2" y="hd2"/>
                </a:cxn>
                <a:cxn ang="10800000">
                  <a:pos x="wd2" y="hd2"/>
                </a:cxn>
                <a:cxn ang="16200000">
                  <a:pos x="wd2" y="hd2"/>
                </a:cxn>
              </a:cxnLst>
              <a:rect l="0" t="0" r="r" b="b"/>
              <a:pathLst>
                <a:path w="21600" h="14406" extrusionOk="0">
                  <a:moveTo>
                    <a:pt x="0" y="1425"/>
                  </a:moveTo>
                  <a:cubicBezTo>
                    <a:pt x="0" y="12202"/>
                    <a:pt x="17423" y="17800"/>
                    <a:pt x="21600" y="12202"/>
                  </a:cubicBezTo>
                  <a:cubicBezTo>
                    <a:pt x="21600" y="7023"/>
                    <a:pt x="12907" y="7023"/>
                    <a:pt x="8693" y="7023"/>
                  </a:cubicBezTo>
                  <a:cubicBezTo>
                    <a:pt x="8693" y="7023"/>
                    <a:pt x="0" y="-3800"/>
                    <a:pt x="0" y="14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3" name="Google Shape;5631;p41"/>
            <p:cNvSpPr/>
            <p:nvPr/>
          </p:nvSpPr>
          <p:spPr>
            <a:xfrm>
              <a:off x="149912" y="959470"/>
              <a:ext cx="12702" cy="12701"/>
            </a:xfrm>
            <a:custGeom>
              <a:avLst/>
              <a:gdLst/>
              <a:ahLst/>
              <a:cxnLst>
                <a:cxn ang="0">
                  <a:pos x="wd2" y="hd2"/>
                </a:cxn>
                <a:cxn ang="5400000">
                  <a:pos x="wd2" y="hd2"/>
                </a:cxn>
                <a:cxn ang="10800000">
                  <a:pos x="wd2" y="hd2"/>
                </a:cxn>
                <a:cxn ang="16200000">
                  <a:pos x="wd2" y="hd2"/>
                </a:cxn>
              </a:cxnLst>
              <a:rect l="0" t="0" r="r" b="b"/>
              <a:pathLst>
                <a:path w="21600" h="18795" extrusionOk="0">
                  <a:moveTo>
                    <a:pt x="0" y="8416"/>
                  </a:moveTo>
                  <a:cubicBezTo>
                    <a:pt x="0" y="18795"/>
                    <a:pt x="0" y="18795"/>
                    <a:pt x="5178" y="18795"/>
                  </a:cubicBezTo>
                  <a:lnTo>
                    <a:pt x="21600" y="18795"/>
                  </a:lnTo>
                  <a:lnTo>
                    <a:pt x="21600" y="8416"/>
                  </a:lnTo>
                  <a:lnTo>
                    <a:pt x="10777" y="8416"/>
                  </a:lnTo>
                  <a:cubicBezTo>
                    <a:pt x="5178" y="-2805"/>
                    <a:pt x="0" y="-2805"/>
                    <a:pt x="0" y="841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4" name="Google Shape;5632;p41"/>
            <p:cNvSpPr/>
            <p:nvPr/>
          </p:nvSpPr>
          <p:spPr>
            <a:xfrm>
              <a:off x="332675" y="1019983"/>
              <a:ext cx="14577"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154" y="10334"/>
                    <a:pt x="8558" y="0"/>
                    <a:pt x="4446" y="0"/>
                  </a:cubicBezTo>
                  <a:lnTo>
                    <a:pt x="0" y="0"/>
                  </a:lnTo>
                  <a:cubicBezTo>
                    <a:pt x="0" y="10334"/>
                    <a:pt x="0" y="10334"/>
                    <a:pt x="4446" y="10334"/>
                  </a:cubicBezTo>
                  <a:cubicBezTo>
                    <a:pt x="4446" y="21600"/>
                    <a:pt x="8558" y="21600"/>
                    <a:pt x="8558"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5" name="Google Shape;5633;p41"/>
            <p:cNvSpPr/>
            <p:nvPr/>
          </p:nvSpPr>
          <p:spPr>
            <a:xfrm>
              <a:off x="292013" y="1034333"/>
              <a:ext cx="12702" cy="12702"/>
            </a:xfrm>
            <a:custGeom>
              <a:avLst/>
              <a:gdLst/>
              <a:ahLst/>
              <a:cxnLst>
                <a:cxn ang="0">
                  <a:pos x="wd2" y="hd2"/>
                </a:cxn>
                <a:cxn ang="5400000">
                  <a:pos x="wd2" y="hd2"/>
                </a:cxn>
                <a:cxn ang="10800000">
                  <a:pos x="wd2" y="hd2"/>
                </a:cxn>
                <a:cxn ang="16200000">
                  <a:pos x="wd2" y="hd2"/>
                </a:cxn>
              </a:cxnLst>
              <a:rect l="0" t="0" r="r" b="b"/>
              <a:pathLst>
                <a:path w="13925" h="21600" extrusionOk="0">
                  <a:moveTo>
                    <a:pt x="6191" y="0"/>
                  </a:moveTo>
                  <a:cubicBezTo>
                    <a:pt x="966" y="0"/>
                    <a:pt x="-4632" y="21600"/>
                    <a:pt x="6191" y="21600"/>
                  </a:cubicBezTo>
                  <a:lnTo>
                    <a:pt x="11790" y="21600"/>
                  </a:lnTo>
                  <a:cubicBezTo>
                    <a:pt x="16968" y="11266"/>
                    <a:pt x="11790" y="0"/>
                    <a:pt x="619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6" name="Google Shape;5634;p41"/>
            <p:cNvSpPr/>
            <p:nvPr/>
          </p:nvSpPr>
          <p:spPr>
            <a:xfrm>
              <a:off x="266780" y="993945"/>
              <a:ext cx="12702" cy="12702"/>
            </a:xfrm>
            <a:custGeom>
              <a:avLst/>
              <a:gdLst/>
              <a:ahLst/>
              <a:cxnLst>
                <a:cxn ang="0">
                  <a:pos x="wd2" y="hd2"/>
                </a:cxn>
                <a:cxn ang="5400000">
                  <a:pos x="wd2" y="hd2"/>
                </a:cxn>
                <a:cxn ang="10800000">
                  <a:pos x="wd2" y="hd2"/>
                </a:cxn>
                <a:cxn ang="16200000">
                  <a:pos x="wd2" y="hd2"/>
                </a:cxn>
              </a:cxnLst>
              <a:rect l="0" t="0" r="r" b="b"/>
              <a:pathLst>
                <a:path w="15415" h="21600" extrusionOk="0">
                  <a:moveTo>
                    <a:pt x="0" y="0"/>
                  </a:moveTo>
                  <a:lnTo>
                    <a:pt x="0" y="15955"/>
                  </a:lnTo>
                  <a:lnTo>
                    <a:pt x="10777" y="21600"/>
                  </a:lnTo>
                  <a:cubicBezTo>
                    <a:pt x="21600" y="21600"/>
                    <a:pt x="10777" y="15955"/>
                    <a:pt x="5598" y="10777"/>
                  </a:cubicBezTo>
                  <a:cubicBezTo>
                    <a:pt x="5598" y="10777"/>
                    <a:pt x="5598" y="5178"/>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7" name="Google Shape;5635;p41"/>
            <p:cNvSpPr/>
            <p:nvPr/>
          </p:nvSpPr>
          <p:spPr>
            <a:xfrm>
              <a:off x="222340" y="998066"/>
              <a:ext cx="12702" cy="12701"/>
            </a:xfrm>
            <a:custGeom>
              <a:avLst/>
              <a:gdLst/>
              <a:ahLst/>
              <a:cxnLst>
                <a:cxn ang="0">
                  <a:pos x="wd2" y="hd2"/>
                </a:cxn>
                <a:cxn ang="5400000">
                  <a:pos x="wd2" y="hd2"/>
                </a:cxn>
                <a:cxn ang="10800000">
                  <a:pos x="wd2" y="hd2"/>
                </a:cxn>
                <a:cxn ang="16200000">
                  <a:pos x="wd2" y="hd2"/>
                </a:cxn>
              </a:cxnLst>
              <a:rect l="0" t="0" r="r" b="b"/>
              <a:pathLst>
                <a:path w="17757" h="15427" extrusionOk="0">
                  <a:moveTo>
                    <a:pt x="0" y="5178"/>
                  </a:moveTo>
                  <a:cubicBezTo>
                    <a:pt x="0" y="10823"/>
                    <a:pt x="21600" y="21600"/>
                    <a:pt x="17154" y="10823"/>
                  </a:cubicBezTo>
                  <a:cubicBezTo>
                    <a:pt x="17154" y="5178"/>
                    <a:pt x="4446" y="5178"/>
                    <a:pt x="4446" y="0"/>
                  </a:cubicBezTo>
                  <a:cubicBezTo>
                    <a:pt x="0" y="0"/>
                    <a:pt x="0" y="5178"/>
                    <a:pt x="0" y="51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8" name="Google Shape;5636;p41"/>
            <p:cNvSpPr/>
            <p:nvPr/>
          </p:nvSpPr>
          <p:spPr>
            <a:xfrm>
              <a:off x="382800" y="1047420"/>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21600" y="21600"/>
                    <a:pt x="21600" y="0"/>
                  </a:cubicBezTo>
                  <a:cubicBezTo>
                    <a:pt x="0" y="0"/>
                    <a:pt x="0" y="21600"/>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79" name="Google Shape;5637;p41"/>
            <p:cNvSpPr/>
            <p:nvPr/>
          </p:nvSpPr>
          <p:spPr>
            <a:xfrm>
              <a:off x="268454" y="986645"/>
              <a:ext cx="12702" cy="12702"/>
            </a:xfrm>
            <a:custGeom>
              <a:avLst/>
              <a:gdLst/>
              <a:ahLst/>
              <a:cxnLst>
                <a:cxn ang="0">
                  <a:pos x="wd2" y="hd2"/>
                </a:cxn>
                <a:cxn ang="5400000">
                  <a:pos x="wd2" y="hd2"/>
                </a:cxn>
                <a:cxn ang="10800000">
                  <a:pos x="wd2" y="hd2"/>
                </a:cxn>
                <a:cxn ang="16200000">
                  <a:pos x="wd2" y="hd2"/>
                </a:cxn>
              </a:cxnLst>
              <a:rect l="0" t="0" r="r" b="b"/>
              <a:pathLst>
                <a:path w="15445" h="21600" extrusionOk="0">
                  <a:moveTo>
                    <a:pt x="2488" y="14610"/>
                  </a:moveTo>
                  <a:cubicBezTo>
                    <a:pt x="7667" y="14610"/>
                    <a:pt x="7667" y="14610"/>
                    <a:pt x="7667" y="21600"/>
                  </a:cubicBezTo>
                  <a:cubicBezTo>
                    <a:pt x="13312" y="21600"/>
                    <a:pt x="18490" y="21600"/>
                    <a:pt x="13312" y="14610"/>
                  </a:cubicBezTo>
                  <a:lnTo>
                    <a:pt x="13312" y="6990"/>
                  </a:lnTo>
                  <a:lnTo>
                    <a:pt x="7667" y="6990"/>
                  </a:lnTo>
                  <a:cubicBezTo>
                    <a:pt x="7667" y="0"/>
                    <a:pt x="7667" y="0"/>
                    <a:pt x="2488" y="0"/>
                  </a:cubicBezTo>
                  <a:cubicBezTo>
                    <a:pt x="2488" y="0"/>
                    <a:pt x="-3110" y="0"/>
                    <a:pt x="2488" y="69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0" name="Google Shape;5638;p41"/>
            <p:cNvSpPr/>
            <p:nvPr/>
          </p:nvSpPr>
          <p:spPr>
            <a:xfrm>
              <a:off x="265516" y="915545"/>
              <a:ext cx="12701" cy="12701"/>
            </a:xfrm>
            <a:custGeom>
              <a:avLst/>
              <a:gdLst/>
              <a:ahLst/>
              <a:cxnLst>
                <a:cxn ang="0">
                  <a:pos x="wd2" y="hd2"/>
                </a:cxn>
                <a:cxn ang="5400000">
                  <a:pos x="wd2" y="hd2"/>
                </a:cxn>
                <a:cxn ang="10800000">
                  <a:pos x="wd2" y="hd2"/>
                </a:cxn>
                <a:cxn ang="16200000">
                  <a:pos x="wd2" y="hd2"/>
                </a:cxn>
              </a:cxnLst>
              <a:rect l="0" t="0" r="r" b="b"/>
              <a:pathLst>
                <a:path w="15303" h="15524" extrusionOk="0">
                  <a:moveTo>
                    <a:pt x="2301" y="15524"/>
                  </a:moveTo>
                  <a:lnTo>
                    <a:pt x="13078" y="8099"/>
                  </a:lnTo>
                  <a:cubicBezTo>
                    <a:pt x="18723" y="1288"/>
                    <a:pt x="13078" y="-6076"/>
                    <a:pt x="2301" y="8099"/>
                  </a:cubicBezTo>
                  <a:cubicBezTo>
                    <a:pt x="2301" y="8099"/>
                    <a:pt x="-2877" y="15524"/>
                    <a:pt x="2301" y="1552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1" name="Google Shape;5639;p41"/>
            <p:cNvSpPr/>
            <p:nvPr/>
          </p:nvSpPr>
          <p:spPr>
            <a:xfrm>
              <a:off x="312725" y="860911"/>
              <a:ext cx="12703" cy="12703"/>
            </a:xfrm>
            <a:custGeom>
              <a:avLst/>
              <a:gdLst/>
              <a:ahLst/>
              <a:cxnLst>
                <a:cxn ang="0">
                  <a:pos x="wd2" y="hd2"/>
                </a:cxn>
                <a:cxn ang="5400000">
                  <a:pos x="wd2" y="hd2"/>
                </a:cxn>
                <a:cxn ang="10800000">
                  <a:pos x="wd2" y="hd2"/>
                </a:cxn>
                <a:cxn ang="16200000">
                  <a:pos x="wd2" y="hd2"/>
                </a:cxn>
              </a:cxnLst>
              <a:rect l="0" t="0" r="r" b="b"/>
              <a:pathLst>
                <a:path w="15074" h="17701" extrusionOk="0">
                  <a:moveTo>
                    <a:pt x="15074" y="4177"/>
                  </a:moveTo>
                  <a:lnTo>
                    <a:pt x="15074" y="0"/>
                  </a:lnTo>
                  <a:cubicBezTo>
                    <a:pt x="4646" y="4177"/>
                    <a:pt x="4646" y="4177"/>
                    <a:pt x="4646" y="8730"/>
                  </a:cubicBezTo>
                  <a:cubicBezTo>
                    <a:pt x="-6526" y="17423"/>
                    <a:pt x="4646" y="21600"/>
                    <a:pt x="15074" y="1290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2" name="Google Shape;5640;p41"/>
            <p:cNvSpPr/>
            <p:nvPr/>
          </p:nvSpPr>
          <p:spPr>
            <a:xfrm>
              <a:off x="297487" y="88096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16422"/>
                  </a:moveTo>
                  <a:lnTo>
                    <a:pt x="0" y="21600"/>
                  </a:lnTo>
                  <a:lnTo>
                    <a:pt x="10379" y="21600"/>
                  </a:lnTo>
                  <a:cubicBezTo>
                    <a:pt x="10379" y="16422"/>
                    <a:pt x="10379" y="16422"/>
                    <a:pt x="21600" y="16422"/>
                  </a:cubicBezTo>
                  <a:cubicBezTo>
                    <a:pt x="21600" y="10777"/>
                    <a:pt x="21600" y="5598"/>
                    <a:pt x="10379" y="0"/>
                  </a:cubicBezTo>
                  <a:lnTo>
                    <a:pt x="10379" y="5598"/>
                  </a:lnTo>
                  <a:cubicBezTo>
                    <a:pt x="0" y="5598"/>
                    <a:pt x="0" y="10777"/>
                    <a:pt x="0" y="1642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3" name="Google Shape;5641;p41"/>
            <p:cNvSpPr/>
            <p:nvPr/>
          </p:nvSpPr>
          <p:spPr>
            <a:xfrm>
              <a:off x="315384" y="1002620"/>
              <a:ext cx="12702" cy="12702"/>
            </a:xfrm>
            <a:custGeom>
              <a:avLst/>
              <a:gdLst/>
              <a:ahLst/>
              <a:cxnLst>
                <a:cxn ang="0">
                  <a:pos x="wd2" y="hd2"/>
                </a:cxn>
                <a:cxn ang="5400000">
                  <a:pos x="wd2" y="hd2"/>
                </a:cxn>
                <a:cxn ang="10800000">
                  <a:pos x="wd2" y="hd2"/>
                </a:cxn>
                <a:cxn ang="16200000">
                  <a:pos x="wd2" y="hd2"/>
                </a:cxn>
              </a:cxnLst>
              <a:rect l="0" t="0" r="r" b="b"/>
              <a:pathLst>
                <a:path w="13777" h="21600" extrusionOk="0">
                  <a:moveTo>
                    <a:pt x="5290" y="21600"/>
                  </a:moveTo>
                  <a:cubicBezTo>
                    <a:pt x="19837" y="21600"/>
                    <a:pt x="12847" y="0"/>
                    <a:pt x="5290" y="0"/>
                  </a:cubicBezTo>
                  <a:cubicBezTo>
                    <a:pt x="-1763" y="0"/>
                    <a:pt x="-1763" y="21600"/>
                    <a:pt x="529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4" name="Google Shape;5642;p41"/>
            <p:cNvSpPr/>
            <p:nvPr/>
          </p:nvSpPr>
          <p:spPr>
            <a:xfrm>
              <a:off x="226525" y="936032"/>
              <a:ext cx="12702" cy="12703"/>
            </a:xfrm>
            <a:custGeom>
              <a:avLst/>
              <a:gdLst/>
              <a:ahLst/>
              <a:cxnLst>
                <a:cxn ang="0">
                  <a:pos x="wd2" y="hd2"/>
                </a:cxn>
                <a:cxn ang="5400000">
                  <a:pos x="wd2" y="hd2"/>
                </a:cxn>
                <a:cxn ang="10800000">
                  <a:pos x="wd2" y="hd2"/>
                </a:cxn>
                <a:cxn ang="16200000">
                  <a:pos x="wd2" y="hd2"/>
                </a:cxn>
              </a:cxnLst>
              <a:rect l="0" t="0" r="r" b="b"/>
              <a:pathLst>
                <a:path w="21600" h="15150" extrusionOk="0">
                  <a:moveTo>
                    <a:pt x="0" y="2023"/>
                  </a:moveTo>
                  <a:cubicBezTo>
                    <a:pt x="0" y="2023"/>
                    <a:pt x="7425" y="7622"/>
                    <a:pt x="14236" y="7622"/>
                  </a:cubicBezTo>
                  <a:cubicBezTo>
                    <a:pt x="14236" y="12800"/>
                    <a:pt x="21600" y="18445"/>
                    <a:pt x="21600" y="12800"/>
                  </a:cubicBezTo>
                  <a:cubicBezTo>
                    <a:pt x="21600" y="2023"/>
                    <a:pt x="0" y="-3155"/>
                    <a:pt x="0" y="20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5" name="Google Shape;5643;p41"/>
            <p:cNvSpPr/>
            <p:nvPr/>
          </p:nvSpPr>
          <p:spPr>
            <a:xfrm>
              <a:off x="262494" y="909583"/>
              <a:ext cx="12702" cy="12701"/>
            </a:xfrm>
            <a:custGeom>
              <a:avLst/>
              <a:gdLst/>
              <a:ahLst/>
              <a:cxnLst>
                <a:cxn ang="0">
                  <a:pos x="wd2" y="hd2"/>
                </a:cxn>
                <a:cxn ang="5400000">
                  <a:pos x="wd2" y="hd2"/>
                </a:cxn>
                <a:cxn ang="10800000">
                  <a:pos x="wd2" y="hd2"/>
                </a:cxn>
                <a:cxn ang="16200000">
                  <a:pos x="wd2" y="hd2"/>
                </a:cxn>
              </a:cxnLst>
              <a:rect l="0" t="0" r="r" b="b"/>
              <a:pathLst>
                <a:path w="15489" h="16320" extrusionOk="0">
                  <a:moveTo>
                    <a:pt x="8125" y="2145"/>
                  </a:moveTo>
                  <a:cubicBezTo>
                    <a:pt x="-6111" y="16320"/>
                    <a:pt x="1314" y="16320"/>
                    <a:pt x="8125" y="16320"/>
                  </a:cubicBezTo>
                  <a:cubicBezTo>
                    <a:pt x="8125" y="16320"/>
                    <a:pt x="8125" y="8956"/>
                    <a:pt x="15489" y="8956"/>
                  </a:cubicBezTo>
                  <a:cubicBezTo>
                    <a:pt x="15489" y="8956"/>
                    <a:pt x="15489" y="-5280"/>
                    <a:pt x="8125" y="214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6" name="Google Shape;5644;p41"/>
            <p:cNvSpPr/>
            <p:nvPr/>
          </p:nvSpPr>
          <p:spPr>
            <a:xfrm>
              <a:off x="237266" y="1133356"/>
              <a:ext cx="12702" cy="12701"/>
            </a:xfrm>
            <a:custGeom>
              <a:avLst/>
              <a:gdLst/>
              <a:ahLst/>
              <a:cxnLst>
                <a:cxn ang="0">
                  <a:pos x="wd2" y="hd2"/>
                </a:cxn>
                <a:cxn ang="5400000">
                  <a:pos x="wd2" y="hd2"/>
                </a:cxn>
                <a:cxn ang="10800000">
                  <a:pos x="wd2" y="hd2"/>
                </a:cxn>
                <a:cxn ang="16200000">
                  <a:pos x="wd2" y="hd2"/>
                </a:cxn>
              </a:cxnLst>
              <a:rect l="0" t="0" r="r" b="b"/>
              <a:pathLst>
                <a:path w="17509" h="17299" extrusionOk="0">
                  <a:moveTo>
                    <a:pt x="14236" y="0"/>
                  </a:moveTo>
                  <a:cubicBezTo>
                    <a:pt x="21600" y="0"/>
                    <a:pt x="14236" y="0"/>
                    <a:pt x="14236" y="0"/>
                  </a:cubicBezTo>
                  <a:lnTo>
                    <a:pt x="7425" y="0"/>
                  </a:lnTo>
                  <a:lnTo>
                    <a:pt x="0" y="7364"/>
                  </a:lnTo>
                  <a:cubicBezTo>
                    <a:pt x="0" y="14236"/>
                    <a:pt x="0" y="21600"/>
                    <a:pt x="7425" y="14236"/>
                  </a:cubicBezTo>
                  <a:cubicBezTo>
                    <a:pt x="14236" y="7364"/>
                    <a:pt x="14236" y="7364"/>
                    <a:pt x="1423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7" name="Google Shape;5645;p41"/>
            <p:cNvSpPr/>
            <p:nvPr/>
          </p:nvSpPr>
          <p:spPr>
            <a:xfrm>
              <a:off x="310450" y="1167179"/>
              <a:ext cx="12702" cy="12702"/>
            </a:xfrm>
            <a:custGeom>
              <a:avLst/>
              <a:gdLst/>
              <a:ahLst/>
              <a:cxnLst>
                <a:cxn ang="0">
                  <a:pos x="wd2" y="hd2"/>
                </a:cxn>
                <a:cxn ang="5400000">
                  <a:pos x="wd2" y="hd2"/>
                </a:cxn>
                <a:cxn ang="10800000">
                  <a:pos x="wd2" y="hd2"/>
                </a:cxn>
                <a:cxn ang="16200000">
                  <a:pos x="wd2" y="hd2"/>
                </a:cxn>
              </a:cxnLst>
              <a:rect l="0" t="0" r="r" b="b"/>
              <a:pathLst>
                <a:path w="21600" h="16522" extrusionOk="0">
                  <a:moveTo>
                    <a:pt x="0" y="9014"/>
                  </a:moveTo>
                  <a:cubicBezTo>
                    <a:pt x="0" y="14193"/>
                    <a:pt x="21600" y="19791"/>
                    <a:pt x="21600" y="14193"/>
                  </a:cubicBezTo>
                  <a:lnTo>
                    <a:pt x="21600" y="3369"/>
                  </a:lnTo>
                  <a:cubicBezTo>
                    <a:pt x="21600" y="-1809"/>
                    <a:pt x="0" y="-1809"/>
                    <a:pt x="0" y="901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8" name="Google Shape;5646;p41"/>
            <p:cNvSpPr/>
            <p:nvPr/>
          </p:nvSpPr>
          <p:spPr>
            <a:xfrm>
              <a:off x="149765" y="1081520"/>
              <a:ext cx="12702" cy="12703"/>
            </a:xfrm>
            <a:custGeom>
              <a:avLst/>
              <a:gdLst/>
              <a:ahLst/>
              <a:cxnLst>
                <a:cxn ang="0">
                  <a:pos x="wd2" y="hd2"/>
                </a:cxn>
                <a:cxn ang="5400000">
                  <a:pos x="wd2" y="hd2"/>
                </a:cxn>
                <a:cxn ang="10800000">
                  <a:pos x="wd2" y="hd2"/>
                </a:cxn>
                <a:cxn ang="16200000">
                  <a:pos x="wd2" y="hd2"/>
                </a:cxn>
              </a:cxnLst>
              <a:rect l="0" t="0" r="r" b="b"/>
              <a:pathLst>
                <a:path w="15303" h="15048" extrusionOk="0">
                  <a:moveTo>
                    <a:pt x="2301" y="15048"/>
                  </a:moveTo>
                  <a:lnTo>
                    <a:pt x="13078" y="15048"/>
                  </a:lnTo>
                  <a:cubicBezTo>
                    <a:pt x="18723" y="4669"/>
                    <a:pt x="13078" y="-6552"/>
                    <a:pt x="2301" y="4669"/>
                  </a:cubicBezTo>
                  <a:cubicBezTo>
                    <a:pt x="2301" y="4669"/>
                    <a:pt x="-2877" y="4669"/>
                    <a:pt x="2301" y="1504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89" name="Google Shape;5647;p41"/>
            <p:cNvSpPr/>
            <p:nvPr/>
          </p:nvSpPr>
          <p:spPr>
            <a:xfrm>
              <a:off x="145222" y="1067683"/>
              <a:ext cx="12703" cy="12702"/>
            </a:xfrm>
            <a:custGeom>
              <a:avLst/>
              <a:gdLst/>
              <a:ahLst/>
              <a:cxnLst>
                <a:cxn ang="0">
                  <a:pos x="wd2" y="hd2"/>
                </a:cxn>
                <a:cxn ang="5400000">
                  <a:pos x="wd2" y="hd2"/>
                </a:cxn>
                <a:cxn ang="10800000">
                  <a:pos x="wd2" y="hd2"/>
                </a:cxn>
                <a:cxn ang="16200000">
                  <a:pos x="wd2" y="hd2"/>
                </a:cxn>
              </a:cxnLst>
              <a:rect l="0" t="0" r="r" b="b"/>
              <a:pathLst>
                <a:path w="17453" h="21600" extrusionOk="0">
                  <a:moveTo>
                    <a:pt x="11855" y="0"/>
                  </a:moveTo>
                  <a:cubicBezTo>
                    <a:pt x="11855" y="0"/>
                    <a:pt x="-4147" y="0"/>
                    <a:pt x="1031" y="21600"/>
                  </a:cubicBezTo>
                  <a:lnTo>
                    <a:pt x="17453" y="21600"/>
                  </a:lnTo>
                  <a:cubicBezTo>
                    <a:pt x="17453" y="0"/>
                    <a:pt x="17453" y="0"/>
                    <a:pt x="11855"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0" name="Google Shape;5648;p41"/>
            <p:cNvSpPr/>
            <p:nvPr/>
          </p:nvSpPr>
          <p:spPr>
            <a:xfrm>
              <a:off x="181421" y="1140020"/>
              <a:ext cx="12702" cy="12701"/>
            </a:xfrm>
            <a:custGeom>
              <a:avLst/>
              <a:gdLst/>
              <a:ahLst/>
              <a:cxnLst>
                <a:cxn ang="0">
                  <a:pos x="wd2" y="hd2"/>
                </a:cxn>
                <a:cxn ang="5400000">
                  <a:pos x="wd2" y="hd2"/>
                </a:cxn>
                <a:cxn ang="10800000">
                  <a:pos x="wd2" y="hd2"/>
                </a:cxn>
                <a:cxn ang="16200000">
                  <a:pos x="wd2" y="hd2"/>
                </a:cxn>
              </a:cxnLst>
              <a:rect l="0" t="0" r="r" b="b"/>
              <a:pathLst>
                <a:path w="15729" h="12976" extrusionOk="0">
                  <a:moveTo>
                    <a:pt x="1554" y="3073"/>
                  </a:moveTo>
                  <a:cubicBezTo>
                    <a:pt x="1554" y="9903"/>
                    <a:pt x="15729" y="17288"/>
                    <a:pt x="15729" y="9903"/>
                  </a:cubicBezTo>
                  <a:cubicBezTo>
                    <a:pt x="15729" y="3073"/>
                    <a:pt x="-5871" y="-4312"/>
                    <a:pt x="1554" y="307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1" name="Google Shape;5649;p41"/>
            <p:cNvSpPr/>
            <p:nvPr/>
          </p:nvSpPr>
          <p:spPr>
            <a:xfrm>
              <a:off x="308642" y="1100174"/>
              <a:ext cx="12702" cy="12702"/>
            </a:xfrm>
            <a:custGeom>
              <a:avLst/>
              <a:gdLst/>
              <a:ahLst/>
              <a:cxnLst>
                <a:cxn ang="0">
                  <a:pos x="wd2" y="hd2"/>
                </a:cxn>
                <a:cxn ang="5400000">
                  <a:pos x="wd2" y="hd2"/>
                </a:cxn>
                <a:cxn ang="10800000">
                  <a:pos x="wd2" y="hd2"/>
                </a:cxn>
                <a:cxn ang="16200000">
                  <a:pos x="wd2" y="hd2"/>
                </a:cxn>
              </a:cxnLst>
              <a:rect l="0" t="0" r="r" b="b"/>
              <a:pathLst>
                <a:path w="16282" h="15393" extrusionOk="0">
                  <a:moveTo>
                    <a:pt x="16282" y="10428"/>
                  </a:moveTo>
                  <a:lnTo>
                    <a:pt x="16282" y="0"/>
                  </a:lnTo>
                  <a:lnTo>
                    <a:pt x="8897" y="0"/>
                  </a:lnTo>
                  <a:lnTo>
                    <a:pt x="2067" y="10428"/>
                  </a:lnTo>
                  <a:cubicBezTo>
                    <a:pt x="-5318" y="21600"/>
                    <a:pt x="8897" y="10428"/>
                    <a:pt x="16282" y="1042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2" name="Google Shape;5650;p41"/>
            <p:cNvSpPr/>
            <p:nvPr/>
          </p:nvSpPr>
          <p:spPr>
            <a:xfrm>
              <a:off x="209175" y="863818"/>
              <a:ext cx="12702" cy="12702"/>
            </a:xfrm>
            <a:custGeom>
              <a:avLst/>
              <a:gdLst/>
              <a:ahLst/>
              <a:cxnLst>
                <a:cxn ang="0">
                  <a:pos x="wd2" y="hd2"/>
                </a:cxn>
                <a:cxn ang="5400000">
                  <a:pos x="wd2" y="hd2"/>
                </a:cxn>
                <a:cxn ang="10800000">
                  <a:pos x="wd2" y="hd2"/>
                </a:cxn>
                <a:cxn ang="16200000">
                  <a:pos x="wd2" y="hd2"/>
                </a:cxn>
              </a:cxnLst>
              <a:rect l="0" t="0" r="r" b="b"/>
              <a:pathLst>
                <a:path w="21600" h="13691" extrusionOk="0">
                  <a:moveTo>
                    <a:pt x="0" y="6327"/>
                  </a:moveTo>
                  <a:cubicBezTo>
                    <a:pt x="7364" y="6327"/>
                    <a:pt x="14175" y="13691"/>
                    <a:pt x="21600" y="13691"/>
                  </a:cubicBezTo>
                  <a:lnTo>
                    <a:pt x="21600" y="6327"/>
                  </a:lnTo>
                  <a:cubicBezTo>
                    <a:pt x="21600" y="6327"/>
                    <a:pt x="0" y="-7909"/>
                    <a:pt x="0" y="632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3" name="Google Shape;5651;p41"/>
            <p:cNvSpPr/>
            <p:nvPr/>
          </p:nvSpPr>
          <p:spPr>
            <a:xfrm>
              <a:off x="262387" y="1165049"/>
              <a:ext cx="12702" cy="12701"/>
            </a:xfrm>
            <a:custGeom>
              <a:avLst/>
              <a:gdLst/>
              <a:ahLst/>
              <a:cxnLst>
                <a:cxn ang="0">
                  <a:pos x="wd2" y="hd2"/>
                </a:cxn>
                <a:cxn ang="5400000">
                  <a:pos x="wd2" y="hd2"/>
                </a:cxn>
                <a:cxn ang="10800000">
                  <a:pos x="wd2" y="hd2"/>
                </a:cxn>
                <a:cxn ang="16200000">
                  <a:pos x="wd2" y="hd2"/>
                </a:cxn>
              </a:cxnLst>
              <a:rect l="0" t="0" r="r" b="b"/>
              <a:pathLst>
                <a:path w="18795" h="16457" extrusionOk="0">
                  <a:moveTo>
                    <a:pt x="10379" y="0"/>
                  </a:moveTo>
                  <a:lnTo>
                    <a:pt x="0" y="0"/>
                  </a:lnTo>
                  <a:cubicBezTo>
                    <a:pt x="0" y="6990"/>
                    <a:pt x="0" y="21600"/>
                    <a:pt x="10379" y="14610"/>
                  </a:cubicBezTo>
                  <a:cubicBezTo>
                    <a:pt x="21600" y="14610"/>
                    <a:pt x="21600" y="0"/>
                    <a:pt x="1037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4" name="Google Shape;5652;p41"/>
            <p:cNvSpPr/>
            <p:nvPr/>
          </p:nvSpPr>
          <p:spPr>
            <a:xfrm>
              <a:off x="219867" y="922166"/>
              <a:ext cx="12702" cy="12702"/>
            </a:xfrm>
            <a:custGeom>
              <a:avLst/>
              <a:gdLst/>
              <a:ahLst/>
              <a:cxnLst>
                <a:cxn ang="0">
                  <a:pos x="wd2" y="hd2"/>
                </a:cxn>
                <a:cxn ang="5400000">
                  <a:pos x="wd2" y="hd2"/>
                </a:cxn>
                <a:cxn ang="10800000">
                  <a:pos x="wd2" y="hd2"/>
                </a:cxn>
                <a:cxn ang="16200000">
                  <a:pos x="wd2" y="hd2"/>
                </a:cxn>
              </a:cxnLst>
              <a:rect l="0" t="0" r="r" b="b"/>
              <a:pathLst>
                <a:path w="17266" h="17479" extrusionOk="0">
                  <a:moveTo>
                    <a:pt x="0" y="0"/>
                  </a:moveTo>
                  <a:lnTo>
                    <a:pt x="0" y="7011"/>
                  </a:lnTo>
                  <a:lnTo>
                    <a:pt x="7364" y="14589"/>
                  </a:lnTo>
                  <a:cubicBezTo>
                    <a:pt x="14175" y="21600"/>
                    <a:pt x="21600" y="14589"/>
                    <a:pt x="14175" y="7011"/>
                  </a:cubicBezTo>
                  <a:cubicBezTo>
                    <a:pt x="7364" y="7011"/>
                    <a:pt x="7364"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5" name="Google Shape;5653;p41"/>
            <p:cNvSpPr/>
            <p:nvPr/>
          </p:nvSpPr>
          <p:spPr>
            <a:xfrm>
              <a:off x="150092" y="1119758"/>
              <a:ext cx="12702" cy="12702"/>
            </a:xfrm>
            <a:custGeom>
              <a:avLst/>
              <a:gdLst/>
              <a:ahLst/>
              <a:cxnLst>
                <a:cxn ang="0">
                  <a:pos x="wd2" y="hd2"/>
                </a:cxn>
                <a:cxn ang="5400000">
                  <a:pos x="wd2" y="hd2"/>
                </a:cxn>
                <a:cxn ang="10800000">
                  <a:pos x="wd2" y="hd2"/>
                </a:cxn>
                <a:cxn ang="16200000">
                  <a:pos x="wd2" y="hd2"/>
                </a:cxn>
              </a:cxnLst>
              <a:rect l="0" t="0" r="r" b="b"/>
              <a:pathLst>
                <a:path w="14658" h="21600" extrusionOk="0">
                  <a:moveTo>
                    <a:pt x="1372" y="21600"/>
                  </a:moveTo>
                  <a:lnTo>
                    <a:pt x="12149" y="21600"/>
                  </a:lnTo>
                  <a:cubicBezTo>
                    <a:pt x="12149" y="21600"/>
                    <a:pt x="17794" y="0"/>
                    <a:pt x="12149" y="0"/>
                  </a:cubicBezTo>
                  <a:cubicBezTo>
                    <a:pt x="6971" y="0"/>
                    <a:pt x="-3806" y="21600"/>
                    <a:pt x="1372"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6" name="Google Shape;5654;p41"/>
            <p:cNvSpPr/>
            <p:nvPr/>
          </p:nvSpPr>
          <p:spPr>
            <a:xfrm>
              <a:off x="230812" y="1158259"/>
              <a:ext cx="12702" cy="12702"/>
            </a:xfrm>
            <a:custGeom>
              <a:avLst/>
              <a:gdLst/>
              <a:ahLst/>
              <a:cxnLst>
                <a:cxn ang="0">
                  <a:pos x="wd2" y="hd2"/>
                </a:cxn>
                <a:cxn ang="5400000">
                  <a:pos x="wd2" y="hd2"/>
                </a:cxn>
                <a:cxn ang="10800000">
                  <a:pos x="wd2" y="hd2"/>
                </a:cxn>
                <a:cxn ang="16200000">
                  <a:pos x="wd2" y="hd2"/>
                </a:cxn>
              </a:cxnLst>
              <a:rect l="0" t="0" r="r" b="b"/>
              <a:pathLst>
                <a:path w="21600" h="17299" extrusionOk="0">
                  <a:moveTo>
                    <a:pt x="11221" y="17299"/>
                  </a:moveTo>
                  <a:cubicBezTo>
                    <a:pt x="11221" y="9935"/>
                    <a:pt x="11221" y="9935"/>
                    <a:pt x="21600" y="9935"/>
                  </a:cubicBezTo>
                  <a:cubicBezTo>
                    <a:pt x="21600" y="3063"/>
                    <a:pt x="21600" y="-4301"/>
                    <a:pt x="11221" y="3063"/>
                  </a:cubicBezTo>
                  <a:lnTo>
                    <a:pt x="0" y="9935"/>
                  </a:lnTo>
                  <a:cubicBezTo>
                    <a:pt x="0" y="9935"/>
                    <a:pt x="0" y="17299"/>
                    <a:pt x="11221" y="1729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7" name="Google Shape;5655;p41"/>
            <p:cNvSpPr/>
            <p:nvPr/>
          </p:nvSpPr>
          <p:spPr>
            <a:xfrm>
              <a:off x="115487" y="1026871"/>
              <a:ext cx="12702" cy="12702"/>
            </a:xfrm>
            <a:custGeom>
              <a:avLst/>
              <a:gdLst/>
              <a:ahLst/>
              <a:cxnLst>
                <a:cxn ang="0">
                  <a:pos x="wd2" y="hd2"/>
                </a:cxn>
                <a:cxn ang="5400000">
                  <a:pos x="wd2" y="hd2"/>
                </a:cxn>
                <a:cxn ang="10800000">
                  <a:pos x="wd2" y="hd2"/>
                </a:cxn>
                <a:cxn ang="16200000">
                  <a:pos x="wd2" y="hd2"/>
                </a:cxn>
              </a:cxnLst>
              <a:rect l="0" t="0" r="r" b="b"/>
              <a:pathLst>
                <a:path w="16259" h="15260" extrusionOk="0">
                  <a:moveTo>
                    <a:pt x="14175" y="4566"/>
                  </a:moveTo>
                  <a:cubicBezTo>
                    <a:pt x="21600" y="-2445"/>
                    <a:pt x="7364" y="-2445"/>
                    <a:pt x="0" y="12144"/>
                  </a:cubicBezTo>
                  <a:cubicBezTo>
                    <a:pt x="0" y="12144"/>
                    <a:pt x="7364" y="19155"/>
                    <a:pt x="7364" y="12144"/>
                  </a:cubicBezTo>
                  <a:cubicBezTo>
                    <a:pt x="7364" y="12144"/>
                    <a:pt x="14175" y="12144"/>
                    <a:pt x="14175" y="45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8" name="Google Shape;5656;p41"/>
            <p:cNvSpPr/>
            <p:nvPr/>
          </p:nvSpPr>
          <p:spPr>
            <a:xfrm>
              <a:off x="294487" y="1053933"/>
              <a:ext cx="12702" cy="12702"/>
            </a:xfrm>
            <a:custGeom>
              <a:avLst/>
              <a:gdLst/>
              <a:ahLst/>
              <a:cxnLst>
                <a:cxn ang="0">
                  <a:pos x="wd2" y="hd2"/>
                </a:cxn>
                <a:cxn ang="5400000">
                  <a:pos x="wd2" y="hd2"/>
                </a:cxn>
                <a:cxn ang="10800000">
                  <a:pos x="wd2" y="hd2"/>
                </a:cxn>
                <a:cxn ang="16200000">
                  <a:pos x="wd2" y="hd2"/>
                </a:cxn>
              </a:cxnLst>
              <a:rect l="0" t="0" r="r" b="b"/>
              <a:pathLst>
                <a:path w="21600" h="18041" extrusionOk="0">
                  <a:moveTo>
                    <a:pt x="21600" y="10677"/>
                  </a:moveTo>
                  <a:cubicBezTo>
                    <a:pt x="21600" y="-3559"/>
                    <a:pt x="0" y="-3559"/>
                    <a:pt x="0" y="10677"/>
                  </a:cubicBezTo>
                  <a:cubicBezTo>
                    <a:pt x="0" y="10677"/>
                    <a:pt x="0" y="18041"/>
                    <a:pt x="11221" y="18041"/>
                  </a:cubicBezTo>
                  <a:cubicBezTo>
                    <a:pt x="11221" y="18041"/>
                    <a:pt x="11221" y="10677"/>
                    <a:pt x="21600" y="1067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899" name="Google Shape;5657;p41"/>
            <p:cNvSpPr/>
            <p:nvPr/>
          </p:nvSpPr>
          <p:spPr>
            <a:xfrm>
              <a:off x="225025" y="1022758"/>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11266"/>
                  </a:moveTo>
                  <a:cubicBezTo>
                    <a:pt x="21600" y="0"/>
                    <a:pt x="21600" y="0"/>
                    <a:pt x="11266" y="0"/>
                  </a:cubicBezTo>
                  <a:cubicBezTo>
                    <a:pt x="11266" y="0"/>
                    <a:pt x="0" y="11266"/>
                    <a:pt x="0" y="21600"/>
                  </a:cubicBezTo>
                  <a:cubicBezTo>
                    <a:pt x="11266" y="21600"/>
                    <a:pt x="21600" y="11266"/>
                    <a:pt x="21600" y="1126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0" name="Google Shape;5658;p41"/>
            <p:cNvSpPr/>
            <p:nvPr/>
          </p:nvSpPr>
          <p:spPr>
            <a:xfrm>
              <a:off x="298278" y="999518"/>
              <a:ext cx="12702" cy="12703"/>
            </a:xfrm>
            <a:custGeom>
              <a:avLst/>
              <a:gdLst/>
              <a:ahLst/>
              <a:cxnLst>
                <a:cxn ang="0">
                  <a:pos x="wd2" y="hd2"/>
                </a:cxn>
                <a:cxn ang="5400000">
                  <a:pos x="wd2" y="hd2"/>
                </a:cxn>
                <a:cxn ang="10800000">
                  <a:pos x="wd2" y="hd2"/>
                </a:cxn>
                <a:cxn ang="16200000">
                  <a:pos x="wd2" y="hd2"/>
                </a:cxn>
              </a:cxnLst>
              <a:rect l="0" t="0" r="r" b="b"/>
              <a:pathLst>
                <a:path w="9483" h="15057" extrusionOk="0">
                  <a:moveTo>
                    <a:pt x="3056" y="15057"/>
                  </a:moveTo>
                  <a:lnTo>
                    <a:pt x="8654" y="8067"/>
                  </a:lnTo>
                  <a:cubicBezTo>
                    <a:pt x="13879" y="-6543"/>
                    <a:pt x="-7721" y="447"/>
                    <a:pt x="3056" y="1505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1" name="Google Shape;5659;p41"/>
            <p:cNvSpPr/>
            <p:nvPr/>
          </p:nvSpPr>
          <p:spPr>
            <a:xfrm>
              <a:off x="302963" y="1020375"/>
              <a:ext cx="12702" cy="12702"/>
            </a:xfrm>
            <a:custGeom>
              <a:avLst/>
              <a:gdLst/>
              <a:ahLst/>
              <a:cxnLst>
                <a:cxn ang="0">
                  <a:pos x="wd2" y="hd2"/>
                </a:cxn>
                <a:cxn ang="5400000">
                  <a:pos x="wd2" y="hd2"/>
                </a:cxn>
                <a:cxn ang="10800000">
                  <a:pos x="wd2" y="hd2"/>
                </a:cxn>
                <a:cxn ang="16200000">
                  <a:pos x="wd2" y="hd2"/>
                </a:cxn>
              </a:cxnLst>
              <a:rect l="0" t="0" r="r" b="b"/>
              <a:pathLst>
                <a:path w="15767" h="13042" extrusionOk="0">
                  <a:moveTo>
                    <a:pt x="15767" y="4593"/>
                  </a:moveTo>
                  <a:cubicBezTo>
                    <a:pt x="8403" y="-5741"/>
                    <a:pt x="1531" y="4593"/>
                    <a:pt x="1531" y="4593"/>
                  </a:cubicBezTo>
                  <a:cubicBezTo>
                    <a:pt x="-5833" y="15859"/>
                    <a:pt x="15767" y="15859"/>
                    <a:pt x="15767" y="459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2" name="Google Shape;5660;p41"/>
            <p:cNvSpPr/>
            <p:nvPr/>
          </p:nvSpPr>
          <p:spPr>
            <a:xfrm>
              <a:off x="230270" y="1187323"/>
              <a:ext cx="12702" cy="12701"/>
            </a:xfrm>
            <a:custGeom>
              <a:avLst/>
              <a:gdLst/>
              <a:ahLst/>
              <a:cxnLst>
                <a:cxn ang="0">
                  <a:pos x="wd2" y="hd2"/>
                </a:cxn>
                <a:cxn ang="5400000">
                  <a:pos x="wd2" y="hd2"/>
                </a:cxn>
                <a:cxn ang="10800000">
                  <a:pos x="wd2" y="hd2"/>
                </a:cxn>
                <a:cxn ang="16200000">
                  <a:pos x="wd2" y="hd2"/>
                </a:cxn>
              </a:cxnLst>
              <a:rect l="0" t="0" r="r" b="b"/>
              <a:pathLst>
                <a:path w="17329" h="17802" extrusionOk="0">
                  <a:moveTo>
                    <a:pt x="17329" y="0"/>
                  </a:moveTo>
                  <a:cubicBezTo>
                    <a:pt x="2740" y="0"/>
                    <a:pt x="-4271" y="10334"/>
                    <a:pt x="2740" y="10334"/>
                  </a:cubicBezTo>
                  <a:cubicBezTo>
                    <a:pt x="2740" y="21600"/>
                    <a:pt x="17329" y="21600"/>
                    <a:pt x="1732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3" name="Google Shape;5661;p41"/>
            <p:cNvSpPr/>
            <p:nvPr/>
          </p:nvSpPr>
          <p:spPr>
            <a:xfrm>
              <a:off x="236600" y="1028813"/>
              <a:ext cx="12702" cy="12701"/>
            </a:xfrm>
            <a:custGeom>
              <a:avLst/>
              <a:gdLst/>
              <a:ahLst/>
              <a:cxnLst>
                <a:cxn ang="0">
                  <a:pos x="wd2" y="hd2"/>
                </a:cxn>
                <a:cxn ang="5400000">
                  <a:pos x="wd2" y="hd2"/>
                </a:cxn>
                <a:cxn ang="10800000">
                  <a:pos x="wd2" y="hd2"/>
                </a:cxn>
                <a:cxn ang="16200000">
                  <a:pos x="wd2" y="hd2"/>
                </a:cxn>
              </a:cxnLst>
              <a:rect l="0" t="0" r="r" b="b"/>
              <a:pathLst>
                <a:path w="21600" h="15489" extrusionOk="0">
                  <a:moveTo>
                    <a:pt x="21600" y="7364"/>
                  </a:moveTo>
                  <a:cubicBezTo>
                    <a:pt x="21600" y="7364"/>
                    <a:pt x="21600" y="0"/>
                    <a:pt x="11266" y="0"/>
                  </a:cubicBezTo>
                  <a:lnTo>
                    <a:pt x="0" y="7364"/>
                  </a:lnTo>
                  <a:cubicBezTo>
                    <a:pt x="0" y="14175"/>
                    <a:pt x="11266" y="21600"/>
                    <a:pt x="21600" y="736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4" name="Google Shape;5662;p41"/>
            <p:cNvSpPr/>
            <p:nvPr/>
          </p:nvSpPr>
          <p:spPr>
            <a:xfrm>
              <a:off x="303642" y="1026585"/>
              <a:ext cx="12702" cy="12703"/>
            </a:xfrm>
            <a:custGeom>
              <a:avLst/>
              <a:gdLst/>
              <a:ahLst/>
              <a:cxnLst>
                <a:cxn ang="0">
                  <a:pos x="wd2" y="hd2"/>
                </a:cxn>
                <a:cxn ang="5400000">
                  <a:pos x="wd2" y="hd2"/>
                </a:cxn>
                <a:cxn ang="10800000">
                  <a:pos x="wd2" y="hd2"/>
                </a:cxn>
                <a:cxn ang="16200000">
                  <a:pos x="wd2" y="hd2"/>
                </a:cxn>
              </a:cxnLst>
              <a:rect l="0" t="0" r="r" b="b"/>
              <a:pathLst>
                <a:path w="16462" h="15499" extrusionOk="0">
                  <a:moveTo>
                    <a:pt x="14610" y="15499"/>
                  </a:moveTo>
                  <a:cubicBezTo>
                    <a:pt x="21600" y="4278"/>
                    <a:pt x="7053" y="-6101"/>
                    <a:pt x="0" y="4278"/>
                  </a:cubicBezTo>
                  <a:cubicBezTo>
                    <a:pt x="0" y="15499"/>
                    <a:pt x="0" y="15499"/>
                    <a:pt x="7053" y="15499"/>
                  </a:cubicBezTo>
                  <a:lnTo>
                    <a:pt x="14610" y="15499"/>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5" name="Google Shape;5663;p41"/>
            <p:cNvSpPr/>
            <p:nvPr/>
          </p:nvSpPr>
          <p:spPr>
            <a:xfrm>
              <a:off x="313392" y="1045908"/>
              <a:ext cx="12702" cy="12702"/>
            </a:xfrm>
            <a:custGeom>
              <a:avLst/>
              <a:gdLst/>
              <a:ahLst/>
              <a:cxnLst>
                <a:cxn ang="0">
                  <a:pos x="wd2" y="hd2"/>
                </a:cxn>
                <a:cxn ang="5400000">
                  <a:pos x="wd2" y="hd2"/>
                </a:cxn>
                <a:cxn ang="10800000">
                  <a:pos x="wd2" y="hd2"/>
                </a:cxn>
                <a:cxn ang="16200000">
                  <a:pos x="wd2" y="hd2"/>
                </a:cxn>
              </a:cxnLst>
              <a:rect l="0" t="0" r="r" b="b"/>
              <a:pathLst>
                <a:path w="13208" h="21600" extrusionOk="0">
                  <a:moveTo>
                    <a:pt x="3063" y="21600"/>
                  </a:moveTo>
                  <a:cubicBezTo>
                    <a:pt x="9935" y="21600"/>
                    <a:pt x="9935" y="11266"/>
                    <a:pt x="9935" y="11266"/>
                  </a:cubicBezTo>
                  <a:cubicBezTo>
                    <a:pt x="17299" y="0"/>
                    <a:pt x="9935" y="0"/>
                    <a:pt x="9935" y="0"/>
                  </a:cubicBezTo>
                  <a:cubicBezTo>
                    <a:pt x="3063" y="0"/>
                    <a:pt x="-4301" y="11266"/>
                    <a:pt x="3063"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6" name="Google Shape;5664;p41"/>
            <p:cNvSpPr/>
            <p:nvPr/>
          </p:nvSpPr>
          <p:spPr>
            <a:xfrm>
              <a:off x="164375" y="1145808"/>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cubicBezTo>
                    <a:pt x="21600" y="0"/>
                    <a:pt x="21600" y="0"/>
                    <a:pt x="10334" y="0"/>
                  </a:cubicBezTo>
                  <a:cubicBezTo>
                    <a:pt x="0" y="0"/>
                    <a:pt x="0" y="21600"/>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7" name="Google Shape;5665;p41"/>
            <p:cNvSpPr/>
            <p:nvPr/>
          </p:nvSpPr>
          <p:spPr>
            <a:xfrm>
              <a:off x="242762" y="1189220"/>
              <a:ext cx="12702" cy="12702"/>
            </a:xfrm>
            <a:custGeom>
              <a:avLst/>
              <a:gdLst/>
              <a:ahLst/>
              <a:cxnLst>
                <a:cxn ang="0">
                  <a:pos x="wd2" y="hd2"/>
                </a:cxn>
                <a:cxn ang="5400000">
                  <a:pos x="wd2" y="hd2"/>
                </a:cxn>
                <a:cxn ang="10800000">
                  <a:pos x="wd2" y="hd2"/>
                </a:cxn>
                <a:cxn ang="16200000">
                  <a:pos x="wd2" y="hd2"/>
                </a:cxn>
              </a:cxnLst>
              <a:rect l="0" t="0" r="r" b="b"/>
              <a:pathLst>
                <a:path w="18795" h="21600" extrusionOk="0">
                  <a:moveTo>
                    <a:pt x="18795" y="21600"/>
                  </a:moveTo>
                  <a:cubicBezTo>
                    <a:pt x="18795" y="0"/>
                    <a:pt x="18795" y="0"/>
                    <a:pt x="8416" y="0"/>
                  </a:cubicBezTo>
                  <a:cubicBezTo>
                    <a:pt x="-2805" y="0"/>
                    <a:pt x="-2805" y="21600"/>
                    <a:pt x="8416"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8" name="Google Shape;5666;p41"/>
            <p:cNvSpPr/>
            <p:nvPr/>
          </p:nvSpPr>
          <p:spPr>
            <a:xfrm>
              <a:off x="249057" y="1160278"/>
              <a:ext cx="12702" cy="12701"/>
            </a:xfrm>
            <a:custGeom>
              <a:avLst/>
              <a:gdLst/>
              <a:ahLst/>
              <a:cxnLst>
                <a:cxn ang="0">
                  <a:pos x="wd2" y="hd2"/>
                </a:cxn>
                <a:cxn ang="5400000">
                  <a:pos x="wd2" y="hd2"/>
                </a:cxn>
                <a:cxn ang="10800000">
                  <a:pos x="wd2" y="hd2"/>
                </a:cxn>
                <a:cxn ang="16200000">
                  <a:pos x="wd2" y="hd2"/>
                </a:cxn>
              </a:cxnLst>
              <a:rect l="0" t="0" r="r" b="b"/>
              <a:pathLst>
                <a:path w="15024" h="10938" extrusionOk="0">
                  <a:moveTo>
                    <a:pt x="15024" y="1702"/>
                  </a:moveTo>
                  <a:cubicBezTo>
                    <a:pt x="15024" y="1702"/>
                    <a:pt x="4690" y="-5351"/>
                    <a:pt x="4690" y="9259"/>
                  </a:cubicBezTo>
                  <a:cubicBezTo>
                    <a:pt x="-6576" y="9259"/>
                    <a:pt x="4690" y="16249"/>
                    <a:pt x="15024" y="170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09" name="Google Shape;5667;p41"/>
            <p:cNvSpPr/>
            <p:nvPr/>
          </p:nvSpPr>
          <p:spPr>
            <a:xfrm>
              <a:off x="115378" y="1040495"/>
              <a:ext cx="12701" cy="12702"/>
            </a:xfrm>
            <a:custGeom>
              <a:avLst/>
              <a:gdLst/>
              <a:ahLst/>
              <a:cxnLst>
                <a:cxn ang="0">
                  <a:pos x="wd2" y="hd2"/>
                </a:cxn>
                <a:cxn ang="5400000">
                  <a:pos x="wd2" y="hd2"/>
                </a:cxn>
                <a:cxn ang="10800000">
                  <a:pos x="wd2" y="hd2"/>
                </a:cxn>
                <a:cxn ang="16200000">
                  <a:pos x="wd2" y="hd2"/>
                </a:cxn>
              </a:cxnLst>
              <a:rect l="0" t="0" r="r" b="b"/>
              <a:pathLst>
                <a:path w="15729" h="18795" extrusionOk="0">
                  <a:moveTo>
                    <a:pt x="14175" y="8416"/>
                  </a:moveTo>
                  <a:cubicBezTo>
                    <a:pt x="21600" y="-2805"/>
                    <a:pt x="0" y="-2805"/>
                    <a:pt x="0" y="8416"/>
                  </a:cubicBezTo>
                  <a:cubicBezTo>
                    <a:pt x="0" y="18795"/>
                    <a:pt x="7364" y="18795"/>
                    <a:pt x="7364" y="1879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0" name="Google Shape;5668;p41"/>
            <p:cNvSpPr/>
            <p:nvPr/>
          </p:nvSpPr>
          <p:spPr>
            <a:xfrm>
              <a:off x="268550" y="923553"/>
              <a:ext cx="12702" cy="12703"/>
            </a:xfrm>
            <a:custGeom>
              <a:avLst/>
              <a:gdLst/>
              <a:ahLst/>
              <a:cxnLst>
                <a:cxn ang="0">
                  <a:pos x="wd2" y="hd2"/>
                </a:cxn>
                <a:cxn ang="5400000">
                  <a:pos x="wd2" y="hd2"/>
                </a:cxn>
                <a:cxn ang="10800000">
                  <a:pos x="wd2" y="hd2"/>
                </a:cxn>
                <a:cxn ang="16200000">
                  <a:pos x="wd2" y="hd2"/>
                </a:cxn>
              </a:cxnLst>
              <a:rect l="0" t="0" r="r" b="b"/>
              <a:pathLst>
                <a:path w="21600" h="15499" extrusionOk="0">
                  <a:moveTo>
                    <a:pt x="10334" y="0"/>
                  </a:moveTo>
                  <a:cubicBezTo>
                    <a:pt x="0" y="0"/>
                    <a:pt x="0" y="11221"/>
                    <a:pt x="0" y="11221"/>
                  </a:cubicBezTo>
                  <a:cubicBezTo>
                    <a:pt x="0" y="21600"/>
                    <a:pt x="21600" y="11221"/>
                    <a:pt x="2160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1" name="Google Shape;5669;p41"/>
            <p:cNvSpPr/>
            <p:nvPr/>
          </p:nvSpPr>
          <p:spPr>
            <a:xfrm>
              <a:off x="222250" y="1182017"/>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21600" y="7784"/>
                  </a:moveTo>
                  <a:cubicBezTo>
                    <a:pt x="21600" y="-2595"/>
                    <a:pt x="0" y="-2595"/>
                    <a:pt x="0" y="7784"/>
                  </a:cubicBezTo>
                  <a:cubicBezTo>
                    <a:pt x="0" y="19005"/>
                    <a:pt x="10334" y="19005"/>
                    <a:pt x="21600" y="77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2" name="Google Shape;5670;p41"/>
            <p:cNvSpPr/>
            <p:nvPr/>
          </p:nvSpPr>
          <p:spPr>
            <a:xfrm>
              <a:off x="272165" y="930536"/>
              <a:ext cx="12702" cy="12701"/>
            </a:xfrm>
            <a:custGeom>
              <a:avLst/>
              <a:gdLst/>
              <a:ahLst/>
              <a:cxnLst>
                <a:cxn ang="0">
                  <a:pos x="wd2" y="hd2"/>
                </a:cxn>
                <a:cxn ang="5400000">
                  <a:pos x="wd2" y="hd2"/>
                </a:cxn>
                <a:cxn ang="10800000">
                  <a:pos x="wd2" y="hd2"/>
                </a:cxn>
                <a:cxn ang="16200000">
                  <a:pos x="wd2" y="hd2"/>
                </a:cxn>
              </a:cxnLst>
              <a:rect l="0" t="0" r="r" b="b"/>
              <a:pathLst>
                <a:path w="15341" h="18783" extrusionOk="0">
                  <a:moveTo>
                    <a:pt x="15341" y="8449"/>
                  </a:moveTo>
                  <a:cubicBezTo>
                    <a:pt x="5007" y="-2817"/>
                    <a:pt x="5007" y="-2817"/>
                    <a:pt x="5007" y="8449"/>
                  </a:cubicBezTo>
                  <a:cubicBezTo>
                    <a:pt x="-6259" y="8449"/>
                    <a:pt x="5007" y="18783"/>
                    <a:pt x="5007" y="18783"/>
                  </a:cubicBezTo>
                  <a:cubicBezTo>
                    <a:pt x="15341" y="18783"/>
                    <a:pt x="15341" y="8449"/>
                    <a:pt x="15341" y="844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3" name="Google Shape;5671;p41"/>
            <p:cNvSpPr/>
            <p:nvPr/>
          </p:nvSpPr>
          <p:spPr>
            <a:xfrm>
              <a:off x="114715" y="1016970"/>
              <a:ext cx="12702" cy="12702"/>
            </a:xfrm>
            <a:custGeom>
              <a:avLst/>
              <a:gdLst/>
              <a:ahLst/>
              <a:cxnLst>
                <a:cxn ang="0">
                  <a:pos x="wd2" y="hd2"/>
                </a:cxn>
                <a:cxn ang="5400000">
                  <a:pos x="wd2" y="hd2"/>
                </a:cxn>
                <a:cxn ang="10800000">
                  <a:pos x="wd2" y="hd2"/>
                </a:cxn>
                <a:cxn ang="16200000">
                  <a:pos x="wd2" y="hd2"/>
                </a:cxn>
              </a:cxnLst>
              <a:rect l="0" t="0" r="r" b="b"/>
              <a:pathLst>
                <a:path w="19005" h="21600" extrusionOk="0">
                  <a:moveTo>
                    <a:pt x="0" y="11221"/>
                  </a:moveTo>
                  <a:cubicBezTo>
                    <a:pt x="0" y="21600"/>
                    <a:pt x="0" y="21600"/>
                    <a:pt x="11221" y="21600"/>
                  </a:cubicBezTo>
                  <a:lnTo>
                    <a:pt x="11221" y="11221"/>
                  </a:lnTo>
                  <a:cubicBezTo>
                    <a:pt x="21600" y="11221"/>
                    <a:pt x="21600" y="0"/>
                    <a:pt x="11221" y="0"/>
                  </a:cubicBezTo>
                  <a:cubicBezTo>
                    <a:pt x="0" y="0"/>
                    <a:pt x="0" y="11221"/>
                    <a:pt x="0" y="112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4" name="Google Shape;5672;p41"/>
            <p:cNvSpPr/>
            <p:nvPr/>
          </p:nvSpPr>
          <p:spPr>
            <a:xfrm>
              <a:off x="236253" y="846357"/>
              <a:ext cx="12702" cy="12702"/>
            </a:xfrm>
            <a:custGeom>
              <a:avLst/>
              <a:gdLst/>
              <a:ahLst/>
              <a:cxnLst>
                <a:cxn ang="0">
                  <a:pos x="wd2" y="hd2"/>
                </a:cxn>
                <a:cxn ang="5400000">
                  <a:pos x="wd2" y="hd2"/>
                </a:cxn>
                <a:cxn ang="10800000">
                  <a:pos x="wd2" y="hd2"/>
                </a:cxn>
                <a:cxn ang="16200000">
                  <a:pos x="wd2" y="hd2"/>
                </a:cxn>
              </a:cxnLst>
              <a:rect l="0" t="0" r="r" b="b"/>
              <a:pathLst>
                <a:path w="19016" h="21600" extrusionOk="0">
                  <a:moveTo>
                    <a:pt x="11266" y="21600"/>
                  </a:moveTo>
                  <a:cubicBezTo>
                    <a:pt x="21600" y="21600"/>
                    <a:pt x="21600" y="0"/>
                    <a:pt x="11266" y="0"/>
                  </a:cubicBezTo>
                  <a:cubicBezTo>
                    <a:pt x="0" y="0"/>
                    <a:pt x="0" y="0"/>
                    <a:pt x="0" y="10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5" name="Google Shape;5673;p41"/>
            <p:cNvSpPr/>
            <p:nvPr/>
          </p:nvSpPr>
          <p:spPr>
            <a:xfrm>
              <a:off x="115895" y="1008408"/>
              <a:ext cx="12702" cy="12702"/>
            </a:xfrm>
            <a:custGeom>
              <a:avLst/>
              <a:gdLst/>
              <a:ahLst/>
              <a:cxnLst>
                <a:cxn ang="0">
                  <a:pos x="wd2" y="hd2"/>
                </a:cxn>
                <a:cxn ang="5400000">
                  <a:pos x="wd2" y="hd2"/>
                </a:cxn>
                <a:cxn ang="10800000">
                  <a:pos x="wd2" y="hd2"/>
                </a:cxn>
                <a:cxn ang="16200000">
                  <a:pos x="wd2" y="hd2"/>
                </a:cxn>
              </a:cxnLst>
              <a:rect l="0" t="0" r="r" b="b"/>
              <a:pathLst>
                <a:path w="15366" h="21600" extrusionOk="0">
                  <a:moveTo>
                    <a:pt x="4987" y="21600"/>
                  </a:moveTo>
                  <a:cubicBezTo>
                    <a:pt x="4987" y="21600"/>
                    <a:pt x="15366" y="21600"/>
                    <a:pt x="15366" y="10334"/>
                  </a:cubicBezTo>
                  <a:lnTo>
                    <a:pt x="15366" y="0"/>
                  </a:lnTo>
                  <a:cubicBezTo>
                    <a:pt x="4987" y="0"/>
                    <a:pt x="4987" y="10334"/>
                    <a:pt x="4987" y="10334"/>
                  </a:cubicBezTo>
                  <a:cubicBezTo>
                    <a:pt x="-6234" y="10334"/>
                    <a:pt x="4987" y="21600"/>
                    <a:pt x="4987"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6" name="Google Shape;5674;p41"/>
            <p:cNvSpPr/>
            <p:nvPr/>
          </p:nvSpPr>
          <p:spPr>
            <a:xfrm>
              <a:off x="228037" y="852915"/>
              <a:ext cx="12702" cy="12702"/>
            </a:xfrm>
            <a:custGeom>
              <a:avLst/>
              <a:gdLst/>
              <a:ahLst/>
              <a:cxnLst>
                <a:cxn ang="0">
                  <a:pos x="wd2" y="hd2"/>
                </a:cxn>
                <a:cxn ang="5400000">
                  <a:pos x="wd2" y="hd2"/>
                </a:cxn>
                <a:cxn ang="10800000">
                  <a:pos x="wd2" y="hd2"/>
                </a:cxn>
                <a:cxn ang="16200000">
                  <a:pos x="wd2" y="hd2"/>
                </a:cxn>
              </a:cxnLst>
              <a:rect l="0" t="0" r="r" b="b"/>
              <a:pathLst>
                <a:path w="21600" h="15834" extrusionOk="0">
                  <a:moveTo>
                    <a:pt x="10379" y="15834"/>
                  </a:moveTo>
                  <a:cubicBezTo>
                    <a:pt x="21600" y="15834"/>
                    <a:pt x="21600" y="15834"/>
                    <a:pt x="21600" y="4613"/>
                  </a:cubicBezTo>
                  <a:cubicBezTo>
                    <a:pt x="21600" y="4613"/>
                    <a:pt x="10379" y="-5766"/>
                    <a:pt x="0" y="4613"/>
                  </a:cubicBezTo>
                  <a:cubicBezTo>
                    <a:pt x="0" y="4613"/>
                    <a:pt x="0" y="15834"/>
                    <a:pt x="10379" y="158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7" name="Google Shape;5675;p41"/>
            <p:cNvSpPr/>
            <p:nvPr/>
          </p:nvSpPr>
          <p:spPr>
            <a:xfrm>
              <a:off x="153614" y="1128445"/>
              <a:ext cx="12703" cy="12702"/>
            </a:xfrm>
            <a:custGeom>
              <a:avLst/>
              <a:gdLst/>
              <a:ahLst/>
              <a:cxnLst>
                <a:cxn ang="0">
                  <a:pos x="wd2" y="hd2"/>
                </a:cxn>
                <a:cxn ang="5400000">
                  <a:pos x="wd2" y="hd2"/>
                </a:cxn>
                <a:cxn ang="10800000">
                  <a:pos x="wd2" y="hd2"/>
                </a:cxn>
                <a:cxn ang="16200000">
                  <a:pos x="wd2" y="hd2"/>
                </a:cxn>
              </a:cxnLst>
              <a:rect l="0" t="0" r="r" b="b"/>
              <a:pathLst>
                <a:path w="15523" h="21600" extrusionOk="0">
                  <a:moveTo>
                    <a:pt x="15523" y="0"/>
                  </a:moveTo>
                  <a:cubicBezTo>
                    <a:pt x="4257" y="0"/>
                    <a:pt x="-6077" y="21600"/>
                    <a:pt x="4257" y="21600"/>
                  </a:cubicBezTo>
                  <a:lnTo>
                    <a:pt x="15523" y="2160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8" name="Google Shape;5676;p41"/>
            <p:cNvSpPr/>
            <p:nvPr/>
          </p:nvSpPr>
          <p:spPr>
            <a:xfrm>
              <a:off x="217278" y="859695"/>
              <a:ext cx="12702" cy="12703"/>
            </a:xfrm>
            <a:custGeom>
              <a:avLst/>
              <a:gdLst/>
              <a:ahLst/>
              <a:cxnLst>
                <a:cxn ang="0">
                  <a:pos x="wd2" y="hd2"/>
                </a:cxn>
                <a:cxn ang="5400000">
                  <a:pos x="wd2" y="hd2"/>
                </a:cxn>
                <a:cxn ang="10800000">
                  <a:pos x="wd2" y="hd2"/>
                </a:cxn>
                <a:cxn ang="16200000">
                  <a:pos x="wd2" y="hd2"/>
                </a:cxn>
              </a:cxnLst>
              <a:rect l="0" t="0" r="r" b="b"/>
              <a:pathLst>
                <a:path w="15499" h="14066" extrusionOk="0">
                  <a:moveTo>
                    <a:pt x="4278" y="0"/>
                  </a:moveTo>
                  <a:cubicBezTo>
                    <a:pt x="-6101" y="0"/>
                    <a:pt x="4278" y="21600"/>
                    <a:pt x="15499" y="11266"/>
                  </a:cubicBezTo>
                  <a:lnTo>
                    <a:pt x="15499"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19" name="Google Shape;5677;p41"/>
            <p:cNvSpPr/>
            <p:nvPr/>
          </p:nvSpPr>
          <p:spPr>
            <a:xfrm>
              <a:off x="197587" y="915313"/>
              <a:ext cx="12702" cy="12702"/>
            </a:xfrm>
            <a:custGeom>
              <a:avLst/>
              <a:gdLst/>
              <a:ahLst/>
              <a:cxnLst>
                <a:cxn ang="0">
                  <a:pos x="wd2" y="hd2"/>
                </a:cxn>
                <a:cxn ang="5400000">
                  <a:pos x="wd2" y="hd2"/>
                </a:cxn>
                <a:cxn ang="10800000">
                  <a:pos x="wd2" y="hd2"/>
                </a:cxn>
                <a:cxn ang="16200000">
                  <a:pos x="wd2" y="hd2"/>
                </a:cxn>
              </a:cxnLst>
              <a:rect l="0" t="0" r="r" b="b"/>
              <a:pathLst>
                <a:path w="21600" h="12758" extrusionOk="0">
                  <a:moveTo>
                    <a:pt x="21600" y="7751"/>
                  </a:moveTo>
                  <a:cubicBezTo>
                    <a:pt x="21600" y="-2583"/>
                    <a:pt x="0" y="-2583"/>
                    <a:pt x="0" y="7751"/>
                  </a:cubicBezTo>
                  <a:cubicBezTo>
                    <a:pt x="0" y="7751"/>
                    <a:pt x="21600" y="19017"/>
                    <a:pt x="21600" y="775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0" name="Google Shape;5678;p41"/>
            <p:cNvSpPr/>
            <p:nvPr/>
          </p:nvSpPr>
          <p:spPr>
            <a:xfrm>
              <a:off x="168662" y="1019142"/>
              <a:ext cx="12702" cy="12702"/>
            </a:xfrm>
            <a:custGeom>
              <a:avLst/>
              <a:gdLst/>
              <a:ahLst/>
              <a:cxnLst>
                <a:cxn ang="0">
                  <a:pos x="wd2" y="hd2"/>
                </a:cxn>
                <a:cxn ang="5400000">
                  <a:pos x="wd2" y="hd2"/>
                </a:cxn>
                <a:cxn ang="10800000">
                  <a:pos x="wd2" y="hd2"/>
                </a:cxn>
                <a:cxn ang="16200000">
                  <a:pos x="wd2" y="hd2"/>
                </a:cxn>
              </a:cxnLst>
              <a:rect l="0" t="0" r="r" b="b"/>
              <a:pathLst>
                <a:path w="21600" h="15341" extrusionOk="0">
                  <a:moveTo>
                    <a:pt x="0" y="10334"/>
                  </a:moveTo>
                  <a:cubicBezTo>
                    <a:pt x="0" y="21600"/>
                    <a:pt x="21600" y="10334"/>
                    <a:pt x="21600" y="10334"/>
                  </a:cubicBezTo>
                  <a:cubicBezTo>
                    <a:pt x="21600" y="0"/>
                    <a:pt x="21600"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1" name="Google Shape;5679;p41"/>
            <p:cNvSpPr/>
            <p:nvPr/>
          </p:nvSpPr>
          <p:spPr>
            <a:xfrm>
              <a:off x="304675" y="1005423"/>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0" y="8416"/>
                  </a:moveTo>
                  <a:cubicBezTo>
                    <a:pt x="0" y="18795"/>
                    <a:pt x="21600" y="18795"/>
                    <a:pt x="21600" y="8416"/>
                  </a:cubicBezTo>
                  <a:cubicBezTo>
                    <a:pt x="21600" y="-2805"/>
                    <a:pt x="0" y="-2805"/>
                    <a:pt x="0" y="841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2" name="Google Shape;5680;p41"/>
            <p:cNvSpPr/>
            <p:nvPr/>
          </p:nvSpPr>
          <p:spPr>
            <a:xfrm>
              <a:off x="327825" y="1047420"/>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cubicBezTo>
                    <a:pt x="21600" y="0"/>
                    <a:pt x="21600"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3" name="Google Shape;5681;p41"/>
            <p:cNvSpPr/>
            <p:nvPr/>
          </p:nvSpPr>
          <p:spPr>
            <a:xfrm>
              <a:off x="220737" y="1011214"/>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0" y="8450"/>
                  </a:moveTo>
                  <a:cubicBezTo>
                    <a:pt x="0" y="18784"/>
                    <a:pt x="21600" y="18784"/>
                    <a:pt x="21600" y="8450"/>
                  </a:cubicBezTo>
                  <a:cubicBezTo>
                    <a:pt x="21600" y="-2816"/>
                    <a:pt x="0" y="-2816"/>
                    <a:pt x="0" y="845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4" name="Google Shape;5682;p41"/>
            <p:cNvSpPr/>
            <p:nvPr/>
          </p:nvSpPr>
          <p:spPr>
            <a:xfrm>
              <a:off x="252575" y="1190986"/>
              <a:ext cx="12702" cy="12702"/>
            </a:xfrm>
            <a:custGeom>
              <a:avLst/>
              <a:gdLst/>
              <a:ahLst/>
              <a:cxnLst>
                <a:cxn ang="0">
                  <a:pos x="wd2" y="hd2"/>
                </a:cxn>
                <a:cxn ang="5400000">
                  <a:pos x="wd2" y="hd2"/>
                </a:cxn>
                <a:cxn ang="10800000">
                  <a:pos x="wd2" y="hd2"/>
                </a:cxn>
                <a:cxn ang="16200000">
                  <a:pos x="wd2" y="hd2"/>
                </a:cxn>
              </a:cxnLst>
              <a:rect l="0" t="0" r="r" b="b"/>
              <a:pathLst>
                <a:path w="21600" h="18783" extrusionOk="0">
                  <a:moveTo>
                    <a:pt x="0" y="8449"/>
                  </a:moveTo>
                  <a:lnTo>
                    <a:pt x="0" y="18783"/>
                  </a:lnTo>
                  <a:lnTo>
                    <a:pt x="21600" y="8449"/>
                  </a:lnTo>
                  <a:cubicBezTo>
                    <a:pt x="21600" y="-2817"/>
                    <a:pt x="0" y="-2817"/>
                    <a:pt x="0" y="844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5" name="Google Shape;5683;p41"/>
            <p:cNvSpPr/>
            <p:nvPr/>
          </p:nvSpPr>
          <p:spPr>
            <a:xfrm>
              <a:off x="306062" y="1090255"/>
              <a:ext cx="12702" cy="12702"/>
            </a:xfrm>
            <a:custGeom>
              <a:avLst/>
              <a:gdLst/>
              <a:ahLst/>
              <a:cxnLst>
                <a:cxn ang="0">
                  <a:pos x="wd2" y="hd2"/>
                </a:cxn>
                <a:cxn ang="5400000">
                  <a:pos x="wd2" y="hd2"/>
                </a:cxn>
                <a:cxn ang="10800000">
                  <a:pos x="wd2" y="hd2"/>
                </a:cxn>
                <a:cxn ang="16200000">
                  <a:pos x="wd2" y="hd2"/>
                </a:cxn>
              </a:cxnLst>
              <a:rect l="0" t="0" r="r" b="b"/>
              <a:pathLst>
                <a:path w="21600" h="15473" extrusionOk="0">
                  <a:moveTo>
                    <a:pt x="21600" y="15473"/>
                  </a:moveTo>
                  <a:cubicBezTo>
                    <a:pt x="21600" y="4301"/>
                    <a:pt x="11221" y="-6127"/>
                    <a:pt x="0" y="4301"/>
                  </a:cubicBezTo>
                  <a:cubicBezTo>
                    <a:pt x="0" y="15473"/>
                    <a:pt x="0" y="15473"/>
                    <a:pt x="11221" y="1547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6" name="Google Shape;5684;p41"/>
            <p:cNvSpPr/>
            <p:nvPr/>
          </p:nvSpPr>
          <p:spPr>
            <a:xfrm>
              <a:off x="242387" y="843831"/>
              <a:ext cx="12702" cy="12703"/>
            </a:xfrm>
            <a:custGeom>
              <a:avLst/>
              <a:gdLst/>
              <a:ahLst/>
              <a:cxnLst>
                <a:cxn ang="0">
                  <a:pos x="wd2" y="hd2"/>
                </a:cxn>
                <a:cxn ang="5400000">
                  <a:pos x="wd2" y="hd2"/>
                </a:cxn>
                <a:cxn ang="10800000">
                  <a:pos x="wd2" y="hd2"/>
                </a:cxn>
                <a:cxn ang="16200000">
                  <a:pos x="wd2" y="hd2"/>
                </a:cxn>
              </a:cxnLst>
              <a:rect l="0" t="0" r="r" b="b"/>
              <a:pathLst>
                <a:path w="21600" h="12771" extrusionOk="0">
                  <a:moveTo>
                    <a:pt x="21600" y="4987"/>
                  </a:moveTo>
                  <a:lnTo>
                    <a:pt x="11221" y="4987"/>
                  </a:lnTo>
                  <a:cubicBezTo>
                    <a:pt x="11221" y="-6234"/>
                    <a:pt x="0" y="4987"/>
                    <a:pt x="0" y="4987"/>
                  </a:cubicBezTo>
                  <a:cubicBezTo>
                    <a:pt x="0" y="15366"/>
                    <a:pt x="11221" y="15366"/>
                    <a:pt x="21600" y="498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7" name="Google Shape;5685;p41"/>
            <p:cNvSpPr/>
            <p:nvPr/>
          </p:nvSpPr>
          <p:spPr>
            <a:xfrm>
              <a:off x="287300" y="1048087"/>
              <a:ext cx="12702" cy="12702"/>
            </a:xfrm>
            <a:custGeom>
              <a:avLst/>
              <a:gdLst/>
              <a:ahLst/>
              <a:cxnLst>
                <a:cxn ang="0">
                  <a:pos x="wd2" y="hd2"/>
                </a:cxn>
                <a:cxn ang="5400000">
                  <a:pos x="wd2" y="hd2"/>
                </a:cxn>
                <a:cxn ang="10800000">
                  <a:pos x="wd2" y="hd2"/>
                </a:cxn>
                <a:cxn ang="16200000">
                  <a:pos x="wd2" y="hd2"/>
                </a:cxn>
              </a:cxnLst>
              <a:rect l="0" t="0" r="r" b="b"/>
              <a:pathLst>
                <a:path w="21600" h="15366" extrusionOk="0">
                  <a:moveTo>
                    <a:pt x="21600" y="0"/>
                  </a:moveTo>
                  <a:cubicBezTo>
                    <a:pt x="0" y="0"/>
                    <a:pt x="0" y="0"/>
                    <a:pt x="0" y="10379"/>
                  </a:cubicBezTo>
                  <a:cubicBezTo>
                    <a:pt x="0" y="21600"/>
                    <a:pt x="21600" y="10379"/>
                    <a:pt x="21600" y="1037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8" name="Google Shape;5686;p41"/>
            <p:cNvSpPr/>
            <p:nvPr/>
          </p:nvSpPr>
          <p:spPr>
            <a:xfrm>
              <a:off x="157087" y="1137704"/>
              <a:ext cx="12702" cy="12702"/>
            </a:xfrm>
            <a:custGeom>
              <a:avLst/>
              <a:gdLst/>
              <a:ahLst/>
              <a:cxnLst>
                <a:cxn ang="0">
                  <a:pos x="wd2" y="hd2"/>
                </a:cxn>
                <a:cxn ang="5400000">
                  <a:pos x="wd2" y="hd2"/>
                </a:cxn>
                <a:cxn ang="10800000">
                  <a:pos x="wd2" y="hd2"/>
                </a:cxn>
                <a:cxn ang="16200000">
                  <a:pos x="wd2" y="hd2"/>
                </a:cxn>
              </a:cxnLst>
              <a:rect l="0" t="0" r="r" b="b"/>
              <a:pathLst>
                <a:path w="21600" h="15499" extrusionOk="0">
                  <a:moveTo>
                    <a:pt x="21600" y="11221"/>
                  </a:moveTo>
                  <a:lnTo>
                    <a:pt x="21600" y="0"/>
                  </a:lnTo>
                  <a:lnTo>
                    <a:pt x="0" y="0"/>
                  </a:lnTo>
                  <a:cubicBezTo>
                    <a:pt x="0" y="11221"/>
                    <a:pt x="0" y="21600"/>
                    <a:pt x="21600" y="112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29" name="Google Shape;5687;p41"/>
            <p:cNvSpPr/>
            <p:nvPr/>
          </p:nvSpPr>
          <p:spPr>
            <a:xfrm>
              <a:off x="347450" y="1058995"/>
              <a:ext cx="12703" cy="12702"/>
            </a:xfrm>
            <a:custGeom>
              <a:avLst/>
              <a:gdLst/>
              <a:ahLst/>
              <a:cxnLst>
                <a:cxn ang="0">
                  <a:pos x="wd2" y="hd2"/>
                </a:cxn>
                <a:cxn ang="5400000">
                  <a:pos x="wd2" y="hd2"/>
                </a:cxn>
                <a:cxn ang="10800000">
                  <a:pos x="wd2" y="hd2"/>
                </a:cxn>
                <a:cxn ang="16200000">
                  <a:pos x="wd2" y="hd2"/>
                </a:cxn>
              </a:cxnLst>
              <a:rect l="0" t="0" r="r" b="b"/>
              <a:pathLst>
                <a:path w="15074" h="21600" extrusionOk="0">
                  <a:moveTo>
                    <a:pt x="15074" y="0"/>
                  </a:moveTo>
                  <a:cubicBezTo>
                    <a:pt x="4646" y="0"/>
                    <a:pt x="-6526" y="21600"/>
                    <a:pt x="4646" y="21600"/>
                  </a:cubicBezTo>
                  <a:lnTo>
                    <a:pt x="15074" y="2160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0" name="Google Shape;5688;p41"/>
            <p:cNvSpPr/>
            <p:nvPr/>
          </p:nvSpPr>
          <p:spPr>
            <a:xfrm>
              <a:off x="368325" y="1067683"/>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cubicBezTo>
                    <a:pt x="21600" y="0"/>
                    <a:pt x="0" y="0"/>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1" name="Google Shape;5689;p41"/>
            <p:cNvSpPr/>
            <p:nvPr/>
          </p:nvSpPr>
          <p:spPr>
            <a:xfrm>
              <a:off x="117234" y="1053638"/>
              <a:ext cx="12702" cy="12702"/>
            </a:xfrm>
            <a:custGeom>
              <a:avLst/>
              <a:gdLst/>
              <a:ahLst/>
              <a:cxnLst>
                <a:cxn ang="0">
                  <a:pos x="wd2" y="hd2"/>
                </a:cxn>
                <a:cxn ang="5400000">
                  <a:pos x="wd2" y="hd2"/>
                </a:cxn>
                <a:cxn ang="10800000">
                  <a:pos x="wd2" y="hd2"/>
                </a:cxn>
                <a:cxn ang="16200000">
                  <a:pos x="wd2" y="hd2"/>
                </a:cxn>
              </a:cxnLst>
              <a:rect l="0" t="0" r="r" b="b"/>
              <a:pathLst>
                <a:path w="15341" h="13635" extrusionOk="0">
                  <a:moveTo>
                    <a:pt x="0" y="0"/>
                  </a:moveTo>
                  <a:cubicBezTo>
                    <a:pt x="0" y="0"/>
                    <a:pt x="10334" y="21600"/>
                    <a:pt x="10334" y="10428"/>
                  </a:cubicBezTo>
                  <a:cubicBezTo>
                    <a:pt x="21600" y="10428"/>
                    <a:pt x="10334" y="0"/>
                    <a:pt x="10334"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2" name="Google Shape;5690;p41"/>
            <p:cNvSpPr/>
            <p:nvPr/>
          </p:nvSpPr>
          <p:spPr>
            <a:xfrm>
              <a:off x="272837" y="940916"/>
              <a:ext cx="12702" cy="12703"/>
            </a:xfrm>
            <a:custGeom>
              <a:avLst/>
              <a:gdLst/>
              <a:ahLst/>
              <a:cxnLst>
                <a:cxn ang="0">
                  <a:pos x="wd2" y="hd2"/>
                </a:cxn>
                <a:cxn ang="5400000">
                  <a:pos x="wd2" y="hd2"/>
                </a:cxn>
                <a:cxn ang="10800000">
                  <a:pos x="wd2" y="hd2"/>
                </a:cxn>
                <a:cxn ang="16200000">
                  <a:pos x="wd2" y="hd2"/>
                </a:cxn>
              </a:cxnLst>
              <a:rect l="0" t="0" r="r" b="b"/>
              <a:pathLst>
                <a:path w="21600" h="15523" extrusionOk="0">
                  <a:moveTo>
                    <a:pt x="0" y="0"/>
                  </a:moveTo>
                  <a:cubicBezTo>
                    <a:pt x="0" y="11266"/>
                    <a:pt x="0" y="21600"/>
                    <a:pt x="21600" y="11266"/>
                  </a:cubicBezTo>
                  <a:lnTo>
                    <a:pt x="21600"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3" name="Google Shape;5691;p41"/>
            <p:cNvSpPr/>
            <p:nvPr/>
          </p:nvSpPr>
          <p:spPr>
            <a:xfrm>
              <a:off x="275725" y="945516"/>
              <a:ext cx="12702" cy="12701"/>
            </a:xfrm>
            <a:custGeom>
              <a:avLst/>
              <a:gdLst/>
              <a:ahLst/>
              <a:cxnLst>
                <a:cxn ang="0">
                  <a:pos x="wd2" y="hd2"/>
                </a:cxn>
                <a:cxn ang="5400000">
                  <a:pos x="wd2" y="hd2"/>
                </a:cxn>
                <a:cxn ang="10800000">
                  <a:pos x="wd2" y="hd2"/>
                </a:cxn>
                <a:cxn ang="16200000">
                  <a:pos x="wd2" y="hd2"/>
                </a:cxn>
              </a:cxnLst>
              <a:rect l="0" t="0" r="r" b="b"/>
              <a:pathLst>
                <a:path w="21600" h="15834" extrusionOk="0">
                  <a:moveTo>
                    <a:pt x="0" y="4613"/>
                  </a:moveTo>
                  <a:lnTo>
                    <a:pt x="0" y="15834"/>
                  </a:lnTo>
                  <a:cubicBezTo>
                    <a:pt x="21600" y="15834"/>
                    <a:pt x="21600" y="15834"/>
                    <a:pt x="21600" y="4613"/>
                  </a:cubicBezTo>
                  <a:cubicBezTo>
                    <a:pt x="21600" y="4613"/>
                    <a:pt x="0" y="-5766"/>
                    <a:pt x="0" y="461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4" name="Google Shape;5692;p41"/>
            <p:cNvSpPr/>
            <p:nvPr/>
          </p:nvSpPr>
          <p:spPr>
            <a:xfrm>
              <a:off x="1304976" y="656511"/>
              <a:ext cx="387202" cy="398649"/>
            </a:xfrm>
            <a:custGeom>
              <a:avLst/>
              <a:gdLst/>
              <a:ahLst/>
              <a:cxnLst>
                <a:cxn ang="0">
                  <a:pos x="wd2" y="hd2"/>
                </a:cxn>
                <a:cxn ang="5400000">
                  <a:pos x="wd2" y="hd2"/>
                </a:cxn>
                <a:cxn ang="10800000">
                  <a:pos x="wd2" y="hd2"/>
                </a:cxn>
                <a:cxn ang="16200000">
                  <a:pos x="wd2" y="hd2"/>
                </a:cxn>
              </a:cxnLst>
              <a:rect l="0" t="0" r="r" b="b"/>
              <a:pathLst>
                <a:path w="21250" h="21254" extrusionOk="0">
                  <a:moveTo>
                    <a:pt x="9530" y="8602"/>
                  </a:moveTo>
                  <a:lnTo>
                    <a:pt x="7154" y="2740"/>
                  </a:lnTo>
                  <a:lnTo>
                    <a:pt x="7154" y="2123"/>
                  </a:lnTo>
                  <a:cubicBezTo>
                    <a:pt x="7154" y="1975"/>
                    <a:pt x="7306" y="1975"/>
                    <a:pt x="7306" y="1813"/>
                  </a:cubicBezTo>
                  <a:cubicBezTo>
                    <a:pt x="7471" y="1813"/>
                    <a:pt x="7471" y="1813"/>
                    <a:pt x="7624" y="1665"/>
                  </a:cubicBezTo>
                  <a:cubicBezTo>
                    <a:pt x="8577" y="1505"/>
                    <a:pt x="9377" y="1356"/>
                    <a:pt x="10330" y="1356"/>
                  </a:cubicBezTo>
                  <a:cubicBezTo>
                    <a:pt x="11282" y="1356"/>
                    <a:pt x="12236" y="1505"/>
                    <a:pt x="13023" y="1813"/>
                  </a:cubicBezTo>
                  <a:cubicBezTo>
                    <a:pt x="13188" y="1813"/>
                    <a:pt x="13188" y="1813"/>
                    <a:pt x="13342" y="1975"/>
                  </a:cubicBezTo>
                  <a:lnTo>
                    <a:pt x="13506" y="2123"/>
                  </a:lnTo>
                  <a:lnTo>
                    <a:pt x="13506" y="2740"/>
                  </a:lnTo>
                  <a:lnTo>
                    <a:pt x="10965" y="8602"/>
                  </a:lnTo>
                  <a:cubicBezTo>
                    <a:pt x="10801" y="8763"/>
                    <a:pt x="10801" y="8911"/>
                    <a:pt x="10647" y="8911"/>
                  </a:cubicBezTo>
                  <a:cubicBezTo>
                    <a:pt x="10482" y="9071"/>
                    <a:pt x="10330" y="9071"/>
                    <a:pt x="10165" y="9071"/>
                  </a:cubicBezTo>
                  <a:cubicBezTo>
                    <a:pt x="10012" y="9071"/>
                    <a:pt x="10012" y="8911"/>
                    <a:pt x="9847" y="8911"/>
                  </a:cubicBezTo>
                  <a:cubicBezTo>
                    <a:pt x="9695" y="8763"/>
                    <a:pt x="9530" y="8763"/>
                    <a:pt x="9530" y="8602"/>
                  </a:cubicBezTo>
                  <a:close/>
                  <a:moveTo>
                    <a:pt x="6200" y="739"/>
                  </a:moveTo>
                  <a:cubicBezTo>
                    <a:pt x="3342" y="1813"/>
                    <a:pt x="1271" y="3826"/>
                    <a:pt x="166" y="6443"/>
                  </a:cubicBezTo>
                  <a:cubicBezTo>
                    <a:pt x="0" y="6443"/>
                    <a:pt x="0" y="6603"/>
                    <a:pt x="0" y="6750"/>
                  </a:cubicBezTo>
                  <a:cubicBezTo>
                    <a:pt x="0" y="6912"/>
                    <a:pt x="0" y="6912"/>
                    <a:pt x="166" y="6912"/>
                  </a:cubicBezTo>
                  <a:cubicBezTo>
                    <a:pt x="318" y="6912"/>
                    <a:pt x="483" y="7060"/>
                    <a:pt x="635" y="7060"/>
                  </a:cubicBezTo>
                  <a:cubicBezTo>
                    <a:pt x="635" y="6912"/>
                    <a:pt x="801" y="6750"/>
                    <a:pt x="801" y="6750"/>
                  </a:cubicBezTo>
                  <a:cubicBezTo>
                    <a:pt x="1906" y="4443"/>
                    <a:pt x="3812" y="2430"/>
                    <a:pt x="6519" y="1356"/>
                  </a:cubicBezTo>
                  <a:cubicBezTo>
                    <a:pt x="9060" y="431"/>
                    <a:pt x="11918" y="579"/>
                    <a:pt x="14294" y="1505"/>
                  </a:cubicBezTo>
                  <a:cubicBezTo>
                    <a:pt x="16683" y="2592"/>
                    <a:pt x="18741" y="4443"/>
                    <a:pt x="19694" y="7060"/>
                  </a:cubicBezTo>
                  <a:cubicBezTo>
                    <a:pt x="20812" y="9528"/>
                    <a:pt x="20646" y="12305"/>
                    <a:pt x="19694" y="14625"/>
                  </a:cubicBezTo>
                  <a:cubicBezTo>
                    <a:pt x="18588" y="16934"/>
                    <a:pt x="16683" y="18945"/>
                    <a:pt x="13977" y="20020"/>
                  </a:cubicBezTo>
                  <a:cubicBezTo>
                    <a:pt x="13188" y="20328"/>
                    <a:pt x="12388" y="20489"/>
                    <a:pt x="11601" y="20489"/>
                  </a:cubicBezTo>
                  <a:lnTo>
                    <a:pt x="11753" y="21106"/>
                  </a:lnTo>
                  <a:lnTo>
                    <a:pt x="11753" y="21254"/>
                  </a:lnTo>
                  <a:cubicBezTo>
                    <a:pt x="12553" y="21254"/>
                    <a:pt x="13506" y="20945"/>
                    <a:pt x="14294" y="20637"/>
                  </a:cubicBezTo>
                  <a:cubicBezTo>
                    <a:pt x="17153" y="19563"/>
                    <a:pt x="19224" y="17403"/>
                    <a:pt x="20329" y="14935"/>
                  </a:cubicBezTo>
                  <a:cubicBezTo>
                    <a:pt x="21448" y="12466"/>
                    <a:pt x="21600" y="9528"/>
                    <a:pt x="20494" y="6750"/>
                  </a:cubicBezTo>
                  <a:cubicBezTo>
                    <a:pt x="19376" y="3974"/>
                    <a:pt x="17153" y="1975"/>
                    <a:pt x="14612" y="888"/>
                  </a:cubicBezTo>
                  <a:cubicBezTo>
                    <a:pt x="12071" y="-186"/>
                    <a:pt x="9060" y="-346"/>
                    <a:pt x="6200" y="739"/>
                  </a:cubicBezTo>
                  <a:close/>
                  <a:moveTo>
                    <a:pt x="11601" y="12466"/>
                  </a:moveTo>
                  <a:lnTo>
                    <a:pt x="11601" y="12157"/>
                  </a:lnTo>
                  <a:cubicBezTo>
                    <a:pt x="11753" y="12157"/>
                    <a:pt x="11753" y="11997"/>
                    <a:pt x="11918" y="11997"/>
                  </a:cubicBezTo>
                  <a:lnTo>
                    <a:pt x="12071" y="12157"/>
                  </a:lnTo>
                  <a:lnTo>
                    <a:pt x="17953" y="14465"/>
                  </a:lnTo>
                  <a:lnTo>
                    <a:pt x="17953" y="14625"/>
                  </a:lnTo>
                  <a:cubicBezTo>
                    <a:pt x="17953" y="14625"/>
                    <a:pt x="18105" y="14625"/>
                    <a:pt x="18105" y="14773"/>
                  </a:cubicBezTo>
                  <a:lnTo>
                    <a:pt x="18105" y="14935"/>
                  </a:lnTo>
                  <a:cubicBezTo>
                    <a:pt x="17636" y="15700"/>
                    <a:pt x="17153" y="16317"/>
                    <a:pt x="16518" y="16934"/>
                  </a:cubicBezTo>
                  <a:cubicBezTo>
                    <a:pt x="15883" y="17551"/>
                    <a:pt x="15095" y="18020"/>
                    <a:pt x="14460" y="18476"/>
                  </a:cubicBezTo>
                  <a:lnTo>
                    <a:pt x="14142" y="18476"/>
                  </a:lnTo>
                  <a:lnTo>
                    <a:pt x="13977" y="18328"/>
                  </a:lnTo>
                  <a:close/>
                  <a:moveTo>
                    <a:pt x="13506" y="18328"/>
                  </a:moveTo>
                  <a:lnTo>
                    <a:pt x="11282" y="12614"/>
                  </a:lnTo>
                  <a:cubicBezTo>
                    <a:pt x="11118" y="12466"/>
                    <a:pt x="11118" y="12305"/>
                    <a:pt x="11118" y="12157"/>
                  </a:cubicBezTo>
                  <a:cubicBezTo>
                    <a:pt x="11282" y="12157"/>
                    <a:pt x="11282" y="11997"/>
                    <a:pt x="11436" y="11849"/>
                  </a:cubicBezTo>
                  <a:cubicBezTo>
                    <a:pt x="11436" y="11849"/>
                    <a:pt x="11601" y="11688"/>
                    <a:pt x="11753" y="11688"/>
                  </a:cubicBezTo>
                  <a:lnTo>
                    <a:pt x="12236" y="11688"/>
                  </a:lnTo>
                  <a:lnTo>
                    <a:pt x="18105" y="14156"/>
                  </a:lnTo>
                  <a:lnTo>
                    <a:pt x="18271" y="14317"/>
                  </a:lnTo>
                  <a:cubicBezTo>
                    <a:pt x="18271" y="14465"/>
                    <a:pt x="18424" y="14465"/>
                    <a:pt x="18424" y="14625"/>
                  </a:cubicBezTo>
                  <a:lnTo>
                    <a:pt x="18424" y="15243"/>
                  </a:lnTo>
                  <a:cubicBezTo>
                    <a:pt x="17953" y="16008"/>
                    <a:pt x="17318" y="16625"/>
                    <a:pt x="16683" y="17242"/>
                  </a:cubicBezTo>
                  <a:cubicBezTo>
                    <a:pt x="16047" y="17859"/>
                    <a:pt x="15412" y="18328"/>
                    <a:pt x="14612" y="18785"/>
                  </a:cubicBezTo>
                  <a:lnTo>
                    <a:pt x="13977" y="18785"/>
                  </a:lnTo>
                  <a:cubicBezTo>
                    <a:pt x="13823" y="18785"/>
                    <a:pt x="13823" y="18637"/>
                    <a:pt x="13659" y="18637"/>
                  </a:cubicBezTo>
                  <a:cubicBezTo>
                    <a:pt x="13659" y="18637"/>
                    <a:pt x="13659" y="18476"/>
                    <a:pt x="13506" y="18328"/>
                  </a:cubicBezTo>
                  <a:close/>
                  <a:moveTo>
                    <a:pt x="6036" y="9071"/>
                  </a:moveTo>
                  <a:lnTo>
                    <a:pt x="8106" y="9997"/>
                  </a:lnTo>
                  <a:cubicBezTo>
                    <a:pt x="8260" y="9997"/>
                    <a:pt x="8260" y="10145"/>
                    <a:pt x="8424" y="10305"/>
                  </a:cubicBezTo>
                  <a:cubicBezTo>
                    <a:pt x="8424" y="10305"/>
                    <a:pt x="8577" y="10453"/>
                    <a:pt x="8577" y="10615"/>
                  </a:cubicBezTo>
                  <a:cubicBezTo>
                    <a:pt x="8577" y="10763"/>
                    <a:pt x="8424" y="10923"/>
                    <a:pt x="8424" y="11070"/>
                  </a:cubicBezTo>
                  <a:cubicBezTo>
                    <a:pt x="8260" y="10923"/>
                    <a:pt x="8260" y="10763"/>
                    <a:pt x="8106" y="10763"/>
                  </a:cubicBezTo>
                  <a:lnTo>
                    <a:pt x="8106" y="10453"/>
                  </a:lnTo>
                  <a:lnTo>
                    <a:pt x="7941" y="10305"/>
                  </a:lnTo>
                  <a:lnTo>
                    <a:pt x="7471" y="10145"/>
                  </a:lnTo>
                  <a:cubicBezTo>
                    <a:pt x="7154" y="9836"/>
                    <a:pt x="6835" y="9688"/>
                    <a:pt x="6519" y="9380"/>
                  </a:cubicBezTo>
                  <a:cubicBezTo>
                    <a:pt x="6353" y="9380"/>
                    <a:pt x="6200" y="9219"/>
                    <a:pt x="6036" y="9071"/>
                  </a:cubicBezTo>
                  <a:close/>
                  <a:moveTo>
                    <a:pt x="10801" y="12774"/>
                  </a:moveTo>
                  <a:lnTo>
                    <a:pt x="13188" y="18476"/>
                  </a:lnTo>
                  <a:lnTo>
                    <a:pt x="13188" y="19093"/>
                  </a:lnTo>
                  <a:cubicBezTo>
                    <a:pt x="13188" y="19255"/>
                    <a:pt x="13023" y="19255"/>
                    <a:pt x="13023" y="19403"/>
                  </a:cubicBezTo>
                  <a:lnTo>
                    <a:pt x="12706" y="19403"/>
                  </a:lnTo>
                  <a:cubicBezTo>
                    <a:pt x="12388" y="19563"/>
                    <a:pt x="11918" y="19710"/>
                    <a:pt x="11601" y="19710"/>
                  </a:cubicBezTo>
                  <a:cubicBezTo>
                    <a:pt x="11601" y="19563"/>
                    <a:pt x="11436" y="19403"/>
                    <a:pt x="11436" y="19403"/>
                  </a:cubicBezTo>
                  <a:cubicBezTo>
                    <a:pt x="11918" y="19255"/>
                    <a:pt x="12236" y="19255"/>
                    <a:pt x="12553" y="19093"/>
                  </a:cubicBezTo>
                  <a:lnTo>
                    <a:pt x="12706" y="19093"/>
                  </a:lnTo>
                  <a:lnTo>
                    <a:pt x="12871" y="18945"/>
                  </a:lnTo>
                  <a:lnTo>
                    <a:pt x="12871" y="18637"/>
                  </a:lnTo>
                  <a:lnTo>
                    <a:pt x="10482" y="12922"/>
                  </a:lnTo>
                  <a:cubicBezTo>
                    <a:pt x="10482" y="12922"/>
                    <a:pt x="10482" y="12774"/>
                    <a:pt x="10330" y="12774"/>
                  </a:cubicBezTo>
                  <a:lnTo>
                    <a:pt x="10012" y="12774"/>
                  </a:lnTo>
                  <a:cubicBezTo>
                    <a:pt x="10012" y="12774"/>
                    <a:pt x="9847" y="12774"/>
                    <a:pt x="9847" y="12922"/>
                  </a:cubicBezTo>
                  <a:lnTo>
                    <a:pt x="9847" y="13083"/>
                  </a:lnTo>
                  <a:cubicBezTo>
                    <a:pt x="9847" y="12922"/>
                    <a:pt x="9847" y="12922"/>
                    <a:pt x="9695" y="12922"/>
                  </a:cubicBezTo>
                  <a:cubicBezTo>
                    <a:pt x="9695" y="12774"/>
                    <a:pt x="9695" y="12774"/>
                    <a:pt x="9530" y="12614"/>
                  </a:cubicBezTo>
                  <a:cubicBezTo>
                    <a:pt x="9695" y="12614"/>
                    <a:pt x="9695" y="12466"/>
                    <a:pt x="9847" y="12466"/>
                  </a:cubicBezTo>
                  <a:cubicBezTo>
                    <a:pt x="9847" y="12305"/>
                    <a:pt x="10012" y="12305"/>
                    <a:pt x="10165" y="12305"/>
                  </a:cubicBezTo>
                  <a:cubicBezTo>
                    <a:pt x="10330" y="12305"/>
                    <a:pt x="10482" y="12305"/>
                    <a:pt x="10647" y="12466"/>
                  </a:cubicBezTo>
                  <a:cubicBezTo>
                    <a:pt x="10647" y="12466"/>
                    <a:pt x="10801" y="12614"/>
                    <a:pt x="10801" y="12774"/>
                  </a:cubicBezTo>
                  <a:close/>
                  <a:moveTo>
                    <a:pt x="12071" y="9380"/>
                  </a:moveTo>
                  <a:lnTo>
                    <a:pt x="18271" y="7060"/>
                  </a:lnTo>
                  <a:lnTo>
                    <a:pt x="18271" y="6912"/>
                  </a:lnTo>
                  <a:lnTo>
                    <a:pt x="18424" y="6912"/>
                  </a:lnTo>
                  <a:lnTo>
                    <a:pt x="18424" y="6603"/>
                  </a:lnTo>
                  <a:cubicBezTo>
                    <a:pt x="17953" y="5825"/>
                    <a:pt x="17470" y="5060"/>
                    <a:pt x="16835" y="4443"/>
                  </a:cubicBezTo>
                  <a:cubicBezTo>
                    <a:pt x="16200" y="3826"/>
                    <a:pt x="15564" y="3357"/>
                    <a:pt x="14777" y="2900"/>
                  </a:cubicBezTo>
                  <a:lnTo>
                    <a:pt x="14460" y="2900"/>
                  </a:lnTo>
                  <a:lnTo>
                    <a:pt x="14294" y="3048"/>
                  </a:lnTo>
                  <a:lnTo>
                    <a:pt x="11601" y="8911"/>
                  </a:lnTo>
                  <a:lnTo>
                    <a:pt x="11601" y="9071"/>
                  </a:lnTo>
                  <a:cubicBezTo>
                    <a:pt x="11601" y="9219"/>
                    <a:pt x="11753" y="9219"/>
                    <a:pt x="11753" y="9219"/>
                  </a:cubicBezTo>
                  <a:cubicBezTo>
                    <a:pt x="11753" y="9380"/>
                    <a:pt x="11918" y="9380"/>
                    <a:pt x="11918" y="9380"/>
                  </a:cubicBezTo>
                  <a:close/>
                  <a:moveTo>
                    <a:pt x="18271" y="7368"/>
                  </a:moveTo>
                  <a:cubicBezTo>
                    <a:pt x="18424" y="7368"/>
                    <a:pt x="18588" y="7368"/>
                    <a:pt x="18588" y="7220"/>
                  </a:cubicBezTo>
                  <a:cubicBezTo>
                    <a:pt x="18588" y="7220"/>
                    <a:pt x="18741" y="7060"/>
                    <a:pt x="18741" y="6912"/>
                  </a:cubicBezTo>
                  <a:lnTo>
                    <a:pt x="18741" y="6443"/>
                  </a:lnTo>
                  <a:cubicBezTo>
                    <a:pt x="18271" y="5516"/>
                    <a:pt x="17788" y="4899"/>
                    <a:pt x="17153" y="4282"/>
                  </a:cubicBezTo>
                  <a:cubicBezTo>
                    <a:pt x="16518" y="3665"/>
                    <a:pt x="15730" y="3048"/>
                    <a:pt x="14929" y="2592"/>
                  </a:cubicBezTo>
                  <a:lnTo>
                    <a:pt x="14612" y="2592"/>
                  </a:lnTo>
                  <a:cubicBezTo>
                    <a:pt x="14612" y="2430"/>
                    <a:pt x="14460" y="2592"/>
                    <a:pt x="14294" y="2592"/>
                  </a:cubicBezTo>
                  <a:cubicBezTo>
                    <a:pt x="14294" y="2592"/>
                    <a:pt x="14142" y="2592"/>
                    <a:pt x="14142" y="2740"/>
                  </a:cubicBezTo>
                  <a:cubicBezTo>
                    <a:pt x="13977" y="2740"/>
                    <a:pt x="13977" y="2900"/>
                    <a:pt x="13977" y="2900"/>
                  </a:cubicBezTo>
                  <a:lnTo>
                    <a:pt x="11282" y="8763"/>
                  </a:lnTo>
                  <a:lnTo>
                    <a:pt x="11282" y="9219"/>
                  </a:lnTo>
                  <a:cubicBezTo>
                    <a:pt x="11282" y="9380"/>
                    <a:pt x="11282" y="9380"/>
                    <a:pt x="11436" y="9528"/>
                  </a:cubicBezTo>
                  <a:cubicBezTo>
                    <a:pt x="11601" y="9688"/>
                    <a:pt x="11753" y="9688"/>
                    <a:pt x="11753" y="9688"/>
                  </a:cubicBezTo>
                  <a:cubicBezTo>
                    <a:pt x="11918" y="9836"/>
                    <a:pt x="12071" y="9836"/>
                    <a:pt x="12236" y="9688"/>
                  </a:cubicBezTo>
                  <a:close/>
                  <a:moveTo>
                    <a:pt x="8741" y="8911"/>
                  </a:moveTo>
                  <a:lnTo>
                    <a:pt x="6353" y="2900"/>
                  </a:lnTo>
                  <a:lnTo>
                    <a:pt x="6200" y="2740"/>
                  </a:lnTo>
                  <a:lnTo>
                    <a:pt x="5883" y="2740"/>
                  </a:lnTo>
                  <a:cubicBezTo>
                    <a:pt x="5082" y="3209"/>
                    <a:pt x="4447" y="3665"/>
                    <a:pt x="3812" y="4282"/>
                  </a:cubicBezTo>
                  <a:cubicBezTo>
                    <a:pt x="3176" y="4899"/>
                    <a:pt x="2541" y="5516"/>
                    <a:pt x="2224" y="6295"/>
                  </a:cubicBezTo>
                  <a:cubicBezTo>
                    <a:pt x="2072" y="6295"/>
                    <a:pt x="2072" y="6443"/>
                    <a:pt x="2072" y="6443"/>
                  </a:cubicBezTo>
                  <a:lnTo>
                    <a:pt x="2072" y="6603"/>
                  </a:lnTo>
                  <a:cubicBezTo>
                    <a:pt x="2072" y="6603"/>
                    <a:pt x="2224" y="6603"/>
                    <a:pt x="2224" y="6750"/>
                  </a:cubicBezTo>
                  <a:lnTo>
                    <a:pt x="2389" y="6750"/>
                  </a:lnTo>
                  <a:lnTo>
                    <a:pt x="8260" y="9380"/>
                  </a:lnTo>
                  <a:lnTo>
                    <a:pt x="8577" y="9380"/>
                  </a:lnTo>
                  <a:cubicBezTo>
                    <a:pt x="8577" y="9380"/>
                    <a:pt x="8577" y="9219"/>
                    <a:pt x="8741" y="9219"/>
                  </a:cubicBezTo>
                  <a:lnTo>
                    <a:pt x="8741" y="9071"/>
                  </a:lnTo>
                  <a:cubicBezTo>
                    <a:pt x="8895" y="9071"/>
                    <a:pt x="8741" y="8911"/>
                    <a:pt x="8741" y="8911"/>
                  </a:cubicBezTo>
                  <a:close/>
                  <a:moveTo>
                    <a:pt x="6671" y="2900"/>
                  </a:moveTo>
                  <a:cubicBezTo>
                    <a:pt x="6671" y="2740"/>
                    <a:pt x="6671" y="2592"/>
                    <a:pt x="6519" y="2592"/>
                  </a:cubicBezTo>
                  <a:cubicBezTo>
                    <a:pt x="6519" y="2430"/>
                    <a:pt x="6353" y="2430"/>
                    <a:pt x="6353" y="2430"/>
                  </a:cubicBezTo>
                  <a:lnTo>
                    <a:pt x="5717" y="2430"/>
                  </a:lnTo>
                  <a:cubicBezTo>
                    <a:pt x="4930" y="2900"/>
                    <a:pt x="4130" y="3357"/>
                    <a:pt x="3495" y="3974"/>
                  </a:cubicBezTo>
                  <a:cubicBezTo>
                    <a:pt x="2859" y="4591"/>
                    <a:pt x="2224" y="5368"/>
                    <a:pt x="1753" y="6133"/>
                  </a:cubicBezTo>
                  <a:lnTo>
                    <a:pt x="1753" y="6750"/>
                  </a:lnTo>
                  <a:lnTo>
                    <a:pt x="1906" y="6912"/>
                  </a:lnTo>
                  <a:cubicBezTo>
                    <a:pt x="2072" y="7060"/>
                    <a:pt x="2072" y="7060"/>
                    <a:pt x="2224" y="7060"/>
                  </a:cubicBezTo>
                  <a:lnTo>
                    <a:pt x="8106" y="9688"/>
                  </a:lnTo>
                  <a:lnTo>
                    <a:pt x="8577" y="9688"/>
                  </a:lnTo>
                  <a:cubicBezTo>
                    <a:pt x="8741" y="9688"/>
                    <a:pt x="8895" y="9688"/>
                    <a:pt x="8895" y="9528"/>
                  </a:cubicBezTo>
                  <a:lnTo>
                    <a:pt x="9212" y="9219"/>
                  </a:lnTo>
                  <a:lnTo>
                    <a:pt x="9212" y="8763"/>
                  </a:lnTo>
                  <a:close/>
                  <a:moveTo>
                    <a:pt x="12388" y="10145"/>
                  </a:moveTo>
                  <a:cubicBezTo>
                    <a:pt x="12236" y="10145"/>
                    <a:pt x="12236" y="10305"/>
                    <a:pt x="12071" y="10305"/>
                  </a:cubicBezTo>
                  <a:cubicBezTo>
                    <a:pt x="12071" y="10453"/>
                    <a:pt x="11918" y="10615"/>
                    <a:pt x="11918" y="10763"/>
                  </a:cubicBezTo>
                  <a:cubicBezTo>
                    <a:pt x="11918" y="10923"/>
                    <a:pt x="11918" y="11070"/>
                    <a:pt x="12071" y="11232"/>
                  </a:cubicBezTo>
                  <a:cubicBezTo>
                    <a:pt x="12071" y="11232"/>
                    <a:pt x="12236" y="11380"/>
                    <a:pt x="12388" y="11380"/>
                  </a:cubicBezTo>
                  <a:lnTo>
                    <a:pt x="18424" y="14008"/>
                  </a:lnTo>
                  <a:lnTo>
                    <a:pt x="19059" y="14008"/>
                  </a:lnTo>
                  <a:cubicBezTo>
                    <a:pt x="19059" y="13848"/>
                    <a:pt x="19224" y="13848"/>
                    <a:pt x="19224" y="13848"/>
                  </a:cubicBezTo>
                  <a:cubicBezTo>
                    <a:pt x="19376" y="13700"/>
                    <a:pt x="19376" y="13539"/>
                    <a:pt x="19376" y="13539"/>
                  </a:cubicBezTo>
                  <a:cubicBezTo>
                    <a:pt x="19694" y="12614"/>
                    <a:pt x="19859" y="11849"/>
                    <a:pt x="19859" y="10923"/>
                  </a:cubicBezTo>
                  <a:cubicBezTo>
                    <a:pt x="19859" y="9997"/>
                    <a:pt x="19694" y="9071"/>
                    <a:pt x="19542" y="8294"/>
                  </a:cubicBezTo>
                  <a:cubicBezTo>
                    <a:pt x="19376" y="8146"/>
                    <a:pt x="19376" y="8146"/>
                    <a:pt x="19376" y="7985"/>
                  </a:cubicBezTo>
                  <a:cubicBezTo>
                    <a:pt x="19224" y="7985"/>
                    <a:pt x="19224" y="7837"/>
                    <a:pt x="19059" y="7837"/>
                  </a:cubicBezTo>
                  <a:cubicBezTo>
                    <a:pt x="19059" y="7837"/>
                    <a:pt x="18907" y="7677"/>
                    <a:pt x="18741" y="7677"/>
                  </a:cubicBezTo>
                  <a:cubicBezTo>
                    <a:pt x="18741" y="7677"/>
                    <a:pt x="18588" y="7677"/>
                    <a:pt x="18424" y="7837"/>
                  </a:cubicBezTo>
                  <a:close/>
                  <a:moveTo>
                    <a:pt x="18588" y="8146"/>
                  </a:moveTo>
                  <a:lnTo>
                    <a:pt x="12553" y="10453"/>
                  </a:lnTo>
                  <a:cubicBezTo>
                    <a:pt x="12553" y="10453"/>
                    <a:pt x="12388" y="10453"/>
                    <a:pt x="12388" y="10615"/>
                  </a:cubicBezTo>
                  <a:lnTo>
                    <a:pt x="12388" y="10923"/>
                  </a:lnTo>
                  <a:cubicBezTo>
                    <a:pt x="12388" y="11070"/>
                    <a:pt x="12553" y="11070"/>
                    <a:pt x="12553" y="11070"/>
                  </a:cubicBezTo>
                  <a:lnTo>
                    <a:pt x="18588" y="13539"/>
                  </a:lnTo>
                  <a:cubicBezTo>
                    <a:pt x="18588" y="13700"/>
                    <a:pt x="18588" y="13700"/>
                    <a:pt x="18741" y="13700"/>
                  </a:cubicBezTo>
                  <a:lnTo>
                    <a:pt x="19059" y="13391"/>
                  </a:lnTo>
                  <a:cubicBezTo>
                    <a:pt x="19224" y="12614"/>
                    <a:pt x="19376" y="11688"/>
                    <a:pt x="19376" y="10923"/>
                  </a:cubicBezTo>
                  <a:cubicBezTo>
                    <a:pt x="19376" y="9997"/>
                    <a:pt x="19376" y="9219"/>
                    <a:pt x="19059" y="8294"/>
                  </a:cubicBezTo>
                  <a:cubicBezTo>
                    <a:pt x="19059" y="8146"/>
                    <a:pt x="18907" y="8146"/>
                    <a:pt x="18907" y="8146"/>
                  </a:cubicBezTo>
                  <a:lnTo>
                    <a:pt x="18741" y="8146"/>
                  </a:lnTo>
                  <a:close/>
                  <a:moveTo>
                    <a:pt x="7471" y="2592"/>
                  </a:moveTo>
                  <a:lnTo>
                    <a:pt x="9847" y="8454"/>
                  </a:lnTo>
                  <a:cubicBezTo>
                    <a:pt x="10012" y="8454"/>
                    <a:pt x="10012" y="8602"/>
                    <a:pt x="10012" y="8602"/>
                  </a:cubicBezTo>
                  <a:lnTo>
                    <a:pt x="10482" y="8602"/>
                  </a:lnTo>
                  <a:lnTo>
                    <a:pt x="10482" y="8454"/>
                  </a:lnTo>
                  <a:lnTo>
                    <a:pt x="13188" y="2592"/>
                  </a:lnTo>
                  <a:lnTo>
                    <a:pt x="13188" y="2283"/>
                  </a:lnTo>
                  <a:lnTo>
                    <a:pt x="13023" y="2283"/>
                  </a:lnTo>
                  <a:cubicBezTo>
                    <a:pt x="13023" y="2123"/>
                    <a:pt x="13023" y="2123"/>
                    <a:pt x="12871" y="2123"/>
                  </a:cubicBezTo>
                  <a:cubicBezTo>
                    <a:pt x="12071" y="1975"/>
                    <a:pt x="11282" y="1813"/>
                    <a:pt x="10330" y="1813"/>
                  </a:cubicBezTo>
                  <a:cubicBezTo>
                    <a:pt x="9530" y="1813"/>
                    <a:pt x="8577" y="1813"/>
                    <a:pt x="7789" y="2123"/>
                  </a:cubicBezTo>
                  <a:lnTo>
                    <a:pt x="7624" y="2123"/>
                  </a:lnTo>
                  <a:lnTo>
                    <a:pt x="7471" y="2283"/>
                  </a:lnTo>
                  <a:lnTo>
                    <a:pt x="7471" y="243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5" name="Google Shape;5693;p41"/>
            <p:cNvSpPr/>
            <p:nvPr/>
          </p:nvSpPr>
          <p:spPr>
            <a:xfrm>
              <a:off x="1490201" y="890332"/>
              <a:ext cx="18600" cy="43277"/>
            </a:xfrm>
            <a:custGeom>
              <a:avLst/>
              <a:gdLst/>
              <a:ahLst/>
              <a:cxnLst>
                <a:cxn ang="0">
                  <a:pos x="wd2" y="hd2"/>
                </a:cxn>
                <a:cxn ang="5400000">
                  <a:pos x="wd2" y="hd2"/>
                </a:cxn>
                <a:cxn ang="10800000">
                  <a:pos x="wd2" y="hd2"/>
                </a:cxn>
                <a:cxn ang="16200000">
                  <a:pos x="wd2" y="hd2"/>
                </a:cxn>
              </a:cxnLst>
              <a:rect l="0" t="0" r="r" b="b"/>
              <a:pathLst>
                <a:path w="19741" h="21600" extrusionOk="0">
                  <a:moveTo>
                    <a:pt x="3184" y="15823"/>
                  </a:moveTo>
                  <a:lnTo>
                    <a:pt x="3184" y="14437"/>
                  </a:lnTo>
                  <a:cubicBezTo>
                    <a:pt x="6130" y="11555"/>
                    <a:pt x="6130" y="10045"/>
                    <a:pt x="6130" y="7163"/>
                  </a:cubicBezTo>
                  <a:lnTo>
                    <a:pt x="6130" y="0"/>
                  </a:lnTo>
                  <a:cubicBezTo>
                    <a:pt x="3184" y="1385"/>
                    <a:pt x="3184" y="2882"/>
                    <a:pt x="3184" y="2882"/>
                  </a:cubicBezTo>
                  <a:lnTo>
                    <a:pt x="3184" y="7163"/>
                  </a:lnTo>
                  <a:cubicBezTo>
                    <a:pt x="3184" y="8660"/>
                    <a:pt x="0" y="10045"/>
                    <a:pt x="0" y="11555"/>
                  </a:cubicBezTo>
                  <a:cubicBezTo>
                    <a:pt x="0" y="12940"/>
                    <a:pt x="3184" y="14437"/>
                    <a:pt x="3184" y="15823"/>
                  </a:cubicBezTo>
                  <a:close/>
                  <a:moveTo>
                    <a:pt x="9314" y="21600"/>
                  </a:moveTo>
                  <a:cubicBezTo>
                    <a:pt x="6130" y="21600"/>
                    <a:pt x="6130" y="20215"/>
                    <a:pt x="6130" y="20215"/>
                  </a:cubicBezTo>
                  <a:cubicBezTo>
                    <a:pt x="9314" y="18718"/>
                    <a:pt x="12286" y="18718"/>
                    <a:pt x="12286" y="17332"/>
                  </a:cubicBezTo>
                  <a:lnTo>
                    <a:pt x="15470" y="15823"/>
                  </a:lnTo>
                  <a:cubicBezTo>
                    <a:pt x="15470" y="14437"/>
                    <a:pt x="18416" y="11555"/>
                    <a:pt x="18416" y="11555"/>
                  </a:cubicBezTo>
                  <a:cubicBezTo>
                    <a:pt x="21600" y="12940"/>
                    <a:pt x="18416" y="15823"/>
                    <a:pt x="15470" y="17332"/>
                  </a:cubicBezTo>
                  <a:cubicBezTo>
                    <a:pt x="15470" y="18718"/>
                    <a:pt x="12286" y="20215"/>
                    <a:pt x="9314"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6" name="Google Shape;5695;p41"/>
            <p:cNvSpPr/>
            <p:nvPr/>
          </p:nvSpPr>
          <p:spPr>
            <a:xfrm>
              <a:off x="1474491" y="687420"/>
              <a:ext cx="70787" cy="133464"/>
            </a:xfrm>
            <a:custGeom>
              <a:avLst/>
              <a:gdLst/>
              <a:ahLst/>
              <a:cxnLst>
                <a:cxn ang="0">
                  <a:pos x="wd2" y="hd2"/>
                </a:cxn>
                <a:cxn ang="5400000">
                  <a:pos x="wd2" y="hd2"/>
                </a:cxn>
                <a:cxn ang="10800000">
                  <a:pos x="wd2" y="hd2"/>
                </a:cxn>
                <a:cxn ang="16200000">
                  <a:pos x="wd2" y="hd2"/>
                </a:cxn>
              </a:cxnLst>
              <a:rect l="0" t="0" r="r" b="b"/>
              <a:pathLst>
                <a:path w="21103" h="21177" extrusionOk="0">
                  <a:moveTo>
                    <a:pt x="5578" y="17024"/>
                  </a:moveTo>
                  <a:cubicBezTo>
                    <a:pt x="5578" y="16583"/>
                    <a:pt x="6405" y="15667"/>
                    <a:pt x="7299" y="15187"/>
                  </a:cubicBezTo>
                  <a:cubicBezTo>
                    <a:pt x="7299" y="14747"/>
                    <a:pt x="8134" y="14271"/>
                    <a:pt x="9028" y="13350"/>
                  </a:cubicBezTo>
                  <a:lnTo>
                    <a:pt x="9856" y="12910"/>
                  </a:lnTo>
                  <a:lnTo>
                    <a:pt x="11585" y="11994"/>
                  </a:lnTo>
                  <a:lnTo>
                    <a:pt x="12479" y="10597"/>
                  </a:lnTo>
                  <a:lnTo>
                    <a:pt x="12479" y="12910"/>
                  </a:lnTo>
                  <a:lnTo>
                    <a:pt x="11585" y="13350"/>
                  </a:lnTo>
                  <a:lnTo>
                    <a:pt x="10750" y="14271"/>
                  </a:lnTo>
                  <a:cubicBezTo>
                    <a:pt x="9856" y="15187"/>
                    <a:pt x="9028" y="16107"/>
                    <a:pt x="7299" y="16583"/>
                  </a:cubicBezTo>
                  <a:cubicBezTo>
                    <a:pt x="7299" y="16583"/>
                    <a:pt x="6405" y="17024"/>
                    <a:pt x="5578" y="17024"/>
                  </a:cubicBezTo>
                  <a:close/>
                  <a:moveTo>
                    <a:pt x="8134" y="12910"/>
                  </a:moveTo>
                  <a:lnTo>
                    <a:pt x="10750" y="11514"/>
                  </a:lnTo>
                  <a:cubicBezTo>
                    <a:pt x="11585" y="11073"/>
                    <a:pt x="12479" y="9677"/>
                    <a:pt x="13307" y="9237"/>
                  </a:cubicBezTo>
                  <a:lnTo>
                    <a:pt x="13307" y="7400"/>
                  </a:lnTo>
                  <a:lnTo>
                    <a:pt x="12479" y="7840"/>
                  </a:lnTo>
                  <a:lnTo>
                    <a:pt x="10750" y="9237"/>
                  </a:lnTo>
                  <a:cubicBezTo>
                    <a:pt x="10750" y="9677"/>
                    <a:pt x="10750" y="9677"/>
                    <a:pt x="9856" y="10157"/>
                  </a:cubicBezTo>
                  <a:cubicBezTo>
                    <a:pt x="9856" y="10597"/>
                    <a:pt x="9028" y="11073"/>
                    <a:pt x="9028" y="11994"/>
                  </a:cubicBezTo>
                  <a:cubicBezTo>
                    <a:pt x="9028" y="11994"/>
                    <a:pt x="8134" y="12434"/>
                    <a:pt x="8134" y="12910"/>
                  </a:cubicBezTo>
                  <a:close/>
                  <a:moveTo>
                    <a:pt x="6405" y="13350"/>
                  </a:moveTo>
                  <a:cubicBezTo>
                    <a:pt x="7299" y="13350"/>
                    <a:pt x="7299" y="13350"/>
                    <a:pt x="7299" y="12434"/>
                  </a:cubicBezTo>
                  <a:cubicBezTo>
                    <a:pt x="7299" y="11994"/>
                    <a:pt x="8134" y="11514"/>
                    <a:pt x="8134" y="11073"/>
                  </a:cubicBezTo>
                  <a:lnTo>
                    <a:pt x="8134" y="8320"/>
                  </a:lnTo>
                  <a:lnTo>
                    <a:pt x="9028" y="7400"/>
                  </a:lnTo>
                  <a:lnTo>
                    <a:pt x="9028" y="5087"/>
                  </a:lnTo>
                  <a:cubicBezTo>
                    <a:pt x="8134" y="5087"/>
                    <a:pt x="8134" y="5563"/>
                    <a:pt x="8134" y="6003"/>
                  </a:cubicBezTo>
                  <a:cubicBezTo>
                    <a:pt x="8134" y="6003"/>
                    <a:pt x="7299" y="6483"/>
                    <a:pt x="7299" y="6924"/>
                  </a:cubicBezTo>
                  <a:cubicBezTo>
                    <a:pt x="6405" y="8320"/>
                    <a:pt x="6405" y="9677"/>
                    <a:pt x="6405" y="11073"/>
                  </a:cubicBezTo>
                  <a:cubicBezTo>
                    <a:pt x="7299" y="12910"/>
                    <a:pt x="6405" y="12910"/>
                    <a:pt x="6405" y="13350"/>
                  </a:cubicBezTo>
                  <a:close/>
                  <a:moveTo>
                    <a:pt x="9856" y="6003"/>
                  </a:moveTo>
                  <a:lnTo>
                    <a:pt x="9856" y="3250"/>
                  </a:lnTo>
                  <a:cubicBezTo>
                    <a:pt x="9856" y="2330"/>
                    <a:pt x="10750" y="1414"/>
                    <a:pt x="11585" y="973"/>
                  </a:cubicBezTo>
                  <a:lnTo>
                    <a:pt x="11585" y="493"/>
                  </a:lnTo>
                  <a:lnTo>
                    <a:pt x="12479" y="493"/>
                  </a:lnTo>
                  <a:cubicBezTo>
                    <a:pt x="13307" y="-423"/>
                    <a:pt x="11585" y="53"/>
                    <a:pt x="9856" y="973"/>
                  </a:cubicBezTo>
                  <a:cubicBezTo>
                    <a:pt x="9856" y="1414"/>
                    <a:pt x="9028" y="1890"/>
                    <a:pt x="9028" y="2330"/>
                  </a:cubicBezTo>
                  <a:lnTo>
                    <a:pt x="9028" y="3726"/>
                  </a:lnTo>
                  <a:cubicBezTo>
                    <a:pt x="9028" y="4167"/>
                    <a:pt x="8134" y="4167"/>
                    <a:pt x="8134" y="4647"/>
                  </a:cubicBezTo>
                  <a:cubicBezTo>
                    <a:pt x="8134" y="4647"/>
                    <a:pt x="7299" y="5087"/>
                    <a:pt x="7299" y="5563"/>
                  </a:cubicBezTo>
                  <a:lnTo>
                    <a:pt x="7299" y="6003"/>
                  </a:lnTo>
                  <a:cubicBezTo>
                    <a:pt x="6405" y="6483"/>
                    <a:pt x="6405" y="6924"/>
                    <a:pt x="5578" y="7840"/>
                  </a:cubicBezTo>
                  <a:lnTo>
                    <a:pt x="5578" y="11073"/>
                  </a:lnTo>
                  <a:cubicBezTo>
                    <a:pt x="6405" y="12434"/>
                    <a:pt x="6405" y="12434"/>
                    <a:pt x="5578" y="13830"/>
                  </a:cubicBezTo>
                  <a:cubicBezTo>
                    <a:pt x="4683" y="13830"/>
                    <a:pt x="2127" y="14747"/>
                    <a:pt x="1232" y="15187"/>
                  </a:cubicBezTo>
                  <a:cubicBezTo>
                    <a:pt x="397" y="15667"/>
                    <a:pt x="397" y="16107"/>
                    <a:pt x="397" y="16583"/>
                  </a:cubicBezTo>
                  <a:cubicBezTo>
                    <a:pt x="397" y="17024"/>
                    <a:pt x="-497" y="17504"/>
                    <a:pt x="397" y="17944"/>
                  </a:cubicBezTo>
                  <a:cubicBezTo>
                    <a:pt x="397" y="17944"/>
                    <a:pt x="1232" y="17024"/>
                    <a:pt x="1232" y="16583"/>
                  </a:cubicBezTo>
                  <a:cubicBezTo>
                    <a:pt x="1232" y="16107"/>
                    <a:pt x="1232" y="16107"/>
                    <a:pt x="2127" y="15667"/>
                  </a:cubicBezTo>
                  <a:cubicBezTo>
                    <a:pt x="3848" y="15187"/>
                    <a:pt x="5578" y="14271"/>
                    <a:pt x="7299" y="13830"/>
                  </a:cubicBezTo>
                  <a:lnTo>
                    <a:pt x="7299" y="14271"/>
                  </a:lnTo>
                  <a:lnTo>
                    <a:pt x="5578" y="15187"/>
                  </a:lnTo>
                  <a:cubicBezTo>
                    <a:pt x="5578" y="15667"/>
                    <a:pt x="3848" y="17024"/>
                    <a:pt x="3848" y="17504"/>
                  </a:cubicBezTo>
                  <a:cubicBezTo>
                    <a:pt x="3848" y="17944"/>
                    <a:pt x="2954" y="18860"/>
                    <a:pt x="2954" y="19340"/>
                  </a:cubicBezTo>
                  <a:cubicBezTo>
                    <a:pt x="2954" y="19781"/>
                    <a:pt x="2954" y="21177"/>
                    <a:pt x="3848" y="21177"/>
                  </a:cubicBezTo>
                  <a:cubicBezTo>
                    <a:pt x="4683" y="21177"/>
                    <a:pt x="3848" y="20697"/>
                    <a:pt x="3848" y="20257"/>
                  </a:cubicBezTo>
                  <a:cubicBezTo>
                    <a:pt x="3848" y="19340"/>
                    <a:pt x="4683" y="18860"/>
                    <a:pt x="4683" y="17944"/>
                  </a:cubicBezTo>
                  <a:cubicBezTo>
                    <a:pt x="4683" y="17504"/>
                    <a:pt x="4683" y="17944"/>
                    <a:pt x="5578" y="17504"/>
                  </a:cubicBezTo>
                  <a:cubicBezTo>
                    <a:pt x="8134" y="17024"/>
                    <a:pt x="10750" y="15667"/>
                    <a:pt x="11585" y="14747"/>
                  </a:cubicBezTo>
                  <a:cubicBezTo>
                    <a:pt x="11585" y="14271"/>
                    <a:pt x="13307" y="13350"/>
                    <a:pt x="13307" y="13350"/>
                  </a:cubicBezTo>
                  <a:lnTo>
                    <a:pt x="13307" y="12910"/>
                  </a:lnTo>
                  <a:lnTo>
                    <a:pt x="14201" y="12434"/>
                  </a:lnTo>
                  <a:lnTo>
                    <a:pt x="14201" y="11514"/>
                  </a:lnTo>
                  <a:lnTo>
                    <a:pt x="13307" y="11514"/>
                  </a:lnTo>
                  <a:cubicBezTo>
                    <a:pt x="13307" y="11073"/>
                    <a:pt x="14201" y="10157"/>
                    <a:pt x="14201" y="9677"/>
                  </a:cubicBezTo>
                  <a:lnTo>
                    <a:pt x="14201" y="7840"/>
                  </a:lnTo>
                  <a:cubicBezTo>
                    <a:pt x="15036" y="7400"/>
                    <a:pt x="15930" y="7400"/>
                    <a:pt x="15930" y="6924"/>
                  </a:cubicBezTo>
                  <a:cubicBezTo>
                    <a:pt x="16758" y="6924"/>
                    <a:pt x="16758" y="6483"/>
                    <a:pt x="16758" y="6483"/>
                  </a:cubicBezTo>
                  <a:cubicBezTo>
                    <a:pt x="18487" y="6003"/>
                    <a:pt x="19381" y="5563"/>
                    <a:pt x="19381" y="4647"/>
                  </a:cubicBezTo>
                  <a:lnTo>
                    <a:pt x="20209" y="4647"/>
                  </a:lnTo>
                  <a:cubicBezTo>
                    <a:pt x="20209" y="4167"/>
                    <a:pt x="21103" y="3726"/>
                    <a:pt x="21103" y="3250"/>
                  </a:cubicBezTo>
                  <a:lnTo>
                    <a:pt x="21103" y="2810"/>
                  </a:lnTo>
                  <a:cubicBezTo>
                    <a:pt x="20209" y="3250"/>
                    <a:pt x="20209" y="3726"/>
                    <a:pt x="19381" y="4167"/>
                  </a:cubicBezTo>
                  <a:cubicBezTo>
                    <a:pt x="18487" y="4647"/>
                    <a:pt x="17652" y="5563"/>
                    <a:pt x="16758" y="6003"/>
                  </a:cubicBezTo>
                  <a:lnTo>
                    <a:pt x="14201" y="6924"/>
                  </a:lnTo>
                  <a:cubicBezTo>
                    <a:pt x="15036" y="6924"/>
                    <a:pt x="15036" y="6483"/>
                    <a:pt x="15036" y="6003"/>
                  </a:cubicBezTo>
                  <a:cubicBezTo>
                    <a:pt x="16758" y="4167"/>
                    <a:pt x="18487" y="3250"/>
                    <a:pt x="20209" y="1414"/>
                  </a:cubicBezTo>
                  <a:cubicBezTo>
                    <a:pt x="20209" y="1414"/>
                    <a:pt x="21103" y="973"/>
                    <a:pt x="21103" y="493"/>
                  </a:cubicBezTo>
                  <a:cubicBezTo>
                    <a:pt x="20209" y="493"/>
                    <a:pt x="20209" y="973"/>
                    <a:pt x="20209" y="973"/>
                  </a:cubicBezTo>
                  <a:lnTo>
                    <a:pt x="17652" y="2810"/>
                  </a:lnTo>
                  <a:cubicBezTo>
                    <a:pt x="16758" y="2810"/>
                    <a:pt x="16758" y="3250"/>
                    <a:pt x="16758" y="3250"/>
                  </a:cubicBezTo>
                  <a:cubicBezTo>
                    <a:pt x="15930" y="3726"/>
                    <a:pt x="15036" y="4647"/>
                    <a:pt x="14201" y="5087"/>
                  </a:cubicBezTo>
                  <a:cubicBezTo>
                    <a:pt x="14201" y="5563"/>
                    <a:pt x="14201" y="6003"/>
                    <a:pt x="13307" y="6483"/>
                  </a:cubicBezTo>
                  <a:cubicBezTo>
                    <a:pt x="12479" y="6924"/>
                    <a:pt x="12479" y="7400"/>
                    <a:pt x="11585" y="7400"/>
                  </a:cubicBezTo>
                  <a:cubicBezTo>
                    <a:pt x="10750" y="8320"/>
                    <a:pt x="9856" y="8760"/>
                    <a:pt x="9856" y="9237"/>
                  </a:cubicBezTo>
                  <a:cubicBezTo>
                    <a:pt x="9028" y="9677"/>
                    <a:pt x="9028" y="9677"/>
                    <a:pt x="9028" y="10157"/>
                  </a:cubicBezTo>
                  <a:cubicBezTo>
                    <a:pt x="9028" y="9237"/>
                    <a:pt x="9856" y="7840"/>
                    <a:pt x="9856" y="7400"/>
                  </a:cubicBezTo>
                  <a:lnTo>
                    <a:pt x="9856" y="6924"/>
                  </a:lnTo>
                  <a:lnTo>
                    <a:pt x="10750" y="6483"/>
                  </a:lnTo>
                  <a:lnTo>
                    <a:pt x="11585" y="5087"/>
                  </a:lnTo>
                  <a:cubicBezTo>
                    <a:pt x="12479" y="5087"/>
                    <a:pt x="12479" y="4167"/>
                    <a:pt x="13307" y="3726"/>
                  </a:cubicBezTo>
                  <a:lnTo>
                    <a:pt x="14201" y="2810"/>
                  </a:lnTo>
                  <a:cubicBezTo>
                    <a:pt x="15036" y="1890"/>
                    <a:pt x="16758" y="1414"/>
                    <a:pt x="17652" y="973"/>
                  </a:cubicBezTo>
                  <a:cubicBezTo>
                    <a:pt x="17652" y="973"/>
                    <a:pt x="18487" y="973"/>
                    <a:pt x="18487" y="493"/>
                  </a:cubicBezTo>
                  <a:cubicBezTo>
                    <a:pt x="18487" y="493"/>
                    <a:pt x="17652" y="493"/>
                    <a:pt x="17652" y="973"/>
                  </a:cubicBezTo>
                  <a:cubicBezTo>
                    <a:pt x="15036" y="1414"/>
                    <a:pt x="12479" y="3250"/>
                    <a:pt x="10750" y="4647"/>
                  </a:cubicBezTo>
                  <a:cubicBezTo>
                    <a:pt x="10750" y="4647"/>
                    <a:pt x="9856" y="5563"/>
                    <a:pt x="9856" y="600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7" name="Google Shape;5696;p41"/>
            <p:cNvSpPr/>
            <p:nvPr/>
          </p:nvSpPr>
          <p:spPr>
            <a:xfrm>
              <a:off x="1524926" y="839773"/>
              <a:ext cx="135370" cy="72030"/>
            </a:xfrm>
            <a:custGeom>
              <a:avLst/>
              <a:gdLst/>
              <a:ahLst/>
              <a:cxnLst>
                <a:cxn ang="0">
                  <a:pos x="wd2" y="hd2"/>
                </a:cxn>
                <a:cxn ang="5400000">
                  <a:pos x="wd2" y="hd2"/>
                </a:cxn>
                <a:cxn ang="10800000">
                  <a:pos x="wd2" y="hd2"/>
                </a:cxn>
                <a:cxn ang="16200000">
                  <a:pos x="wd2" y="hd2"/>
                </a:cxn>
              </a:cxnLst>
              <a:rect l="0" t="0" r="r" b="b"/>
              <a:pathLst>
                <a:path w="21480" h="20675" extrusionOk="0">
                  <a:moveTo>
                    <a:pt x="12417" y="12847"/>
                  </a:moveTo>
                  <a:lnTo>
                    <a:pt x="11937" y="11986"/>
                  </a:lnTo>
                  <a:cubicBezTo>
                    <a:pt x="11020" y="11189"/>
                    <a:pt x="9660" y="10321"/>
                    <a:pt x="8743" y="7867"/>
                  </a:cubicBezTo>
                  <a:cubicBezTo>
                    <a:pt x="9183" y="7867"/>
                    <a:pt x="9183" y="8663"/>
                    <a:pt x="9660" y="8663"/>
                  </a:cubicBezTo>
                  <a:lnTo>
                    <a:pt x="10100" y="8663"/>
                  </a:lnTo>
                  <a:cubicBezTo>
                    <a:pt x="11020" y="9525"/>
                    <a:pt x="11496" y="9525"/>
                    <a:pt x="12417" y="10321"/>
                  </a:cubicBezTo>
                  <a:lnTo>
                    <a:pt x="14253" y="12847"/>
                  </a:lnTo>
                  <a:close/>
                  <a:moveTo>
                    <a:pt x="16530" y="8663"/>
                  </a:moveTo>
                  <a:lnTo>
                    <a:pt x="16090" y="7867"/>
                  </a:lnTo>
                  <a:lnTo>
                    <a:pt x="15610" y="7867"/>
                  </a:lnTo>
                  <a:cubicBezTo>
                    <a:pt x="15170" y="7867"/>
                    <a:pt x="14253" y="6999"/>
                    <a:pt x="13773" y="6999"/>
                  </a:cubicBezTo>
                  <a:cubicBezTo>
                    <a:pt x="12417" y="6202"/>
                    <a:pt x="11937" y="6202"/>
                    <a:pt x="10100" y="6999"/>
                  </a:cubicBezTo>
                  <a:cubicBezTo>
                    <a:pt x="8743" y="6999"/>
                    <a:pt x="8263" y="6202"/>
                    <a:pt x="8263" y="6202"/>
                  </a:cubicBezTo>
                  <a:lnTo>
                    <a:pt x="8263" y="6999"/>
                  </a:lnTo>
                  <a:cubicBezTo>
                    <a:pt x="9183" y="6999"/>
                    <a:pt x="10100" y="7867"/>
                    <a:pt x="10580" y="7867"/>
                  </a:cubicBezTo>
                  <a:lnTo>
                    <a:pt x="13333" y="7867"/>
                  </a:lnTo>
                  <a:cubicBezTo>
                    <a:pt x="14694" y="8663"/>
                    <a:pt x="13773" y="8663"/>
                    <a:pt x="15610" y="8663"/>
                  </a:cubicBezTo>
                  <a:close/>
                  <a:moveTo>
                    <a:pt x="9183" y="10321"/>
                  </a:moveTo>
                  <a:cubicBezTo>
                    <a:pt x="9183" y="10321"/>
                    <a:pt x="8743" y="9525"/>
                    <a:pt x="8263" y="9525"/>
                  </a:cubicBezTo>
                  <a:cubicBezTo>
                    <a:pt x="7823" y="8663"/>
                    <a:pt x="7347" y="7867"/>
                    <a:pt x="6426" y="6999"/>
                  </a:cubicBezTo>
                  <a:lnTo>
                    <a:pt x="5986" y="6999"/>
                  </a:lnTo>
                  <a:cubicBezTo>
                    <a:pt x="5986" y="6202"/>
                    <a:pt x="4590" y="5341"/>
                    <a:pt x="4590" y="5341"/>
                  </a:cubicBezTo>
                  <a:cubicBezTo>
                    <a:pt x="5066" y="7867"/>
                    <a:pt x="6906" y="10321"/>
                    <a:pt x="7823" y="11189"/>
                  </a:cubicBezTo>
                  <a:cubicBezTo>
                    <a:pt x="9660" y="12847"/>
                    <a:pt x="8743" y="11986"/>
                    <a:pt x="10100" y="11986"/>
                  </a:cubicBezTo>
                  <a:lnTo>
                    <a:pt x="10580" y="11986"/>
                  </a:lnTo>
                  <a:cubicBezTo>
                    <a:pt x="10580" y="11986"/>
                    <a:pt x="10100" y="11986"/>
                    <a:pt x="10100" y="11189"/>
                  </a:cubicBezTo>
                  <a:cubicBezTo>
                    <a:pt x="9660" y="11189"/>
                    <a:pt x="9660" y="11189"/>
                    <a:pt x="9183" y="10321"/>
                  </a:cubicBezTo>
                  <a:close/>
                  <a:moveTo>
                    <a:pt x="3673" y="354"/>
                  </a:moveTo>
                  <a:cubicBezTo>
                    <a:pt x="3673" y="354"/>
                    <a:pt x="4590" y="1222"/>
                    <a:pt x="5066" y="1222"/>
                  </a:cubicBezTo>
                  <a:lnTo>
                    <a:pt x="5986" y="2880"/>
                  </a:lnTo>
                  <a:cubicBezTo>
                    <a:pt x="6426" y="2880"/>
                    <a:pt x="6426" y="3676"/>
                    <a:pt x="6906" y="4544"/>
                  </a:cubicBezTo>
                  <a:cubicBezTo>
                    <a:pt x="6906" y="5341"/>
                    <a:pt x="7347" y="6202"/>
                    <a:pt x="7347" y="6999"/>
                  </a:cubicBezTo>
                  <a:lnTo>
                    <a:pt x="5510" y="4544"/>
                  </a:lnTo>
                  <a:cubicBezTo>
                    <a:pt x="5066" y="4544"/>
                    <a:pt x="4590" y="4544"/>
                    <a:pt x="4149" y="3676"/>
                  </a:cubicBezTo>
                  <a:cubicBezTo>
                    <a:pt x="3229" y="3676"/>
                    <a:pt x="916" y="2880"/>
                    <a:pt x="0" y="3676"/>
                  </a:cubicBezTo>
                  <a:cubicBezTo>
                    <a:pt x="0" y="4544"/>
                    <a:pt x="476" y="3676"/>
                    <a:pt x="476" y="4544"/>
                  </a:cubicBezTo>
                  <a:cubicBezTo>
                    <a:pt x="1392" y="4544"/>
                    <a:pt x="1837" y="3676"/>
                    <a:pt x="2753" y="4544"/>
                  </a:cubicBezTo>
                  <a:lnTo>
                    <a:pt x="3673" y="4544"/>
                  </a:lnTo>
                  <a:cubicBezTo>
                    <a:pt x="4149" y="5341"/>
                    <a:pt x="4149" y="6202"/>
                    <a:pt x="4149" y="6202"/>
                  </a:cubicBezTo>
                  <a:cubicBezTo>
                    <a:pt x="4590" y="8663"/>
                    <a:pt x="5986" y="10321"/>
                    <a:pt x="6906" y="11189"/>
                  </a:cubicBezTo>
                  <a:cubicBezTo>
                    <a:pt x="7347" y="11986"/>
                    <a:pt x="7823" y="11986"/>
                    <a:pt x="8263" y="12847"/>
                  </a:cubicBezTo>
                  <a:lnTo>
                    <a:pt x="7823" y="12847"/>
                  </a:lnTo>
                  <a:lnTo>
                    <a:pt x="8743" y="12847"/>
                  </a:lnTo>
                  <a:cubicBezTo>
                    <a:pt x="9183" y="13644"/>
                    <a:pt x="9660" y="14512"/>
                    <a:pt x="10100" y="13644"/>
                  </a:cubicBezTo>
                  <a:cubicBezTo>
                    <a:pt x="10100" y="12847"/>
                    <a:pt x="11020" y="13644"/>
                    <a:pt x="11020" y="13644"/>
                  </a:cubicBezTo>
                  <a:lnTo>
                    <a:pt x="12857" y="13644"/>
                  </a:lnTo>
                  <a:cubicBezTo>
                    <a:pt x="13333" y="13644"/>
                    <a:pt x="13333" y="13644"/>
                    <a:pt x="13773" y="14512"/>
                  </a:cubicBezTo>
                  <a:lnTo>
                    <a:pt x="14694" y="16170"/>
                  </a:lnTo>
                  <a:cubicBezTo>
                    <a:pt x="15170" y="16966"/>
                    <a:pt x="15610" y="16966"/>
                    <a:pt x="16090" y="17834"/>
                  </a:cubicBezTo>
                  <a:lnTo>
                    <a:pt x="17447" y="20289"/>
                  </a:lnTo>
                  <a:cubicBezTo>
                    <a:pt x="17927" y="20289"/>
                    <a:pt x="18367" y="21157"/>
                    <a:pt x="18367" y="20289"/>
                  </a:cubicBezTo>
                  <a:lnTo>
                    <a:pt x="17447" y="18631"/>
                  </a:lnTo>
                  <a:cubicBezTo>
                    <a:pt x="17006" y="18631"/>
                    <a:pt x="17006" y="17834"/>
                    <a:pt x="16530" y="17834"/>
                  </a:cubicBezTo>
                  <a:lnTo>
                    <a:pt x="14253" y="14512"/>
                  </a:lnTo>
                  <a:lnTo>
                    <a:pt x="15170" y="14512"/>
                  </a:lnTo>
                  <a:cubicBezTo>
                    <a:pt x="15610" y="14512"/>
                    <a:pt x="16090" y="15308"/>
                    <a:pt x="16090" y="15308"/>
                  </a:cubicBezTo>
                  <a:cubicBezTo>
                    <a:pt x="17006" y="16170"/>
                    <a:pt x="18367" y="17834"/>
                    <a:pt x="19283" y="18631"/>
                  </a:cubicBezTo>
                  <a:cubicBezTo>
                    <a:pt x="19763" y="18631"/>
                    <a:pt x="19763" y="19492"/>
                    <a:pt x="20204" y="19492"/>
                  </a:cubicBezTo>
                  <a:cubicBezTo>
                    <a:pt x="20204" y="19492"/>
                    <a:pt x="20204" y="20289"/>
                    <a:pt x="20680" y="20289"/>
                  </a:cubicBezTo>
                  <a:lnTo>
                    <a:pt x="21120" y="20289"/>
                  </a:lnTo>
                  <a:cubicBezTo>
                    <a:pt x="20680" y="19492"/>
                    <a:pt x="20204" y="18631"/>
                    <a:pt x="19763" y="18631"/>
                  </a:cubicBezTo>
                  <a:lnTo>
                    <a:pt x="19763" y="17834"/>
                  </a:lnTo>
                  <a:lnTo>
                    <a:pt x="19283" y="17834"/>
                  </a:lnTo>
                  <a:cubicBezTo>
                    <a:pt x="18843" y="16966"/>
                    <a:pt x="18367" y="16170"/>
                    <a:pt x="17447" y="15308"/>
                  </a:cubicBezTo>
                  <a:lnTo>
                    <a:pt x="16530" y="14512"/>
                  </a:lnTo>
                  <a:cubicBezTo>
                    <a:pt x="16090" y="13644"/>
                    <a:pt x="16090" y="13644"/>
                    <a:pt x="15610" y="13644"/>
                  </a:cubicBezTo>
                  <a:lnTo>
                    <a:pt x="15170" y="13644"/>
                  </a:lnTo>
                  <a:lnTo>
                    <a:pt x="15170" y="12847"/>
                  </a:lnTo>
                  <a:cubicBezTo>
                    <a:pt x="14253" y="11986"/>
                    <a:pt x="13773" y="11189"/>
                    <a:pt x="12857" y="10321"/>
                  </a:cubicBezTo>
                  <a:lnTo>
                    <a:pt x="11496" y="8663"/>
                  </a:lnTo>
                  <a:lnTo>
                    <a:pt x="12857" y="8663"/>
                  </a:lnTo>
                  <a:lnTo>
                    <a:pt x="13773" y="9525"/>
                  </a:lnTo>
                  <a:cubicBezTo>
                    <a:pt x="14253" y="9525"/>
                    <a:pt x="14694" y="10321"/>
                    <a:pt x="15610" y="10321"/>
                  </a:cubicBezTo>
                  <a:lnTo>
                    <a:pt x="16530" y="11986"/>
                  </a:lnTo>
                  <a:cubicBezTo>
                    <a:pt x="17006" y="11986"/>
                    <a:pt x="17927" y="12847"/>
                    <a:pt x="18367" y="13644"/>
                  </a:cubicBezTo>
                  <a:lnTo>
                    <a:pt x="19283" y="15308"/>
                  </a:lnTo>
                  <a:cubicBezTo>
                    <a:pt x="19763" y="15308"/>
                    <a:pt x="20204" y="16966"/>
                    <a:pt x="20680" y="17834"/>
                  </a:cubicBezTo>
                  <a:cubicBezTo>
                    <a:pt x="21120" y="16966"/>
                    <a:pt x="20204" y="15308"/>
                    <a:pt x="19763" y="14512"/>
                  </a:cubicBezTo>
                  <a:cubicBezTo>
                    <a:pt x="19763" y="13644"/>
                    <a:pt x="19283" y="12847"/>
                    <a:pt x="18843" y="12847"/>
                  </a:cubicBezTo>
                  <a:lnTo>
                    <a:pt x="17006" y="10321"/>
                  </a:lnTo>
                  <a:cubicBezTo>
                    <a:pt x="16530" y="10321"/>
                    <a:pt x="16090" y="9525"/>
                    <a:pt x="15610" y="9525"/>
                  </a:cubicBezTo>
                  <a:lnTo>
                    <a:pt x="18843" y="9525"/>
                  </a:lnTo>
                  <a:cubicBezTo>
                    <a:pt x="19763" y="10321"/>
                    <a:pt x="20204" y="10321"/>
                    <a:pt x="20680" y="11189"/>
                  </a:cubicBezTo>
                  <a:lnTo>
                    <a:pt x="21120" y="11986"/>
                  </a:lnTo>
                  <a:cubicBezTo>
                    <a:pt x="21600" y="12847"/>
                    <a:pt x="21600" y="11986"/>
                    <a:pt x="21120" y="11189"/>
                  </a:cubicBezTo>
                  <a:cubicBezTo>
                    <a:pt x="21120" y="10321"/>
                    <a:pt x="20680" y="10321"/>
                    <a:pt x="20680" y="10321"/>
                  </a:cubicBezTo>
                  <a:cubicBezTo>
                    <a:pt x="20204" y="9525"/>
                    <a:pt x="19283" y="8663"/>
                    <a:pt x="18367" y="8663"/>
                  </a:cubicBezTo>
                  <a:lnTo>
                    <a:pt x="17927" y="8663"/>
                  </a:lnTo>
                  <a:cubicBezTo>
                    <a:pt x="17447" y="8663"/>
                    <a:pt x="17447" y="8663"/>
                    <a:pt x="17447" y="7867"/>
                  </a:cubicBezTo>
                  <a:cubicBezTo>
                    <a:pt x="17006" y="7867"/>
                    <a:pt x="16530" y="7867"/>
                    <a:pt x="16090" y="6999"/>
                  </a:cubicBezTo>
                  <a:cubicBezTo>
                    <a:pt x="15170" y="6202"/>
                    <a:pt x="13773" y="6202"/>
                    <a:pt x="12857" y="5341"/>
                  </a:cubicBezTo>
                  <a:cubicBezTo>
                    <a:pt x="11496" y="5341"/>
                    <a:pt x="10100" y="6202"/>
                    <a:pt x="8743" y="6202"/>
                  </a:cubicBezTo>
                  <a:cubicBezTo>
                    <a:pt x="7823" y="6202"/>
                    <a:pt x="7823" y="6202"/>
                    <a:pt x="7823" y="5341"/>
                  </a:cubicBezTo>
                  <a:cubicBezTo>
                    <a:pt x="7347" y="3676"/>
                    <a:pt x="6906" y="2018"/>
                    <a:pt x="5986" y="1222"/>
                  </a:cubicBezTo>
                  <a:cubicBezTo>
                    <a:pt x="5510" y="354"/>
                    <a:pt x="5510" y="1222"/>
                    <a:pt x="5066" y="354"/>
                  </a:cubicBezTo>
                  <a:cubicBezTo>
                    <a:pt x="5066" y="354"/>
                    <a:pt x="4149" y="-443"/>
                    <a:pt x="3673" y="35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8" name="Google Shape;5697;p41"/>
            <p:cNvSpPr/>
            <p:nvPr/>
          </p:nvSpPr>
          <p:spPr>
            <a:xfrm>
              <a:off x="1519126" y="878757"/>
              <a:ext cx="75252" cy="133533"/>
            </a:xfrm>
            <a:custGeom>
              <a:avLst/>
              <a:gdLst/>
              <a:ahLst/>
              <a:cxnLst>
                <a:cxn ang="0">
                  <a:pos x="wd2" y="hd2"/>
                </a:cxn>
                <a:cxn ang="5400000">
                  <a:pos x="wd2" y="hd2"/>
                </a:cxn>
                <a:cxn ang="10800000">
                  <a:pos x="wd2" y="hd2"/>
                </a:cxn>
                <a:cxn ang="16200000">
                  <a:pos x="wd2" y="hd2"/>
                </a:cxn>
              </a:cxnLst>
              <a:rect l="0" t="0" r="r" b="b"/>
              <a:pathLst>
                <a:path w="21600" h="21227" extrusionOk="0">
                  <a:moveTo>
                    <a:pt x="10829" y="13322"/>
                  </a:moveTo>
                  <a:cubicBezTo>
                    <a:pt x="10829" y="12881"/>
                    <a:pt x="9968" y="12881"/>
                    <a:pt x="9171" y="12400"/>
                  </a:cubicBezTo>
                  <a:cubicBezTo>
                    <a:pt x="9171" y="11958"/>
                    <a:pt x="8310" y="11040"/>
                    <a:pt x="8310" y="10560"/>
                  </a:cubicBezTo>
                  <a:cubicBezTo>
                    <a:pt x="7506" y="9642"/>
                    <a:pt x="7506" y="9200"/>
                    <a:pt x="7506" y="7801"/>
                  </a:cubicBezTo>
                  <a:cubicBezTo>
                    <a:pt x="9968" y="9642"/>
                    <a:pt x="9968" y="10560"/>
                    <a:pt x="10829" y="12881"/>
                  </a:cubicBezTo>
                  <a:close/>
                  <a:moveTo>
                    <a:pt x="8310" y="7801"/>
                  </a:moveTo>
                  <a:lnTo>
                    <a:pt x="9968" y="8719"/>
                  </a:lnTo>
                  <a:lnTo>
                    <a:pt x="10829" y="9200"/>
                  </a:lnTo>
                  <a:lnTo>
                    <a:pt x="11632" y="9642"/>
                  </a:lnTo>
                  <a:cubicBezTo>
                    <a:pt x="12494" y="10118"/>
                    <a:pt x="13290" y="11040"/>
                    <a:pt x="14158" y="11482"/>
                  </a:cubicBezTo>
                  <a:cubicBezTo>
                    <a:pt x="14158" y="11958"/>
                    <a:pt x="14158" y="11958"/>
                    <a:pt x="14955" y="11958"/>
                  </a:cubicBezTo>
                  <a:cubicBezTo>
                    <a:pt x="14955" y="12400"/>
                    <a:pt x="17481" y="13322"/>
                    <a:pt x="17481" y="13322"/>
                  </a:cubicBezTo>
                  <a:lnTo>
                    <a:pt x="15816" y="11482"/>
                  </a:lnTo>
                  <a:cubicBezTo>
                    <a:pt x="14158" y="9642"/>
                    <a:pt x="13290" y="9200"/>
                    <a:pt x="10829" y="8278"/>
                  </a:cubicBezTo>
                  <a:cubicBezTo>
                    <a:pt x="9968" y="7801"/>
                    <a:pt x="9968" y="7801"/>
                    <a:pt x="9171" y="7801"/>
                  </a:cubicBezTo>
                  <a:cubicBezTo>
                    <a:pt x="8310" y="7360"/>
                    <a:pt x="8310" y="6879"/>
                    <a:pt x="8310" y="6879"/>
                  </a:cubicBezTo>
                  <a:cubicBezTo>
                    <a:pt x="7506" y="6879"/>
                    <a:pt x="8310" y="7360"/>
                    <a:pt x="8310" y="7801"/>
                  </a:cubicBezTo>
                  <a:close/>
                  <a:moveTo>
                    <a:pt x="5849" y="10118"/>
                  </a:moveTo>
                  <a:lnTo>
                    <a:pt x="4987" y="9642"/>
                  </a:lnTo>
                  <a:cubicBezTo>
                    <a:pt x="4184" y="8278"/>
                    <a:pt x="3323" y="6879"/>
                    <a:pt x="3323" y="5520"/>
                  </a:cubicBezTo>
                  <a:lnTo>
                    <a:pt x="3323" y="4598"/>
                  </a:lnTo>
                  <a:cubicBezTo>
                    <a:pt x="4184" y="4121"/>
                    <a:pt x="4184" y="3680"/>
                    <a:pt x="4184" y="3680"/>
                  </a:cubicBezTo>
                  <a:lnTo>
                    <a:pt x="5849" y="5520"/>
                  </a:lnTo>
                  <a:lnTo>
                    <a:pt x="6645" y="8278"/>
                  </a:lnTo>
                  <a:lnTo>
                    <a:pt x="6645" y="9200"/>
                  </a:lnTo>
                  <a:cubicBezTo>
                    <a:pt x="6645" y="9642"/>
                    <a:pt x="7506" y="10560"/>
                    <a:pt x="7506" y="11040"/>
                  </a:cubicBezTo>
                  <a:close/>
                  <a:moveTo>
                    <a:pt x="2526" y="1359"/>
                  </a:moveTo>
                  <a:cubicBezTo>
                    <a:pt x="2526" y="918"/>
                    <a:pt x="1665" y="918"/>
                    <a:pt x="1665" y="441"/>
                  </a:cubicBezTo>
                  <a:cubicBezTo>
                    <a:pt x="861" y="441"/>
                    <a:pt x="861" y="441"/>
                    <a:pt x="861" y="0"/>
                  </a:cubicBezTo>
                  <a:lnTo>
                    <a:pt x="0" y="0"/>
                  </a:lnTo>
                  <a:cubicBezTo>
                    <a:pt x="0" y="441"/>
                    <a:pt x="1665" y="918"/>
                    <a:pt x="1665" y="1359"/>
                  </a:cubicBezTo>
                  <a:cubicBezTo>
                    <a:pt x="2526" y="1840"/>
                    <a:pt x="3323" y="2281"/>
                    <a:pt x="3323" y="3199"/>
                  </a:cubicBezTo>
                  <a:cubicBezTo>
                    <a:pt x="3323" y="3680"/>
                    <a:pt x="3323" y="3680"/>
                    <a:pt x="2526" y="4121"/>
                  </a:cubicBezTo>
                  <a:cubicBezTo>
                    <a:pt x="1665" y="5520"/>
                    <a:pt x="2526" y="7801"/>
                    <a:pt x="3323" y="9200"/>
                  </a:cubicBezTo>
                  <a:cubicBezTo>
                    <a:pt x="3323" y="9200"/>
                    <a:pt x="4184" y="9642"/>
                    <a:pt x="4184" y="10118"/>
                  </a:cubicBezTo>
                  <a:lnTo>
                    <a:pt x="4987" y="11040"/>
                  </a:lnTo>
                  <a:lnTo>
                    <a:pt x="5849" y="10560"/>
                  </a:lnTo>
                  <a:cubicBezTo>
                    <a:pt x="6645" y="11482"/>
                    <a:pt x="6645" y="11482"/>
                    <a:pt x="8310" y="12400"/>
                  </a:cubicBezTo>
                  <a:cubicBezTo>
                    <a:pt x="9171" y="13322"/>
                    <a:pt x="9968" y="12881"/>
                    <a:pt x="9968" y="13799"/>
                  </a:cubicBezTo>
                  <a:lnTo>
                    <a:pt x="9968" y="17479"/>
                  </a:lnTo>
                  <a:cubicBezTo>
                    <a:pt x="9968" y="17920"/>
                    <a:pt x="10829" y="19760"/>
                    <a:pt x="11632" y="19760"/>
                  </a:cubicBezTo>
                  <a:lnTo>
                    <a:pt x="11632" y="18401"/>
                  </a:lnTo>
                  <a:cubicBezTo>
                    <a:pt x="10829" y="17920"/>
                    <a:pt x="10829" y="17479"/>
                    <a:pt x="10829" y="17002"/>
                  </a:cubicBezTo>
                  <a:lnTo>
                    <a:pt x="10829" y="14240"/>
                  </a:lnTo>
                  <a:cubicBezTo>
                    <a:pt x="12494" y="16080"/>
                    <a:pt x="13290" y="17479"/>
                    <a:pt x="14158" y="19760"/>
                  </a:cubicBezTo>
                  <a:cubicBezTo>
                    <a:pt x="14158" y="19760"/>
                    <a:pt x="14158" y="21600"/>
                    <a:pt x="14955" y="21159"/>
                  </a:cubicBezTo>
                  <a:lnTo>
                    <a:pt x="14955" y="18842"/>
                  </a:lnTo>
                  <a:cubicBezTo>
                    <a:pt x="14158" y="17002"/>
                    <a:pt x="14158" y="16561"/>
                    <a:pt x="12494" y="15162"/>
                  </a:cubicBezTo>
                  <a:cubicBezTo>
                    <a:pt x="12494" y="14240"/>
                    <a:pt x="11632" y="11482"/>
                    <a:pt x="10829" y="10118"/>
                  </a:cubicBezTo>
                  <a:cubicBezTo>
                    <a:pt x="11632" y="10118"/>
                    <a:pt x="13290" y="11958"/>
                    <a:pt x="14158" y="12400"/>
                  </a:cubicBezTo>
                  <a:lnTo>
                    <a:pt x="14158" y="13322"/>
                  </a:lnTo>
                  <a:cubicBezTo>
                    <a:pt x="14955" y="13799"/>
                    <a:pt x="15816" y="15162"/>
                    <a:pt x="15816" y="15639"/>
                  </a:cubicBezTo>
                  <a:cubicBezTo>
                    <a:pt x="15816" y="16561"/>
                    <a:pt x="16613" y="17479"/>
                    <a:pt x="16613" y="18842"/>
                  </a:cubicBezTo>
                  <a:cubicBezTo>
                    <a:pt x="16613" y="19319"/>
                    <a:pt x="15816" y="19760"/>
                    <a:pt x="15816" y="20241"/>
                  </a:cubicBezTo>
                  <a:cubicBezTo>
                    <a:pt x="16613" y="20241"/>
                    <a:pt x="16613" y="19760"/>
                    <a:pt x="16613" y="19760"/>
                  </a:cubicBezTo>
                  <a:cubicBezTo>
                    <a:pt x="17481" y="19319"/>
                    <a:pt x="17481" y="19319"/>
                    <a:pt x="17481" y="18842"/>
                  </a:cubicBezTo>
                  <a:cubicBezTo>
                    <a:pt x="17481" y="17479"/>
                    <a:pt x="17481" y="16080"/>
                    <a:pt x="16613" y="15162"/>
                  </a:cubicBezTo>
                  <a:cubicBezTo>
                    <a:pt x="16613" y="14721"/>
                    <a:pt x="15816" y="13322"/>
                    <a:pt x="15816" y="13322"/>
                  </a:cubicBezTo>
                  <a:lnTo>
                    <a:pt x="16613" y="13799"/>
                  </a:lnTo>
                  <a:lnTo>
                    <a:pt x="19139" y="15162"/>
                  </a:lnTo>
                  <a:cubicBezTo>
                    <a:pt x="21600" y="17002"/>
                    <a:pt x="20803" y="18401"/>
                    <a:pt x="20803" y="18401"/>
                  </a:cubicBezTo>
                  <a:cubicBezTo>
                    <a:pt x="21600" y="18401"/>
                    <a:pt x="21600" y="17479"/>
                    <a:pt x="21600" y="17002"/>
                  </a:cubicBezTo>
                  <a:cubicBezTo>
                    <a:pt x="21600" y="16080"/>
                    <a:pt x="19935" y="14721"/>
                    <a:pt x="19139" y="14240"/>
                  </a:cubicBezTo>
                  <a:cubicBezTo>
                    <a:pt x="18277" y="13799"/>
                    <a:pt x="18277" y="13799"/>
                    <a:pt x="18277" y="13322"/>
                  </a:cubicBezTo>
                  <a:cubicBezTo>
                    <a:pt x="17481" y="11958"/>
                    <a:pt x="15816" y="10118"/>
                    <a:pt x="14158" y="9200"/>
                  </a:cubicBezTo>
                  <a:cubicBezTo>
                    <a:pt x="13290" y="8719"/>
                    <a:pt x="13290" y="8278"/>
                    <a:pt x="12494" y="8278"/>
                  </a:cubicBezTo>
                  <a:cubicBezTo>
                    <a:pt x="12494" y="8278"/>
                    <a:pt x="11632" y="8278"/>
                    <a:pt x="11632" y="7801"/>
                  </a:cubicBezTo>
                  <a:cubicBezTo>
                    <a:pt x="9968" y="7360"/>
                    <a:pt x="9968" y="7360"/>
                    <a:pt x="8310" y="6438"/>
                  </a:cubicBezTo>
                  <a:lnTo>
                    <a:pt x="8310" y="5520"/>
                  </a:lnTo>
                  <a:cubicBezTo>
                    <a:pt x="8310" y="5039"/>
                    <a:pt x="9171" y="4598"/>
                    <a:pt x="9171" y="4121"/>
                  </a:cubicBezTo>
                  <a:cubicBezTo>
                    <a:pt x="9171" y="3680"/>
                    <a:pt x="9171" y="3199"/>
                    <a:pt x="8310" y="2281"/>
                  </a:cubicBezTo>
                  <a:lnTo>
                    <a:pt x="7506" y="1359"/>
                  </a:lnTo>
                  <a:cubicBezTo>
                    <a:pt x="7506" y="918"/>
                    <a:pt x="7506" y="918"/>
                    <a:pt x="6645" y="918"/>
                  </a:cubicBezTo>
                  <a:lnTo>
                    <a:pt x="7506" y="1840"/>
                  </a:lnTo>
                  <a:cubicBezTo>
                    <a:pt x="8310" y="3199"/>
                    <a:pt x="8310" y="3199"/>
                    <a:pt x="7506" y="4598"/>
                  </a:cubicBezTo>
                  <a:lnTo>
                    <a:pt x="6645" y="6438"/>
                  </a:lnTo>
                  <a:lnTo>
                    <a:pt x="6645" y="5520"/>
                  </a:lnTo>
                  <a:cubicBezTo>
                    <a:pt x="5849" y="4121"/>
                    <a:pt x="4987" y="2281"/>
                    <a:pt x="2526" y="135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39" name="Google Shape;5698;p41"/>
            <p:cNvSpPr/>
            <p:nvPr/>
          </p:nvSpPr>
          <p:spPr>
            <a:xfrm>
              <a:off x="1387833" y="702107"/>
              <a:ext cx="76420" cy="133127"/>
            </a:xfrm>
            <a:custGeom>
              <a:avLst/>
              <a:gdLst/>
              <a:ahLst/>
              <a:cxnLst>
                <a:cxn ang="0">
                  <a:pos x="wd2" y="hd2"/>
                </a:cxn>
                <a:cxn ang="5400000">
                  <a:pos x="wd2" y="hd2"/>
                </a:cxn>
                <a:cxn ang="10800000">
                  <a:pos x="wd2" y="hd2"/>
                </a:cxn>
                <a:cxn ang="16200000">
                  <a:pos x="wd2" y="hd2"/>
                </a:cxn>
              </a:cxnLst>
              <a:rect l="0" t="0" r="r" b="b"/>
              <a:pathLst>
                <a:path w="21094" h="21600" extrusionOk="0">
                  <a:moveTo>
                    <a:pt x="17071" y="17844"/>
                  </a:moveTo>
                  <a:cubicBezTo>
                    <a:pt x="16305" y="17394"/>
                    <a:pt x="16305" y="17394"/>
                    <a:pt x="16305" y="16903"/>
                  </a:cubicBezTo>
                  <a:cubicBezTo>
                    <a:pt x="15477" y="15966"/>
                    <a:pt x="15477" y="15515"/>
                    <a:pt x="14704" y="14088"/>
                  </a:cubicBezTo>
                  <a:lnTo>
                    <a:pt x="14704" y="12210"/>
                  </a:lnTo>
                  <a:cubicBezTo>
                    <a:pt x="14704" y="11759"/>
                    <a:pt x="13876" y="10818"/>
                    <a:pt x="13876" y="10331"/>
                  </a:cubicBezTo>
                  <a:lnTo>
                    <a:pt x="13876" y="10818"/>
                  </a:lnTo>
                  <a:lnTo>
                    <a:pt x="14704" y="11269"/>
                  </a:lnTo>
                  <a:cubicBezTo>
                    <a:pt x="16305" y="11759"/>
                    <a:pt x="15477" y="11269"/>
                    <a:pt x="16305" y="13147"/>
                  </a:cubicBezTo>
                  <a:cubicBezTo>
                    <a:pt x="17071" y="14088"/>
                    <a:pt x="17071" y="15025"/>
                    <a:pt x="17071" y="15966"/>
                  </a:cubicBezTo>
                  <a:close/>
                  <a:moveTo>
                    <a:pt x="13110" y="13637"/>
                  </a:moveTo>
                  <a:cubicBezTo>
                    <a:pt x="13876" y="12696"/>
                    <a:pt x="13110" y="11269"/>
                    <a:pt x="13110" y="10818"/>
                  </a:cubicBezTo>
                  <a:lnTo>
                    <a:pt x="12281" y="10331"/>
                  </a:lnTo>
                  <a:cubicBezTo>
                    <a:pt x="11509" y="8003"/>
                    <a:pt x="12281" y="9390"/>
                    <a:pt x="9914" y="8003"/>
                  </a:cubicBezTo>
                  <a:cubicBezTo>
                    <a:pt x="9914" y="8453"/>
                    <a:pt x="10680" y="8940"/>
                    <a:pt x="10680" y="9390"/>
                  </a:cubicBezTo>
                  <a:cubicBezTo>
                    <a:pt x="10680" y="10331"/>
                    <a:pt x="11509" y="11269"/>
                    <a:pt x="12281" y="12210"/>
                  </a:cubicBezTo>
                  <a:cubicBezTo>
                    <a:pt x="12281" y="12696"/>
                    <a:pt x="13110" y="13637"/>
                    <a:pt x="13110" y="13637"/>
                  </a:cubicBezTo>
                  <a:close/>
                  <a:moveTo>
                    <a:pt x="3524" y="8003"/>
                  </a:moveTo>
                  <a:lnTo>
                    <a:pt x="5118" y="8453"/>
                  </a:lnTo>
                  <a:lnTo>
                    <a:pt x="6719" y="9390"/>
                  </a:lnTo>
                  <a:lnTo>
                    <a:pt x="7485" y="9881"/>
                  </a:lnTo>
                  <a:cubicBezTo>
                    <a:pt x="9079" y="11759"/>
                    <a:pt x="10680" y="12210"/>
                    <a:pt x="11509" y="12696"/>
                  </a:cubicBezTo>
                  <a:cubicBezTo>
                    <a:pt x="11509" y="13147"/>
                    <a:pt x="12281" y="14088"/>
                    <a:pt x="13110" y="14088"/>
                  </a:cubicBezTo>
                  <a:lnTo>
                    <a:pt x="13110" y="14574"/>
                  </a:lnTo>
                  <a:cubicBezTo>
                    <a:pt x="11509" y="12696"/>
                    <a:pt x="9079" y="13147"/>
                    <a:pt x="5884" y="9881"/>
                  </a:cubicBezTo>
                  <a:cubicBezTo>
                    <a:pt x="5118" y="9390"/>
                    <a:pt x="4290" y="8453"/>
                    <a:pt x="3524" y="8003"/>
                  </a:cubicBezTo>
                  <a:close/>
                  <a:moveTo>
                    <a:pt x="7485" y="5184"/>
                  </a:moveTo>
                  <a:cubicBezTo>
                    <a:pt x="8313" y="5184"/>
                    <a:pt x="8313" y="5634"/>
                    <a:pt x="8313" y="6125"/>
                  </a:cubicBezTo>
                  <a:cubicBezTo>
                    <a:pt x="9079" y="6575"/>
                    <a:pt x="8313" y="6125"/>
                    <a:pt x="9079" y="7062"/>
                  </a:cubicBezTo>
                  <a:cubicBezTo>
                    <a:pt x="9079" y="8453"/>
                    <a:pt x="9079" y="9881"/>
                    <a:pt x="10680" y="11269"/>
                  </a:cubicBezTo>
                  <a:cubicBezTo>
                    <a:pt x="9914" y="11269"/>
                    <a:pt x="9079" y="10331"/>
                    <a:pt x="9079" y="9881"/>
                  </a:cubicBezTo>
                  <a:cubicBezTo>
                    <a:pt x="7485" y="8940"/>
                    <a:pt x="7485" y="8453"/>
                    <a:pt x="6719" y="7062"/>
                  </a:cubicBezTo>
                  <a:cubicBezTo>
                    <a:pt x="5884" y="6575"/>
                    <a:pt x="5118" y="4697"/>
                    <a:pt x="5118" y="3756"/>
                  </a:cubicBezTo>
                  <a:lnTo>
                    <a:pt x="5118" y="941"/>
                  </a:lnTo>
                  <a:cubicBezTo>
                    <a:pt x="4290" y="941"/>
                    <a:pt x="4290" y="1878"/>
                    <a:pt x="4290" y="2369"/>
                  </a:cubicBezTo>
                  <a:lnTo>
                    <a:pt x="4290" y="3756"/>
                  </a:lnTo>
                  <a:cubicBezTo>
                    <a:pt x="4290" y="5634"/>
                    <a:pt x="5118" y="6575"/>
                    <a:pt x="5884" y="8003"/>
                  </a:cubicBezTo>
                  <a:cubicBezTo>
                    <a:pt x="5884" y="8003"/>
                    <a:pt x="5118" y="8003"/>
                    <a:pt x="5118" y="7512"/>
                  </a:cubicBezTo>
                  <a:cubicBezTo>
                    <a:pt x="3524" y="6575"/>
                    <a:pt x="1095" y="5634"/>
                    <a:pt x="1095" y="3756"/>
                  </a:cubicBezTo>
                  <a:cubicBezTo>
                    <a:pt x="1095" y="3306"/>
                    <a:pt x="1095" y="3306"/>
                    <a:pt x="329" y="2819"/>
                  </a:cubicBezTo>
                  <a:lnTo>
                    <a:pt x="329" y="3306"/>
                  </a:lnTo>
                  <a:cubicBezTo>
                    <a:pt x="-506" y="4697"/>
                    <a:pt x="329" y="5634"/>
                    <a:pt x="1923" y="6575"/>
                  </a:cubicBezTo>
                  <a:cubicBezTo>
                    <a:pt x="2689" y="7062"/>
                    <a:pt x="2689" y="7062"/>
                    <a:pt x="2689" y="7512"/>
                  </a:cubicBezTo>
                  <a:cubicBezTo>
                    <a:pt x="3524" y="7512"/>
                    <a:pt x="3524" y="8003"/>
                    <a:pt x="3524" y="8003"/>
                  </a:cubicBezTo>
                  <a:cubicBezTo>
                    <a:pt x="4290" y="9881"/>
                    <a:pt x="5884" y="12210"/>
                    <a:pt x="9079" y="13147"/>
                  </a:cubicBezTo>
                  <a:lnTo>
                    <a:pt x="10680" y="13637"/>
                  </a:lnTo>
                  <a:cubicBezTo>
                    <a:pt x="11509" y="14088"/>
                    <a:pt x="12281" y="14574"/>
                    <a:pt x="12281" y="15025"/>
                  </a:cubicBezTo>
                  <a:cubicBezTo>
                    <a:pt x="13110" y="15025"/>
                    <a:pt x="13110" y="15025"/>
                    <a:pt x="13110" y="15515"/>
                  </a:cubicBezTo>
                  <a:cubicBezTo>
                    <a:pt x="12281" y="15966"/>
                    <a:pt x="12281" y="16453"/>
                    <a:pt x="12281" y="16903"/>
                  </a:cubicBezTo>
                  <a:lnTo>
                    <a:pt x="12281" y="18781"/>
                  </a:lnTo>
                  <a:cubicBezTo>
                    <a:pt x="12281" y="19272"/>
                    <a:pt x="13110" y="20659"/>
                    <a:pt x="13876" y="20209"/>
                  </a:cubicBezTo>
                  <a:cubicBezTo>
                    <a:pt x="14704" y="20209"/>
                    <a:pt x="12281" y="18781"/>
                    <a:pt x="13110" y="17394"/>
                  </a:cubicBezTo>
                  <a:cubicBezTo>
                    <a:pt x="13110" y="16903"/>
                    <a:pt x="13876" y="15025"/>
                    <a:pt x="13876" y="15025"/>
                  </a:cubicBezTo>
                  <a:cubicBezTo>
                    <a:pt x="14704" y="15966"/>
                    <a:pt x="14704" y="17394"/>
                    <a:pt x="16305" y="18331"/>
                  </a:cubicBezTo>
                  <a:lnTo>
                    <a:pt x="16305" y="18781"/>
                  </a:lnTo>
                  <a:cubicBezTo>
                    <a:pt x="17071" y="19272"/>
                    <a:pt x="17071" y="19722"/>
                    <a:pt x="17899" y="20209"/>
                  </a:cubicBezTo>
                  <a:cubicBezTo>
                    <a:pt x="18672" y="20659"/>
                    <a:pt x="19500" y="21150"/>
                    <a:pt x="20266" y="21150"/>
                  </a:cubicBezTo>
                  <a:cubicBezTo>
                    <a:pt x="20266" y="21600"/>
                    <a:pt x="21094" y="21600"/>
                    <a:pt x="21094" y="21600"/>
                  </a:cubicBezTo>
                  <a:cubicBezTo>
                    <a:pt x="21094" y="21150"/>
                    <a:pt x="20266" y="20659"/>
                    <a:pt x="19500" y="20659"/>
                  </a:cubicBezTo>
                  <a:cubicBezTo>
                    <a:pt x="19500" y="20209"/>
                    <a:pt x="18672" y="19722"/>
                    <a:pt x="18672" y="19722"/>
                  </a:cubicBezTo>
                  <a:cubicBezTo>
                    <a:pt x="17899" y="19272"/>
                    <a:pt x="17899" y="19272"/>
                    <a:pt x="17899" y="18781"/>
                  </a:cubicBezTo>
                  <a:cubicBezTo>
                    <a:pt x="17071" y="18331"/>
                    <a:pt x="17071" y="18781"/>
                    <a:pt x="17899" y="17394"/>
                  </a:cubicBezTo>
                  <a:cubicBezTo>
                    <a:pt x="18672" y="15966"/>
                    <a:pt x="18672" y="15025"/>
                    <a:pt x="17899" y="13637"/>
                  </a:cubicBezTo>
                  <a:cubicBezTo>
                    <a:pt x="17899" y="13147"/>
                    <a:pt x="17071" y="12696"/>
                    <a:pt x="17071" y="12210"/>
                  </a:cubicBezTo>
                  <a:lnTo>
                    <a:pt x="17899" y="12210"/>
                  </a:lnTo>
                  <a:lnTo>
                    <a:pt x="16305" y="11269"/>
                  </a:lnTo>
                  <a:cubicBezTo>
                    <a:pt x="16305" y="10818"/>
                    <a:pt x="16305" y="10818"/>
                    <a:pt x="15477" y="10331"/>
                  </a:cubicBezTo>
                  <a:lnTo>
                    <a:pt x="15477" y="10818"/>
                  </a:lnTo>
                  <a:cubicBezTo>
                    <a:pt x="14704" y="10331"/>
                    <a:pt x="14704" y="9881"/>
                    <a:pt x="13876" y="9881"/>
                  </a:cubicBezTo>
                  <a:cubicBezTo>
                    <a:pt x="13110" y="8940"/>
                    <a:pt x="13110" y="8940"/>
                    <a:pt x="12281" y="8453"/>
                  </a:cubicBezTo>
                  <a:lnTo>
                    <a:pt x="11509" y="8003"/>
                  </a:lnTo>
                  <a:lnTo>
                    <a:pt x="11509" y="4247"/>
                  </a:lnTo>
                  <a:cubicBezTo>
                    <a:pt x="11509" y="3756"/>
                    <a:pt x="10680" y="1878"/>
                    <a:pt x="9914" y="1428"/>
                  </a:cubicBezTo>
                  <a:lnTo>
                    <a:pt x="9914" y="4247"/>
                  </a:lnTo>
                  <a:cubicBezTo>
                    <a:pt x="10680" y="5184"/>
                    <a:pt x="10680" y="5634"/>
                    <a:pt x="10680" y="6575"/>
                  </a:cubicBezTo>
                  <a:lnTo>
                    <a:pt x="10680" y="7062"/>
                  </a:lnTo>
                  <a:cubicBezTo>
                    <a:pt x="9079" y="5634"/>
                    <a:pt x="8313" y="3756"/>
                    <a:pt x="7485" y="2369"/>
                  </a:cubicBezTo>
                  <a:lnTo>
                    <a:pt x="7485" y="1428"/>
                  </a:lnTo>
                  <a:cubicBezTo>
                    <a:pt x="7485" y="941"/>
                    <a:pt x="7485" y="0"/>
                    <a:pt x="6719" y="0"/>
                  </a:cubicBezTo>
                  <a:lnTo>
                    <a:pt x="6719" y="941"/>
                  </a:lnTo>
                  <a:cubicBezTo>
                    <a:pt x="6719" y="1878"/>
                    <a:pt x="6719" y="2819"/>
                    <a:pt x="7485" y="375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0" name="Google Shape;5699;p41"/>
            <p:cNvSpPr/>
            <p:nvPr/>
          </p:nvSpPr>
          <p:spPr>
            <a:xfrm>
              <a:off x="1513351" y="754207"/>
              <a:ext cx="133102" cy="75227"/>
            </a:xfrm>
            <a:custGeom>
              <a:avLst/>
              <a:gdLst/>
              <a:ahLst/>
              <a:cxnLst>
                <a:cxn ang="0">
                  <a:pos x="wd2" y="hd2"/>
                </a:cxn>
                <a:cxn ang="5400000">
                  <a:pos x="wd2" y="hd2"/>
                </a:cxn>
                <a:cxn ang="10800000">
                  <a:pos x="wd2" y="hd2"/>
                </a:cxn>
                <a:cxn ang="16200000">
                  <a:pos x="wd2" y="hd2"/>
                </a:cxn>
              </a:cxnLst>
              <a:rect l="0" t="0" r="r" b="b"/>
              <a:pathLst>
                <a:path w="21600" h="21600" extrusionOk="0">
                  <a:moveTo>
                    <a:pt x="10820" y="14156"/>
                  </a:moveTo>
                  <a:lnTo>
                    <a:pt x="10329" y="14953"/>
                  </a:lnTo>
                  <a:cubicBezTo>
                    <a:pt x="9879" y="15821"/>
                    <a:pt x="9879" y="16618"/>
                    <a:pt x="9879" y="16618"/>
                  </a:cubicBezTo>
                  <a:cubicBezTo>
                    <a:pt x="8451" y="17480"/>
                    <a:pt x="7059" y="18276"/>
                    <a:pt x="5635" y="17480"/>
                  </a:cubicBezTo>
                  <a:lnTo>
                    <a:pt x="3757" y="17480"/>
                  </a:lnTo>
                  <a:cubicBezTo>
                    <a:pt x="4244" y="16618"/>
                    <a:pt x="5181" y="16618"/>
                    <a:pt x="5635" y="15821"/>
                  </a:cubicBezTo>
                  <a:lnTo>
                    <a:pt x="8451" y="14953"/>
                  </a:lnTo>
                  <a:cubicBezTo>
                    <a:pt x="9392" y="14953"/>
                    <a:pt x="8942" y="14953"/>
                    <a:pt x="10329" y="14156"/>
                  </a:cubicBezTo>
                  <a:close/>
                  <a:moveTo>
                    <a:pt x="8001" y="13295"/>
                  </a:moveTo>
                  <a:cubicBezTo>
                    <a:pt x="8451" y="13295"/>
                    <a:pt x="9879" y="11629"/>
                    <a:pt x="10329" y="11629"/>
                  </a:cubicBezTo>
                  <a:cubicBezTo>
                    <a:pt x="11271" y="10832"/>
                    <a:pt x="11757" y="10832"/>
                    <a:pt x="12699" y="10832"/>
                  </a:cubicBezTo>
                  <a:cubicBezTo>
                    <a:pt x="13149" y="10832"/>
                    <a:pt x="13636" y="9971"/>
                    <a:pt x="13636" y="9971"/>
                  </a:cubicBezTo>
                  <a:lnTo>
                    <a:pt x="12699" y="11629"/>
                  </a:lnTo>
                  <a:cubicBezTo>
                    <a:pt x="12208" y="12498"/>
                    <a:pt x="9879" y="13295"/>
                    <a:pt x="9392" y="13295"/>
                  </a:cubicBezTo>
                  <a:cubicBezTo>
                    <a:pt x="9392" y="14156"/>
                    <a:pt x="8001" y="14156"/>
                    <a:pt x="8001" y="13295"/>
                  </a:cubicBezTo>
                  <a:close/>
                  <a:moveTo>
                    <a:pt x="7059" y="13295"/>
                  </a:moveTo>
                  <a:cubicBezTo>
                    <a:pt x="8001" y="12498"/>
                    <a:pt x="8942" y="12498"/>
                    <a:pt x="9392" y="10832"/>
                  </a:cubicBezTo>
                  <a:lnTo>
                    <a:pt x="9392" y="9971"/>
                  </a:lnTo>
                  <a:cubicBezTo>
                    <a:pt x="10329" y="8305"/>
                    <a:pt x="11757" y="7509"/>
                    <a:pt x="12208" y="6647"/>
                  </a:cubicBezTo>
                  <a:lnTo>
                    <a:pt x="13149" y="4982"/>
                  </a:lnTo>
                  <a:lnTo>
                    <a:pt x="13636" y="4185"/>
                  </a:lnTo>
                  <a:lnTo>
                    <a:pt x="11271" y="5850"/>
                  </a:lnTo>
                  <a:cubicBezTo>
                    <a:pt x="10820" y="6647"/>
                    <a:pt x="10329" y="7509"/>
                    <a:pt x="9392" y="8305"/>
                  </a:cubicBezTo>
                  <a:cubicBezTo>
                    <a:pt x="8942" y="9971"/>
                    <a:pt x="8451" y="10832"/>
                    <a:pt x="7514" y="12498"/>
                  </a:cubicBezTo>
                  <a:close/>
                  <a:moveTo>
                    <a:pt x="13636" y="5850"/>
                  </a:moveTo>
                  <a:lnTo>
                    <a:pt x="14086" y="4982"/>
                  </a:lnTo>
                  <a:cubicBezTo>
                    <a:pt x="14577" y="4185"/>
                    <a:pt x="14577" y="3324"/>
                    <a:pt x="15514" y="2527"/>
                  </a:cubicBezTo>
                  <a:cubicBezTo>
                    <a:pt x="16456" y="861"/>
                    <a:pt x="16906" y="861"/>
                    <a:pt x="17843" y="861"/>
                  </a:cubicBezTo>
                  <a:cubicBezTo>
                    <a:pt x="18334" y="861"/>
                    <a:pt x="18784" y="861"/>
                    <a:pt x="18784" y="0"/>
                  </a:cubicBezTo>
                  <a:lnTo>
                    <a:pt x="17843" y="0"/>
                  </a:lnTo>
                  <a:cubicBezTo>
                    <a:pt x="16906" y="0"/>
                    <a:pt x="15965" y="861"/>
                    <a:pt x="15027" y="1658"/>
                  </a:cubicBezTo>
                  <a:lnTo>
                    <a:pt x="14086" y="2527"/>
                  </a:lnTo>
                  <a:lnTo>
                    <a:pt x="14086" y="3324"/>
                  </a:lnTo>
                  <a:cubicBezTo>
                    <a:pt x="12699" y="3324"/>
                    <a:pt x="12208" y="4185"/>
                    <a:pt x="11271" y="4982"/>
                  </a:cubicBezTo>
                  <a:cubicBezTo>
                    <a:pt x="10820" y="5850"/>
                    <a:pt x="9879" y="6647"/>
                    <a:pt x="8942" y="7509"/>
                  </a:cubicBezTo>
                  <a:cubicBezTo>
                    <a:pt x="8451" y="8305"/>
                    <a:pt x="8001" y="9971"/>
                    <a:pt x="7514" y="10832"/>
                  </a:cubicBezTo>
                  <a:lnTo>
                    <a:pt x="7059" y="11629"/>
                  </a:lnTo>
                  <a:cubicBezTo>
                    <a:pt x="7059" y="12498"/>
                    <a:pt x="6573" y="12498"/>
                    <a:pt x="6573" y="12498"/>
                  </a:cubicBezTo>
                  <a:lnTo>
                    <a:pt x="6122" y="13295"/>
                  </a:lnTo>
                  <a:lnTo>
                    <a:pt x="5181" y="12498"/>
                  </a:lnTo>
                  <a:lnTo>
                    <a:pt x="2365" y="12498"/>
                  </a:lnTo>
                  <a:cubicBezTo>
                    <a:pt x="1878" y="13295"/>
                    <a:pt x="937" y="14156"/>
                    <a:pt x="937" y="14953"/>
                  </a:cubicBezTo>
                  <a:cubicBezTo>
                    <a:pt x="1424" y="14156"/>
                    <a:pt x="1878" y="14156"/>
                    <a:pt x="1878" y="14156"/>
                  </a:cubicBezTo>
                  <a:cubicBezTo>
                    <a:pt x="3302" y="13295"/>
                    <a:pt x="3757" y="13295"/>
                    <a:pt x="4694" y="13295"/>
                  </a:cubicBezTo>
                  <a:lnTo>
                    <a:pt x="6573" y="14156"/>
                  </a:lnTo>
                  <a:cubicBezTo>
                    <a:pt x="6573" y="14953"/>
                    <a:pt x="6122" y="14953"/>
                    <a:pt x="5635" y="14953"/>
                  </a:cubicBezTo>
                  <a:cubicBezTo>
                    <a:pt x="4694" y="15821"/>
                    <a:pt x="4244" y="15821"/>
                    <a:pt x="3302" y="16618"/>
                  </a:cubicBezTo>
                  <a:cubicBezTo>
                    <a:pt x="2365" y="17480"/>
                    <a:pt x="487" y="19145"/>
                    <a:pt x="0" y="20803"/>
                  </a:cubicBezTo>
                  <a:lnTo>
                    <a:pt x="0" y="21600"/>
                  </a:lnTo>
                  <a:cubicBezTo>
                    <a:pt x="487" y="21600"/>
                    <a:pt x="937" y="19942"/>
                    <a:pt x="1424" y="19942"/>
                  </a:cubicBezTo>
                  <a:cubicBezTo>
                    <a:pt x="1424" y="19145"/>
                    <a:pt x="2365" y="18276"/>
                    <a:pt x="3302" y="17480"/>
                  </a:cubicBezTo>
                  <a:cubicBezTo>
                    <a:pt x="3302" y="18276"/>
                    <a:pt x="3302" y="18276"/>
                    <a:pt x="3757" y="18276"/>
                  </a:cubicBezTo>
                  <a:lnTo>
                    <a:pt x="4244" y="18276"/>
                  </a:lnTo>
                  <a:cubicBezTo>
                    <a:pt x="4694" y="19145"/>
                    <a:pt x="5181" y="19145"/>
                    <a:pt x="5635" y="19145"/>
                  </a:cubicBezTo>
                  <a:cubicBezTo>
                    <a:pt x="7059" y="19145"/>
                    <a:pt x="8001" y="18276"/>
                    <a:pt x="9392" y="17480"/>
                  </a:cubicBezTo>
                  <a:cubicBezTo>
                    <a:pt x="9392" y="17480"/>
                    <a:pt x="8942" y="18276"/>
                    <a:pt x="9392" y="18276"/>
                  </a:cubicBezTo>
                  <a:lnTo>
                    <a:pt x="9879" y="17480"/>
                  </a:lnTo>
                  <a:cubicBezTo>
                    <a:pt x="10329" y="16618"/>
                    <a:pt x="11271" y="16618"/>
                    <a:pt x="11271" y="15821"/>
                  </a:cubicBezTo>
                  <a:lnTo>
                    <a:pt x="10820" y="15821"/>
                  </a:lnTo>
                  <a:lnTo>
                    <a:pt x="11757" y="14156"/>
                  </a:lnTo>
                  <a:cubicBezTo>
                    <a:pt x="11757" y="14156"/>
                    <a:pt x="12208" y="13295"/>
                    <a:pt x="12699" y="13295"/>
                  </a:cubicBezTo>
                  <a:lnTo>
                    <a:pt x="13636" y="11629"/>
                  </a:lnTo>
                  <a:lnTo>
                    <a:pt x="17843" y="11629"/>
                  </a:lnTo>
                  <a:cubicBezTo>
                    <a:pt x="18334" y="10832"/>
                    <a:pt x="19722" y="10832"/>
                    <a:pt x="19722" y="9971"/>
                  </a:cubicBezTo>
                  <a:lnTo>
                    <a:pt x="18784" y="9971"/>
                  </a:lnTo>
                  <a:cubicBezTo>
                    <a:pt x="16906" y="10832"/>
                    <a:pt x="15027" y="10832"/>
                    <a:pt x="14577" y="10832"/>
                  </a:cubicBezTo>
                  <a:cubicBezTo>
                    <a:pt x="14577" y="10832"/>
                    <a:pt x="15514" y="9971"/>
                    <a:pt x="15514" y="9174"/>
                  </a:cubicBezTo>
                  <a:cubicBezTo>
                    <a:pt x="16456" y="9174"/>
                    <a:pt x="16906" y="8305"/>
                    <a:pt x="17843" y="8305"/>
                  </a:cubicBezTo>
                  <a:cubicBezTo>
                    <a:pt x="18334" y="8305"/>
                    <a:pt x="18784" y="8305"/>
                    <a:pt x="19271" y="7509"/>
                  </a:cubicBezTo>
                  <a:cubicBezTo>
                    <a:pt x="19722" y="7509"/>
                    <a:pt x="21150" y="7509"/>
                    <a:pt x="21600" y="6647"/>
                  </a:cubicBezTo>
                  <a:lnTo>
                    <a:pt x="21150" y="6647"/>
                  </a:lnTo>
                  <a:cubicBezTo>
                    <a:pt x="19722" y="6647"/>
                    <a:pt x="17393" y="7509"/>
                    <a:pt x="15965" y="8305"/>
                  </a:cubicBezTo>
                  <a:lnTo>
                    <a:pt x="15027" y="8305"/>
                  </a:lnTo>
                  <a:cubicBezTo>
                    <a:pt x="14577" y="9174"/>
                    <a:pt x="13636" y="9174"/>
                    <a:pt x="13149" y="9174"/>
                  </a:cubicBezTo>
                  <a:cubicBezTo>
                    <a:pt x="11757" y="9971"/>
                    <a:pt x="11271" y="9971"/>
                    <a:pt x="10329" y="10832"/>
                  </a:cubicBezTo>
                  <a:cubicBezTo>
                    <a:pt x="10329" y="9971"/>
                    <a:pt x="10820" y="9174"/>
                    <a:pt x="11271" y="9174"/>
                  </a:cubicBezTo>
                  <a:cubicBezTo>
                    <a:pt x="11757" y="8305"/>
                    <a:pt x="12208" y="8305"/>
                    <a:pt x="12699" y="7509"/>
                  </a:cubicBezTo>
                  <a:cubicBezTo>
                    <a:pt x="14086" y="6647"/>
                    <a:pt x="16456" y="4982"/>
                    <a:pt x="18334" y="4982"/>
                  </a:cubicBezTo>
                  <a:lnTo>
                    <a:pt x="20212" y="4982"/>
                  </a:lnTo>
                  <a:cubicBezTo>
                    <a:pt x="21150" y="5850"/>
                    <a:pt x="20663" y="4982"/>
                    <a:pt x="19722" y="4185"/>
                  </a:cubicBezTo>
                  <a:lnTo>
                    <a:pt x="17393" y="4185"/>
                  </a:lnTo>
                  <a:cubicBezTo>
                    <a:pt x="15965" y="4185"/>
                    <a:pt x="15027" y="4982"/>
                    <a:pt x="13636" y="585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1" name="Google Shape;5700;p41"/>
            <p:cNvSpPr/>
            <p:nvPr/>
          </p:nvSpPr>
          <p:spPr>
            <a:xfrm>
              <a:off x="1447594" y="684757"/>
              <a:ext cx="55044" cy="107177"/>
            </a:xfrm>
            <a:custGeom>
              <a:avLst/>
              <a:gdLst/>
              <a:ahLst/>
              <a:cxnLst>
                <a:cxn ang="0">
                  <a:pos x="wd2" y="hd2"/>
                </a:cxn>
                <a:cxn ang="5400000">
                  <a:pos x="wd2" y="hd2"/>
                </a:cxn>
                <a:cxn ang="10800000">
                  <a:pos x="wd2" y="hd2"/>
                </a:cxn>
                <a:cxn ang="16200000">
                  <a:pos x="wd2" y="hd2"/>
                </a:cxn>
              </a:cxnLst>
              <a:rect l="0" t="0" r="r" b="b"/>
              <a:pathLst>
                <a:path w="20543" h="21600" extrusionOk="0">
                  <a:moveTo>
                    <a:pt x="11581" y="16330"/>
                  </a:moveTo>
                  <a:cubicBezTo>
                    <a:pt x="11581" y="15770"/>
                    <a:pt x="11581" y="15161"/>
                    <a:pt x="10536" y="14602"/>
                  </a:cubicBezTo>
                  <a:cubicBezTo>
                    <a:pt x="10536" y="11664"/>
                    <a:pt x="9417" y="9331"/>
                    <a:pt x="9417" y="6998"/>
                  </a:cubicBezTo>
                  <a:cubicBezTo>
                    <a:pt x="9417" y="5830"/>
                    <a:pt x="10536" y="5270"/>
                    <a:pt x="11581" y="4666"/>
                  </a:cubicBezTo>
                  <a:lnTo>
                    <a:pt x="11581" y="6439"/>
                  </a:lnTo>
                  <a:cubicBezTo>
                    <a:pt x="12701" y="8162"/>
                    <a:pt x="14856" y="9936"/>
                    <a:pt x="14856" y="12269"/>
                  </a:cubicBezTo>
                  <a:cubicBezTo>
                    <a:pt x="15901" y="13438"/>
                    <a:pt x="14856" y="14602"/>
                    <a:pt x="14856" y="15161"/>
                  </a:cubicBezTo>
                  <a:cubicBezTo>
                    <a:pt x="13737" y="15770"/>
                    <a:pt x="13737" y="16330"/>
                    <a:pt x="12701" y="16934"/>
                  </a:cubicBezTo>
                  <a:lnTo>
                    <a:pt x="11581" y="18103"/>
                  </a:lnTo>
                  <a:close/>
                  <a:moveTo>
                    <a:pt x="6216" y="11105"/>
                  </a:moveTo>
                  <a:cubicBezTo>
                    <a:pt x="6216" y="10495"/>
                    <a:pt x="5097" y="10495"/>
                    <a:pt x="5097" y="9936"/>
                  </a:cubicBezTo>
                  <a:lnTo>
                    <a:pt x="5097" y="9331"/>
                  </a:lnTo>
                  <a:cubicBezTo>
                    <a:pt x="2941" y="6998"/>
                    <a:pt x="777" y="6439"/>
                    <a:pt x="1896" y="2937"/>
                  </a:cubicBezTo>
                  <a:lnTo>
                    <a:pt x="1896" y="1774"/>
                  </a:lnTo>
                  <a:cubicBezTo>
                    <a:pt x="2941" y="1774"/>
                    <a:pt x="2941" y="1164"/>
                    <a:pt x="2941" y="605"/>
                  </a:cubicBezTo>
                  <a:lnTo>
                    <a:pt x="1896" y="1164"/>
                  </a:lnTo>
                  <a:cubicBezTo>
                    <a:pt x="1896" y="1774"/>
                    <a:pt x="777" y="2937"/>
                    <a:pt x="777" y="2937"/>
                  </a:cubicBezTo>
                  <a:cubicBezTo>
                    <a:pt x="-259" y="4106"/>
                    <a:pt x="-259" y="4666"/>
                    <a:pt x="777" y="5830"/>
                  </a:cubicBezTo>
                  <a:cubicBezTo>
                    <a:pt x="777" y="6998"/>
                    <a:pt x="1896" y="8162"/>
                    <a:pt x="2941" y="9331"/>
                  </a:cubicBezTo>
                  <a:cubicBezTo>
                    <a:pt x="4061" y="10495"/>
                    <a:pt x="5097" y="11105"/>
                    <a:pt x="5097" y="12269"/>
                  </a:cubicBezTo>
                  <a:lnTo>
                    <a:pt x="6216" y="13997"/>
                  </a:lnTo>
                  <a:cubicBezTo>
                    <a:pt x="5097" y="14602"/>
                    <a:pt x="4061" y="15161"/>
                    <a:pt x="4061" y="15770"/>
                  </a:cubicBezTo>
                  <a:lnTo>
                    <a:pt x="4061" y="16330"/>
                  </a:lnTo>
                  <a:cubicBezTo>
                    <a:pt x="5097" y="16330"/>
                    <a:pt x="5097" y="15770"/>
                    <a:pt x="5097" y="15770"/>
                  </a:cubicBezTo>
                  <a:cubicBezTo>
                    <a:pt x="6216" y="14602"/>
                    <a:pt x="7261" y="13997"/>
                    <a:pt x="7261" y="12828"/>
                  </a:cubicBezTo>
                  <a:lnTo>
                    <a:pt x="7261" y="9936"/>
                  </a:lnTo>
                  <a:cubicBezTo>
                    <a:pt x="7261" y="10495"/>
                    <a:pt x="8381" y="10495"/>
                    <a:pt x="8381" y="11105"/>
                  </a:cubicBezTo>
                  <a:cubicBezTo>
                    <a:pt x="8381" y="12269"/>
                    <a:pt x="9417" y="12828"/>
                    <a:pt x="9417" y="13997"/>
                  </a:cubicBezTo>
                  <a:cubicBezTo>
                    <a:pt x="9417" y="14602"/>
                    <a:pt x="9417" y="16330"/>
                    <a:pt x="10536" y="16934"/>
                  </a:cubicBezTo>
                  <a:cubicBezTo>
                    <a:pt x="10536" y="17494"/>
                    <a:pt x="10536" y="18663"/>
                    <a:pt x="9417" y="19267"/>
                  </a:cubicBezTo>
                  <a:lnTo>
                    <a:pt x="9417" y="19826"/>
                  </a:lnTo>
                  <a:cubicBezTo>
                    <a:pt x="9417" y="21600"/>
                    <a:pt x="8381" y="20995"/>
                    <a:pt x="8381" y="20995"/>
                  </a:cubicBezTo>
                  <a:cubicBezTo>
                    <a:pt x="8381" y="21600"/>
                    <a:pt x="8381" y="21600"/>
                    <a:pt x="9417" y="21600"/>
                  </a:cubicBezTo>
                  <a:lnTo>
                    <a:pt x="9417" y="20995"/>
                  </a:lnTo>
                  <a:cubicBezTo>
                    <a:pt x="10536" y="20436"/>
                    <a:pt x="10536" y="19826"/>
                    <a:pt x="11581" y="19267"/>
                  </a:cubicBezTo>
                  <a:lnTo>
                    <a:pt x="11581" y="18663"/>
                  </a:lnTo>
                  <a:lnTo>
                    <a:pt x="12701" y="18103"/>
                  </a:lnTo>
                  <a:cubicBezTo>
                    <a:pt x="17021" y="15770"/>
                    <a:pt x="18057" y="13438"/>
                    <a:pt x="15901" y="10495"/>
                  </a:cubicBezTo>
                  <a:lnTo>
                    <a:pt x="15901" y="8162"/>
                  </a:lnTo>
                  <a:cubicBezTo>
                    <a:pt x="15901" y="6998"/>
                    <a:pt x="15901" y="6439"/>
                    <a:pt x="17021" y="5830"/>
                  </a:cubicBezTo>
                  <a:lnTo>
                    <a:pt x="18057" y="4666"/>
                  </a:lnTo>
                  <a:lnTo>
                    <a:pt x="18057" y="4106"/>
                  </a:lnTo>
                  <a:cubicBezTo>
                    <a:pt x="18057" y="4106"/>
                    <a:pt x="19176" y="3497"/>
                    <a:pt x="19176" y="2937"/>
                  </a:cubicBezTo>
                  <a:cubicBezTo>
                    <a:pt x="19176" y="2333"/>
                    <a:pt x="21341" y="605"/>
                    <a:pt x="20221" y="0"/>
                  </a:cubicBezTo>
                  <a:cubicBezTo>
                    <a:pt x="19176" y="0"/>
                    <a:pt x="19176" y="605"/>
                    <a:pt x="19176" y="605"/>
                  </a:cubicBezTo>
                  <a:lnTo>
                    <a:pt x="18057" y="2333"/>
                  </a:lnTo>
                  <a:lnTo>
                    <a:pt x="18057" y="2937"/>
                  </a:lnTo>
                  <a:cubicBezTo>
                    <a:pt x="15901" y="4666"/>
                    <a:pt x="14856" y="6439"/>
                    <a:pt x="14856" y="8162"/>
                  </a:cubicBezTo>
                  <a:lnTo>
                    <a:pt x="13737" y="8162"/>
                  </a:lnTo>
                  <a:cubicBezTo>
                    <a:pt x="13737" y="6998"/>
                    <a:pt x="12701" y="6439"/>
                    <a:pt x="12701" y="4666"/>
                  </a:cubicBezTo>
                  <a:cubicBezTo>
                    <a:pt x="12701" y="4106"/>
                    <a:pt x="12701" y="4106"/>
                    <a:pt x="13737" y="4106"/>
                  </a:cubicBezTo>
                  <a:cubicBezTo>
                    <a:pt x="14856" y="3497"/>
                    <a:pt x="15901" y="2333"/>
                    <a:pt x="15901" y="1164"/>
                  </a:cubicBezTo>
                  <a:cubicBezTo>
                    <a:pt x="15901" y="1164"/>
                    <a:pt x="17021" y="0"/>
                    <a:pt x="15901" y="0"/>
                  </a:cubicBezTo>
                  <a:cubicBezTo>
                    <a:pt x="15901" y="0"/>
                    <a:pt x="14856" y="605"/>
                    <a:pt x="14856" y="1164"/>
                  </a:cubicBezTo>
                  <a:cubicBezTo>
                    <a:pt x="14856" y="1774"/>
                    <a:pt x="13737" y="2333"/>
                    <a:pt x="12701" y="2937"/>
                  </a:cubicBezTo>
                  <a:cubicBezTo>
                    <a:pt x="11581" y="3497"/>
                    <a:pt x="10536" y="4106"/>
                    <a:pt x="10536" y="4666"/>
                  </a:cubicBezTo>
                  <a:cubicBezTo>
                    <a:pt x="10536" y="4106"/>
                    <a:pt x="10536" y="2333"/>
                    <a:pt x="11581" y="2333"/>
                  </a:cubicBezTo>
                  <a:cubicBezTo>
                    <a:pt x="11581" y="1774"/>
                    <a:pt x="12701" y="1164"/>
                    <a:pt x="12701" y="1164"/>
                  </a:cubicBezTo>
                  <a:cubicBezTo>
                    <a:pt x="12701" y="605"/>
                    <a:pt x="12701" y="605"/>
                    <a:pt x="13737" y="605"/>
                  </a:cubicBezTo>
                  <a:lnTo>
                    <a:pt x="13737" y="0"/>
                  </a:lnTo>
                  <a:cubicBezTo>
                    <a:pt x="12701" y="0"/>
                    <a:pt x="12701" y="605"/>
                    <a:pt x="11581" y="605"/>
                  </a:cubicBezTo>
                  <a:cubicBezTo>
                    <a:pt x="10536" y="1164"/>
                    <a:pt x="10536" y="1774"/>
                    <a:pt x="9417" y="2333"/>
                  </a:cubicBezTo>
                  <a:lnTo>
                    <a:pt x="9417" y="4106"/>
                  </a:lnTo>
                  <a:cubicBezTo>
                    <a:pt x="8381" y="5270"/>
                    <a:pt x="8381" y="5830"/>
                    <a:pt x="8381" y="6998"/>
                  </a:cubicBezTo>
                  <a:lnTo>
                    <a:pt x="8381" y="9936"/>
                  </a:lnTo>
                  <a:cubicBezTo>
                    <a:pt x="8381" y="8772"/>
                    <a:pt x="7261" y="6998"/>
                    <a:pt x="6216" y="5830"/>
                  </a:cubicBezTo>
                  <a:cubicBezTo>
                    <a:pt x="5097" y="2333"/>
                    <a:pt x="7261" y="1164"/>
                    <a:pt x="7261" y="605"/>
                  </a:cubicBezTo>
                  <a:lnTo>
                    <a:pt x="6216" y="605"/>
                  </a:lnTo>
                  <a:cubicBezTo>
                    <a:pt x="5097" y="1774"/>
                    <a:pt x="5097" y="2333"/>
                    <a:pt x="4061" y="2937"/>
                  </a:cubicBezTo>
                  <a:lnTo>
                    <a:pt x="4061" y="4106"/>
                  </a:lnTo>
                  <a:cubicBezTo>
                    <a:pt x="4061" y="4106"/>
                    <a:pt x="4061" y="4666"/>
                    <a:pt x="5097" y="5270"/>
                  </a:cubicBezTo>
                  <a:lnTo>
                    <a:pt x="5097" y="6998"/>
                  </a:lnTo>
                  <a:cubicBezTo>
                    <a:pt x="5097" y="6998"/>
                    <a:pt x="6216" y="10495"/>
                    <a:pt x="6216" y="1110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2" name="Google Shape;5701;p41"/>
            <p:cNvSpPr/>
            <p:nvPr/>
          </p:nvSpPr>
          <p:spPr>
            <a:xfrm>
              <a:off x="1556360" y="814244"/>
              <a:ext cx="108093" cy="54175"/>
            </a:xfrm>
            <a:custGeom>
              <a:avLst/>
              <a:gdLst/>
              <a:ahLst/>
              <a:cxnLst>
                <a:cxn ang="0">
                  <a:pos x="wd2" y="hd2"/>
                </a:cxn>
                <a:cxn ang="5400000">
                  <a:pos x="wd2" y="hd2"/>
                </a:cxn>
                <a:cxn ang="10800000">
                  <a:pos x="wd2" y="hd2"/>
                </a:cxn>
                <a:cxn ang="16200000">
                  <a:pos x="wd2" y="hd2"/>
                </a:cxn>
              </a:cxnLst>
              <a:rect l="0" t="0" r="r" b="b"/>
              <a:pathLst>
                <a:path w="20666" h="20218" extrusionOk="0">
                  <a:moveTo>
                    <a:pt x="16120" y="11118"/>
                  </a:moveTo>
                  <a:lnTo>
                    <a:pt x="14481" y="11118"/>
                  </a:lnTo>
                  <a:cubicBezTo>
                    <a:pt x="12268" y="12154"/>
                    <a:pt x="11164" y="14309"/>
                    <a:pt x="8951" y="14309"/>
                  </a:cubicBezTo>
                  <a:cubicBezTo>
                    <a:pt x="7842" y="15438"/>
                    <a:pt x="6159" y="14309"/>
                    <a:pt x="5055" y="13274"/>
                  </a:cubicBezTo>
                  <a:cubicBezTo>
                    <a:pt x="4524" y="13274"/>
                    <a:pt x="3416" y="12154"/>
                    <a:pt x="3416" y="11118"/>
                  </a:cubicBezTo>
                  <a:lnTo>
                    <a:pt x="5055" y="11118"/>
                  </a:lnTo>
                  <a:cubicBezTo>
                    <a:pt x="7268" y="11118"/>
                    <a:pt x="12268" y="8954"/>
                    <a:pt x="13907" y="9989"/>
                  </a:cubicBezTo>
                  <a:cubicBezTo>
                    <a:pt x="14481" y="9989"/>
                    <a:pt x="14481" y="8954"/>
                    <a:pt x="14481" y="9989"/>
                  </a:cubicBezTo>
                  <a:cubicBezTo>
                    <a:pt x="15011" y="9989"/>
                    <a:pt x="15590" y="11118"/>
                    <a:pt x="16120" y="11118"/>
                  </a:cubicBezTo>
                  <a:close/>
                  <a:moveTo>
                    <a:pt x="11694" y="2478"/>
                  </a:moveTo>
                  <a:cubicBezTo>
                    <a:pt x="10585" y="4634"/>
                    <a:pt x="10055" y="4634"/>
                    <a:pt x="8372" y="4634"/>
                  </a:cubicBezTo>
                  <a:lnTo>
                    <a:pt x="7268" y="5669"/>
                  </a:lnTo>
                  <a:cubicBezTo>
                    <a:pt x="6159" y="4634"/>
                    <a:pt x="5629" y="3514"/>
                    <a:pt x="5055" y="3514"/>
                  </a:cubicBezTo>
                  <a:cubicBezTo>
                    <a:pt x="5055" y="4634"/>
                    <a:pt x="6159" y="5669"/>
                    <a:pt x="6159" y="5669"/>
                  </a:cubicBezTo>
                  <a:cubicBezTo>
                    <a:pt x="6738" y="6798"/>
                    <a:pt x="7842" y="6798"/>
                    <a:pt x="8372" y="6798"/>
                  </a:cubicBezTo>
                  <a:lnTo>
                    <a:pt x="11164" y="6798"/>
                  </a:lnTo>
                  <a:lnTo>
                    <a:pt x="9481" y="7834"/>
                  </a:lnTo>
                  <a:cubicBezTo>
                    <a:pt x="8951" y="7834"/>
                    <a:pt x="8372" y="8954"/>
                    <a:pt x="7842" y="8954"/>
                  </a:cubicBezTo>
                  <a:lnTo>
                    <a:pt x="7268" y="8954"/>
                  </a:lnTo>
                  <a:cubicBezTo>
                    <a:pt x="5629" y="8954"/>
                    <a:pt x="4524" y="9989"/>
                    <a:pt x="2842" y="9989"/>
                  </a:cubicBezTo>
                  <a:lnTo>
                    <a:pt x="2311" y="8954"/>
                  </a:lnTo>
                  <a:cubicBezTo>
                    <a:pt x="1733" y="9989"/>
                    <a:pt x="2311" y="9989"/>
                    <a:pt x="1733" y="8954"/>
                  </a:cubicBezTo>
                  <a:lnTo>
                    <a:pt x="629" y="8954"/>
                  </a:lnTo>
                  <a:cubicBezTo>
                    <a:pt x="629" y="7834"/>
                    <a:pt x="629" y="7834"/>
                    <a:pt x="94" y="7834"/>
                  </a:cubicBezTo>
                  <a:cubicBezTo>
                    <a:pt x="94" y="7834"/>
                    <a:pt x="-480" y="8954"/>
                    <a:pt x="1202" y="9989"/>
                  </a:cubicBezTo>
                  <a:cubicBezTo>
                    <a:pt x="1733" y="11118"/>
                    <a:pt x="2311" y="9989"/>
                    <a:pt x="2842" y="11118"/>
                  </a:cubicBezTo>
                  <a:cubicBezTo>
                    <a:pt x="3416" y="12154"/>
                    <a:pt x="3416" y="13274"/>
                    <a:pt x="4524" y="14309"/>
                  </a:cubicBezTo>
                  <a:cubicBezTo>
                    <a:pt x="4524" y="14309"/>
                    <a:pt x="5055" y="15438"/>
                    <a:pt x="5629" y="15438"/>
                  </a:cubicBezTo>
                  <a:cubicBezTo>
                    <a:pt x="6738" y="16474"/>
                    <a:pt x="8372" y="16474"/>
                    <a:pt x="10055" y="15438"/>
                  </a:cubicBezTo>
                  <a:lnTo>
                    <a:pt x="13907" y="15438"/>
                  </a:lnTo>
                  <a:cubicBezTo>
                    <a:pt x="15590" y="16474"/>
                    <a:pt x="16694" y="17594"/>
                    <a:pt x="17803" y="18629"/>
                  </a:cubicBezTo>
                  <a:lnTo>
                    <a:pt x="18333" y="19758"/>
                  </a:lnTo>
                  <a:cubicBezTo>
                    <a:pt x="18907" y="19758"/>
                    <a:pt x="20016" y="20794"/>
                    <a:pt x="20546" y="19758"/>
                  </a:cubicBezTo>
                  <a:cubicBezTo>
                    <a:pt x="20546" y="18629"/>
                    <a:pt x="19438" y="18629"/>
                    <a:pt x="19438" y="18629"/>
                  </a:cubicBezTo>
                  <a:cubicBezTo>
                    <a:pt x="18333" y="17594"/>
                    <a:pt x="17224" y="17594"/>
                    <a:pt x="16694" y="16474"/>
                  </a:cubicBezTo>
                  <a:cubicBezTo>
                    <a:pt x="15011" y="15438"/>
                    <a:pt x="13907" y="14309"/>
                    <a:pt x="12268" y="14309"/>
                  </a:cubicBezTo>
                  <a:cubicBezTo>
                    <a:pt x="13377" y="13274"/>
                    <a:pt x="14481" y="12154"/>
                    <a:pt x="15590" y="12154"/>
                  </a:cubicBezTo>
                  <a:cubicBezTo>
                    <a:pt x="16694" y="13274"/>
                    <a:pt x="16120" y="12154"/>
                    <a:pt x="16694" y="13274"/>
                  </a:cubicBezTo>
                  <a:cubicBezTo>
                    <a:pt x="17224" y="14309"/>
                    <a:pt x="17803" y="14309"/>
                    <a:pt x="17803" y="14309"/>
                  </a:cubicBezTo>
                  <a:cubicBezTo>
                    <a:pt x="18333" y="15438"/>
                    <a:pt x="20016" y="16474"/>
                    <a:pt x="20546" y="16474"/>
                  </a:cubicBezTo>
                  <a:cubicBezTo>
                    <a:pt x="21120" y="15438"/>
                    <a:pt x="19438" y="14309"/>
                    <a:pt x="19438" y="14309"/>
                  </a:cubicBezTo>
                  <a:cubicBezTo>
                    <a:pt x="18333" y="13274"/>
                    <a:pt x="17803" y="13274"/>
                    <a:pt x="16694" y="12154"/>
                  </a:cubicBezTo>
                  <a:cubicBezTo>
                    <a:pt x="16694" y="11118"/>
                    <a:pt x="16120" y="9989"/>
                    <a:pt x="16120" y="9989"/>
                  </a:cubicBezTo>
                  <a:cubicBezTo>
                    <a:pt x="16694" y="9989"/>
                    <a:pt x="17803" y="9989"/>
                    <a:pt x="18333" y="11118"/>
                  </a:cubicBezTo>
                  <a:cubicBezTo>
                    <a:pt x="18907" y="11118"/>
                    <a:pt x="18907" y="12154"/>
                    <a:pt x="19438" y="12154"/>
                  </a:cubicBezTo>
                  <a:lnTo>
                    <a:pt x="20016" y="13274"/>
                  </a:lnTo>
                  <a:lnTo>
                    <a:pt x="20546" y="13274"/>
                  </a:lnTo>
                  <a:cubicBezTo>
                    <a:pt x="20546" y="12154"/>
                    <a:pt x="18907" y="9989"/>
                    <a:pt x="18333" y="9989"/>
                  </a:cubicBezTo>
                  <a:cubicBezTo>
                    <a:pt x="16694" y="7834"/>
                    <a:pt x="13907" y="7834"/>
                    <a:pt x="11164" y="7834"/>
                  </a:cubicBezTo>
                  <a:cubicBezTo>
                    <a:pt x="12268" y="7834"/>
                    <a:pt x="13377" y="6798"/>
                    <a:pt x="13907" y="6798"/>
                  </a:cubicBezTo>
                  <a:cubicBezTo>
                    <a:pt x="15011" y="5669"/>
                    <a:pt x="15590" y="5669"/>
                    <a:pt x="16120" y="5669"/>
                  </a:cubicBezTo>
                  <a:cubicBezTo>
                    <a:pt x="17803" y="5669"/>
                    <a:pt x="17803" y="5669"/>
                    <a:pt x="18907" y="6798"/>
                  </a:cubicBezTo>
                  <a:lnTo>
                    <a:pt x="20016" y="6798"/>
                  </a:lnTo>
                  <a:cubicBezTo>
                    <a:pt x="20016" y="5669"/>
                    <a:pt x="19438" y="5669"/>
                    <a:pt x="18907" y="5669"/>
                  </a:cubicBezTo>
                  <a:cubicBezTo>
                    <a:pt x="18333" y="4634"/>
                    <a:pt x="17803" y="3514"/>
                    <a:pt x="16694" y="3514"/>
                  </a:cubicBezTo>
                  <a:cubicBezTo>
                    <a:pt x="16120" y="4634"/>
                    <a:pt x="15011" y="4634"/>
                    <a:pt x="13907" y="4634"/>
                  </a:cubicBezTo>
                  <a:lnTo>
                    <a:pt x="12798" y="4634"/>
                  </a:lnTo>
                  <a:lnTo>
                    <a:pt x="10055" y="5669"/>
                  </a:lnTo>
                  <a:cubicBezTo>
                    <a:pt x="12268" y="4634"/>
                    <a:pt x="13907" y="1349"/>
                    <a:pt x="16120" y="1349"/>
                  </a:cubicBezTo>
                  <a:lnTo>
                    <a:pt x="18333" y="1349"/>
                  </a:lnTo>
                  <a:lnTo>
                    <a:pt x="18907" y="2478"/>
                  </a:lnTo>
                  <a:lnTo>
                    <a:pt x="19438" y="2478"/>
                  </a:lnTo>
                  <a:lnTo>
                    <a:pt x="19438" y="1349"/>
                  </a:lnTo>
                  <a:cubicBezTo>
                    <a:pt x="18907" y="1349"/>
                    <a:pt x="18333" y="314"/>
                    <a:pt x="17803" y="314"/>
                  </a:cubicBezTo>
                  <a:lnTo>
                    <a:pt x="16694" y="314"/>
                  </a:lnTo>
                  <a:cubicBezTo>
                    <a:pt x="15011" y="-806"/>
                    <a:pt x="13377" y="1349"/>
                    <a:pt x="11694" y="24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3" name="Google Shape;5702;p41"/>
            <p:cNvSpPr/>
            <p:nvPr/>
          </p:nvSpPr>
          <p:spPr>
            <a:xfrm>
              <a:off x="1522825" y="710907"/>
              <a:ext cx="97703" cy="86827"/>
            </a:xfrm>
            <a:custGeom>
              <a:avLst/>
              <a:gdLst/>
              <a:ahLst/>
              <a:cxnLst>
                <a:cxn ang="0">
                  <a:pos x="wd2" y="hd2"/>
                </a:cxn>
                <a:cxn ang="5400000">
                  <a:pos x="wd2" y="hd2"/>
                </a:cxn>
                <a:cxn ang="10800000">
                  <a:pos x="wd2" y="hd2"/>
                </a:cxn>
                <a:cxn ang="16200000">
                  <a:pos x="wd2" y="hd2"/>
                </a:cxn>
              </a:cxnLst>
              <a:rect l="0" t="0" r="r" b="b"/>
              <a:pathLst>
                <a:path w="21446" h="21600" extrusionOk="0">
                  <a:moveTo>
                    <a:pt x="3660" y="19411"/>
                  </a:moveTo>
                  <a:lnTo>
                    <a:pt x="6201" y="16531"/>
                  </a:lnTo>
                  <a:cubicBezTo>
                    <a:pt x="6810" y="15088"/>
                    <a:pt x="8083" y="13652"/>
                    <a:pt x="8742" y="12961"/>
                  </a:cubicBezTo>
                  <a:lnTo>
                    <a:pt x="9351" y="12209"/>
                  </a:lnTo>
                  <a:cubicBezTo>
                    <a:pt x="10015" y="11518"/>
                    <a:pt x="11892" y="8639"/>
                    <a:pt x="12556" y="8639"/>
                  </a:cubicBezTo>
                  <a:cubicBezTo>
                    <a:pt x="12556" y="7892"/>
                    <a:pt x="13823" y="7892"/>
                    <a:pt x="14433" y="7892"/>
                  </a:cubicBezTo>
                  <a:cubicBezTo>
                    <a:pt x="14433" y="8639"/>
                    <a:pt x="13823" y="8639"/>
                    <a:pt x="13823" y="8639"/>
                  </a:cubicBezTo>
                  <a:cubicBezTo>
                    <a:pt x="12556" y="10082"/>
                    <a:pt x="11892" y="12209"/>
                    <a:pt x="11283" y="12961"/>
                  </a:cubicBezTo>
                  <a:lnTo>
                    <a:pt x="11283" y="13652"/>
                  </a:lnTo>
                  <a:cubicBezTo>
                    <a:pt x="10624" y="14398"/>
                    <a:pt x="10624" y="14398"/>
                    <a:pt x="10624" y="15088"/>
                  </a:cubicBezTo>
                  <a:cubicBezTo>
                    <a:pt x="9351" y="17278"/>
                    <a:pt x="7469" y="18720"/>
                    <a:pt x="4928" y="19411"/>
                  </a:cubicBezTo>
                  <a:close/>
                  <a:moveTo>
                    <a:pt x="6810" y="10772"/>
                  </a:moveTo>
                  <a:cubicBezTo>
                    <a:pt x="6810" y="10082"/>
                    <a:pt x="7469" y="10082"/>
                    <a:pt x="7469" y="10082"/>
                  </a:cubicBezTo>
                  <a:cubicBezTo>
                    <a:pt x="7469" y="9329"/>
                    <a:pt x="8083" y="7892"/>
                    <a:pt x="8083" y="7202"/>
                  </a:cubicBezTo>
                  <a:cubicBezTo>
                    <a:pt x="8742" y="5013"/>
                    <a:pt x="9351" y="3570"/>
                    <a:pt x="10624" y="2133"/>
                  </a:cubicBezTo>
                  <a:cubicBezTo>
                    <a:pt x="11283" y="2133"/>
                    <a:pt x="11892" y="1443"/>
                    <a:pt x="12556" y="1443"/>
                  </a:cubicBezTo>
                  <a:cubicBezTo>
                    <a:pt x="12556" y="1443"/>
                    <a:pt x="13165" y="690"/>
                    <a:pt x="13165" y="0"/>
                  </a:cubicBezTo>
                  <a:lnTo>
                    <a:pt x="12556" y="690"/>
                  </a:lnTo>
                  <a:cubicBezTo>
                    <a:pt x="11892" y="690"/>
                    <a:pt x="11283" y="690"/>
                    <a:pt x="11283" y="1443"/>
                  </a:cubicBezTo>
                  <a:cubicBezTo>
                    <a:pt x="10624" y="1443"/>
                    <a:pt x="10015" y="2133"/>
                    <a:pt x="9351" y="2880"/>
                  </a:cubicBezTo>
                  <a:cubicBezTo>
                    <a:pt x="8742" y="2880"/>
                    <a:pt x="8083" y="4322"/>
                    <a:pt x="8083" y="5013"/>
                  </a:cubicBezTo>
                  <a:cubicBezTo>
                    <a:pt x="8083" y="5759"/>
                    <a:pt x="7469" y="5759"/>
                    <a:pt x="7469" y="5759"/>
                  </a:cubicBezTo>
                  <a:lnTo>
                    <a:pt x="7469" y="6450"/>
                  </a:lnTo>
                  <a:cubicBezTo>
                    <a:pt x="7469" y="7892"/>
                    <a:pt x="6810" y="9329"/>
                    <a:pt x="6201" y="10772"/>
                  </a:cubicBezTo>
                  <a:cubicBezTo>
                    <a:pt x="5542" y="11518"/>
                    <a:pt x="5542" y="12209"/>
                    <a:pt x="4928" y="12961"/>
                  </a:cubicBezTo>
                  <a:lnTo>
                    <a:pt x="4269" y="13652"/>
                  </a:lnTo>
                  <a:cubicBezTo>
                    <a:pt x="3001" y="13652"/>
                    <a:pt x="2387" y="13652"/>
                    <a:pt x="2387" y="14398"/>
                  </a:cubicBezTo>
                  <a:lnTo>
                    <a:pt x="3001" y="14398"/>
                  </a:lnTo>
                  <a:cubicBezTo>
                    <a:pt x="4928" y="14398"/>
                    <a:pt x="5542" y="13652"/>
                    <a:pt x="6810" y="12209"/>
                  </a:cubicBezTo>
                  <a:cubicBezTo>
                    <a:pt x="7469" y="11518"/>
                    <a:pt x="8083" y="10772"/>
                    <a:pt x="8083" y="10082"/>
                  </a:cubicBezTo>
                  <a:cubicBezTo>
                    <a:pt x="8083" y="10772"/>
                    <a:pt x="7469" y="12961"/>
                    <a:pt x="6810" y="13652"/>
                  </a:cubicBezTo>
                  <a:lnTo>
                    <a:pt x="6201" y="15088"/>
                  </a:lnTo>
                  <a:cubicBezTo>
                    <a:pt x="5542" y="15841"/>
                    <a:pt x="3001" y="19411"/>
                    <a:pt x="2387" y="19411"/>
                  </a:cubicBezTo>
                  <a:lnTo>
                    <a:pt x="2387" y="20157"/>
                  </a:lnTo>
                  <a:cubicBezTo>
                    <a:pt x="1728" y="20157"/>
                    <a:pt x="1119" y="20847"/>
                    <a:pt x="461" y="20847"/>
                  </a:cubicBezTo>
                  <a:cubicBezTo>
                    <a:pt x="-154" y="20847"/>
                    <a:pt x="-154" y="21600"/>
                    <a:pt x="461" y="21600"/>
                  </a:cubicBezTo>
                  <a:cubicBezTo>
                    <a:pt x="1119" y="21600"/>
                    <a:pt x="1728" y="20847"/>
                    <a:pt x="2387" y="20847"/>
                  </a:cubicBezTo>
                  <a:cubicBezTo>
                    <a:pt x="3660" y="20157"/>
                    <a:pt x="2387" y="20157"/>
                    <a:pt x="4269" y="20157"/>
                  </a:cubicBezTo>
                  <a:cubicBezTo>
                    <a:pt x="5542" y="20157"/>
                    <a:pt x="6201" y="20157"/>
                    <a:pt x="8083" y="19411"/>
                  </a:cubicBezTo>
                  <a:cubicBezTo>
                    <a:pt x="9351" y="18720"/>
                    <a:pt x="10624" y="16531"/>
                    <a:pt x="11283" y="15088"/>
                  </a:cubicBezTo>
                  <a:cubicBezTo>
                    <a:pt x="11283" y="15088"/>
                    <a:pt x="11283" y="14398"/>
                    <a:pt x="11892" y="14398"/>
                  </a:cubicBezTo>
                  <a:lnTo>
                    <a:pt x="12556" y="13652"/>
                  </a:lnTo>
                  <a:cubicBezTo>
                    <a:pt x="13165" y="12961"/>
                    <a:pt x="13823" y="12209"/>
                    <a:pt x="15097" y="11518"/>
                  </a:cubicBezTo>
                  <a:lnTo>
                    <a:pt x="16973" y="10772"/>
                  </a:lnTo>
                  <a:lnTo>
                    <a:pt x="19514" y="9329"/>
                  </a:lnTo>
                  <a:lnTo>
                    <a:pt x="20178" y="9329"/>
                  </a:lnTo>
                  <a:lnTo>
                    <a:pt x="21446" y="7892"/>
                  </a:lnTo>
                  <a:cubicBezTo>
                    <a:pt x="20787" y="7892"/>
                    <a:pt x="19514" y="8639"/>
                    <a:pt x="18905" y="8639"/>
                  </a:cubicBezTo>
                  <a:lnTo>
                    <a:pt x="15097" y="10772"/>
                  </a:lnTo>
                  <a:cubicBezTo>
                    <a:pt x="13823" y="10772"/>
                    <a:pt x="13165" y="11518"/>
                    <a:pt x="12556" y="12209"/>
                  </a:cubicBezTo>
                  <a:lnTo>
                    <a:pt x="13165" y="10772"/>
                  </a:lnTo>
                  <a:lnTo>
                    <a:pt x="13165" y="10082"/>
                  </a:lnTo>
                  <a:lnTo>
                    <a:pt x="13823" y="9329"/>
                  </a:lnTo>
                  <a:cubicBezTo>
                    <a:pt x="14433" y="9329"/>
                    <a:pt x="15097" y="7892"/>
                    <a:pt x="15097" y="7892"/>
                  </a:cubicBezTo>
                  <a:cubicBezTo>
                    <a:pt x="16973" y="7892"/>
                    <a:pt x="18247" y="7202"/>
                    <a:pt x="19514" y="6450"/>
                  </a:cubicBezTo>
                  <a:lnTo>
                    <a:pt x="19514" y="5759"/>
                  </a:lnTo>
                  <a:cubicBezTo>
                    <a:pt x="19514" y="5759"/>
                    <a:pt x="20178" y="5759"/>
                    <a:pt x="19514" y="5759"/>
                  </a:cubicBezTo>
                  <a:cubicBezTo>
                    <a:pt x="18905" y="5759"/>
                    <a:pt x="17637" y="7202"/>
                    <a:pt x="15097" y="7202"/>
                  </a:cubicBezTo>
                  <a:lnTo>
                    <a:pt x="13823" y="7202"/>
                  </a:lnTo>
                  <a:cubicBezTo>
                    <a:pt x="14433" y="6450"/>
                    <a:pt x="15097" y="5759"/>
                    <a:pt x="16364" y="5759"/>
                  </a:cubicBezTo>
                  <a:cubicBezTo>
                    <a:pt x="16973" y="5013"/>
                    <a:pt x="18247" y="5013"/>
                    <a:pt x="18905" y="5013"/>
                  </a:cubicBezTo>
                  <a:cubicBezTo>
                    <a:pt x="18905" y="4322"/>
                    <a:pt x="18905" y="4322"/>
                    <a:pt x="18247" y="4322"/>
                  </a:cubicBezTo>
                  <a:cubicBezTo>
                    <a:pt x="16364" y="4322"/>
                    <a:pt x="14433" y="5013"/>
                    <a:pt x="13165" y="6450"/>
                  </a:cubicBezTo>
                  <a:cubicBezTo>
                    <a:pt x="11892" y="7202"/>
                    <a:pt x="10624" y="8639"/>
                    <a:pt x="10015" y="10082"/>
                  </a:cubicBezTo>
                  <a:cubicBezTo>
                    <a:pt x="10015" y="10082"/>
                    <a:pt x="9351" y="10772"/>
                    <a:pt x="8742" y="10772"/>
                  </a:cubicBezTo>
                  <a:cubicBezTo>
                    <a:pt x="9351" y="10082"/>
                    <a:pt x="10015" y="7892"/>
                    <a:pt x="10624" y="7202"/>
                  </a:cubicBezTo>
                  <a:cubicBezTo>
                    <a:pt x="13165" y="2133"/>
                    <a:pt x="14433" y="2880"/>
                    <a:pt x="15706" y="2133"/>
                  </a:cubicBezTo>
                  <a:lnTo>
                    <a:pt x="13823" y="2133"/>
                  </a:lnTo>
                  <a:cubicBezTo>
                    <a:pt x="12556" y="2880"/>
                    <a:pt x="11892" y="3570"/>
                    <a:pt x="11283" y="4322"/>
                  </a:cubicBezTo>
                  <a:cubicBezTo>
                    <a:pt x="10624" y="5013"/>
                    <a:pt x="10624" y="5759"/>
                    <a:pt x="10015" y="6450"/>
                  </a:cubicBezTo>
                  <a:lnTo>
                    <a:pt x="10015" y="7202"/>
                  </a:lnTo>
                  <a:lnTo>
                    <a:pt x="8742" y="8639"/>
                  </a:lnTo>
                  <a:cubicBezTo>
                    <a:pt x="8083" y="8639"/>
                    <a:pt x="7469" y="10082"/>
                    <a:pt x="6810" y="1077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4" name="Google Shape;5703;p41"/>
            <p:cNvSpPr/>
            <p:nvPr/>
          </p:nvSpPr>
          <p:spPr>
            <a:xfrm>
              <a:off x="1345501" y="728282"/>
              <a:ext cx="86827" cy="96626"/>
            </a:xfrm>
            <a:custGeom>
              <a:avLst/>
              <a:gdLst/>
              <a:ahLst/>
              <a:cxnLst>
                <a:cxn ang="0">
                  <a:pos x="wd2" y="hd2"/>
                </a:cxn>
                <a:cxn ang="5400000">
                  <a:pos x="wd2" y="hd2"/>
                </a:cxn>
                <a:cxn ang="10800000">
                  <a:pos x="wd2" y="hd2"/>
                </a:cxn>
                <a:cxn ang="16200000">
                  <a:pos x="wd2" y="hd2"/>
                </a:cxn>
              </a:cxnLst>
              <a:rect l="0" t="0" r="r" b="b"/>
              <a:pathLst>
                <a:path w="21600" h="21215" extrusionOk="0">
                  <a:moveTo>
                    <a:pt x="19467" y="17126"/>
                  </a:moveTo>
                  <a:cubicBezTo>
                    <a:pt x="19467" y="17126"/>
                    <a:pt x="18714" y="17126"/>
                    <a:pt x="18714" y="16517"/>
                  </a:cubicBezTo>
                  <a:lnTo>
                    <a:pt x="16587" y="15249"/>
                  </a:lnTo>
                  <a:cubicBezTo>
                    <a:pt x="15144" y="13976"/>
                    <a:pt x="8639" y="9502"/>
                    <a:pt x="8639" y="8893"/>
                  </a:cubicBezTo>
                  <a:cubicBezTo>
                    <a:pt x="7948" y="8234"/>
                    <a:pt x="7948" y="7624"/>
                    <a:pt x="7948" y="6960"/>
                  </a:cubicBezTo>
                  <a:lnTo>
                    <a:pt x="9385" y="8234"/>
                  </a:lnTo>
                  <a:cubicBezTo>
                    <a:pt x="10828" y="8893"/>
                    <a:pt x="11518" y="8893"/>
                    <a:pt x="12265" y="9502"/>
                  </a:cubicBezTo>
                  <a:cubicBezTo>
                    <a:pt x="12955" y="9502"/>
                    <a:pt x="12955" y="10166"/>
                    <a:pt x="12955" y="10166"/>
                  </a:cubicBezTo>
                  <a:lnTo>
                    <a:pt x="14398" y="10166"/>
                  </a:lnTo>
                  <a:cubicBezTo>
                    <a:pt x="15835" y="11434"/>
                    <a:pt x="17278" y="12043"/>
                    <a:pt x="18024" y="13317"/>
                  </a:cubicBezTo>
                  <a:cubicBezTo>
                    <a:pt x="19467" y="14585"/>
                    <a:pt x="19467" y="15858"/>
                    <a:pt x="19467" y="17126"/>
                  </a:cubicBezTo>
                  <a:close/>
                  <a:moveTo>
                    <a:pt x="19467" y="13976"/>
                  </a:moveTo>
                  <a:cubicBezTo>
                    <a:pt x="18714" y="12043"/>
                    <a:pt x="17278" y="10775"/>
                    <a:pt x="15835" y="10166"/>
                  </a:cubicBezTo>
                  <a:lnTo>
                    <a:pt x="14398" y="9502"/>
                  </a:lnTo>
                  <a:lnTo>
                    <a:pt x="12955" y="8234"/>
                  </a:lnTo>
                  <a:cubicBezTo>
                    <a:pt x="10828" y="6351"/>
                    <a:pt x="10828" y="4419"/>
                    <a:pt x="10075" y="3151"/>
                  </a:cubicBezTo>
                  <a:cubicBezTo>
                    <a:pt x="10075" y="2541"/>
                    <a:pt x="8639" y="0"/>
                    <a:pt x="7948" y="0"/>
                  </a:cubicBezTo>
                  <a:lnTo>
                    <a:pt x="7948" y="1268"/>
                  </a:lnTo>
                  <a:cubicBezTo>
                    <a:pt x="9385" y="2541"/>
                    <a:pt x="9385" y="3151"/>
                    <a:pt x="10075" y="4419"/>
                  </a:cubicBezTo>
                  <a:cubicBezTo>
                    <a:pt x="10075" y="5692"/>
                    <a:pt x="10828" y="6351"/>
                    <a:pt x="10828" y="6960"/>
                  </a:cubicBezTo>
                  <a:cubicBezTo>
                    <a:pt x="11518" y="8234"/>
                    <a:pt x="11518" y="8234"/>
                    <a:pt x="12265" y="8893"/>
                  </a:cubicBezTo>
                  <a:lnTo>
                    <a:pt x="11518" y="8234"/>
                  </a:lnTo>
                  <a:lnTo>
                    <a:pt x="10828" y="8234"/>
                  </a:lnTo>
                  <a:lnTo>
                    <a:pt x="10075" y="7624"/>
                  </a:lnTo>
                  <a:cubicBezTo>
                    <a:pt x="10075" y="7624"/>
                    <a:pt x="9385" y="7624"/>
                    <a:pt x="9385" y="6960"/>
                  </a:cubicBezTo>
                  <a:lnTo>
                    <a:pt x="7948" y="6351"/>
                  </a:lnTo>
                  <a:lnTo>
                    <a:pt x="7948" y="5083"/>
                  </a:lnTo>
                  <a:cubicBezTo>
                    <a:pt x="7948" y="4419"/>
                    <a:pt x="7948" y="3810"/>
                    <a:pt x="7196" y="3151"/>
                  </a:cubicBezTo>
                  <a:cubicBezTo>
                    <a:pt x="7196" y="3151"/>
                    <a:pt x="6505" y="1268"/>
                    <a:pt x="5759" y="1268"/>
                  </a:cubicBezTo>
                  <a:cubicBezTo>
                    <a:pt x="5759" y="1877"/>
                    <a:pt x="6505" y="2541"/>
                    <a:pt x="6505" y="3151"/>
                  </a:cubicBezTo>
                  <a:cubicBezTo>
                    <a:pt x="6505" y="3810"/>
                    <a:pt x="7196" y="4419"/>
                    <a:pt x="7196" y="5083"/>
                  </a:cubicBezTo>
                  <a:lnTo>
                    <a:pt x="7196" y="7624"/>
                  </a:lnTo>
                  <a:cubicBezTo>
                    <a:pt x="6505" y="7624"/>
                    <a:pt x="5759" y="5692"/>
                    <a:pt x="5759" y="5083"/>
                  </a:cubicBezTo>
                  <a:lnTo>
                    <a:pt x="5069" y="2541"/>
                  </a:lnTo>
                  <a:cubicBezTo>
                    <a:pt x="4316" y="2541"/>
                    <a:pt x="4316" y="2541"/>
                    <a:pt x="4316" y="3151"/>
                  </a:cubicBezTo>
                  <a:cubicBezTo>
                    <a:pt x="4316" y="3810"/>
                    <a:pt x="4316" y="4419"/>
                    <a:pt x="5069" y="5083"/>
                  </a:cubicBezTo>
                  <a:cubicBezTo>
                    <a:pt x="5069" y="6960"/>
                    <a:pt x="7196" y="8893"/>
                    <a:pt x="8639" y="10166"/>
                  </a:cubicBezTo>
                  <a:lnTo>
                    <a:pt x="10828" y="12043"/>
                  </a:lnTo>
                  <a:lnTo>
                    <a:pt x="8639" y="11434"/>
                  </a:lnTo>
                  <a:cubicBezTo>
                    <a:pt x="7948" y="10775"/>
                    <a:pt x="7948" y="10775"/>
                    <a:pt x="7196" y="10775"/>
                  </a:cubicBezTo>
                  <a:cubicBezTo>
                    <a:pt x="5759" y="10166"/>
                    <a:pt x="3626" y="8893"/>
                    <a:pt x="2880" y="6960"/>
                  </a:cubicBezTo>
                  <a:lnTo>
                    <a:pt x="2189" y="5692"/>
                  </a:lnTo>
                  <a:lnTo>
                    <a:pt x="2189" y="6351"/>
                  </a:lnTo>
                  <a:cubicBezTo>
                    <a:pt x="2189" y="7624"/>
                    <a:pt x="2880" y="8893"/>
                    <a:pt x="4316" y="9502"/>
                  </a:cubicBezTo>
                  <a:cubicBezTo>
                    <a:pt x="4316" y="10166"/>
                    <a:pt x="5069" y="10166"/>
                    <a:pt x="5069" y="10166"/>
                  </a:cubicBezTo>
                  <a:lnTo>
                    <a:pt x="6505" y="10775"/>
                  </a:lnTo>
                  <a:cubicBezTo>
                    <a:pt x="6505" y="11434"/>
                    <a:pt x="6505" y="11434"/>
                    <a:pt x="7196" y="11434"/>
                  </a:cubicBezTo>
                  <a:lnTo>
                    <a:pt x="7948" y="12707"/>
                  </a:lnTo>
                  <a:cubicBezTo>
                    <a:pt x="8639" y="12707"/>
                    <a:pt x="8639" y="12707"/>
                    <a:pt x="9385" y="13317"/>
                  </a:cubicBezTo>
                  <a:lnTo>
                    <a:pt x="10828" y="13976"/>
                  </a:lnTo>
                  <a:lnTo>
                    <a:pt x="10075" y="13976"/>
                  </a:lnTo>
                  <a:cubicBezTo>
                    <a:pt x="9385" y="13317"/>
                    <a:pt x="5759" y="12707"/>
                    <a:pt x="5069" y="12043"/>
                  </a:cubicBezTo>
                  <a:cubicBezTo>
                    <a:pt x="2189" y="11434"/>
                    <a:pt x="2189" y="10166"/>
                    <a:pt x="746" y="8234"/>
                  </a:cubicBezTo>
                  <a:cubicBezTo>
                    <a:pt x="746" y="8234"/>
                    <a:pt x="746" y="7624"/>
                    <a:pt x="0" y="7624"/>
                  </a:cubicBezTo>
                  <a:cubicBezTo>
                    <a:pt x="0" y="8234"/>
                    <a:pt x="1437" y="10775"/>
                    <a:pt x="2189" y="11434"/>
                  </a:cubicBezTo>
                  <a:cubicBezTo>
                    <a:pt x="2880" y="12043"/>
                    <a:pt x="3626" y="12707"/>
                    <a:pt x="5069" y="13317"/>
                  </a:cubicBezTo>
                  <a:lnTo>
                    <a:pt x="5759" y="13317"/>
                  </a:lnTo>
                  <a:cubicBezTo>
                    <a:pt x="7196" y="13976"/>
                    <a:pt x="9385" y="14585"/>
                    <a:pt x="10828" y="15249"/>
                  </a:cubicBezTo>
                  <a:lnTo>
                    <a:pt x="11518" y="15858"/>
                  </a:lnTo>
                  <a:cubicBezTo>
                    <a:pt x="12265" y="15858"/>
                    <a:pt x="12265" y="15858"/>
                    <a:pt x="12265" y="16517"/>
                  </a:cubicBezTo>
                  <a:lnTo>
                    <a:pt x="12955" y="16517"/>
                  </a:lnTo>
                  <a:cubicBezTo>
                    <a:pt x="13708" y="17126"/>
                    <a:pt x="13708" y="17790"/>
                    <a:pt x="13708" y="18400"/>
                  </a:cubicBezTo>
                  <a:cubicBezTo>
                    <a:pt x="14398" y="18400"/>
                    <a:pt x="14398" y="19059"/>
                    <a:pt x="14398" y="19059"/>
                  </a:cubicBezTo>
                  <a:lnTo>
                    <a:pt x="14398" y="18400"/>
                  </a:lnTo>
                  <a:cubicBezTo>
                    <a:pt x="14398" y="16517"/>
                    <a:pt x="13708" y="15858"/>
                    <a:pt x="12955" y="15249"/>
                  </a:cubicBezTo>
                  <a:cubicBezTo>
                    <a:pt x="12265" y="14585"/>
                    <a:pt x="12265" y="13976"/>
                    <a:pt x="11518" y="13976"/>
                  </a:cubicBezTo>
                  <a:lnTo>
                    <a:pt x="10075" y="12707"/>
                  </a:lnTo>
                  <a:cubicBezTo>
                    <a:pt x="10828" y="12707"/>
                    <a:pt x="12265" y="13976"/>
                    <a:pt x="12955" y="13976"/>
                  </a:cubicBezTo>
                  <a:lnTo>
                    <a:pt x="15144" y="15249"/>
                  </a:lnTo>
                  <a:cubicBezTo>
                    <a:pt x="15835" y="15858"/>
                    <a:pt x="15835" y="15858"/>
                    <a:pt x="16587" y="15858"/>
                  </a:cubicBezTo>
                  <a:cubicBezTo>
                    <a:pt x="16587" y="16517"/>
                    <a:pt x="17278" y="16517"/>
                    <a:pt x="17278" y="17126"/>
                  </a:cubicBezTo>
                  <a:cubicBezTo>
                    <a:pt x="18024" y="17126"/>
                    <a:pt x="18024" y="17790"/>
                    <a:pt x="18714" y="17790"/>
                  </a:cubicBezTo>
                  <a:lnTo>
                    <a:pt x="19467" y="19059"/>
                  </a:lnTo>
                  <a:lnTo>
                    <a:pt x="20157" y="19059"/>
                  </a:lnTo>
                  <a:cubicBezTo>
                    <a:pt x="20157" y="19668"/>
                    <a:pt x="20903" y="20332"/>
                    <a:pt x="20903" y="20332"/>
                  </a:cubicBezTo>
                  <a:lnTo>
                    <a:pt x="20903" y="20941"/>
                  </a:lnTo>
                  <a:cubicBezTo>
                    <a:pt x="21600" y="21600"/>
                    <a:pt x="21600" y="20941"/>
                    <a:pt x="21600" y="20332"/>
                  </a:cubicBezTo>
                  <a:cubicBezTo>
                    <a:pt x="20903" y="19059"/>
                    <a:pt x="20157" y="18400"/>
                    <a:pt x="20157" y="17790"/>
                  </a:cubicBezTo>
                  <a:cubicBezTo>
                    <a:pt x="20157" y="16517"/>
                    <a:pt x="20157" y="15858"/>
                    <a:pt x="19467" y="1397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5" name="Google Shape;5704;p41"/>
            <p:cNvSpPr/>
            <p:nvPr/>
          </p:nvSpPr>
          <p:spPr>
            <a:xfrm>
              <a:off x="1498976" y="921669"/>
              <a:ext cx="35780" cy="104541"/>
            </a:xfrm>
            <a:custGeom>
              <a:avLst/>
              <a:gdLst/>
              <a:ahLst/>
              <a:cxnLst>
                <a:cxn ang="0">
                  <a:pos x="wd2" y="hd2"/>
                </a:cxn>
                <a:cxn ang="5400000">
                  <a:pos x="wd2" y="hd2"/>
                </a:cxn>
                <a:cxn ang="10800000">
                  <a:pos x="wd2" y="hd2"/>
                </a:cxn>
                <a:cxn ang="16200000">
                  <a:pos x="wd2" y="hd2"/>
                </a:cxn>
              </a:cxnLst>
              <a:rect l="0" t="0" r="r" b="b"/>
              <a:pathLst>
                <a:path w="20595" h="21113" extrusionOk="0">
                  <a:moveTo>
                    <a:pt x="1612" y="4749"/>
                  </a:moveTo>
                  <a:lnTo>
                    <a:pt x="1612" y="4188"/>
                  </a:lnTo>
                  <a:lnTo>
                    <a:pt x="3339" y="3583"/>
                  </a:lnTo>
                  <a:lnTo>
                    <a:pt x="3339" y="4188"/>
                  </a:lnTo>
                  <a:cubicBezTo>
                    <a:pt x="3339" y="5920"/>
                    <a:pt x="3339" y="8258"/>
                    <a:pt x="4936" y="10035"/>
                  </a:cubicBezTo>
                  <a:cubicBezTo>
                    <a:pt x="4936" y="11762"/>
                    <a:pt x="6663" y="13539"/>
                    <a:pt x="6663" y="15877"/>
                  </a:cubicBezTo>
                  <a:lnTo>
                    <a:pt x="6663" y="11762"/>
                  </a:lnTo>
                  <a:cubicBezTo>
                    <a:pt x="8274" y="12373"/>
                    <a:pt x="8274" y="13539"/>
                    <a:pt x="10001" y="14100"/>
                  </a:cubicBezTo>
                  <a:cubicBezTo>
                    <a:pt x="11599" y="15877"/>
                    <a:pt x="11599" y="17609"/>
                    <a:pt x="11599" y="19386"/>
                  </a:cubicBezTo>
                  <a:cubicBezTo>
                    <a:pt x="11599" y="19947"/>
                    <a:pt x="8274" y="21113"/>
                    <a:pt x="10001" y="21113"/>
                  </a:cubicBezTo>
                  <a:lnTo>
                    <a:pt x="11599" y="20553"/>
                  </a:lnTo>
                  <a:cubicBezTo>
                    <a:pt x="14937" y="18775"/>
                    <a:pt x="13326" y="17048"/>
                    <a:pt x="11599" y="14711"/>
                  </a:cubicBezTo>
                  <a:lnTo>
                    <a:pt x="11599" y="11202"/>
                  </a:lnTo>
                  <a:cubicBezTo>
                    <a:pt x="13326" y="12933"/>
                    <a:pt x="16664" y="14711"/>
                    <a:pt x="18261" y="15877"/>
                  </a:cubicBezTo>
                  <a:cubicBezTo>
                    <a:pt x="18261" y="17609"/>
                    <a:pt x="18261" y="18215"/>
                    <a:pt x="16664" y="19947"/>
                  </a:cubicBezTo>
                  <a:lnTo>
                    <a:pt x="16664" y="20553"/>
                  </a:lnTo>
                  <a:cubicBezTo>
                    <a:pt x="18261" y="20553"/>
                    <a:pt x="18261" y="20553"/>
                    <a:pt x="18261" y="19947"/>
                  </a:cubicBezTo>
                  <a:cubicBezTo>
                    <a:pt x="21600" y="17609"/>
                    <a:pt x="21600" y="15877"/>
                    <a:pt x="16664" y="13539"/>
                  </a:cubicBezTo>
                  <a:cubicBezTo>
                    <a:pt x="13326" y="10596"/>
                    <a:pt x="13326" y="11202"/>
                    <a:pt x="11599" y="8258"/>
                  </a:cubicBezTo>
                  <a:lnTo>
                    <a:pt x="11599" y="7698"/>
                  </a:lnTo>
                  <a:lnTo>
                    <a:pt x="13326" y="6526"/>
                  </a:lnTo>
                  <a:lnTo>
                    <a:pt x="13326" y="5920"/>
                  </a:lnTo>
                  <a:cubicBezTo>
                    <a:pt x="13326" y="5920"/>
                    <a:pt x="14937" y="5920"/>
                    <a:pt x="14937" y="5360"/>
                  </a:cubicBezTo>
                  <a:cubicBezTo>
                    <a:pt x="13326" y="5360"/>
                    <a:pt x="13326" y="5920"/>
                    <a:pt x="11599" y="5920"/>
                  </a:cubicBezTo>
                  <a:cubicBezTo>
                    <a:pt x="10001" y="7087"/>
                    <a:pt x="10001" y="8258"/>
                    <a:pt x="10001" y="10035"/>
                  </a:cubicBezTo>
                  <a:lnTo>
                    <a:pt x="10001" y="11762"/>
                  </a:lnTo>
                  <a:cubicBezTo>
                    <a:pt x="6663" y="8864"/>
                    <a:pt x="4936" y="7087"/>
                    <a:pt x="4936" y="4188"/>
                  </a:cubicBezTo>
                  <a:lnTo>
                    <a:pt x="4936" y="2411"/>
                  </a:lnTo>
                  <a:lnTo>
                    <a:pt x="6663" y="1245"/>
                  </a:lnTo>
                  <a:lnTo>
                    <a:pt x="6663" y="684"/>
                  </a:lnTo>
                  <a:cubicBezTo>
                    <a:pt x="8274" y="73"/>
                    <a:pt x="6663" y="-487"/>
                    <a:pt x="4936" y="684"/>
                  </a:cubicBezTo>
                  <a:cubicBezTo>
                    <a:pt x="4936" y="1245"/>
                    <a:pt x="3339" y="1851"/>
                    <a:pt x="3339" y="2411"/>
                  </a:cubicBezTo>
                  <a:cubicBezTo>
                    <a:pt x="3339" y="3022"/>
                    <a:pt x="3339" y="3022"/>
                    <a:pt x="1612" y="3583"/>
                  </a:cubicBezTo>
                  <a:lnTo>
                    <a:pt x="0" y="3583"/>
                  </a:lnTo>
                  <a:cubicBezTo>
                    <a:pt x="0" y="4188"/>
                    <a:pt x="0" y="4188"/>
                    <a:pt x="1612" y="474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6" name="Google Shape;5705;p41"/>
            <p:cNvSpPr/>
            <p:nvPr/>
          </p:nvSpPr>
          <p:spPr>
            <a:xfrm>
              <a:off x="1551076" y="888063"/>
              <a:ext cx="83802" cy="97647"/>
            </a:xfrm>
            <a:custGeom>
              <a:avLst/>
              <a:gdLst/>
              <a:ahLst/>
              <a:cxnLst>
                <a:cxn ang="0">
                  <a:pos x="wd2" y="hd2"/>
                </a:cxn>
                <a:cxn ang="5400000">
                  <a:pos x="wd2" y="hd2"/>
                </a:cxn>
                <a:cxn ang="10800000">
                  <a:pos x="wd2" y="hd2"/>
                </a:cxn>
                <a:cxn ang="16200000">
                  <a:pos x="wd2" y="hd2"/>
                </a:cxn>
              </a:cxnLst>
              <a:rect l="0" t="0" r="r" b="b"/>
              <a:pathLst>
                <a:path w="21600" h="21434" extrusionOk="0">
                  <a:moveTo>
                    <a:pt x="2210" y="6847"/>
                  </a:moveTo>
                  <a:lnTo>
                    <a:pt x="2210" y="4307"/>
                  </a:lnTo>
                  <a:lnTo>
                    <a:pt x="5194" y="6189"/>
                  </a:lnTo>
                  <a:lnTo>
                    <a:pt x="6682" y="7457"/>
                  </a:lnTo>
                  <a:cubicBezTo>
                    <a:pt x="8177" y="8121"/>
                    <a:pt x="12649" y="11929"/>
                    <a:pt x="13429" y="12538"/>
                  </a:cubicBezTo>
                  <a:cubicBezTo>
                    <a:pt x="13429" y="13202"/>
                    <a:pt x="14144" y="13811"/>
                    <a:pt x="13429" y="14470"/>
                  </a:cubicBezTo>
                  <a:lnTo>
                    <a:pt x="13429" y="13811"/>
                  </a:lnTo>
                  <a:cubicBezTo>
                    <a:pt x="12649" y="13202"/>
                    <a:pt x="11934" y="13202"/>
                    <a:pt x="11161" y="12538"/>
                  </a:cubicBezTo>
                  <a:cubicBezTo>
                    <a:pt x="11161" y="12538"/>
                    <a:pt x="8177" y="11271"/>
                    <a:pt x="7462" y="11271"/>
                  </a:cubicBezTo>
                  <a:lnTo>
                    <a:pt x="6682" y="10661"/>
                  </a:lnTo>
                  <a:cubicBezTo>
                    <a:pt x="5967" y="9997"/>
                    <a:pt x="5967" y="9997"/>
                    <a:pt x="5194" y="9997"/>
                  </a:cubicBezTo>
                  <a:cubicBezTo>
                    <a:pt x="3699" y="8730"/>
                    <a:pt x="2984" y="8121"/>
                    <a:pt x="2210" y="6847"/>
                  </a:cubicBezTo>
                  <a:close/>
                  <a:moveTo>
                    <a:pt x="715" y="498"/>
                  </a:moveTo>
                  <a:cubicBezTo>
                    <a:pt x="0" y="-166"/>
                    <a:pt x="0" y="-166"/>
                    <a:pt x="0" y="498"/>
                  </a:cubicBezTo>
                  <a:lnTo>
                    <a:pt x="0" y="1107"/>
                  </a:lnTo>
                  <a:cubicBezTo>
                    <a:pt x="0" y="1766"/>
                    <a:pt x="1489" y="3039"/>
                    <a:pt x="1489" y="3039"/>
                  </a:cubicBezTo>
                  <a:lnTo>
                    <a:pt x="1489" y="4916"/>
                  </a:lnTo>
                  <a:cubicBezTo>
                    <a:pt x="1489" y="5580"/>
                    <a:pt x="1489" y="6847"/>
                    <a:pt x="2210" y="7457"/>
                  </a:cubicBezTo>
                  <a:cubicBezTo>
                    <a:pt x="2984" y="9388"/>
                    <a:pt x="4479" y="10661"/>
                    <a:pt x="5967" y="11271"/>
                  </a:cubicBezTo>
                  <a:cubicBezTo>
                    <a:pt x="7462" y="11929"/>
                    <a:pt x="6682" y="11271"/>
                    <a:pt x="7462" y="11929"/>
                  </a:cubicBezTo>
                  <a:cubicBezTo>
                    <a:pt x="8177" y="12538"/>
                    <a:pt x="8951" y="13202"/>
                    <a:pt x="8951" y="13811"/>
                  </a:cubicBezTo>
                  <a:cubicBezTo>
                    <a:pt x="9666" y="14470"/>
                    <a:pt x="10446" y="15743"/>
                    <a:pt x="11161" y="17011"/>
                  </a:cubicBezTo>
                  <a:cubicBezTo>
                    <a:pt x="11161" y="17620"/>
                    <a:pt x="11934" y="18893"/>
                    <a:pt x="11934" y="19552"/>
                  </a:cubicBezTo>
                  <a:cubicBezTo>
                    <a:pt x="12649" y="20161"/>
                    <a:pt x="13429" y="21434"/>
                    <a:pt x="14144" y="21434"/>
                  </a:cubicBezTo>
                  <a:lnTo>
                    <a:pt x="14144" y="20825"/>
                  </a:lnTo>
                  <a:lnTo>
                    <a:pt x="12649" y="19552"/>
                  </a:lnTo>
                  <a:cubicBezTo>
                    <a:pt x="11934" y="17620"/>
                    <a:pt x="11934" y="15743"/>
                    <a:pt x="10446" y="13811"/>
                  </a:cubicBezTo>
                  <a:cubicBezTo>
                    <a:pt x="9666" y="13202"/>
                    <a:pt x="9666" y="13202"/>
                    <a:pt x="9666" y="12538"/>
                  </a:cubicBezTo>
                  <a:cubicBezTo>
                    <a:pt x="10446" y="12538"/>
                    <a:pt x="11161" y="13202"/>
                    <a:pt x="11934" y="13811"/>
                  </a:cubicBezTo>
                  <a:lnTo>
                    <a:pt x="13429" y="15079"/>
                  </a:lnTo>
                  <a:cubicBezTo>
                    <a:pt x="13429" y="15079"/>
                    <a:pt x="13429" y="17620"/>
                    <a:pt x="15633" y="19552"/>
                  </a:cubicBezTo>
                  <a:cubicBezTo>
                    <a:pt x="15633" y="19552"/>
                    <a:pt x="15633" y="20161"/>
                    <a:pt x="16413" y="20161"/>
                  </a:cubicBezTo>
                  <a:cubicBezTo>
                    <a:pt x="16413" y="19552"/>
                    <a:pt x="15633" y="17620"/>
                    <a:pt x="14918" y="17620"/>
                  </a:cubicBezTo>
                  <a:cubicBezTo>
                    <a:pt x="14144" y="15743"/>
                    <a:pt x="14918" y="14470"/>
                    <a:pt x="14918" y="13811"/>
                  </a:cubicBezTo>
                  <a:cubicBezTo>
                    <a:pt x="15633" y="14470"/>
                    <a:pt x="16413" y="15743"/>
                    <a:pt x="16413" y="16352"/>
                  </a:cubicBezTo>
                  <a:cubicBezTo>
                    <a:pt x="17128" y="17011"/>
                    <a:pt x="16413" y="18284"/>
                    <a:pt x="17128" y="18893"/>
                  </a:cubicBezTo>
                  <a:cubicBezTo>
                    <a:pt x="17901" y="18893"/>
                    <a:pt x="17128" y="17620"/>
                    <a:pt x="17128" y="17620"/>
                  </a:cubicBezTo>
                  <a:cubicBezTo>
                    <a:pt x="17128" y="15079"/>
                    <a:pt x="15633" y="13811"/>
                    <a:pt x="14144" y="11929"/>
                  </a:cubicBezTo>
                  <a:lnTo>
                    <a:pt x="12649" y="10661"/>
                  </a:lnTo>
                  <a:lnTo>
                    <a:pt x="10446" y="9388"/>
                  </a:lnTo>
                  <a:lnTo>
                    <a:pt x="11934" y="9388"/>
                  </a:lnTo>
                  <a:cubicBezTo>
                    <a:pt x="12649" y="9997"/>
                    <a:pt x="13429" y="9997"/>
                    <a:pt x="13429" y="10661"/>
                  </a:cubicBezTo>
                  <a:cubicBezTo>
                    <a:pt x="14918" y="10661"/>
                    <a:pt x="15633" y="11271"/>
                    <a:pt x="16413" y="11929"/>
                  </a:cubicBezTo>
                  <a:cubicBezTo>
                    <a:pt x="17128" y="11929"/>
                    <a:pt x="17128" y="12538"/>
                    <a:pt x="17901" y="12538"/>
                  </a:cubicBezTo>
                  <a:cubicBezTo>
                    <a:pt x="19396" y="13811"/>
                    <a:pt x="19396" y="14470"/>
                    <a:pt x="20111" y="15743"/>
                  </a:cubicBezTo>
                  <a:lnTo>
                    <a:pt x="20111" y="15079"/>
                  </a:lnTo>
                  <a:cubicBezTo>
                    <a:pt x="19396" y="13202"/>
                    <a:pt x="18616" y="12538"/>
                    <a:pt x="17901" y="11271"/>
                  </a:cubicBezTo>
                  <a:cubicBezTo>
                    <a:pt x="16413" y="10661"/>
                    <a:pt x="15633" y="9997"/>
                    <a:pt x="14144" y="9388"/>
                  </a:cubicBezTo>
                  <a:lnTo>
                    <a:pt x="11934" y="7457"/>
                  </a:lnTo>
                  <a:lnTo>
                    <a:pt x="11161" y="7457"/>
                  </a:lnTo>
                  <a:lnTo>
                    <a:pt x="11934" y="7457"/>
                  </a:lnTo>
                  <a:lnTo>
                    <a:pt x="13429" y="8121"/>
                  </a:lnTo>
                  <a:cubicBezTo>
                    <a:pt x="14144" y="8121"/>
                    <a:pt x="16413" y="8730"/>
                    <a:pt x="17128" y="9388"/>
                  </a:cubicBezTo>
                  <a:cubicBezTo>
                    <a:pt x="19396" y="9997"/>
                    <a:pt x="19396" y="10661"/>
                    <a:pt x="20885" y="12538"/>
                  </a:cubicBezTo>
                  <a:lnTo>
                    <a:pt x="21600" y="13202"/>
                  </a:lnTo>
                  <a:lnTo>
                    <a:pt x="21600" y="12538"/>
                  </a:lnTo>
                  <a:cubicBezTo>
                    <a:pt x="20885" y="10661"/>
                    <a:pt x="19396" y="8730"/>
                    <a:pt x="17128" y="8121"/>
                  </a:cubicBezTo>
                  <a:cubicBezTo>
                    <a:pt x="15633" y="7457"/>
                    <a:pt x="14918" y="7457"/>
                    <a:pt x="12649" y="6847"/>
                  </a:cubicBezTo>
                  <a:cubicBezTo>
                    <a:pt x="11934" y="6847"/>
                    <a:pt x="11161" y="6189"/>
                    <a:pt x="10446" y="6189"/>
                  </a:cubicBezTo>
                  <a:cubicBezTo>
                    <a:pt x="10446" y="6189"/>
                    <a:pt x="10446" y="5580"/>
                    <a:pt x="9666" y="5580"/>
                  </a:cubicBezTo>
                  <a:cubicBezTo>
                    <a:pt x="8951" y="4916"/>
                    <a:pt x="8177" y="4916"/>
                    <a:pt x="8177" y="4307"/>
                  </a:cubicBezTo>
                  <a:cubicBezTo>
                    <a:pt x="7462" y="3648"/>
                    <a:pt x="7462" y="3039"/>
                    <a:pt x="7462" y="2375"/>
                  </a:cubicBezTo>
                  <a:cubicBezTo>
                    <a:pt x="6682" y="2375"/>
                    <a:pt x="6682" y="3039"/>
                    <a:pt x="6682" y="3039"/>
                  </a:cubicBezTo>
                  <a:cubicBezTo>
                    <a:pt x="7462" y="4916"/>
                    <a:pt x="8177" y="5580"/>
                    <a:pt x="8951" y="6847"/>
                  </a:cubicBezTo>
                  <a:lnTo>
                    <a:pt x="11161" y="8121"/>
                  </a:lnTo>
                  <a:lnTo>
                    <a:pt x="9666" y="8121"/>
                  </a:lnTo>
                  <a:cubicBezTo>
                    <a:pt x="9666" y="7457"/>
                    <a:pt x="8951" y="7457"/>
                    <a:pt x="8951" y="7457"/>
                  </a:cubicBezTo>
                  <a:cubicBezTo>
                    <a:pt x="8177" y="6847"/>
                    <a:pt x="6682" y="6189"/>
                    <a:pt x="5967" y="6189"/>
                  </a:cubicBezTo>
                  <a:cubicBezTo>
                    <a:pt x="5967" y="5580"/>
                    <a:pt x="5194" y="5580"/>
                    <a:pt x="5194" y="4916"/>
                  </a:cubicBezTo>
                  <a:cubicBezTo>
                    <a:pt x="4479" y="4916"/>
                    <a:pt x="3699" y="4307"/>
                    <a:pt x="2984" y="3648"/>
                  </a:cubicBezTo>
                  <a:lnTo>
                    <a:pt x="1489" y="2375"/>
                  </a:lnTo>
                  <a:lnTo>
                    <a:pt x="1489" y="1766"/>
                  </a:lnTo>
                  <a:cubicBezTo>
                    <a:pt x="715" y="1766"/>
                    <a:pt x="715" y="1107"/>
                    <a:pt x="715" y="4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7" name="Google Shape;5706;p41"/>
            <p:cNvSpPr/>
            <p:nvPr/>
          </p:nvSpPr>
          <p:spPr>
            <a:xfrm>
              <a:off x="1320401" y="777357"/>
              <a:ext cx="12702" cy="14577"/>
            </a:xfrm>
            <a:custGeom>
              <a:avLst/>
              <a:gdLst/>
              <a:ahLst/>
              <a:cxnLst>
                <a:cxn ang="0">
                  <a:pos x="wd2" y="hd2"/>
                </a:cxn>
                <a:cxn ang="5400000">
                  <a:pos x="wd2" y="hd2"/>
                </a:cxn>
                <a:cxn ang="10800000">
                  <a:pos x="wd2" y="hd2"/>
                </a:cxn>
                <a:cxn ang="16200000">
                  <a:pos x="wd2" y="hd2"/>
                </a:cxn>
              </a:cxnLst>
              <a:rect l="0" t="0" r="r" b="b"/>
              <a:pathLst>
                <a:path w="21600" h="21600" extrusionOk="0">
                  <a:moveTo>
                    <a:pt x="7364" y="21600"/>
                  </a:moveTo>
                  <a:cubicBezTo>
                    <a:pt x="14175" y="13042"/>
                    <a:pt x="21600" y="4446"/>
                    <a:pt x="21600" y="0"/>
                  </a:cubicBezTo>
                  <a:lnTo>
                    <a:pt x="14175" y="0"/>
                  </a:lnTo>
                  <a:cubicBezTo>
                    <a:pt x="14175" y="4446"/>
                    <a:pt x="7364" y="8558"/>
                    <a:pt x="7364" y="8558"/>
                  </a:cubicBezTo>
                  <a:cubicBezTo>
                    <a:pt x="7364" y="13042"/>
                    <a:pt x="7364" y="17154"/>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8" name="Google Shape;5707;p41"/>
            <p:cNvSpPr/>
            <p:nvPr/>
          </p:nvSpPr>
          <p:spPr>
            <a:xfrm>
              <a:off x="1614751" y="725257"/>
              <a:ext cx="28927" cy="34727"/>
            </a:xfrm>
            <a:custGeom>
              <a:avLst/>
              <a:gdLst/>
              <a:ahLst/>
              <a:cxnLst>
                <a:cxn ang="0">
                  <a:pos x="wd2" y="hd2"/>
                </a:cxn>
                <a:cxn ang="5400000">
                  <a:pos x="wd2" y="hd2"/>
                </a:cxn>
                <a:cxn ang="10800000">
                  <a:pos x="wd2" y="hd2"/>
                </a:cxn>
                <a:cxn ang="16200000">
                  <a:pos x="wd2" y="hd2"/>
                </a:cxn>
              </a:cxnLst>
              <a:rect l="0" t="0" r="r" b="b"/>
              <a:pathLst>
                <a:path w="21600" h="21600" extrusionOk="0">
                  <a:moveTo>
                    <a:pt x="6385" y="3608"/>
                  </a:moveTo>
                  <a:cubicBezTo>
                    <a:pt x="4313" y="3608"/>
                    <a:pt x="2072" y="1882"/>
                    <a:pt x="2072" y="1882"/>
                  </a:cubicBezTo>
                  <a:lnTo>
                    <a:pt x="0" y="0"/>
                  </a:lnTo>
                  <a:cubicBezTo>
                    <a:pt x="0" y="1882"/>
                    <a:pt x="0" y="3608"/>
                    <a:pt x="2072" y="3608"/>
                  </a:cubicBezTo>
                  <a:lnTo>
                    <a:pt x="4313" y="5474"/>
                  </a:lnTo>
                  <a:cubicBezTo>
                    <a:pt x="8644" y="9082"/>
                    <a:pt x="12956" y="12674"/>
                    <a:pt x="15029" y="16282"/>
                  </a:cubicBezTo>
                  <a:lnTo>
                    <a:pt x="19360" y="19874"/>
                  </a:lnTo>
                  <a:cubicBezTo>
                    <a:pt x="19360" y="21600"/>
                    <a:pt x="19360" y="21600"/>
                    <a:pt x="21600" y="21600"/>
                  </a:cubicBezTo>
                  <a:cubicBezTo>
                    <a:pt x="21600" y="18008"/>
                    <a:pt x="10716" y="7200"/>
                    <a:pt x="6385" y="360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49" name="Google Shape;5708;p41"/>
            <p:cNvSpPr/>
            <p:nvPr/>
          </p:nvSpPr>
          <p:spPr>
            <a:xfrm>
              <a:off x="1527926" y="1020433"/>
              <a:ext cx="42608" cy="14577"/>
            </a:xfrm>
            <a:custGeom>
              <a:avLst/>
              <a:gdLst/>
              <a:ahLst/>
              <a:cxnLst>
                <a:cxn ang="0">
                  <a:pos x="wd2" y="hd2"/>
                </a:cxn>
                <a:cxn ang="5400000">
                  <a:pos x="wd2" y="hd2"/>
                </a:cxn>
                <a:cxn ang="10800000">
                  <a:pos x="wd2" y="hd2"/>
                </a:cxn>
                <a:cxn ang="16200000">
                  <a:pos x="wd2" y="hd2"/>
                </a:cxn>
              </a:cxnLst>
              <a:rect l="0" t="0" r="r" b="b"/>
              <a:pathLst>
                <a:path w="21254" h="21600" extrusionOk="0">
                  <a:moveTo>
                    <a:pt x="17322" y="8558"/>
                  </a:moveTo>
                  <a:lnTo>
                    <a:pt x="18707" y="4446"/>
                  </a:lnTo>
                  <a:lnTo>
                    <a:pt x="20216" y="4446"/>
                  </a:lnTo>
                  <a:cubicBezTo>
                    <a:pt x="21600" y="0"/>
                    <a:pt x="21600" y="0"/>
                    <a:pt x="20216" y="0"/>
                  </a:cubicBezTo>
                  <a:cubicBezTo>
                    <a:pt x="17322" y="0"/>
                    <a:pt x="5774" y="13042"/>
                    <a:pt x="4278" y="13042"/>
                  </a:cubicBezTo>
                  <a:cubicBezTo>
                    <a:pt x="2881" y="17154"/>
                    <a:pt x="1384" y="17154"/>
                    <a:pt x="0" y="17154"/>
                  </a:cubicBezTo>
                  <a:cubicBezTo>
                    <a:pt x="1384" y="21600"/>
                    <a:pt x="1384" y="21600"/>
                    <a:pt x="2881" y="21600"/>
                  </a:cubicBezTo>
                  <a:cubicBezTo>
                    <a:pt x="2881" y="21600"/>
                    <a:pt x="4278" y="21600"/>
                    <a:pt x="4278" y="1715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0" name="Google Shape;5709;p41"/>
            <p:cNvSpPr/>
            <p:nvPr/>
          </p:nvSpPr>
          <p:spPr>
            <a:xfrm>
              <a:off x="1492638" y="867182"/>
              <a:ext cx="12702" cy="24385"/>
            </a:xfrm>
            <a:custGeom>
              <a:avLst/>
              <a:gdLst/>
              <a:ahLst/>
              <a:cxnLst>
                <a:cxn ang="0">
                  <a:pos x="wd2" y="hd2"/>
                </a:cxn>
                <a:cxn ang="5400000">
                  <a:pos x="wd2" y="hd2"/>
                </a:cxn>
                <a:cxn ang="10800000">
                  <a:pos x="wd2" y="hd2"/>
                </a:cxn>
                <a:cxn ang="16200000">
                  <a:pos x="wd2" y="hd2"/>
                </a:cxn>
              </a:cxnLst>
              <a:rect l="0" t="0" r="r" b="b"/>
              <a:pathLst>
                <a:path w="21600" h="20316" extrusionOk="0">
                  <a:moveTo>
                    <a:pt x="10777" y="11956"/>
                  </a:moveTo>
                  <a:cubicBezTo>
                    <a:pt x="10777" y="14456"/>
                    <a:pt x="16002" y="19288"/>
                    <a:pt x="16002" y="19288"/>
                  </a:cubicBezTo>
                  <a:cubicBezTo>
                    <a:pt x="21600" y="21600"/>
                    <a:pt x="21600" y="19288"/>
                    <a:pt x="21600" y="19288"/>
                  </a:cubicBezTo>
                  <a:cubicBezTo>
                    <a:pt x="16002" y="14456"/>
                    <a:pt x="10777" y="4812"/>
                    <a:pt x="5178" y="2312"/>
                  </a:cubicBezTo>
                  <a:cubicBezTo>
                    <a:pt x="5178" y="0"/>
                    <a:pt x="5178" y="0"/>
                    <a:pt x="0" y="0"/>
                  </a:cubicBezTo>
                  <a:lnTo>
                    <a:pt x="0" y="4812"/>
                  </a:lnTo>
                  <a:cubicBezTo>
                    <a:pt x="5178" y="7124"/>
                    <a:pt x="5178" y="9644"/>
                    <a:pt x="10777" y="1195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1" name="Google Shape;5710;p41"/>
            <p:cNvSpPr/>
            <p:nvPr/>
          </p:nvSpPr>
          <p:spPr>
            <a:xfrm>
              <a:off x="1391801" y="690532"/>
              <a:ext cx="26152" cy="12921"/>
            </a:xfrm>
            <a:custGeom>
              <a:avLst/>
              <a:gdLst/>
              <a:ahLst/>
              <a:cxnLst>
                <a:cxn ang="0">
                  <a:pos x="wd2" y="hd2"/>
                </a:cxn>
                <a:cxn ang="5400000">
                  <a:pos x="wd2" y="hd2"/>
                </a:cxn>
                <a:cxn ang="10800000">
                  <a:pos x="wd2" y="hd2"/>
                </a:cxn>
                <a:cxn ang="16200000">
                  <a:pos x="wd2" y="hd2"/>
                </a:cxn>
              </a:cxnLst>
              <a:rect l="0" t="0" r="r" b="b"/>
              <a:pathLst>
                <a:path w="21600" h="19114" extrusionOk="0">
                  <a:moveTo>
                    <a:pt x="19122" y="0"/>
                  </a:moveTo>
                  <a:lnTo>
                    <a:pt x="12039" y="4475"/>
                  </a:lnTo>
                  <a:cubicBezTo>
                    <a:pt x="12039" y="8581"/>
                    <a:pt x="0" y="17125"/>
                    <a:pt x="0" y="17125"/>
                  </a:cubicBezTo>
                  <a:cubicBezTo>
                    <a:pt x="0" y="21600"/>
                    <a:pt x="4770" y="17125"/>
                    <a:pt x="4770" y="17125"/>
                  </a:cubicBezTo>
                  <a:cubicBezTo>
                    <a:pt x="7269" y="17125"/>
                    <a:pt x="14331" y="8581"/>
                    <a:pt x="16830" y="8581"/>
                  </a:cubicBezTo>
                  <a:cubicBezTo>
                    <a:pt x="16830" y="4475"/>
                    <a:pt x="19122" y="4475"/>
                    <a:pt x="21600" y="0"/>
                  </a:cubicBezTo>
                  <a:lnTo>
                    <a:pt x="19122"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2" name="Google Shape;5711;p41"/>
            <p:cNvSpPr/>
            <p:nvPr/>
          </p:nvSpPr>
          <p:spPr>
            <a:xfrm>
              <a:off x="1551076" y="683423"/>
              <a:ext cx="23152" cy="12702"/>
            </a:xfrm>
            <a:custGeom>
              <a:avLst/>
              <a:gdLst/>
              <a:ahLst/>
              <a:cxnLst>
                <a:cxn ang="0">
                  <a:pos x="wd2" y="hd2"/>
                </a:cxn>
                <a:cxn ang="5400000">
                  <a:pos x="wd2" y="hd2"/>
                </a:cxn>
                <a:cxn ang="10800000">
                  <a:pos x="wd2" y="hd2"/>
                </a:cxn>
                <a:cxn ang="16200000">
                  <a:pos x="wd2" y="hd2"/>
                </a:cxn>
              </a:cxnLst>
              <a:rect l="0" t="0" r="r" b="b"/>
              <a:pathLst>
                <a:path w="21600" h="18723" extrusionOk="0">
                  <a:moveTo>
                    <a:pt x="0" y="0"/>
                  </a:moveTo>
                  <a:cubicBezTo>
                    <a:pt x="0" y="5598"/>
                    <a:pt x="2589" y="5598"/>
                    <a:pt x="2589" y="5598"/>
                  </a:cubicBezTo>
                  <a:lnTo>
                    <a:pt x="13389" y="16422"/>
                  </a:lnTo>
                  <a:cubicBezTo>
                    <a:pt x="16212" y="16422"/>
                    <a:pt x="18801" y="21600"/>
                    <a:pt x="21600" y="16422"/>
                  </a:cubicBezTo>
                  <a:cubicBezTo>
                    <a:pt x="18801" y="10777"/>
                    <a:pt x="18801" y="10777"/>
                    <a:pt x="16212" y="10777"/>
                  </a:cubicBezTo>
                  <a:lnTo>
                    <a:pt x="13389" y="5598"/>
                  </a:lnTo>
                  <a:cubicBezTo>
                    <a:pt x="10800" y="5598"/>
                    <a:pt x="8001" y="5598"/>
                    <a:pt x="538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3" name="Google Shape;5712;p41"/>
            <p:cNvSpPr/>
            <p:nvPr/>
          </p:nvSpPr>
          <p:spPr>
            <a:xfrm>
              <a:off x="1641613" y="927832"/>
              <a:ext cx="12702" cy="23152"/>
            </a:xfrm>
            <a:custGeom>
              <a:avLst/>
              <a:gdLst/>
              <a:ahLst/>
              <a:cxnLst>
                <a:cxn ang="0">
                  <a:pos x="wd2" y="hd2"/>
                </a:cxn>
                <a:cxn ang="5400000">
                  <a:pos x="wd2" y="hd2"/>
                </a:cxn>
                <a:cxn ang="10800000">
                  <a:pos x="wd2" y="hd2"/>
                </a:cxn>
                <a:cxn ang="16200000">
                  <a:pos x="wd2" y="hd2"/>
                </a:cxn>
              </a:cxnLst>
              <a:rect l="0" t="0" r="r" b="b"/>
              <a:pathLst>
                <a:path w="21600" h="21600" extrusionOk="0">
                  <a:moveTo>
                    <a:pt x="6990" y="0"/>
                  </a:moveTo>
                  <a:cubicBezTo>
                    <a:pt x="6990" y="2799"/>
                    <a:pt x="14610" y="8211"/>
                    <a:pt x="6990" y="10800"/>
                  </a:cubicBezTo>
                  <a:cubicBezTo>
                    <a:pt x="6990" y="13599"/>
                    <a:pt x="0" y="16188"/>
                    <a:pt x="0" y="19011"/>
                  </a:cubicBezTo>
                  <a:lnTo>
                    <a:pt x="0" y="21600"/>
                  </a:lnTo>
                  <a:cubicBezTo>
                    <a:pt x="6990" y="19011"/>
                    <a:pt x="6990" y="16188"/>
                    <a:pt x="14610" y="16188"/>
                  </a:cubicBezTo>
                  <a:cubicBezTo>
                    <a:pt x="21600" y="13599"/>
                    <a:pt x="21600" y="10800"/>
                    <a:pt x="21600" y="5388"/>
                  </a:cubicBezTo>
                  <a:cubicBezTo>
                    <a:pt x="14610" y="5388"/>
                    <a:pt x="14610" y="2799"/>
                    <a:pt x="14610" y="2799"/>
                  </a:cubicBezTo>
                  <a:cubicBezTo>
                    <a:pt x="14610" y="0"/>
                    <a:pt x="14610" y="0"/>
                    <a:pt x="699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4" name="Google Shape;5713;p41"/>
            <p:cNvSpPr/>
            <p:nvPr/>
          </p:nvSpPr>
          <p:spPr>
            <a:xfrm>
              <a:off x="1477285" y="829432"/>
              <a:ext cx="12702" cy="20377"/>
            </a:xfrm>
            <a:custGeom>
              <a:avLst/>
              <a:gdLst/>
              <a:ahLst/>
              <a:cxnLst>
                <a:cxn ang="0">
                  <a:pos x="wd2" y="hd2"/>
                </a:cxn>
                <a:cxn ang="5400000">
                  <a:pos x="wd2" y="hd2"/>
                </a:cxn>
                <a:cxn ang="10800000">
                  <a:pos x="wd2" y="hd2"/>
                </a:cxn>
                <a:cxn ang="16200000">
                  <a:pos x="wd2" y="hd2"/>
                </a:cxn>
              </a:cxnLst>
              <a:rect l="0" t="0" r="r" b="b"/>
              <a:pathLst>
                <a:path w="18697" h="21600" extrusionOk="0">
                  <a:moveTo>
                    <a:pt x="0" y="0"/>
                  </a:moveTo>
                  <a:cubicBezTo>
                    <a:pt x="0" y="3207"/>
                    <a:pt x="5598" y="9329"/>
                    <a:pt x="5598" y="12271"/>
                  </a:cubicBezTo>
                  <a:cubicBezTo>
                    <a:pt x="5598" y="12271"/>
                    <a:pt x="10777" y="15478"/>
                    <a:pt x="10777" y="18420"/>
                  </a:cubicBezTo>
                  <a:lnTo>
                    <a:pt x="16375" y="21600"/>
                  </a:lnTo>
                  <a:cubicBezTo>
                    <a:pt x="21600" y="18420"/>
                    <a:pt x="16375" y="15478"/>
                    <a:pt x="16375" y="15478"/>
                  </a:cubicBezTo>
                  <a:cubicBezTo>
                    <a:pt x="16375" y="12271"/>
                    <a:pt x="16375" y="12271"/>
                    <a:pt x="10777" y="9329"/>
                  </a:cubicBezTo>
                  <a:lnTo>
                    <a:pt x="10777" y="3207"/>
                  </a:lnTo>
                  <a:lnTo>
                    <a:pt x="5598"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5" name="Google Shape;5714;p41"/>
            <p:cNvSpPr/>
            <p:nvPr/>
          </p:nvSpPr>
          <p:spPr>
            <a:xfrm>
              <a:off x="1650560" y="794522"/>
              <a:ext cx="12702" cy="12702"/>
            </a:xfrm>
            <a:custGeom>
              <a:avLst/>
              <a:gdLst/>
              <a:ahLst/>
              <a:cxnLst>
                <a:cxn ang="0">
                  <a:pos x="wd2" y="hd2"/>
                </a:cxn>
                <a:cxn ang="5400000">
                  <a:pos x="wd2" y="hd2"/>
                </a:cxn>
                <a:cxn ang="10800000">
                  <a:pos x="wd2" y="hd2"/>
                </a:cxn>
                <a:cxn ang="16200000">
                  <a:pos x="wd2" y="hd2"/>
                </a:cxn>
              </a:cxnLst>
              <a:rect l="0" t="0" r="r" b="b"/>
              <a:pathLst>
                <a:path w="16182" h="20189" extrusionOk="0">
                  <a:moveTo>
                    <a:pt x="14326" y="4234"/>
                  </a:moveTo>
                  <a:cubicBezTo>
                    <a:pt x="5596" y="-1411"/>
                    <a:pt x="-3097" y="-1411"/>
                    <a:pt x="1080" y="4234"/>
                  </a:cubicBezTo>
                  <a:cubicBezTo>
                    <a:pt x="1080" y="9412"/>
                    <a:pt x="5596" y="4234"/>
                    <a:pt x="9773" y="15011"/>
                  </a:cubicBezTo>
                  <a:cubicBezTo>
                    <a:pt x="14326" y="15011"/>
                    <a:pt x="14326" y="20189"/>
                    <a:pt x="14326" y="20189"/>
                  </a:cubicBezTo>
                  <a:cubicBezTo>
                    <a:pt x="18503" y="15011"/>
                    <a:pt x="14326" y="4234"/>
                    <a:pt x="14326" y="42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6" name="Google Shape;5715;p41"/>
            <p:cNvSpPr/>
            <p:nvPr/>
          </p:nvSpPr>
          <p:spPr>
            <a:xfrm>
              <a:off x="1466588" y="846622"/>
              <a:ext cx="12702" cy="14762"/>
            </a:xfrm>
            <a:custGeom>
              <a:avLst/>
              <a:gdLst/>
              <a:ahLst/>
              <a:cxnLst>
                <a:cxn ang="0">
                  <a:pos x="wd2" y="hd2"/>
                </a:cxn>
                <a:cxn ang="5400000">
                  <a:pos x="wd2" y="hd2"/>
                </a:cxn>
                <a:cxn ang="10800000">
                  <a:pos x="wd2" y="hd2"/>
                </a:cxn>
                <a:cxn ang="16200000">
                  <a:pos x="wd2" y="hd2"/>
                </a:cxn>
              </a:cxnLst>
              <a:rect l="0" t="0" r="r" b="b"/>
              <a:pathLst>
                <a:path w="21600" h="18375" extrusionOk="0">
                  <a:moveTo>
                    <a:pt x="10379" y="18375"/>
                  </a:moveTo>
                  <a:cubicBezTo>
                    <a:pt x="21600" y="14640"/>
                    <a:pt x="21600" y="11185"/>
                    <a:pt x="21600" y="7419"/>
                  </a:cubicBezTo>
                  <a:cubicBezTo>
                    <a:pt x="10379" y="230"/>
                    <a:pt x="0" y="-3225"/>
                    <a:pt x="0" y="3965"/>
                  </a:cubicBezTo>
                  <a:cubicBezTo>
                    <a:pt x="0" y="7419"/>
                    <a:pt x="0" y="7419"/>
                    <a:pt x="10379" y="7419"/>
                  </a:cubicBezTo>
                  <a:cubicBezTo>
                    <a:pt x="10379" y="11185"/>
                    <a:pt x="0" y="18375"/>
                    <a:pt x="10379" y="183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7" name="Google Shape;5716;p41"/>
            <p:cNvSpPr/>
            <p:nvPr/>
          </p:nvSpPr>
          <p:spPr>
            <a:xfrm>
              <a:off x="1648788" y="779543"/>
              <a:ext cx="12702" cy="12702"/>
            </a:xfrm>
            <a:custGeom>
              <a:avLst/>
              <a:gdLst/>
              <a:ahLst/>
              <a:cxnLst>
                <a:cxn ang="0">
                  <a:pos x="wd2" y="hd2"/>
                </a:cxn>
                <a:cxn ang="5400000">
                  <a:pos x="wd2" y="hd2"/>
                </a:cxn>
                <a:cxn ang="10800000">
                  <a:pos x="wd2" y="hd2"/>
                </a:cxn>
                <a:cxn ang="16200000">
                  <a:pos x="wd2" y="hd2"/>
                </a:cxn>
              </a:cxnLst>
              <a:rect l="0" t="0" r="r" b="b"/>
              <a:pathLst>
                <a:path w="21600" h="18074" extrusionOk="0">
                  <a:moveTo>
                    <a:pt x="11221" y="3884"/>
                  </a:moveTo>
                  <a:cubicBezTo>
                    <a:pt x="11221" y="-1294"/>
                    <a:pt x="0" y="-1294"/>
                    <a:pt x="0" y="3884"/>
                  </a:cubicBezTo>
                  <a:cubicBezTo>
                    <a:pt x="0" y="20306"/>
                    <a:pt x="21600" y="20306"/>
                    <a:pt x="21600" y="14708"/>
                  </a:cubicBezTo>
                  <a:cubicBezTo>
                    <a:pt x="21600" y="9529"/>
                    <a:pt x="11221" y="9529"/>
                    <a:pt x="11221" y="38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8" name="Google Shape;5717;p41"/>
            <p:cNvSpPr/>
            <p:nvPr/>
          </p:nvSpPr>
          <p:spPr>
            <a:xfrm>
              <a:off x="1491748" y="836169"/>
              <a:ext cx="12702" cy="12702"/>
            </a:xfrm>
            <a:custGeom>
              <a:avLst/>
              <a:gdLst/>
              <a:ahLst/>
              <a:cxnLst>
                <a:cxn ang="0">
                  <a:pos x="wd2" y="hd2"/>
                </a:cxn>
                <a:cxn ang="5400000">
                  <a:pos x="wd2" y="hd2"/>
                </a:cxn>
                <a:cxn ang="10800000">
                  <a:pos x="wd2" y="hd2"/>
                </a:cxn>
                <a:cxn ang="16200000">
                  <a:pos x="wd2" y="hd2"/>
                </a:cxn>
              </a:cxnLst>
              <a:rect l="0" t="0" r="r" b="b"/>
              <a:pathLst>
                <a:path w="15807" h="21600" extrusionOk="0">
                  <a:moveTo>
                    <a:pt x="0" y="21600"/>
                  </a:moveTo>
                  <a:lnTo>
                    <a:pt x="11172" y="21600"/>
                  </a:lnTo>
                  <a:lnTo>
                    <a:pt x="11172" y="14610"/>
                  </a:lnTo>
                  <a:cubicBezTo>
                    <a:pt x="11172" y="14610"/>
                    <a:pt x="21600" y="0"/>
                    <a:pt x="11172" y="0"/>
                  </a:cubicBezTo>
                  <a:cubicBezTo>
                    <a:pt x="0" y="0"/>
                    <a:pt x="0" y="6990"/>
                    <a:pt x="0" y="6990"/>
                  </a:cubicBezTo>
                  <a:lnTo>
                    <a:pt x="0" y="1461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59" name="Google Shape;5718;p41"/>
            <p:cNvSpPr/>
            <p:nvPr/>
          </p:nvSpPr>
          <p:spPr>
            <a:xfrm>
              <a:off x="1569651" y="1011000"/>
              <a:ext cx="12702" cy="12703"/>
            </a:xfrm>
            <a:custGeom>
              <a:avLst/>
              <a:gdLst/>
              <a:ahLst/>
              <a:cxnLst>
                <a:cxn ang="0">
                  <a:pos x="wd2" y="hd2"/>
                </a:cxn>
                <a:cxn ang="5400000">
                  <a:pos x="wd2" y="hd2"/>
                </a:cxn>
                <a:cxn ang="10800000">
                  <a:pos x="wd2" y="hd2"/>
                </a:cxn>
                <a:cxn ang="16200000">
                  <a:pos x="wd2" y="hd2"/>
                </a:cxn>
              </a:cxnLst>
              <a:rect l="0" t="0" r="r" b="b"/>
              <a:pathLst>
                <a:path w="19759" h="15523" extrusionOk="0">
                  <a:moveTo>
                    <a:pt x="5523" y="15523"/>
                  </a:moveTo>
                  <a:lnTo>
                    <a:pt x="12334" y="8533"/>
                  </a:lnTo>
                  <a:lnTo>
                    <a:pt x="19759" y="8533"/>
                  </a:lnTo>
                  <a:cubicBezTo>
                    <a:pt x="19759" y="-6077"/>
                    <a:pt x="12334" y="913"/>
                    <a:pt x="5523" y="8533"/>
                  </a:cubicBezTo>
                  <a:cubicBezTo>
                    <a:pt x="-1841" y="8533"/>
                    <a:pt x="-1841" y="15523"/>
                    <a:pt x="5523" y="155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0" name="Google Shape;5719;p41"/>
            <p:cNvSpPr/>
            <p:nvPr/>
          </p:nvSpPr>
          <p:spPr>
            <a:xfrm>
              <a:off x="1631426" y="95191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6990"/>
                  </a:moveTo>
                  <a:lnTo>
                    <a:pt x="21600" y="0"/>
                  </a:lnTo>
                  <a:cubicBezTo>
                    <a:pt x="11266" y="0"/>
                    <a:pt x="0" y="14610"/>
                    <a:pt x="0" y="14610"/>
                  </a:cubicBezTo>
                  <a:cubicBezTo>
                    <a:pt x="0" y="21600"/>
                    <a:pt x="11266" y="21600"/>
                    <a:pt x="11266" y="21600"/>
                  </a:cubicBezTo>
                  <a:cubicBezTo>
                    <a:pt x="11266" y="14610"/>
                    <a:pt x="21600" y="6990"/>
                    <a:pt x="21600" y="69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1" name="Google Shape;5720;p41"/>
            <p:cNvSpPr/>
            <p:nvPr/>
          </p:nvSpPr>
          <p:spPr>
            <a:xfrm>
              <a:off x="1500893" y="854919"/>
              <a:ext cx="12702" cy="12702"/>
            </a:xfrm>
            <a:custGeom>
              <a:avLst/>
              <a:gdLst/>
              <a:ahLst/>
              <a:cxnLst>
                <a:cxn ang="0">
                  <a:pos x="wd2" y="hd2"/>
                </a:cxn>
                <a:cxn ang="5400000">
                  <a:pos x="wd2" y="hd2"/>
                </a:cxn>
                <a:cxn ang="10800000">
                  <a:pos x="wd2" y="hd2"/>
                </a:cxn>
                <a:cxn ang="16200000">
                  <a:pos x="wd2" y="hd2"/>
                </a:cxn>
              </a:cxnLst>
              <a:rect l="0" t="0" r="r" b="b"/>
              <a:pathLst>
                <a:path w="16282" h="21600" extrusionOk="0">
                  <a:moveTo>
                    <a:pt x="16282" y="11221"/>
                  </a:moveTo>
                  <a:cubicBezTo>
                    <a:pt x="8897" y="0"/>
                    <a:pt x="2067" y="0"/>
                    <a:pt x="2067" y="0"/>
                  </a:cubicBezTo>
                  <a:cubicBezTo>
                    <a:pt x="-5318" y="11221"/>
                    <a:pt x="8897" y="11221"/>
                    <a:pt x="16282"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2" name="Google Shape;5721;p41"/>
            <p:cNvSpPr/>
            <p:nvPr/>
          </p:nvSpPr>
          <p:spPr>
            <a:xfrm>
              <a:off x="1576563" y="695882"/>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10334"/>
                  </a:moveTo>
                  <a:cubicBezTo>
                    <a:pt x="0" y="10334"/>
                    <a:pt x="10379" y="21600"/>
                    <a:pt x="21600" y="21600"/>
                  </a:cubicBezTo>
                  <a:lnTo>
                    <a:pt x="21600" y="10334"/>
                  </a:lnTo>
                  <a:lnTo>
                    <a:pt x="10379" y="0"/>
                  </a:lnTo>
                  <a:cubicBezTo>
                    <a:pt x="0" y="0"/>
                    <a:pt x="0" y="0"/>
                    <a:pt x="0" y="10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3" name="Google Shape;5722;p41"/>
            <p:cNvSpPr/>
            <p:nvPr/>
          </p:nvSpPr>
          <p:spPr>
            <a:xfrm>
              <a:off x="1498733" y="862256"/>
              <a:ext cx="12702" cy="12702"/>
            </a:xfrm>
            <a:custGeom>
              <a:avLst/>
              <a:gdLst/>
              <a:ahLst/>
              <a:cxnLst>
                <a:cxn ang="0">
                  <a:pos x="wd2" y="hd2"/>
                </a:cxn>
                <a:cxn ang="5400000">
                  <a:pos x="wd2" y="hd2"/>
                </a:cxn>
                <a:cxn ang="10800000">
                  <a:pos x="wd2" y="hd2"/>
                </a:cxn>
                <a:cxn ang="16200000">
                  <a:pos x="wd2" y="hd2"/>
                </a:cxn>
              </a:cxnLst>
              <a:rect l="0" t="0" r="r" b="b"/>
              <a:pathLst>
                <a:path w="16282" h="13175" extrusionOk="0">
                  <a:moveTo>
                    <a:pt x="0" y="3091"/>
                  </a:moveTo>
                  <a:lnTo>
                    <a:pt x="0" y="9902"/>
                  </a:lnTo>
                  <a:cubicBezTo>
                    <a:pt x="7385" y="9902"/>
                    <a:pt x="21600" y="17266"/>
                    <a:pt x="14215" y="9902"/>
                  </a:cubicBezTo>
                  <a:cubicBezTo>
                    <a:pt x="14215" y="3091"/>
                    <a:pt x="7385" y="-4334"/>
                    <a:pt x="0" y="309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4" name="Google Shape;5723;p41"/>
            <p:cNvSpPr/>
            <p:nvPr/>
          </p:nvSpPr>
          <p:spPr>
            <a:xfrm>
              <a:off x="1499438" y="846357"/>
              <a:ext cx="12702" cy="12702"/>
            </a:xfrm>
            <a:custGeom>
              <a:avLst/>
              <a:gdLst/>
              <a:ahLst/>
              <a:cxnLst>
                <a:cxn ang="0">
                  <a:pos x="wd2" y="hd2"/>
                </a:cxn>
                <a:cxn ang="5400000">
                  <a:pos x="wd2" y="hd2"/>
                </a:cxn>
                <a:cxn ang="10800000">
                  <a:pos x="wd2" y="hd2"/>
                </a:cxn>
                <a:cxn ang="16200000">
                  <a:pos x="wd2" y="hd2"/>
                </a:cxn>
              </a:cxnLst>
              <a:rect l="0" t="0" r="r" b="b"/>
              <a:pathLst>
                <a:path w="19754" h="21600" extrusionOk="0">
                  <a:moveTo>
                    <a:pt x="14215" y="0"/>
                  </a:moveTo>
                  <a:cubicBezTo>
                    <a:pt x="7385" y="0"/>
                    <a:pt x="0" y="10334"/>
                    <a:pt x="0" y="21600"/>
                  </a:cubicBezTo>
                  <a:cubicBezTo>
                    <a:pt x="7385" y="21600"/>
                    <a:pt x="7385" y="21600"/>
                    <a:pt x="14215" y="10334"/>
                  </a:cubicBezTo>
                  <a:cubicBezTo>
                    <a:pt x="21600" y="10334"/>
                    <a:pt x="21600" y="10334"/>
                    <a:pt x="14215"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5" name="Google Shape;5724;p41"/>
            <p:cNvSpPr/>
            <p:nvPr/>
          </p:nvSpPr>
          <p:spPr>
            <a:xfrm>
              <a:off x="1479932" y="870078"/>
              <a:ext cx="12702" cy="12702"/>
            </a:xfrm>
            <a:custGeom>
              <a:avLst/>
              <a:gdLst/>
              <a:ahLst/>
              <a:cxnLst>
                <a:cxn ang="0">
                  <a:pos x="wd2" y="hd2"/>
                </a:cxn>
                <a:cxn ang="5400000">
                  <a:pos x="wd2" y="hd2"/>
                </a:cxn>
                <a:cxn ang="10800000">
                  <a:pos x="wd2" y="hd2"/>
                </a:cxn>
                <a:cxn ang="16200000">
                  <a:pos x="wd2" y="hd2"/>
                </a:cxn>
              </a:cxnLst>
              <a:rect l="0" t="0" r="r" b="b"/>
              <a:pathLst>
                <a:path w="14016" h="17490" extrusionOk="0">
                  <a:moveTo>
                    <a:pt x="11172" y="6990"/>
                  </a:moveTo>
                  <a:cubicBezTo>
                    <a:pt x="11172" y="0"/>
                    <a:pt x="11172" y="0"/>
                    <a:pt x="0" y="0"/>
                  </a:cubicBezTo>
                  <a:lnTo>
                    <a:pt x="0" y="14610"/>
                  </a:lnTo>
                  <a:cubicBezTo>
                    <a:pt x="0" y="21600"/>
                    <a:pt x="21600" y="14610"/>
                    <a:pt x="11172" y="69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6" name="Google Shape;5725;p41"/>
            <p:cNvSpPr/>
            <p:nvPr/>
          </p:nvSpPr>
          <p:spPr>
            <a:xfrm>
              <a:off x="1469376" y="865107"/>
              <a:ext cx="12702" cy="12702"/>
            </a:xfrm>
            <a:custGeom>
              <a:avLst/>
              <a:gdLst/>
              <a:ahLst/>
              <a:cxnLst>
                <a:cxn ang="0">
                  <a:pos x="wd2" y="hd2"/>
                </a:cxn>
                <a:cxn ang="5400000">
                  <a:pos x="wd2" y="hd2"/>
                </a:cxn>
                <a:cxn ang="10800000">
                  <a:pos x="wd2" y="hd2"/>
                </a:cxn>
                <a:cxn ang="16200000">
                  <a:pos x="wd2" y="hd2"/>
                </a:cxn>
              </a:cxnLst>
              <a:rect l="0" t="0" r="r" b="b"/>
              <a:pathLst>
                <a:path w="21600" h="13358" extrusionOk="0">
                  <a:moveTo>
                    <a:pt x="0" y="10468"/>
                  </a:moveTo>
                  <a:cubicBezTo>
                    <a:pt x="11172" y="17479"/>
                    <a:pt x="21600" y="10468"/>
                    <a:pt x="21600" y="2890"/>
                  </a:cubicBezTo>
                  <a:cubicBezTo>
                    <a:pt x="21600" y="-4121"/>
                    <a:pt x="0" y="2890"/>
                    <a:pt x="0" y="1046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7" name="Google Shape;5726;p41"/>
            <p:cNvSpPr/>
            <p:nvPr/>
          </p:nvSpPr>
          <p:spPr>
            <a:xfrm>
              <a:off x="1329076" y="760887"/>
              <a:ext cx="12702" cy="12702"/>
            </a:xfrm>
            <a:custGeom>
              <a:avLst/>
              <a:gdLst/>
              <a:ahLst/>
              <a:cxnLst>
                <a:cxn ang="0">
                  <a:pos x="wd2" y="hd2"/>
                </a:cxn>
                <a:cxn ang="5400000">
                  <a:pos x="wd2" y="hd2"/>
                </a:cxn>
                <a:cxn ang="10800000">
                  <a:pos x="wd2" y="hd2"/>
                </a:cxn>
                <a:cxn ang="16200000">
                  <a:pos x="wd2" y="hd2"/>
                </a:cxn>
              </a:cxnLst>
              <a:rect l="0" t="0" r="r" b="b"/>
              <a:pathLst>
                <a:path w="21600" h="13584" extrusionOk="0">
                  <a:moveTo>
                    <a:pt x="21600" y="3116"/>
                  </a:moveTo>
                  <a:cubicBezTo>
                    <a:pt x="21600" y="-3895"/>
                    <a:pt x="0" y="3116"/>
                    <a:pt x="0" y="3116"/>
                  </a:cubicBezTo>
                  <a:lnTo>
                    <a:pt x="0" y="10694"/>
                  </a:lnTo>
                  <a:cubicBezTo>
                    <a:pt x="21600" y="17705"/>
                    <a:pt x="21600" y="10694"/>
                    <a:pt x="21600" y="311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8" name="Google Shape;5727;p41"/>
            <p:cNvSpPr/>
            <p:nvPr/>
          </p:nvSpPr>
          <p:spPr>
            <a:xfrm>
              <a:off x="1658976" y="804344"/>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2160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69" name="Google Shape;5728;p41"/>
            <p:cNvSpPr/>
            <p:nvPr/>
          </p:nvSpPr>
          <p:spPr>
            <a:xfrm>
              <a:off x="582852" y="1399633"/>
              <a:ext cx="415401" cy="351762"/>
            </a:xfrm>
            <a:custGeom>
              <a:avLst/>
              <a:gdLst/>
              <a:ahLst/>
              <a:cxnLst>
                <a:cxn ang="0">
                  <a:pos x="wd2" y="hd2"/>
                </a:cxn>
                <a:cxn ang="5400000">
                  <a:pos x="wd2" y="hd2"/>
                </a:cxn>
                <a:cxn ang="10800000">
                  <a:pos x="wd2" y="hd2"/>
                </a:cxn>
                <a:cxn ang="16200000">
                  <a:pos x="wd2" y="hd2"/>
                </a:cxn>
              </a:cxnLst>
              <a:rect l="0" t="0" r="r" b="b"/>
              <a:pathLst>
                <a:path w="21237" h="21173" extrusionOk="0">
                  <a:moveTo>
                    <a:pt x="6005" y="6787"/>
                  </a:moveTo>
                  <a:cubicBezTo>
                    <a:pt x="6005" y="6787"/>
                    <a:pt x="5708" y="6271"/>
                    <a:pt x="5258" y="6090"/>
                  </a:cubicBezTo>
                  <a:lnTo>
                    <a:pt x="4963" y="6090"/>
                  </a:lnTo>
                  <a:lnTo>
                    <a:pt x="4963" y="6438"/>
                  </a:lnTo>
                  <a:cubicBezTo>
                    <a:pt x="4963" y="6620"/>
                    <a:pt x="4963" y="6787"/>
                    <a:pt x="5116" y="6967"/>
                  </a:cubicBezTo>
                  <a:lnTo>
                    <a:pt x="6005" y="6967"/>
                  </a:lnTo>
                  <a:close/>
                  <a:moveTo>
                    <a:pt x="6738" y="14980"/>
                  </a:moveTo>
                  <a:lnTo>
                    <a:pt x="8667" y="12710"/>
                  </a:lnTo>
                  <a:cubicBezTo>
                    <a:pt x="9400" y="11844"/>
                    <a:pt x="9992" y="11316"/>
                    <a:pt x="10147" y="11316"/>
                  </a:cubicBezTo>
                  <a:cubicBezTo>
                    <a:pt x="10289" y="11316"/>
                    <a:pt x="10289" y="11316"/>
                    <a:pt x="10442" y="11497"/>
                  </a:cubicBezTo>
                  <a:cubicBezTo>
                    <a:pt x="10584" y="11497"/>
                    <a:pt x="10739" y="11664"/>
                    <a:pt x="10739" y="11844"/>
                  </a:cubicBezTo>
                  <a:cubicBezTo>
                    <a:pt x="10881" y="12013"/>
                    <a:pt x="10881" y="12193"/>
                    <a:pt x="10881" y="12360"/>
                  </a:cubicBezTo>
                  <a:cubicBezTo>
                    <a:pt x="10881" y="12541"/>
                    <a:pt x="10881" y="12710"/>
                    <a:pt x="10739" y="12710"/>
                  </a:cubicBezTo>
                  <a:cubicBezTo>
                    <a:pt x="10584" y="13057"/>
                    <a:pt x="10584" y="13587"/>
                    <a:pt x="10584" y="14103"/>
                  </a:cubicBezTo>
                  <a:lnTo>
                    <a:pt x="10584" y="14631"/>
                  </a:lnTo>
                  <a:cubicBezTo>
                    <a:pt x="10739" y="14800"/>
                    <a:pt x="11034" y="14800"/>
                    <a:pt x="11330" y="14800"/>
                  </a:cubicBezTo>
                  <a:cubicBezTo>
                    <a:pt x="11626" y="14800"/>
                    <a:pt x="11922" y="14631"/>
                    <a:pt x="12217" y="14451"/>
                  </a:cubicBezTo>
                  <a:cubicBezTo>
                    <a:pt x="12359" y="14451"/>
                    <a:pt x="12359" y="14284"/>
                    <a:pt x="12359" y="14103"/>
                  </a:cubicBezTo>
                  <a:cubicBezTo>
                    <a:pt x="12359" y="13935"/>
                    <a:pt x="12217" y="13587"/>
                    <a:pt x="12217" y="13406"/>
                  </a:cubicBezTo>
                  <a:cubicBezTo>
                    <a:pt x="12064" y="13238"/>
                    <a:pt x="11922" y="13057"/>
                    <a:pt x="11922" y="12890"/>
                  </a:cubicBezTo>
                  <a:cubicBezTo>
                    <a:pt x="11768" y="12890"/>
                    <a:pt x="11768" y="12710"/>
                    <a:pt x="11626" y="12541"/>
                  </a:cubicBezTo>
                  <a:cubicBezTo>
                    <a:pt x="11472" y="12360"/>
                    <a:pt x="11472" y="12013"/>
                    <a:pt x="11472" y="11844"/>
                  </a:cubicBezTo>
                  <a:cubicBezTo>
                    <a:pt x="11472" y="11497"/>
                    <a:pt x="11626" y="11316"/>
                    <a:pt x="11768" y="11316"/>
                  </a:cubicBezTo>
                  <a:lnTo>
                    <a:pt x="11768" y="11148"/>
                  </a:lnTo>
                  <a:cubicBezTo>
                    <a:pt x="11922" y="10967"/>
                    <a:pt x="12656" y="11316"/>
                    <a:pt x="13248" y="11844"/>
                  </a:cubicBezTo>
                  <a:cubicBezTo>
                    <a:pt x="13993" y="12360"/>
                    <a:pt x="15023" y="12890"/>
                    <a:pt x="15615" y="13406"/>
                  </a:cubicBezTo>
                  <a:cubicBezTo>
                    <a:pt x="16206" y="13935"/>
                    <a:pt x="16656" y="14451"/>
                    <a:pt x="16798" y="14980"/>
                  </a:cubicBezTo>
                  <a:cubicBezTo>
                    <a:pt x="16798" y="15677"/>
                    <a:pt x="16503" y="16374"/>
                    <a:pt x="15473" y="17238"/>
                  </a:cubicBezTo>
                  <a:cubicBezTo>
                    <a:pt x="14584" y="18116"/>
                    <a:pt x="13106" y="18631"/>
                    <a:pt x="11330" y="18813"/>
                  </a:cubicBezTo>
                  <a:cubicBezTo>
                    <a:pt x="9850" y="18813"/>
                    <a:pt x="8372" y="18631"/>
                    <a:pt x="6892" y="17934"/>
                  </a:cubicBezTo>
                  <a:cubicBezTo>
                    <a:pt x="5850" y="17420"/>
                    <a:pt x="5555" y="17071"/>
                    <a:pt x="5708" y="16374"/>
                  </a:cubicBezTo>
                  <a:cubicBezTo>
                    <a:pt x="5850" y="16026"/>
                    <a:pt x="6146" y="15844"/>
                    <a:pt x="6442" y="15497"/>
                  </a:cubicBezTo>
                  <a:cubicBezTo>
                    <a:pt x="6596" y="15329"/>
                    <a:pt x="6596" y="15147"/>
                    <a:pt x="6738" y="14980"/>
                  </a:cubicBezTo>
                  <a:close/>
                  <a:moveTo>
                    <a:pt x="9105" y="13057"/>
                  </a:moveTo>
                  <a:cubicBezTo>
                    <a:pt x="8372" y="13754"/>
                    <a:pt x="7780" y="14631"/>
                    <a:pt x="7033" y="15497"/>
                  </a:cubicBezTo>
                  <a:lnTo>
                    <a:pt x="6146" y="16541"/>
                  </a:lnTo>
                  <a:cubicBezTo>
                    <a:pt x="6146" y="16890"/>
                    <a:pt x="6300" y="17071"/>
                    <a:pt x="7188" y="17420"/>
                  </a:cubicBezTo>
                  <a:cubicBezTo>
                    <a:pt x="8372" y="18116"/>
                    <a:pt x="9992" y="18283"/>
                    <a:pt x="11330" y="18283"/>
                  </a:cubicBezTo>
                  <a:cubicBezTo>
                    <a:pt x="12951" y="18116"/>
                    <a:pt x="14431" y="17587"/>
                    <a:pt x="15176" y="16890"/>
                  </a:cubicBezTo>
                  <a:cubicBezTo>
                    <a:pt x="16065" y="16026"/>
                    <a:pt x="16360" y="15497"/>
                    <a:pt x="16206" y="15147"/>
                  </a:cubicBezTo>
                  <a:cubicBezTo>
                    <a:pt x="16206" y="14631"/>
                    <a:pt x="15768" y="14284"/>
                    <a:pt x="15319" y="13935"/>
                  </a:cubicBezTo>
                  <a:cubicBezTo>
                    <a:pt x="14728" y="13406"/>
                    <a:pt x="13839" y="12710"/>
                    <a:pt x="13106" y="12360"/>
                  </a:cubicBezTo>
                  <a:cubicBezTo>
                    <a:pt x="12514" y="12013"/>
                    <a:pt x="12064" y="11664"/>
                    <a:pt x="12064" y="11664"/>
                  </a:cubicBezTo>
                  <a:cubicBezTo>
                    <a:pt x="12064" y="11664"/>
                    <a:pt x="12064" y="11844"/>
                    <a:pt x="11922" y="11844"/>
                  </a:cubicBezTo>
                  <a:cubicBezTo>
                    <a:pt x="11922" y="12013"/>
                    <a:pt x="12064" y="12193"/>
                    <a:pt x="12064" y="12360"/>
                  </a:cubicBezTo>
                  <a:cubicBezTo>
                    <a:pt x="12064" y="12360"/>
                    <a:pt x="12217" y="12360"/>
                    <a:pt x="12217" y="12541"/>
                  </a:cubicBezTo>
                  <a:cubicBezTo>
                    <a:pt x="12359" y="12710"/>
                    <a:pt x="12514" y="12890"/>
                    <a:pt x="12514" y="13057"/>
                  </a:cubicBezTo>
                  <a:cubicBezTo>
                    <a:pt x="12656" y="13406"/>
                    <a:pt x="12809" y="13754"/>
                    <a:pt x="12809" y="13935"/>
                  </a:cubicBezTo>
                  <a:cubicBezTo>
                    <a:pt x="12951" y="14284"/>
                    <a:pt x="12809" y="14631"/>
                    <a:pt x="12656" y="14980"/>
                  </a:cubicBezTo>
                  <a:lnTo>
                    <a:pt x="12514" y="14980"/>
                  </a:lnTo>
                  <a:cubicBezTo>
                    <a:pt x="12064" y="15329"/>
                    <a:pt x="11768" y="15329"/>
                    <a:pt x="11330" y="15329"/>
                  </a:cubicBezTo>
                  <a:cubicBezTo>
                    <a:pt x="10881" y="15497"/>
                    <a:pt x="10584" y="15329"/>
                    <a:pt x="10289" y="15147"/>
                  </a:cubicBezTo>
                  <a:cubicBezTo>
                    <a:pt x="10147" y="14800"/>
                    <a:pt x="9992" y="14451"/>
                    <a:pt x="9992" y="14103"/>
                  </a:cubicBezTo>
                  <a:cubicBezTo>
                    <a:pt x="10147" y="13587"/>
                    <a:pt x="10147" y="12890"/>
                    <a:pt x="10289" y="12541"/>
                  </a:cubicBezTo>
                  <a:lnTo>
                    <a:pt x="10442" y="12360"/>
                  </a:lnTo>
                  <a:cubicBezTo>
                    <a:pt x="10442" y="12193"/>
                    <a:pt x="10442" y="12193"/>
                    <a:pt x="10289" y="12013"/>
                  </a:cubicBezTo>
                  <a:cubicBezTo>
                    <a:pt x="10147" y="12013"/>
                    <a:pt x="10147" y="11844"/>
                    <a:pt x="10147" y="11844"/>
                  </a:cubicBezTo>
                  <a:close/>
                  <a:moveTo>
                    <a:pt x="18278" y="12013"/>
                  </a:moveTo>
                  <a:cubicBezTo>
                    <a:pt x="17840" y="12710"/>
                    <a:pt x="16952" y="12193"/>
                    <a:pt x="15473" y="11497"/>
                  </a:cubicBezTo>
                  <a:cubicBezTo>
                    <a:pt x="15473" y="11497"/>
                    <a:pt x="15319" y="11497"/>
                    <a:pt x="15023" y="11316"/>
                  </a:cubicBezTo>
                  <a:cubicBezTo>
                    <a:pt x="14136" y="10967"/>
                    <a:pt x="13248" y="10451"/>
                    <a:pt x="12656" y="9923"/>
                  </a:cubicBezTo>
                  <a:lnTo>
                    <a:pt x="12217" y="9407"/>
                  </a:lnTo>
                  <a:lnTo>
                    <a:pt x="12217" y="9057"/>
                  </a:lnTo>
                  <a:cubicBezTo>
                    <a:pt x="12359" y="8710"/>
                    <a:pt x="12656" y="8710"/>
                    <a:pt x="12951" y="8710"/>
                  </a:cubicBezTo>
                  <a:cubicBezTo>
                    <a:pt x="13401" y="8529"/>
                    <a:pt x="13697" y="8529"/>
                    <a:pt x="13993" y="7831"/>
                  </a:cubicBezTo>
                  <a:lnTo>
                    <a:pt x="13993" y="7134"/>
                  </a:lnTo>
                  <a:cubicBezTo>
                    <a:pt x="13839" y="6967"/>
                    <a:pt x="13839" y="6787"/>
                    <a:pt x="13697" y="6787"/>
                  </a:cubicBezTo>
                  <a:cubicBezTo>
                    <a:pt x="13543" y="6620"/>
                    <a:pt x="13401" y="6438"/>
                    <a:pt x="13248" y="6438"/>
                  </a:cubicBezTo>
                  <a:cubicBezTo>
                    <a:pt x="12809" y="6271"/>
                    <a:pt x="12359" y="6271"/>
                    <a:pt x="11922" y="6438"/>
                  </a:cubicBezTo>
                  <a:cubicBezTo>
                    <a:pt x="11472" y="6620"/>
                    <a:pt x="11176" y="6620"/>
                    <a:pt x="11176" y="6438"/>
                  </a:cubicBezTo>
                  <a:cubicBezTo>
                    <a:pt x="11034" y="6271"/>
                    <a:pt x="10881" y="5741"/>
                    <a:pt x="10881" y="5226"/>
                  </a:cubicBezTo>
                  <a:cubicBezTo>
                    <a:pt x="10739" y="4347"/>
                    <a:pt x="10584" y="3651"/>
                    <a:pt x="10584" y="3136"/>
                  </a:cubicBezTo>
                  <a:cubicBezTo>
                    <a:pt x="10584" y="2954"/>
                    <a:pt x="10584" y="2954"/>
                    <a:pt x="10442" y="2787"/>
                  </a:cubicBezTo>
                  <a:lnTo>
                    <a:pt x="9992" y="2787"/>
                  </a:lnTo>
                  <a:cubicBezTo>
                    <a:pt x="9992" y="2954"/>
                    <a:pt x="9992" y="3136"/>
                    <a:pt x="10147" y="3136"/>
                  </a:cubicBezTo>
                  <a:cubicBezTo>
                    <a:pt x="10147" y="3833"/>
                    <a:pt x="10289" y="4347"/>
                    <a:pt x="10289" y="5393"/>
                  </a:cubicBezTo>
                  <a:cubicBezTo>
                    <a:pt x="10442" y="5923"/>
                    <a:pt x="10442" y="6438"/>
                    <a:pt x="10739" y="6787"/>
                  </a:cubicBezTo>
                  <a:cubicBezTo>
                    <a:pt x="11034" y="7134"/>
                    <a:pt x="11330" y="7316"/>
                    <a:pt x="12064" y="6967"/>
                  </a:cubicBezTo>
                  <a:cubicBezTo>
                    <a:pt x="12359" y="6787"/>
                    <a:pt x="12809" y="6787"/>
                    <a:pt x="13106" y="6967"/>
                  </a:cubicBezTo>
                  <a:cubicBezTo>
                    <a:pt x="13106" y="6967"/>
                    <a:pt x="13248" y="7134"/>
                    <a:pt x="13401" y="7134"/>
                  </a:cubicBezTo>
                  <a:cubicBezTo>
                    <a:pt x="13401" y="7316"/>
                    <a:pt x="13401" y="7316"/>
                    <a:pt x="13543" y="7316"/>
                  </a:cubicBezTo>
                  <a:lnTo>
                    <a:pt x="13543" y="7664"/>
                  </a:lnTo>
                  <a:cubicBezTo>
                    <a:pt x="13401" y="8013"/>
                    <a:pt x="13106" y="8013"/>
                    <a:pt x="12951" y="8013"/>
                  </a:cubicBezTo>
                  <a:cubicBezTo>
                    <a:pt x="12514" y="8180"/>
                    <a:pt x="12064" y="8361"/>
                    <a:pt x="11768" y="8710"/>
                  </a:cubicBezTo>
                  <a:lnTo>
                    <a:pt x="11768" y="8877"/>
                  </a:lnTo>
                  <a:cubicBezTo>
                    <a:pt x="11626" y="9226"/>
                    <a:pt x="11768" y="9407"/>
                    <a:pt x="11922" y="9754"/>
                  </a:cubicBezTo>
                  <a:cubicBezTo>
                    <a:pt x="11922" y="9923"/>
                    <a:pt x="12217" y="10103"/>
                    <a:pt x="12359" y="10270"/>
                  </a:cubicBezTo>
                  <a:cubicBezTo>
                    <a:pt x="12951" y="10800"/>
                    <a:pt x="13993" y="11316"/>
                    <a:pt x="14881" y="11844"/>
                  </a:cubicBezTo>
                  <a:lnTo>
                    <a:pt x="15319" y="12013"/>
                  </a:lnTo>
                  <a:cubicBezTo>
                    <a:pt x="16952" y="12710"/>
                    <a:pt x="18135" y="13238"/>
                    <a:pt x="18727" y="12360"/>
                  </a:cubicBezTo>
                  <a:cubicBezTo>
                    <a:pt x="18870" y="12193"/>
                    <a:pt x="19615" y="10619"/>
                    <a:pt x="19319" y="8013"/>
                  </a:cubicBezTo>
                  <a:cubicBezTo>
                    <a:pt x="19165" y="8013"/>
                    <a:pt x="19023" y="7831"/>
                    <a:pt x="18870" y="7831"/>
                  </a:cubicBezTo>
                  <a:cubicBezTo>
                    <a:pt x="19165" y="10451"/>
                    <a:pt x="18432" y="11844"/>
                    <a:pt x="18278" y="12013"/>
                  </a:cubicBezTo>
                  <a:close/>
                  <a:moveTo>
                    <a:pt x="4963" y="1743"/>
                  </a:moveTo>
                  <a:cubicBezTo>
                    <a:pt x="4229" y="2606"/>
                    <a:pt x="2891" y="4529"/>
                    <a:pt x="2596" y="7483"/>
                  </a:cubicBezTo>
                  <a:cubicBezTo>
                    <a:pt x="2596" y="8877"/>
                    <a:pt x="2596" y="10103"/>
                    <a:pt x="2749" y="10967"/>
                  </a:cubicBezTo>
                  <a:cubicBezTo>
                    <a:pt x="3046" y="12013"/>
                    <a:pt x="3188" y="12710"/>
                    <a:pt x="3483" y="13057"/>
                  </a:cubicBezTo>
                  <a:cubicBezTo>
                    <a:pt x="3779" y="13587"/>
                    <a:pt x="3933" y="13754"/>
                    <a:pt x="4075" y="13754"/>
                  </a:cubicBezTo>
                  <a:cubicBezTo>
                    <a:pt x="4229" y="13754"/>
                    <a:pt x="4524" y="13587"/>
                    <a:pt x="4963" y="13238"/>
                  </a:cubicBezTo>
                  <a:cubicBezTo>
                    <a:pt x="5258" y="13057"/>
                    <a:pt x="5555" y="12710"/>
                    <a:pt x="6005" y="12360"/>
                  </a:cubicBezTo>
                  <a:cubicBezTo>
                    <a:pt x="6442" y="12193"/>
                    <a:pt x="7033" y="11844"/>
                    <a:pt x="7625" y="11497"/>
                  </a:cubicBezTo>
                  <a:cubicBezTo>
                    <a:pt x="8513" y="11148"/>
                    <a:pt x="9259" y="10800"/>
                    <a:pt x="9259" y="10619"/>
                  </a:cubicBezTo>
                  <a:lnTo>
                    <a:pt x="9400" y="10451"/>
                  </a:lnTo>
                  <a:lnTo>
                    <a:pt x="9400" y="10270"/>
                  </a:lnTo>
                  <a:cubicBezTo>
                    <a:pt x="9259" y="10103"/>
                    <a:pt x="9259" y="10103"/>
                    <a:pt x="9259" y="9923"/>
                  </a:cubicBezTo>
                  <a:cubicBezTo>
                    <a:pt x="9105" y="9923"/>
                    <a:pt x="8963" y="9754"/>
                    <a:pt x="8667" y="9754"/>
                  </a:cubicBezTo>
                  <a:cubicBezTo>
                    <a:pt x="8075" y="9754"/>
                    <a:pt x="7780" y="9407"/>
                    <a:pt x="7483" y="9057"/>
                  </a:cubicBezTo>
                  <a:cubicBezTo>
                    <a:pt x="7330" y="8877"/>
                    <a:pt x="7330" y="8710"/>
                    <a:pt x="7188" y="8529"/>
                  </a:cubicBezTo>
                  <a:lnTo>
                    <a:pt x="7188" y="7831"/>
                  </a:lnTo>
                  <a:cubicBezTo>
                    <a:pt x="7188" y="7664"/>
                    <a:pt x="7330" y="7483"/>
                    <a:pt x="7483" y="7316"/>
                  </a:cubicBezTo>
                  <a:cubicBezTo>
                    <a:pt x="7922" y="6967"/>
                    <a:pt x="8217" y="7134"/>
                    <a:pt x="8667" y="7316"/>
                  </a:cubicBezTo>
                  <a:cubicBezTo>
                    <a:pt x="8963" y="7316"/>
                    <a:pt x="9259" y="7483"/>
                    <a:pt x="9555" y="7316"/>
                  </a:cubicBezTo>
                  <a:lnTo>
                    <a:pt x="9555" y="6967"/>
                  </a:lnTo>
                  <a:cubicBezTo>
                    <a:pt x="9555" y="6787"/>
                    <a:pt x="9555" y="6620"/>
                    <a:pt x="9400" y="6438"/>
                  </a:cubicBezTo>
                  <a:cubicBezTo>
                    <a:pt x="9259" y="5574"/>
                    <a:pt x="8667" y="4697"/>
                    <a:pt x="8075" y="3651"/>
                  </a:cubicBezTo>
                  <a:lnTo>
                    <a:pt x="7780" y="3303"/>
                  </a:lnTo>
                  <a:cubicBezTo>
                    <a:pt x="7625" y="3136"/>
                    <a:pt x="7483" y="2954"/>
                    <a:pt x="7483" y="2787"/>
                  </a:cubicBezTo>
                  <a:lnTo>
                    <a:pt x="8075" y="2787"/>
                  </a:lnTo>
                  <a:lnTo>
                    <a:pt x="8075" y="2954"/>
                  </a:lnTo>
                  <a:lnTo>
                    <a:pt x="8372" y="3303"/>
                  </a:lnTo>
                  <a:cubicBezTo>
                    <a:pt x="9105" y="4347"/>
                    <a:pt x="9555" y="5393"/>
                    <a:pt x="9850" y="6090"/>
                  </a:cubicBezTo>
                  <a:cubicBezTo>
                    <a:pt x="9992" y="6438"/>
                    <a:pt x="9992" y="6787"/>
                    <a:pt x="10147" y="6967"/>
                  </a:cubicBezTo>
                  <a:cubicBezTo>
                    <a:pt x="10147" y="7316"/>
                    <a:pt x="9992" y="7664"/>
                    <a:pt x="9850" y="7831"/>
                  </a:cubicBezTo>
                  <a:lnTo>
                    <a:pt x="9697" y="7831"/>
                  </a:lnTo>
                  <a:cubicBezTo>
                    <a:pt x="9259" y="8013"/>
                    <a:pt x="8809" y="7831"/>
                    <a:pt x="8513" y="7831"/>
                  </a:cubicBezTo>
                  <a:cubicBezTo>
                    <a:pt x="8217" y="7664"/>
                    <a:pt x="7922" y="7483"/>
                    <a:pt x="7780" y="7664"/>
                  </a:cubicBezTo>
                  <a:cubicBezTo>
                    <a:pt x="7780" y="7831"/>
                    <a:pt x="7625" y="7831"/>
                    <a:pt x="7625" y="8013"/>
                  </a:cubicBezTo>
                  <a:lnTo>
                    <a:pt x="7625" y="8361"/>
                  </a:lnTo>
                  <a:cubicBezTo>
                    <a:pt x="7780" y="8361"/>
                    <a:pt x="7780" y="8529"/>
                    <a:pt x="7780" y="8710"/>
                  </a:cubicBezTo>
                  <a:cubicBezTo>
                    <a:pt x="8075" y="8877"/>
                    <a:pt x="8372" y="9226"/>
                    <a:pt x="8667" y="9226"/>
                  </a:cubicBezTo>
                  <a:cubicBezTo>
                    <a:pt x="9105" y="9226"/>
                    <a:pt x="9259" y="9407"/>
                    <a:pt x="9400" y="9574"/>
                  </a:cubicBezTo>
                  <a:cubicBezTo>
                    <a:pt x="9697" y="9754"/>
                    <a:pt x="9697" y="9754"/>
                    <a:pt x="9850" y="9923"/>
                  </a:cubicBezTo>
                  <a:lnTo>
                    <a:pt x="9850" y="10451"/>
                  </a:lnTo>
                  <a:cubicBezTo>
                    <a:pt x="9850" y="10619"/>
                    <a:pt x="9697" y="10800"/>
                    <a:pt x="9697" y="10967"/>
                  </a:cubicBezTo>
                  <a:cubicBezTo>
                    <a:pt x="9555" y="11148"/>
                    <a:pt x="8667" y="11664"/>
                    <a:pt x="7922" y="12013"/>
                  </a:cubicBezTo>
                  <a:cubicBezTo>
                    <a:pt x="7330" y="12360"/>
                    <a:pt x="6738" y="12710"/>
                    <a:pt x="6300" y="12890"/>
                  </a:cubicBezTo>
                  <a:cubicBezTo>
                    <a:pt x="5850" y="13238"/>
                    <a:pt x="5413" y="13406"/>
                    <a:pt x="5116" y="13754"/>
                  </a:cubicBezTo>
                  <a:cubicBezTo>
                    <a:pt x="4666" y="14103"/>
                    <a:pt x="4371" y="14284"/>
                    <a:pt x="4075" y="14284"/>
                  </a:cubicBezTo>
                  <a:lnTo>
                    <a:pt x="3933" y="14284"/>
                  </a:lnTo>
                  <a:cubicBezTo>
                    <a:pt x="3779" y="14284"/>
                    <a:pt x="3483" y="13935"/>
                    <a:pt x="3188" y="13406"/>
                  </a:cubicBezTo>
                  <a:cubicBezTo>
                    <a:pt x="2891" y="12890"/>
                    <a:pt x="2596" y="12193"/>
                    <a:pt x="2299" y="11148"/>
                  </a:cubicBezTo>
                  <a:cubicBezTo>
                    <a:pt x="2157" y="10103"/>
                    <a:pt x="2004" y="8877"/>
                    <a:pt x="2157" y="7483"/>
                  </a:cubicBezTo>
                  <a:cubicBezTo>
                    <a:pt x="2454" y="4347"/>
                    <a:pt x="3779" y="2439"/>
                    <a:pt x="4524" y="1393"/>
                  </a:cubicBezTo>
                  <a:cubicBezTo>
                    <a:pt x="4666" y="1560"/>
                    <a:pt x="4821" y="1560"/>
                    <a:pt x="4963" y="1743"/>
                  </a:cubicBezTo>
                  <a:close/>
                  <a:moveTo>
                    <a:pt x="21237" y="9226"/>
                  </a:moveTo>
                  <a:cubicBezTo>
                    <a:pt x="21237" y="11497"/>
                    <a:pt x="20645" y="13587"/>
                    <a:pt x="19615" y="15329"/>
                  </a:cubicBezTo>
                  <a:cubicBezTo>
                    <a:pt x="18135" y="18116"/>
                    <a:pt x="15911" y="20207"/>
                    <a:pt x="12951" y="20903"/>
                  </a:cubicBezTo>
                  <a:cubicBezTo>
                    <a:pt x="10147" y="21600"/>
                    <a:pt x="7330" y="20903"/>
                    <a:pt x="4963" y="19328"/>
                  </a:cubicBezTo>
                  <a:cubicBezTo>
                    <a:pt x="2596" y="17587"/>
                    <a:pt x="974" y="14800"/>
                    <a:pt x="229" y="11497"/>
                  </a:cubicBezTo>
                  <a:cubicBezTo>
                    <a:pt x="-363" y="8013"/>
                    <a:pt x="229" y="4697"/>
                    <a:pt x="1566" y="1910"/>
                  </a:cubicBezTo>
                  <a:cubicBezTo>
                    <a:pt x="2004" y="1213"/>
                    <a:pt x="2454" y="697"/>
                    <a:pt x="2891" y="0"/>
                  </a:cubicBezTo>
                  <a:cubicBezTo>
                    <a:pt x="3046" y="167"/>
                    <a:pt x="3341" y="349"/>
                    <a:pt x="3483" y="516"/>
                  </a:cubicBezTo>
                  <a:cubicBezTo>
                    <a:pt x="3046" y="1213"/>
                    <a:pt x="2596" y="1743"/>
                    <a:pt x="2299" y="2439"/>
                  </a:cubicBezTo>
                  <a:cubicBezTo>
                    <a:pt x="821" y="5044"/>
                    <a:pt x="382" y="8180"/>
                    <a:pt x="974" y="11316"/>
                  </a:cubicBezTo>
                  <a:cubicBezTo>
                    <a:pt x="1566" y="14451"/>
                    <a:pt x="3188" y="16890"/>
                    <a:pt x="5413" y="18631"/>
                  </a:cubicBezTo>
                  <a:cubicBezTo>
                    <a:pt x="7483" y="20207"/>
                    <a:pt x="10147" y="20721"/>
                    <a:pt x="12809" y="20024"/>
                  </a:cubicBezTo>
                  <a:cubicBezTo>
                    <a:pt x="15473" y="19328"/>
                    <a:pt x="17686" y="17420"/>
                    <a:pt x="19023" y="14980"/>
                  </a:cubicBezTo>
                  <a:cubicBezTo>
                    <a:pt x="20053" y="13057"/>
                    <a:pt x="20502" y="11148"/>
                    <a:pt x="20645" y="8877"/>
                  </a:cubicBezTo>
                  <a:cubicBezTo>
                    <a:pt x="20799" y="9057"/>
                    <a:pt x="20940" y="9226"/>
                    <a:pt x="21095" y="9226"/>
                  </a:cubicBezTo>
                  <a:close/>
                  <a:moveTo>
                    <a:pt x="16952" y="10800"/>
                  </a:moveTo>
                  <a:lnTo>
                    <a:pt x="17390" y="10800"/>
                  </a:lnTo>
                  <a:cubicBezTo>
                    <a:pt x="17543" y="10800"/>
                    <a:pt x="17543" y="10800"/>
                    <a:pt x="17543" y="10967"/>
                  </a:cubicBezTo>
                  <a:lnTo>
                    <a:pt x="17686" y="10967"/>
                  </a:lnTo>
                  <a:lnTo>
                    <a:pt x="17686" y="11148"/>
                  </a:lnTo>
                  <a:lnTo>
                    <a:pt x="17543" y="11148"/>
                  </a:lnTo>
                  <a:cubicBezTo>
                    <a:pt x="17248" y="11148"/>
                    <a:pt x="16952" y="10967"/>
                    <a:pt x="16952" y="10800"/>
                  </a:cubicBezTo>
                  <a:close/>
                  <a:moveTo>
                    <a:pt x="17686" y="11497"/>
                  </a:moveTo>
                  <a:cubicBezTo>
                    <a:pt x="17840" y="11497"/>
                    <a:pt x="17840" y="11316"/>
                    <a:pt x="17982" y="11316"/>
                  </a:cubicBezTo>
                  <a:lnTo>
                    <a:pt x="17982" y="10619"/>
                  </a:lnTo>
                  <a:cubicBezTo>
                    <a:pt x="17840" y="10451"/>
                    <a:pt x="17686" y="10270"/>
                    <a:pt x="17390" y="10270"/>
                  </a:cubicBezTo>
                  <a:cubicBezTo>
                    <a:pt x="17248" y="10270"/>
                    <a:pt x="16952" y="10451"/>
                    <a:pt x="16798" y="10451"/>
                  </a:cubicBezTo>
                  <a:lnTo>
                    <a:pt x="16656" y="10619"/>
                  </a:lnTo>
                  <a:cubicBezTo>
                    <a:pt x="16503" y="10800"/>
                    <a:pt x="16503" y="10967"/>
                    <a:pt x="16503" y="10967"/>
                  </a:cubicBezTo>
                  <a:lnTo>
                    <a:pt x="16656" y="11148"/>
                  </a:lnTo>
                  <a:cubicBezTo>
                    <a:pt x="16798" y="11316"/>
                    <a:pt x="17248" y="11664"/>
                    <a:pt x="17686" y="11497"/>
                  </a:cubicBezTo>
                  <a:close/>
                  <a:moveTo>
                    <a:pt x="17248" y="8180"/>
                  </a:moveTo>
                  <a:cubicBezTo>
                    <a:pt x="17390" y="8013"/>
                    <a:pt x="17543" y="8013"/>
                    <a:pt x="17686" y="8013"/>
                  </a:cubicBezTo>
                  <a:cubicBezTo>
                    <a:pt x="17686" y="8013"/>
                    <a:pt x="17840" y="8013"/>
                    <a:pt x="17840" y="8180"/>
                  </a:cubicBezTo>
                  <a:lnTo>
                    <a:pt x="17840" y="8361"/>
                  </a:lnTo>
                  <a:cubicBezTo>
                    <a:pt x="17543" y="8529"/>
                    <a:pt x="17248" y="8180"/>
                    <a:pt x="17248" y="8180"/>
                  </a:cubicBezTo>
                  <a:close/>
                  <a:moveTo>
                    <a:pt x="17840" y="8877"/>
                  </a:moveTo>
                  <a:cubicBezTo>
                    <a:pt x="17390" y="8877"/>
                    <a:pt x="17095" y="8529"/>
                    <a:pt x="16952" y="8529"/>
                  </a:cubicBezTo>
                  <a:cubicBezTo>
                    <a:pt x="16952" y="8361"/>
                    <a:pt x="16798" y="8361"/>
                    <a:pt x="16798" y="8361"/>
                  </a:cubicBezTo>
                  <a:lnTo>
                    <a:pt x="16798" y="8013"/>
                  </a:lnTo>
                  <a:lnTo>
                    <a:pt x="16952" y="7831"/>
                  </a:lnTo>
                  <a:cubicBezTo>
                    <a:pt x="17248" y="7664"/>
                    <a:pt x="17390" y="7664"/>
                    <a:pt x="17686" y="7664"/>
                  </a:cubicBezTo>
                  <a:cubicBezTo>
                    <a:pt x="17840" y="7664"/>
                    <a:pt x="18135" y="7831"/>
                    <a:pt x="18135" y="8013"/>
                  </a:cubicBezTo>
                  <a:cubicBezTo>
                    <a:pt x="18278" y="8013"/>
                    <a:pt x="18278" y="8180"/>
                    <a:pt x="18278" y="8180"/>
                  </a:cubicBezTo>
                  <a:lnTo>
                    <a:pt x="18278" y="8529"/>
                  </a:lnTo>
                  <a:cubicBezTo>
                    <a:pt x="18135" y="8710"/>
                    <a:pt x="18135" y="8710"/>
                    <a:pt x="17840" y="8877"/>
                  </a:cubicBezTo>
                  <a:close/>
                  <a:moveTo>
                    <a:pt x="11768" y="2954"/>
                  </a:moveTo>
                  <a:cubicBezTo>
                    <a:pt x="11626" y="2954"/>
                    <a:pt x="11626" y="3136"/>
                    <a:pt x="11626" y="3136"/>
                  </a:cubicBezTo>
                  <a:lnTo>
                    <a:pt x="11330" y="3136"/>
                  </a:lnTo>
                  <a:lnTo>
                    <a:pt x="11176" y="2954"/>
                  </a:lnTo>
                  <a:lnTo>
                    <a:pt x="11472" y="2954"/>
                  </a:lnTo>
                  <a:close/>
                  <a:moveTo>
                    <a:pt x="15176" y="8877"/>
                  </a:moveTo>
                  <a:lnTo>
                    <a:pt x="15319" y="8877"/>
                  </a:lnTo>
                  <a:cubicBezTo>
                    <a:pt x="15473" y="8877"/>
                    <a:pt x="15768" y="8877"/>
                    <a:pt x="16065" y="9057"/>
                  </a:cubicBezTo>
                  <a:lnTo>
                    <a:pt x="16206" y="9226"/>
                  </a:lnTo>
                  <a:lnTo>
                    <a:pt x="16206" y="9407"/>
                  </a:lnTo>
                  <a:cubicBezTo>
                    <a:pt x="16206" y="9407"/>
                    <a:pt x="16206" y="9574"/>
                    <a:pt x="16065" y="9574"/>
                  </a:cubicBezTo>
                  <a:lnTo>
                    <a:pt x="15911" y="9574"/>
                  </a:lnTo>
                  <a:cubicBezTo>
                    <a:pt x="15473" y="9407"/>
                    <a:pt x="15319" y="9057"/>
                    <a:pt x="15176" y="8877"/>
                  </a:cubicBezTo>
                  <a:close/>
                  <a:moveTo>
                    <a:pt x="15768" y="9923"/>
                  </a:moveTo>
                  <a:cubicBezTo>
                    <a:pt x="15319" y="9754"/>
                    <a:pt x="15023" y="9226"/>
                    <a:pt x="14881" y="9057"/>
                  </a:cubicBezTo>
                  <a:lnTo>
                    <a:pt x="14881" y="8877"/>
                  </a:lnTo>
                  <a:cubicBezTo>
                    <a:pt x="14881" y="8710"/>
                    <a:pt x="14881" y="8710"/>
                    <a:pt x="15023" y="8529"/>
                  </a:cubicBezTo>
                  <a:lnTo>
                    <a:pt x="15176" y="8529"/>
                  </a:lnTo>
                  <a:cubicBezTo>
                    <a:pt x="15473" y="8529"/>
                    <a:pt x="15911" y="8529"/>
                    <a:pt x="16206" y="8710"/>
                  </a:cubicBezTo>
                  <a:cubicBezTo>
                    <a:pt x="16360" y="8710"/>
                    <a:pt x="16503" y="9057"/>
                    <a:pt x="16503" y="9226"/>
                  </a:cubicBezTo>
                  <a:lnTo>
                    <a:pt x="16503" y="9574"/>
                  </a:lnTo>
                  <a:cubicBezTo>
                    <a:pt x="16503" y="9754"/>
                    <a:pt x="16503" y="9754"/>
                    <a:pt x="16360" y="9754"/>
                  </a:cubicBezTo>
                  <a:cubicBezTo>
                    <a:pt x="16206" y="9923"/>
                    <a:pt x="16065" y="10103"/>
                    <a:pt x="15768" y="9923"/>
                  </a:cubicBezTo>
                  <a:close/>
                  <a:moveTo>
                    <a:pt x="13839" y="9407"/>
                  </a:moveTo>
                  <a:cubicBezTo>
                    <a:pt x="13993" y="9407"/>
                    <a:pt x="14136" y="9407"/>
                    <a:pt x="14289" y="9574"/>
                  </a:cubicBezTo>
                  <a:cubicBezTo>
                    <a:pt x="14289" y="9574"/>
                    <a:pt x="14431" y="9574"/>
                    <a:pt x="14431" y="9754"/>
                  </a:cubicBezTo>
                  <a:lnTo>
                    <a:pt x="14431" y="9923"/>
                  </a:lnTo>
                  <a:lnTo>
                    <a:pt x="14289" y="9923"/>
                  </a:lnTo>
                  <a:cubicBezTo>
                    <a:pt x="13993" y="9754"/>
                    <a:pt x="13839" y="9574"/>
                    <a:pt x="13839" y="9407"/>
                  </a:cubicBezTo>
                  <a:close/>
                  <a:moveTo>
                    <a:pt x="14136" y="10270"/>
                  </a:moveTo>
                  <a:cubicBezTo>
                    <a:pt x="13697" y="10103"/>
                    <a:pt x="13543" y="9574"/>
                    <a:pt x="13543" y="9574"/>
                  </a:cubicBezTo>
                  <a:cubicBezTo>
                    <a:pt x="13543" y="9407"/>
                    <a:pt x="13401" y="9407"/>
                    <a:pt x="13401" y="9226"/>
                  </a:cubicBezTo>
                  <a:cubicBezTo>
                    <a:pt x="13543" y="9226"/>
                    <a:pt x="13543" y="9057"/>
                    <a:pt x="13543" y="9057"/>
                  </a:cubicBezTo>
                  <a:lnTo>
                    <a:pt x="13839" y="9057"/>
                  </a:lnTo>
                  <a:cubicBezTo>
                    <a:pt x="13993" y="9057"/>
                    <a:pt x="14289" y="9057"/>
                    <a:pt x="14431" y="9226"/>
                  </a:cubicBezTo>
                  <a:cubicBezTo>
                    <a:pt x="14584" y="9226"/>
                    <a:pt x="14728" y="9574"/>
                    <a:pt x="14728" y="9754"/>
                  </a:cubicBezTo>
                  <a:lnTo>
                    <a:pt x="14728" y="9923"/>
                  </a:lnTo>
                  <a:cubicBezTo>
                    <a:pt x="14728" y="10103"/>
                    <a:pt x="14584" y="10103"/>
                    <a:pt x="14584" y="10270"/>
                  </a:cubicBezTo>
                  <a:cubicBezTo>
                    <a:pt x="14431" y="10270"/>
                    <a:pt x="14289" y="10451"/>
                    <a:pt x="14136" y="10270"/>
                  </a:cubicBezTo>
                  <a:close/>
                  <a:moveTo>
                    <a:pt x="11626" y="5574"/>
                  </a:moveTo>
                  <a:lnTo>
                    <a:pt x="11626" y="5741"/>
                  </a:lnTo>
                  <a:cubicBezTo>
                    <a:pt x="11626" y="5741"/>
                    <a:pt x="11626" y="5574"/>
                    <a:pt x="11472" y="5574"/>
                  </a:cubicBezTo>
                  <a:cubicBezTo>
                    <a:pt x="11472" y="5393"/>
                    <a:pt x="11472" y="5044"/>
                    <a:pt x="11626" y="4877"/>
                  </a:cubicBezTo>
                  <a:cubicBezTo>
                    <a:pt x="11626" y="4697"/>
                    <a:pt x="11768" y="4697"/>
                    <a:pt x="11768" y="4697"/>
                  </a:cubicBezTo>
                  <a:lnTo>
                    <a:pt x="11922" y="4529"/>
                  </a:lnTo>
                  <a:lnTo>
                    <a:pt x="12064" y="4697"/>
                  </a:lnTo>
                  <a:lnTo>
                    <a:pt x="12064" y="4877"/>
                  </a:lnTo>
                  <a:cubicBezTo>
                    <a:pt x="12064" y="5226"/>
                    <a:pt x="11626" y="5574"/>
                    <a:pt x="11626" y="5574"/>
                  </a:cubicBezTo>
                  <a:close/>
                  <a:moveTo>
                    <a:pt x="12514" y="4877"/>
                  </a:moveTo>
                  <a:cubicBezTo>
                    <a:pt x="12359" y="5574"/>
                    <a:pt x="11922" y="5923"/>
                    <a:pt x="11768" y="5923"/>
                  </a:cubicBezTo>
                  <a:cubicBezTo>
                    <a:pt x="11768" y="6090"/>
                    <a:pt x="11626" y="6090"/>
                    <a:pt x="11626" y="6090"/>
                  </a:cubicBezTo>
                  <a:cubicBezTo>
                    <a:pt x="11472" y="6090"/>
                    <a:pt x="11330" y="6090"/>
                    <a:pt x="11330" y="5923"/>
                  </a:cubicBezTo>
                  <a:lnTo>
                    <a:pt x="11176" y="5741"/>
                  </a:lnTo>
                  <a:lnTo>
                    <a:pt x="11176" y="4697"/>
                  </a:lnTo>
                  <a:cubicBezTo>
                    <a:pt x="11330" y="4529"/>
                    <a:pt x="11472" y="4180"/>
                    <a:pt x="11768" y="4180"/>
                  </a:cubicBezTo>
                  <a:lnTo>
                    <a:pt x="12064" y="4180"/>
                  </a:lnTo>
                  <a:cubicBezTo>
                    <a:pt x="12064" y="4180"/>
                    <a:pt x="12217" y="4180"/>
                    <a:pt x="12359" y="4347"/>
                  </a:cubicBezTo>
                  <a:cubicBezTo>
                    <a:pt x="12359" y="4529"/>
                    <a:pt x="12514" y="4697"/>
                    <a:pt x="12514" y="4877"/>
                  </a:cubicBezTo>
                  <a:close/>
                  <a:moveTo>
                    <a:pt x="13106" y="4347"/>
                  </a:moveTo>
                  <a:cubicBezTo>
                    <a:pt x="13106" y="4347"/>
                    <a:pt x="13543" y="4000"/>
                    <a:pt x="13697" y="3651"/>
                  </a:cubicBezTo>
                  <a:cubicBezTo>
                    <a:pt x="13839" y="3651"/>
                    <a:pt x="13993" y="3651"/>
                    <a:pt x="13993" y="3833"/>
                  </a:cubicBezTo>
                  <a:cubicBezTo>
                    <a:pt x="13839" y="4347"/>
                    <a:pt x="13401" y="4697"/>
                    <a:pt x="13248" y="4697"/>
                  </a:cubicBezTo>
                  <a:lnTo>
                    <a:pt x="13106" y="4877"/>
                  </a:lnTo>
                  <a:cubicBezTo>
                    <a:pt x="12951" y="4877"/>
                    <a:pt x="12809" y="4697"/>
                    <a:pt x="12809" y="4697"/>
                  </a:cubicBezTo>
                  <a:cubicBezTo>
                    <a:pt x="12809" y="4529"/>
                    <a:pt x="12656" y="4529"/>
                    <a:pt x="12656" y="4347"/>
                  </a:cubicBezTo>
                  <a:cubicBezTo>
                    <a:pt x="12656" y="4000"/>
                    <a:pt x="12656" y="3651"/>
                    <a:pt x="12809" y="3303"/>
                  </a:cubicBezTo>
                  <a:lnTo>
                    <a:pt x="12809" y="3136"/>
                  </a:lnTo>
                  <a:cubicBezTo>
                    <a:pt x="12951" y="3303"/>
                    <a:pt x="13106" y="3303"/>
                    <a:pt x="13248" y="3303"/>
                  </a:cubicBezTo>
                  <a:cubicBezTo>
                    <a:pt x="13106" y="3303"/>
                    <a:pt x="13106" y="3484"/>
                    <a:pt x="13106" y="3484"/>
                  </a:cubicBezTo>
                  <a:cubicBezTo>
                    <a:pt x="13106" y="3651"/>
                    <a:pt x="12951" y="4000"/>
                    <a:pt x="13106" y="4180"/>
                  </a:cubicBezTo>
                  <a:lnTo>
                    <a:pt x="13106" y="4347"/>
                  </a:lnTo>
                  <a:close/>
                  <a:moveTo>
                    <a:pt x="14136" y="5741"/>
                  </a:moveTo>
                  <a:lnTo>
                    <a:pt x="14136" y="5574"/>
                  </a:lnTo>
                  <a:cubicBezTo>
                    <a:pt x="14136" y="5393"/>
                    <a:pt x="14289" y="5226"/>
                    <a:pt x="14431" y="5044"/>
                  </a:cubicBezTo>
                  <a:cubicBezTo>
                    <a:pt x="14431" y="4877"/>
                    <a:pt x="14584" y="4877"/>
                    <a:pt x="14728" y="4877"/>
                  </a:cubicBezTo>
                  <a:lnTo>
                    <a:pt x="14881" y="5044"/>
                  </a:lnTo>
                  <a:lnTo>
                    <a:pt x="14881" y="5226"/>
                  </a:lnTo>
                  <a:cubicBezTo>
                    <a:pt x="14728" y="5574"/>
                    <a:pt x="14136" y="5741"/>
                    <a:pt x="14136" y="5741"/>
                  </a:cubicBezTo>
                  <a:close/>
                  <a:moveTo>
                    <a:pt x="15176" y="5393"/>
                  </a:moveTo>
                  <a:cubicBezTo>
                    <a:pt x="14881" y="5923"/>
                    <a:pt x="14289" y="6090"/>
                    <a:pt x="14289" y="6090"/>
                  </a:cubicBezTo>
                  <a:lnTo>
                    <a:pt x="13993" y="6090"/>
                  </a:lnTo>
                  <a:cubicBezTo>
                    <a:pt x="13839" y="6090"/>
                    <a:pt x="13839" y="5923"/>
                    <a:pt x="13839" y="5923"/>
                  </a:cubicBezTo>
                  <a:lnTo>
                    <a:pt x="13839" y="5574"/>
                  </a:lnTo>
                  <a:cubicBezTo>
                    <a:pt x="13839" y="5226"/>
                    <a:pt x="13993" y="4877"/>
                    <a:pt x="14136" y="4697"/>
                  </a:cubicBezTo>
                  <a:cubicBezTo>
                    <a:pt x="14289" y="4529"/>
                    <a:pt x="14584" y="4529"/>
                    <a:pt x="14881" y="4529"/>
                  </a:cubicBezTo>
                  <a:cubicBezTo>
                    <a:pt x="14881" y="4529"/>
                    <a:pt x="15023" y="4529"/>
                    <a:pt x="15023" y="4697"/>
                  </a:cubicBezTo>
                  <a:cubicBezTo>
                    <a:pt x="15176" y="4697"/>
                    <a:pt x="15176" y="4877"/>
                    <a:pt x="15319" y="4877"/>
                  </a:cubicBezTo>
                  <a:cubicBezTo>
                    <a:pt x="15319" y="5044"/>
                    <a:pt x="15319" y="5226"/>
                    <a:pt x="15176" y="5393"/>
                  </a:cubicBezTo>
                  <a:close/>
                  <a:moveTo>
                    <a:pt x="14881" y="7316"/>
                  </a:moveTo>
                  <a:lnTo>
                    <a:pt x="14728" y="7316"/>
                  </a:lnTo>
                  <a:lnTo>
                    <a:pt x="14881" y="7134"/>
                  </a:lnTo>
                  <a:cubicBezTo>
                    <a:pt x="14881" y="6967"/>
                    <a:pt x="15176" y="6787"/>
                    <a:pt x="15473" y="6620"/>
                  </a:cubicBezTo>
                  <a:cubicBezTo>
                    <a:pt x="15615" y="6620"/>
                    <a:pt x="15768" y="6620"/>
                    <a:pt x="15911" y="6787"/>
                  </a:cubicBezTo>
                  <a:lnTo>
                    <a:pt x="15911" y="6967"/>
                  </a:lnTo>
                  <a:cubicBezTo>
                    <a:pt x="16065" y="6967"/>
                    <a:pt x="16065" y="6967"/>
                    <a:pt x="16065" y="7134"/>
                  </a:cubicBezTo>
                  <a:lnTo>
                    <a:pt x="15911" y="7316"/>
                  </a:lnTo>
                  <a:cubicBezTo>
                    <a:pt x="15473" y="7664"/>
                    <a:pt x="14881" y="7316"/>
                    <a:pt x="14881" y="7316"/>
                  </a:cubicBezTo>
                  <a:close/>
                  <a:moveTo>
                    <a:pt x="16065" y="7664"/>
                  </a:moveTo>
                  <a:cubicBezTo>
                    <a:pt x="15473" y="8013"/>
                    <a:pt x="14881" y="7831"/>
                    <a:pt x="14728" y="7831"/>
                  </a:cubicBezTo>
                  <a:cubicBezTo>
                    <a:pt x="14584" y="7664"/>
                    <a:pt x="14584" y="7664"/>
                    <a:pt x="14431" y="7664"/>
                  </a:cubicBezTo>
                  <a:lnTo>
                    <a:pt x="14431" y="7316"/>
                  </a:lnTo>
                  <a:cubicBezTo>
                    <a:pt x="14431" y="7134"/>
                    <a:pt x="14431" y="6967"/>
                    <a:pt x="14584" y="6967"/>
                  </a:cubicBezTo>
                  <a:cubicBezTo>
                    <a:pt x="14728" y="6620"/>
                    <a:pt x="15023" y="6438"/>
                    <a:pt x="15319" y="6271"/>
                  </a:cubicBezTo>
                  <a:cubicBezTo>
                    <a:pt x="15615" y="6090"/>
                    <a:pt x="15911" y="6271"/>
                    <a:pt x="16065" y="6438"/>
                  </a:cubicBezTo>
                  <a:cubicBezTo>
                    <a:pt x="16206" y="6438"/>
                    <a:pt x="16206" y="6620"/>
                    <a:pt x="16360" y="6787"/>
                  </a:cubicBezTo>
                  <a:lnTo>
                    <a:pt x="16360" y="7134"/>
                  </a:lnTo>
                  <a:cubicBezTo>
                    <a:pt x="16360" y="7316"/>
                    <a:pt x="16360" y="7483"/>
                    <a:pt x="16065" y="7664"/>
                  </a:cubicBezTo>
                  <a:close/>
                  <a:moveTo>
                    <a:pt x="9259" y="15677"/>
                  </a:moveTo>
                  <a:cubicBezTo>
                    <a:pt x="9105" y="15677"/>
                    <a:pt x="8667" y="15844"/>
                    <a:pt x="8372" y="16193"/>
                  </a:cubicBezTo>
                  <a:lnTo>
                    <a:pt x="8372" y="16541"/>
                  </a:lnTo>
                  <a:lnTo>
                    <a:pt x="8513" y="16541"/>
                  </a:lnTo>
                  <a:cubicBezTo>
                    <a:pt x="8513" y="16723"/>
                    <a:pt x="8667" y="16541"/>
                    <a:pt x="8809" y="16541"/>
                  </a:cubicBezTo>
                  <a:cubicBezTo>
                    <a:pt x="8963" y="16374"/>
                    <a:pt x="9105" y="16026"/>
                    <a:pt x="9105" y="15844"/>
                  </a:cubicBezTo>
                  <a:close/>
                  <a:moveTo>
                    <a:pt x="8075" y="16026"/>
                  </a:moveTo>
                  <a:cubicBezTo>
                    <a:pt x="7922" y="16193"/>
                    <a:pt x="7922" y="16374"/>
                    <a:pt x="7922" y="16541"/>
                  </a:cubicBezTo>
                  <a:cubicBezTo>
                    <a:pt x="8075" y="16723"/>
                    <a:pt x="8075" y="16723"/>
                    <a:pt x="8075" y="16890"/>
                  </a:cubicBezTo>
                  <a:cubicBezTo>
                    <a:pt x="8217" y="16890"/>
                    <a:pt x="8217" y="16890"/>
                    <a:pt x="8372" y="17071"/>
                  </a:cubicBezTo>
                  <a:cubicBezTo>
                    <a:pt x="8513" y="17071"/>
                    <a:pt x="8809" y="17071"/>
                    <a:pt x="8963" y="16890"/>
                  </a:cubicBezTo>
                  <a:cubicBezTo>
                    <a:pt x="9259" y="16541"/>
                    <a:pt x="9400" y="16193"/>
                    <a:pt x="9555" y="15844"/>
                  </a:cubicBezTo>
                  <a:lnTo>
                    <a:pt x="9555" y="15677"/>
                  </a:lnTo>
                  <a:cubicBezTo>
                    <a:pt x="9555" y="15497"/>
                    <a:pt x="9555" y="15329"/>
                    <a:pt x="9400" y="15329"/>
                  </a:cubicBezTo>
                  <a:lnTo>
                    <a:pt x="9105" y="15329"/>
                  </a:lnTo>
                  <a:cubicBezTo>
                    <a:pt x="9105" y="15329"/>
                    <a:pt x="8513" y="15329"/>
                    <a:pt x="8075" y="16026"/>
                  </a:cubicBezTo>
                  <a:close/>
                  <a:moveTo>
                    <a:pt x="6596" y="5741"/>
                  </a:moveTo>
                  <a:cubicBezTo>
                    <a:pt x="6738" y="5741"/>
                    <a:pt x="6738" y="5226"/>
                    <a:pt x="6596" y="4697"/>
                  </a:cubicBezTo>
                  <a:cubicBezTo>
                    <a:pt x="6442" y="4697"/>
                    <a:pt x="6442" y="4529"/>
                    <a:pt x="6442" y="4529"/>
                  </a:cubicBezTo>
                  <a:lnTo>
                    <a:pt x="6300" y="4529"/>
                  </a:lnTo>
                  <a:cubicBezTo>
                    <a:pt x="6300" y="4697"/>
                    <a:pt x="6300" y="4697"/>
                    <a:pt x="6146" y="4697"/>
                  </a:cubicBezTo>
                  <a:lnTo>
                    <a:pt x="6146" y="5044"/>
                  </a:lnTo>
                  <a:cubicBezTo>
                    <a:pt x="6300" y="5226"/>
                    <a:pt x="6442" y="5574"/>
                    <a:pt x="6596" y="5741"/>
                  </a:cubicBezTo>
                  <a:close/>
                  <a:moveTo>
                    <a:pt x="6892" y="4529"/>
                  </a:moveTo>
                  <a:cubicBezTo>
                    <a:pt x="7188" y="5044"/>
                    <a:pt x="7033" y="5741"/>
                    <a:pt x="7033" y="5923"/>
                  </a:cubicBezTo>
                  <a:cubicBezTo>
                    <a:pt x="7033" y="5923"/>
                    <a:pt x="7033" y="6090"/>
                    <a:pt x="6892" y="6090"/>
                  </a:cubicBezTo>
                  <a:cubicBezTo>
                    <a:pt x="6892" y="6271"/>
                    <a:pt x="6738" y="6271"/>
                    <a:pt x="6596" y="6271"/>
                  </a:cubicBezTo>
                  <a:cubicBezTo>
                    <a:pt x="6596" y="6090"/>
                    <a:pt x="6442" y="6090"/>
                    <a:pt x="6442" y="6090"/>
                  </a:cubicBezTo>
                  <a:cubicBezTo>
                    <a:pt x="6146" y="5923"/>
                    <a:pt x="6005" y="5574"/>
                    <a:pt x="5850" y="5226"/>
                  </a:cubicBezTo>
                  <a:cubicBezTo>
                    <a:pt x="5708" y="4877"/>
                    <a:pt x="5850" y="4529"/>
                    <a:pt x="6005" y="4347"/>
                  </a:cubicBezTo>
                  <a:lnTo>
                    <a:pt x="6146" y="4180"/>
                  </a:lnTo>
                  <a:lnTo>
                    <a:pt x="6442" y="4180"/>
                  </a:lnTo>
                  <a:cubicBezTo>
                    <a:pt x="6596" y="4180"/>
                    <a:pt x="6738" y="4180"/>
                    <a:pt x="6892" y="4529"/>
                  </a:cubicBezTo>
                  <a:close/>
                  <a:moveTo>
                    <a:pt x="9400" y="14103"/>
                  </a:moveTo>
                  <a:cubicBezTo>
                    <a:pt x="9259" y="14103"/>
                    <a:pt x="8963" y="14103"/>
                    <a:pt x="8809" y="14284"/>
                  </a:cubicBezTo>
                  <a:lnTo>
                    <a:pt x="8809" y="14451"/>
                  </a:lnTo>
                  <a:lnTo>
                    <a:pt x="9105" y="14451"/>
                  </a:lnTo>
                  <a:cubicBezTo>
                    <a:pt x="9259" y="14451"/>
                    <a:pt x="9400" y="14284"/>
                    <a:pt x="9400" y="14103"/>
                  </a:cubicBezTo>
                  <a:close/>
                  <a:moveTo>
                    <a:pt x="8513" y="14103"/>
                  </a:moveTo>
                  <a:cubicBezTo>
                    <a:pt x="8372" y="14103"/>
                    <a:pt x="8372" y="14284"/>
                    <a:pt x="8513" y="14451"/>
                  </a:cubicBezTo>
                  <a:lnTo>
                    <a:pt x="8513" y="14800"/>
                  </a:lnTo>
                  <a:lnTo>
                    <a:pt x="8809" y="14800"/>
                  </a:lnTo>
                  <a:cubicBezTo>
                    <a:pt x="8963" y="14980"/>
                    <a:pt x="9105" y="14980"/>
                    <a:pt x="9259" y="14800"/>
                  </a:cubicBezTo>
                  <a:cubicBezTo>
                    <a:pt x="9555" y="14631"/>
                    <a:pt x="9697" y="14451"/>
                    <a:pt x="9697" y="14284"/>
                  </a:cubicBezTo>
                  <a:lnTo>
                    <a:pt x="9697" y="13935"/>
                  </a:lnTo>
                  <a:cubicBezTo>
                    <a:pt x="9697" y="13935"/>
                    <a:pt x="9697" y="13754"/>
                    <a:pt x="9555" y="13754"/>
                  </a:cubicBezTo>
                  <a:cubicBezTo>
                    <a:pt x="9555" y="13587"/>
                    <a:pt x="9555" y="13587"/>
                    <a:pt x="9400" y="13587"/>
                  </a:cubicBezTo>
                  <a:cubicBezTo>
                    <a:pt x="9259" y="13587"/>
                    <a:pt x="8809" y="13754"/>
                    <a:pt x="8513" y="14103"/>
                  </a:cubicBezTo>
                  <a:close/>
                  <a:moveTo>
                    <a:pt x="8372" y="6438"/>
                  </a:moveTo>
                  <a:cubicBezTo>
                    <a:pt x="8372" y="6438"/>
                    <a:pt x="8513" y="5741"/>
                    <a:pt x="8372" y="5393"/>
                  </a:cubicBezTo>
                  <a:lnTo>
                    <a:pt x="8217" y="5226"/>
                  </a:lnTo>
                  <a:lnTo>
                    <a:pt x="8075" y="5226"/>
                  </a:lnTo>
                  <a:lnTo>
                    <a:pt x="8075" y="5393"/>
                  </a:lnTo>
                  <a:cubicBezTo>
                    <a:pt x="7922" y="5574"/>
                    <a:pt x="7922" y="5574"/>
                    <a:pt x="7922" y="5741"/>
                  </a:cubicBezTo>
                  <a:cubicBezTo>
                    <a:pt x="7922" y="6090"/>
                    <a:pt x="8075" y="6271"/>
                    <a:pt x="8217" y="6438"/>
                  </a:cubicBezTo>
                  <a:lnTo>
                    <a:pt x="8372" y="6438"/>
                  </a:lnTo>
                  <a:close/>
                  <a:moveTo>
                    <a:pt x="8667" y="5226"/>
                  </a:moveTo>
                  <a:cubicBezTo>
                    <a:pt x="8513" y="4877"/>
                    <a:pt x="8372" y="4877"/>
                    <a:pt x="8217" y="4877"/>
                  </a:cubicBezTo>
                  <a:lnTo>
                    <a:pt x="7922" y="4877"/>
                  </a:lnTo>
                  <a:cubicBezTo>
                    <a:pt x="7922" y="5044"/>
                    <a:pt x="7780" y="5044"/>
                    <a:pt x="7780" y="5044"/>
                  </a:cubicBezTo>
                  <a:cubicBezTo>
                    <a:pt x="7625" y="5393"/>
                    <a:pt x="7483" y="5574"/>
                    <a:pt x="7625" y="5923"/>
                  </a:cubicBezTo>
                  <a:cubicBezTo>
                    <a:pt x="7625" y="6271"/>
                    <a:pt x="7780" y="6620"/>
                    <a:pt x="8075" y="6787"/>
                  </a:cubicBezTo>
                  <a:lnTo>
                    <a:pt x="8217" y="6787"/>
                  </a:lnTo>
                  <a:cubicBezTo>
                    <a:pt x="8372" y="6967"/>
                    <a:pt x="8513" y="6967"/>
                    <a:pt x="8513" y="6787"/>
                  </a:cubicBezTo>
                  <a:cubicBezTo>
                    <a:pt x="8667" y="6787"/>
                    <a:pt x="8667" y="6620"/>
                    <a:pt x="8667" y="6620"/>
                  </a:cubicBezTo>
                  <a:cubicBezTo>
                    <a:pt x="8667" y="6438"/>
                    <a:pt x="8963" y="5741"/>
                    <a:pt x="8667" y="5226"/>
                  </a:cubicBezTo>
                  <a:close/>
                  <a:moveTo>
                    <a:pt x="13248" y="13238"/>
                  </a:moveTo>
                  <a:cubicBezTo>
                    <a:pt x="13248" y="13238"/>
                    <a:pt x="13248" y="13935"/>
                    <a:pt x="13697" y="14103"/>
                  </a:cubicBezTo>
                  <a:cubicBezTo>
                    <a:pt x="13697" y="14284"/>
                    <a:pt x="13697" y="14284"/>
                    <a:pt x="13839" y="14284"/>
                  </a:cubicBezTo>
                  <a:lnTo>
                    <a:pt x="13839" y="14103"/>
                  </a:lnTo>
                  <a:lnTo>
                    <a:pt x="13993" y="13935"/>
                  </a:lnTo>
                  <a:cubicBezTo>
                    <a:pt x="13993" y="13754"/>
                    <a:pt x="13993" y="13587"/>
                    <a:pt x="13839" y="13587"/>
                  </a:cubicBezTo>
                  <a:cubicBezTo>
                    <a:pt x="13697" y="13406"/>
                    <a:pt x="13543" y="13238"/>
                    <a:pt x="13248" y="13238"/>
                  </a:cubicBezTo>
                  <a:close/>
                  <a:moveTo>
                    <a:pt x="13401" y="14451"/>
                  </a:moveTo>
                  <a:cubicBezTo>
                    <a:pt x="13697" y="14631"/>
                    <a:pt x="13839" y="14631"/>
                    <a:pt x="13993" y="14631"/>
                  </a:cubicBezTo>
                  <a:cubicBezTo>
                    <a:pt x="13993" y="14451"/>
                    <a:pt x="14136" y="14451"/>
                    <a:pt x="14136" y="14284"/>
                  </a:cubicBezTo>
                  <a:cubicBezTo>
                    <a:pt x="14289" y="14284"/>
                    <a:pt x="14289" y="14103"/>
                    <a:pt x="14289" y="14103"/>
                  </a:cubicBezTo>
                  <a:cubicBezTo>
                    <a:pt x="14289" y="13754"/>
                    <a:pt x="14289" y="13406"/>
                    <a:pt x="14136" y="13238"/>
                  </a:cubicBezTo>
                  <a:cubicBezTo>
                    <a:pt x="13839" y="13057"/>
                    <a:pt x="13543" y="12890"/>
                    <a:pt x="13401" y="12890"/>
                  </a:cubicBezTo>
                  <a:lnTo>
                    <a:pt x="13106" y="12890"/>
                  </a:lnTo>
                  <a:cubicBezTo>
                    <a:pt x="12951" y="12890"/>
                    <a:pt x="12951" y="12890"/>
                    <a:pt x="12809" y="13057"/>
                  </a:cubicBezTo>
                  <a:lnTo>
                    <a:pt x="12809" y="13406"/>
                  </a:lnTo>
                  <a:cubicBezTo>
                    <a:pt x="12951" y="13406"/>
                    <a:pt x="12951" y="14103"/>
                    <a:pt x="13401" y="14451"/>
                  </a:cubicBezTo>
                  <a:close/>
                  <a:moveTo>
                    <a:pt x="7780" y="10270"/>
                  </a:moveTo>
                  <a:cubicBezTo>
                    <a:pt x="7780" y="10103"/>
                    <a:pt x="7330" y="10103"/>
                    <a:pt x="6892" y="10270"/>
                  </a:cubicBezTo>
                  <a:lnTo>
                    <a:pt x="6892" y="10619"/>
                  </a:lnTo>
                  <a:cubicBezTo>
                    <a:pt x="7033" y="10800"/>
                    <a:pt x="7188" y="10800"/>
                    <a:pt x="7330" y="10800"/>
                  </a:cubicBezTo>
                  <a:lnTo>
                    <a:pt x="7780" y="10270"/>
                  </a:lnTo>
                  <a:close/>
                  <a:moveTo>
                    <a:pt x="6738" y="9923"/>
                  </a:moveTo>
                  <a:cubicBezTo>
                    <a:pt x="6596" y="10103"/>
                    <a:pt x="6442" y="10270"/>
                    <a:pt x="6442" y="10451"/>
                  </a:cubicBezTo>
                  <a:cubicBezTo>
                    <a:pt x="6442" y="10451"/>
                    <a:pt x="6442" y="10619"/>
                    <a:pt x="6596" y="10800"/>
                  </a:cubicBezTo>
                  <a:cubicBezTo>
                    <a:pt x="6596" y="10800"/>
                    <a:pt x="6596" y="10967"/>
                    <a:pt x="6738" y="10967"/>
                  </a:cubicBezTo>
                  <a:cubicBezTo>
                    <a:pt x="6892" y="11148"/>
                    <a:pt x="7188" y="11316"/>
                    <a:pt x="7483" y="11148"/>
                  </a:cubicBezTo>
                  <a:cubicBezTo>
                    <a:pt x="7625" y="10967"/>
                    <a:pt x="7922" y="10800"/>
                    <a:pt x="8075" y="10451"/>
                  </a:cubicBezTo>
                  <a:lnTo>
                    <a:pt x="8217" y="10270"/>
                  </a:lnTo>
                  <a:cubicBezTo>
                    <a:pt x="8217" y="10103"/>
                    <a:pt x="8217" y="10103"/>
                    <a:pt x="8075" y="9923"/>
                  </a:cubicBezTo>
                  <a:lnTo>
                    <a:pt x="7922" y="9754"/>
                  </a:lnTo>
                  <a:cubicBezTo>
                    <a:pt x="7780" y="9754"/>
                    <a:pt x="7188" y="9574"/>
                    <a:pt x="6738" y="9923"/>
                  </a:cubicBezTo>
                  <a:close/>
                  <a:moveTo>
                    <a:pt x="13543" y="15497"/>
                  </a:moveTo>
                  <a:cubicBezTo>
                    <a:pt x="13543" y="15497"/>
                    <a:pt x="13697" y="16193"/>
                    <a:pt x="13993" y="16541"/>
                  </a:cubicBezTo>
                  <a:lnTo>
                    <a:pt x="14289" y="16541"/>
                  </a:lnTo>
                  <a:lnTo>
                    <a:pt x="14289" y="16374"/>
                  </a:lnTo>
                  <a:cubicBezTo>
                    <a:pt x="14431" y="16193"/>
                    <a:pt x="14431" y="16026"/>
                    <a:pt x="14289" y="15844"/>
                  </a:cubicBezTo>
                  <a:cubicBezTo>
                    <a:pt x="14136" y="15677"/>
                    <a:pt x="13839" y="15497"/>
                    <a:pt x="13697" y="15329"/>
                  </a:cubicBezTo>
                  <a:lnTo>
                    <a:pt x="13543" y="15329"/>
                  </a:lnTo>
                  <a:close/>
                  <a:moveTo>
                    <a:pt x="13697" y="16890"/>
                  </a:moveTo>
                  <a:cubicBezTo>
                    <a:pt x="13993" y="17071"/>
                    <a:pt x="14136" y="17071"/>
                    <a:pt x="14289" y="16890"/>
                  </a:cubicBezTo>
                  <a:cubicBezTo>
                    <a:pt x="14431" y="16890"/>
                    <a:pt x="14431" y="16890"/>
                    <a:pt x="14584" y="16723"/>
                  </a:cubicBezTo>
                  <a:cubicBezTo>
                    <a:pt x="14584" y="16723"/>
                    <a:pt x="14584" y="16541"/>
                    <a:pt x="14728" y="16374"/>
                  </a:cubicBezTo>
                  <a:cubicBezTo>
                    <a:pt x="14728" y="16193"/>
                    <a:pt x="14728" y="15844"/>
                    <a:pt x="14584" y="15497"/>
                  </a:cubicBezTo>
                  <a:cubicBezTo>
                    <a:pt x="14431" y="15329"/>
                    <a:pt x="13993" y="15147"/>
                    <a:pt x="13839" y="14980"/>
                  </a:cubicBezTo>
                  <a:lnTo>
                    <a:pt x="13543" y="14980"/>
                  </a:lnTo>
                  <a:cubicBezTo>
                    <a:pt x="13401" y="14980"/>
                    <a:pt x="13248" y="14980"/>
                    <a:pt x="13248" y="15147"/>
                  </a:cubicBezTo>
                  <a:lnTo>
                    <a:pt x="13248" y="15497"/>
                  </a:lnTo>
                  <a:cubicBezTo>
                    <a:pt x="13248" y="15677"/>
                    <a:pt x="13248" y="16374"/>
                    <a:pt x="13697" y="16890"/>
                  </a:cubicBezTo>
                  <a:close/>
                  <a:moveTo>
                    <a:pt x="5708" y="10619"/>
                  </a:moveTo>
                  <a:cubicBezTo>
                    <a:pt x="5708" y="10619"/>
                    <a:pt x="5116" y="10451"/>
                    <a:pt x="4524" y="10800"/>
                  </a:cubicBezTo>
                  <a:lnTo>
                    <a:pt x="4524" y="11148"/>
                  </a:lnTo>
                  <a:lnTo>
                    <a:pt x="4666" y="11316"/>
                  </a:lnTo>
                  <a:cubicBezTo>
                    <a:pt x="4666" y="11316"/>
                    <a:pt x="4963" y="11497"/>
                    <a:pt x="5116" y="11316"/>
                  </a:cubicBezTo>
                  <a:cubicBezTo>
                    <a:pt x="5258" y="11316"/>
                    <a:pt x="5555" y="10967"/>
                    <a:pt x="5708" y="10800"/>
                  </a:cubicBezTo>
                  <a:lnTo>
                    <a:pt x="5708" y="10619"/>
                  </a:lnTo>
                  <a:close/>
                  <a:moveTo>
                    <a:pt x="4371" y="10451"/>
                  </a:moveTo>
                  <a:cubicBezTo>
                    <a:pt x="4229" y="10619"/>
                    <a:pt x="4075" y="10800"/>
                    <a:pt x="4075" y="10967"/>
                  </a:cubicBezTo>
                  <a:cubicBezTo>
                    <a:pt x="4075" y="11148"/>
                    <a:pt x="4075" y="11148"/>
                    <a:pt x="4229" y="11316"/>
                  </a:cubicBezTo>
                  <a:cubicBezTo>
                    <a:pt x="4229" y="11497"/>
                    <a:pt x="4371" y="11497"/>
                    <a:pt x="4371" y="11664"/>
                  </a:cubicBezTo>
                  <a:cubicBezTo>
                    <a:pt x="4666" y="11844"/>
                    <a:pt x="4963" y="11844"/>
                    <a:pt x="5116" y="11844"/>
                  </a:cubicBezTo>
                  <a:cubicBezTo>
                    <a:pt x="5413" y="11664"/>
                    <a:pt x="5850" y="11316"/>
                    <a:pt x="6005" y="10967"/>
                  </a:cubicBezTo>
                  <a:lnTo>
                    <a:pt x="6005" y="10800"/>
                  </a:lnTo>
                  <a:cubicBezTo>
                    <a:pt x="6146" y="10619"/>
                    <a:pt x="6005" y="10451"/>
                    <a:pt x="6005" y="10451"/>
                  </a:cubicBezTo>
                  <a:cubicBezTo>
                    <a:pt x="6005" y="10270"/>
                    <a:pt x="5850" y="10270"/>
                    <a:pt x="5708" y="10270"/>
                  </a:cubicBezTo>
                  <a:cubicBezTo>
                    <a:pt x="5708" y="10270"/>
                    <a:pt x="4963" y="9923"/>
                    <a:pt x="4371" y="10451"/>
                  </a:cubicBezTo>
                  <a:close/>
                  <a:moveTo>
                    <a:pt x="12064" y="16026"/>
                  </a:moveTo>
                  <a:cubicBezTo>
                    <a:pt x="12064" y="16026"/>
                    <a:pt x="11922" y="16541"/>
                    <a:pt x="12217" y="16890"/>
                  </a:cubicBezTo>
                  <a:lnTo>
                    <a:pt x="12217" y="17071"/>
                  </a:lnTo>
                  <a:lnTo>
                    <a:pt x="12359" y="17071"/>
                  </a:lnTo>
                  <a:lnTo>
                    <a:pt x="12514" y="16890"/>
                  </a:lnTo>
                  <a:lnTo>
                    <a:pt x="12514" y="16541"/>
                  </a:lnTo>
                  <a:cubicBezTo>
                    <a:pt x="12514" y="16374"/>
                    <a:pt x="12359" y="16193"/>
                    <a:pt x="12217" y="16026"/>
                  </a:cubicBezTo>
                  <a:lnTo>
                    <a:pt x="12064" y="16026"/>
                  </a:lnTo>
                  <a:close/>
                  <a:moveTo>
                    <a:pt x="11922" y="17238"/>
                  </a:moveTo>
                  <a:cubicBezTo>
                    <a:pt x="11922" y="17420"/>
                    <a:pt x="12064" y="17420"/>
                    <a:pt x="12217" y="17420"/>
                  </a:cubicBezTo>
                  <a:lnTo>
                    <a:pt x="12514" y="17420"/>
                  </a:lnTo>
                  <a:cubicBezTo>
                    <a:pt x="12656" y="17420"/>
                    <a:pt x="12656" y="17238"/>
                    <a:pt x="12656" y="17238"/>
                  </a:cubicBezTo>
                  <a:cubicBezTo>
                    <a:pt x="12809" y="17071"/>
                    <a:pt x="12951" y="16723"/>
                    <a:pt x="12809" y="16374"/>
                  </a:cubicBezTo>
                  <a:cubicBezTo>
                    <a:pt x="12809" y="16193"/>
                    <a:pt x="12514" y="15844"/>
                    <a:pt x="12359" y="15677"/>
                  </a:cubicBezTo>
                  <a:lnTo>
                    <a:pt x="12217" y="15497"/>
                  </a:lnTo>
                  <a:cubicBezTo>
                    <a:pt x="12064" y="15497"/>
                    <a:pt x="11922" y="15497"/>
                    <a:pt x="11922" y="15677"/>
                  </a:cubicBezTo>
                  <a:cubicBezTo>
                    <a:pt x="11768" y="15677"/>
                    <a:pt x="11768" y="15677"/>
                    <a:pt x="11768" y="15844"/>
                  </a:cubicBezTo>
                  <a:cubicBezTo>
                    <a:pt x="11768" y="16026"/>
                    <a:pt x="11626" y="16723"/>
                    <a:pt x="11922" y="17238"/>
                  </a:cubicBezTo>
                  <a:close/>
                  <a:moveTo>
                    <a:pt x="6146" y="8710"/>
                  </a:moveTo>
                  <a:cubicBezTo>
                    <a:pt x="6146" y="8710"/>
                    <a:pt x="5708" y="8180"/>
                    <a:pt x="5116" y="8361"/>
                  </a:cubicBezTo>
                  <a:cubicBezTo>
                    <a:pt x="5116" y="8361"/>
                    <a:pt x="4963" y="8361"/>
                    <a:pt x="4963" y="8529"/>
                  </a:cubicBezTo>
                  <a:lnTo>
                    <a:pt x="4963" y="8710"/>
                  </a:lnTo>
                  <a:lnTo>
                    <a:pt x="5116" y="8877"/>
                  </a:lnTo>
                  <a:cubicBezTo>
                    <a:pt x="5116" y="9057"/>
                    <a:pt x="5258" y="9057"/>
                    <a:pt x="5413" y="9057"/>
                  </a:cubicBezTo>
                  <a:cubicBezTo>
                    <a:pt x="5708" y="9057"/>
                    <a:pt x="6005" y="9057"/>
                    <a:pt x="6146" y="8877"/>
                  </a:cubicBezTo>
                  <a:lnTo>
                    <a:pt x="6300" y="8710"/>
                  </a:lnTo>
                  <a:close/>
                  <a:moveTo>
                    <a:pt x="5116" y="8013"/>
                  </a:moveTo>
                  <a:cubicBezTo>
                    <a:pt x="4821" y="8013"/>
                    <a:pt x="4666" y="8180"/>
                    <a:pt x="4666" y="8361"/>
                  </a:cubicBezTo>
                  <a:lnTo>
                    <a:pt x="4666" y="8710"/>
                  </a:lnTo>
                  <a:cubicBezTo>
                    <a:pt x="4666" y="8877"/>
                    <a:pt x="4666" y="8877"/>
                    <a:pt x="4821" y="9057"/>
                  </a:cubicBezTo>
                  <a:cubicBezTo>
                    <a:pt x="4963" y="9407"/>
                    <a:pt x="5116" y="9574"/>
                    <a:pt x="5413" y="9574"/>
                  </a:cubicBezTo>
                  <a:cubicBezTo>
                    <a:pt x="5708" y="9574"/>
                    <a:pt x="6146" y="9407"/>
                    <a:pt x="6442" y="9226"/>
                  </a:cubicBezTo>
                  <a:cubicBezTo>
                    <a:pt x="6442" y="9057"/>
                    <a:pt x="6596" y="9057"/>
                    <a:pt x="6596" y="8877"/>
                  </a:cubicBezTo>
                  <a:lnTo>
                    <a:pt x="6596" y="8529"/>
                  </a:lnTo>
                  <a:lnTo>
                    <a:pt x="6442" y="8361"/>
                  </a:lnTo>
                  <a:cubicBezTo>
                    <a:pt x="6300" y="8180"/>
                    <a:pt x="5708" y="7831"/>
                    <a:pt x="5116" y="8013"/>
                  </a:cubicBezTo>
                  <a:close/>
                  <a:moveTo>
                    <a:pt x="10584" y="16026"/>
                  </a:moveTo>
                  <a:cubicBezTo>
                    <a:pt x="10442" y="16026"/>
                    <a:pt x="10147" y="16541"/>
                    <a:pt x="10147" y="17238"/>
                  </a:cubicBezTo>
                  <a:cubicBezTo>
                    <a:pt x="10147" y="17238"/>
                    <a:pt x="10147" y="17420"/>
                    <a:pt x="10289" y="17420"/>
                  </a:cubicBezTo>
                  <a:lnTo>
                    <a:pt x="10584" y="17420"/>
                  </a:lnTo>
                  <a:cubicBezTo>
                    <a:pt x="10739" y="17238"/>
                    <a:pt x="10881" y="17071"/>
                    <a:pt x="10881" y="16890"/>
                  </a:cubicBezTo>
                  <a:cubicBezTo>
                    <a:pt x="10881" y="16723"/>
                    <a:pt x="10739" y="16193"/>
                    <a:pt x="10739" y="16026"/>
                  </a:cubicBezTo>
                  <a:cubicBezTo>
                    <a:pt x="10584" y="16026"/>
                    <a:pt x="10584" y="16026"/>
                    <a:pt x="10584" y="15844"/>
                  </a:cubicBezTo>
                  <a:lnTo>
                    <a:pt x="10584" y="16026"/>
                  </a:lnTo>
                  <a:close/>
                  <a:moveTo>
                    <a:pt x="9850" y="17238"/>
                  </a:moveTo>
                  <a:cubicBezTo>
                    <a:pt x="9850" y="17420"/>
                    <a:pt x="9992" y="17587"/>
                    <a:pt x="10147" y="17767"/>
                  </a:cubicBezTo>
                  <a:lnTo>
                    <a:pt x="10739" y="17767"/>
                  </a:lnTo>
                  <a:cubicBezTo>
                    <a:pt x="11034" y="17587"/>
                    <a:pt x="11176" y="17238"/>
                    <a:pt x="11176" y="16890"/>
                  </a:cubicBezTo>
                  <a:cubicBezTo>
                    <a:pt x="11176" y="16541"/>
                    <a:pt x="11176" y="16193"/>
                    <a:pt x="11034" y="15844"/>
                  </a:cubicBezTo>
                  <a:lnTo>
                    <a:pt x="10739" y="15497"/>
                  </a:lnTo>
                  <a:lnTo>
                    <a:pt x="10442" y="15497"/>
                  </a:lnTo>
                  <a:lnTo>
                    <a:pt x="10289" y="15677"/>
                  </a:lnTo>
                  <a:cubicBezTo>
                    <a:pt x="10147" y="15844"/>
                    <a:pt x="9697" y="16374"/>
                    <a:pt x="9850" y="17238"/>
                  </a:cubicBezTo>
                  <a:close/>
                  <a:moveTo>
                    <a:pt x="5258" y="5574"/>
                  </a:moveTo>
                  <a:cubicBezTo>
                    <a:pt x="5850" y="5741"/>
                    <a:pt x="6300" y="6438"/>
                    <a:pt x="6300" y="6620"/>
                  </a:cubicBezTo>
                  <a:cubicBezTo>
                    <a:pt x="6442" y="6787"/>
                    <a:pt x="6442" y="6787"/>
                    <a:pt x="6442" y="6967"/>
                  </a:cubicBezTo>
                  <a:cubicBezTo>
                    <a:pt x="6442" y="7134"/>
                    <a:pt x="6300" y="7134"/>
                    <a:pt x="6300" y="7316"/>
                  </a:cubicBezTo>
                  <a:cubicBezTo>
                    <a:pt x="6146" y="7316"/>
                    <a:pt x="6146" y="7316"/>
                    <a:pt x="6005" y="7483"/>
                  </a:cubicBezTo>
                  <a:cubicBezTo>
                    <a:pt x="5708" y="7483"/>
                    <a:pt x="5258" y="7483"/>
                    <a:pt x="4963" y="7316"/>
                  </a:cubicBezTo>
                  <a:cubicBezTo>
                    <a:pt x="4821" y="7134"/>
                    <a:pt x="4666" y="6787"/>
                    <a:pt x="4524" y="6438"/>
                  </a:cubicBezTo>
                  <a:cubicBezTo>
                    <a:pt x="4524" y="6438"/>
                    <a:pt x="4524" y="6271"/>
                    <a:pt x="4666" y="6090"/>
                  </a:cubicBezTo>
                  <a:cubicBezTo>
                    <a:pt x="4666" y="5923"/>
                    <a:pt x="4666" y="5923"/>
                    <a:pt x="4821" y="5741"/>
                  </a:cubicBezTo>
                  <a:cubicBezTo>
                    <a:pt x="4821" y="5574"/>
                    <a:pt x="5116" y="5574"/>
                    <a:pt x="5258" y="557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0" name="Google Shape;5729;p41"/>
            <p:cNvSpPr/>
            <p:nvPr/>
          </p:nvSpPr>
          <p:spPr>
            <a:xfrm>
              <a:off x="792900" y="1714958"/>
              <a:ext cx="58035" cy="14577"/>
            </a:xfrm>
            <a:custGeom>
              <a:avLst/>
              <a:gdLst/>
              <a:ahLst/>
              <a:cxnLst>
                <a:cxn ang="0">
                  <a:pos x="wd2" y="hd2"/>
                </a:cxn>
                <a:cxn ang="5400000">
                  <a:pos x="wd2" y="hd2"/>
                </a:cxn>
                <a:cxn ang="10800000">
                  <a:pos x="wd2" y="hd2"/>
                </a:cxn>
                <a:cxn ang="16200000">
                  <a:pos x="wd2" y="hd2"/>
                </a:cxn>
              </a:cxnLst>
              <a:rect l="0" t="0" r="r" b="b"/>
              <a:pathLst>
                <a:path w="20668" h="21600" extrusionOk="0">
                  <a:moveTo>
                    <a:pt x="988" y="21600"/>
                  </a:moveTo>
                  <a:lnTo>
                    <a:pt x="5111" y="21600"/>
                  </a:lnTo>
                  <a:cubicBezTo>
                    <a:pt x="6179" y="17154"/>
                    <a:pt x="7167" y="17154"/>
                    <a:pt x="8245" y="17154"/>
                  </a:cubicBezTo>
                  <a:cubicBezTo>
                    <a:pt x="9233" y="17154"/>
                    <a:pt x="21600" y="13042"/>
                    <a:pt x="20612" y="4446"/>
                  </a:cubicBezTo>
                  <a:lnTo>
                    <a:pt x="19534" y="4446"/>
                  </a:lnTo>
                  <a:cubicBezTo>
                    <a:pt x="19534" y="0"/>
                    <a:pt x="18546" y="0"/>
                    <a:pt x="18546" y="0"/>
                  </a:cubicBezTo>
                  <a:lnTo>
                    <a:pt x="8245" y="8558"/>
                  </a:lnTo>
                  <a:cubicBezTo>
                    <a:pt x="6179" y="8558"/>
                    <a:pt x="4122" y="8558"/>
                    <a:pt x="3045" y="13042"/>
                  </a:cubicBezTo>
                  <a:cubicBezTo>
                    <a:pt x="2057" y="13042"/>
                    <a:pt x="0" y="13042"/>
                    <a:pt x="0" y="17154"/>
                  </a:cubicBezTo>
                  <a:cubicBezTo>
                    <a:pt x="0" y="21600"/>
                    <a:pt x="0" y="21600"/>
                    <a:pt x="988"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1" name="Google Shape;5730;p41"/>
            <p:cNvSpPr/>
            <p:nvPr/>
          </p:nvSpPr>
          <p:spPr>
            <a:xfrm>
              <a:off x="623330" y="1417008"/>
              <a:ext cx="33447" cy="47738"/>
            </a:xfrm>
            <a:custGeom>
              <a:avLst/>
              <a:gdLst/>
              <a:ahLst/>
              <a:cxnLst>
                <a:cxn ang="0">
                  <a:pos x="wd2" y="hd2"/>
                </a:cxn>
                <a:cxn ang="5400000">
                  <a:pos x="wd2" y="hd2"/>
                </a:cxn>
                <a:cxn ang="10800000">
                  <a:pos x="wd2" y="hd2"/>
                </a:cxn>
                <a:cxn ang="16200000">
                  <a:pos x="wd2" y="hd2"/>
                </a:cxn>
              </a:cxnLst>
              <a:rect l="0" t="0" r="r" b="b"/>
              <a:pathLst>
                <a:path w="19264" h="21011" extrusionOk="0">
                  <a:moveTo>
                    <a:pt x="19264" y="1221"/>
                  </a:moveTo>
                  <a:lnTo>
                    <a:pt x="17666" y="0"/>
                  </a:lnTo>
                  <a:cubicBezTo>
                    <a:pt x="17666" y="0"/>
                    <a:pt x="17666" y="1221"/>
                    <a:pt x="15923" y="1221"/>
                  </a:cubicBezTo>
                  <a:cubicBezTo>
                    <a:pt x="15923" y="1221"/>
                    <a:pt x="14325" y="2542"/>
                    <a:pt x="14325" y="3763"/>
                  </a:cubicBezTo>
                  <a:cubicBezTo>
                    <a:pt x="10998" y="6316"/>
                    <a:pt x="5930" y="10189"/>
                    <a:pt x="4331" y="13953"/>
                  </a:cubicBezTo>
                  <a:cubicBezTo>
                    <a:pt x="4331" y="13953"/>
                    <a:pt x="2589" y="13953"/>
                    <a:pt x="2589" y="15284"/>
                  </a:cubicBezTo>
                  <a:cubicBezTo>
                    <a:pt x="-2336" y="21600"/>
                    <a:pt x="990" y="21600"/>
                    <a:pt x="2589" y="20379"/>
                  </a:cubicBezTo>
                  <a:cubicBezTo>
                    <a:pt x="4331" y="19047"/>
                    <a:pt x="4331" y="17826"/>
                    <a:pt x="5930" y="17826"/>
                  </a:cubicBezTo>
                  <a:cubicBezTo>
                    <a:pt x="5930" y="16505"/>
                    <a:pt x="7658" y="15284"/>
                    <a:pt x="7658" y="15284"/>
                  </a:cubicBezTo>
                  <a:lnTo>
                    <a:pt x="7658" y="13953"/>
                  </a:lnTo>
                  <a:lnTo>
                    <a:pt x="10998" y="11411"/>
                  </a:lnTo>
                  <a:lnTo>
                    <a:pt x="12597" y="10189"/>
                  </a:lnTo>
                  <a:cubicBezTo>
                    <a:pt x="12597" y="8858"/>
                    <a:pt x="12597" y="8858"/>
                    <a:pt x="14325" y="8858"/>
                  </a:cubicBezTo>
                  <a:lnTo>
                    <a:pt x="17666" y="5095"/>
                  </a:lnTo>
                  <a:cubicBezTo>
                    <a:pt x="17666" y="3763"/>
                    <a:pt x="19264" y="2542"/>
                    <a:pt x="19264" y="12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2" name="Google Shape;5731;p41"/>
            <p:cNvSpPr/>
            <p:nvPr/>
          </p:nvSpPr>
          <p:spPr>
            <a:xfrm>
              <a:off x="960726" y="1567483"/>
              <a:ext cx="15152" cy="50410"/>
            </a:xfrm>
            <a:custGeom>
              <a:avLst/>
              <a:gdLst/>
              <a:ahLst/>
              <a:cxnLst>
                <a:cxn ang="0">
                  <a:pos x="wd2" y="hd2"/>
                </a:cxn>
                <a:cxn ang="5400000">
                  <a:pos x="wd2" y="hd2"/>
                </a:cxn>
                <a:cxn ang="10800000">
                  <a:pos x="wd2" y="hd2"/>
                </a:cxn>
                <a:cxn ang="16200000">
                  <a:pos x="wd2" y="hd2"/>
                </a:cxn>
              </a:cxnLst>
              <a:rect l="0" t="0" r="r" b="b"/>
              <a:pathLst>
                <a:path w="18835" h="20909" extrusionOk="0">
                  <a:moveTo>
                    <a:pt x="14390" y="0"/>
                  </a:moveTo>
                  <a:cubicBezTo>
                    <a:pt x="10660" y="0"/>
                    <a:pt x="10660" y="3557"/>
                    <a:pt x="10660" y="4801"/>
                  </a:cubicBezTo>
                  <a:cubicBezTo>
                    <a:pt x="7210" y="8358"/>
                    <a:pt x="3481" y="11998"/>
                    <a:pt x="3481" y="14403"/>
                  </a:cubicBezTo>
                  <a:cubicBezTo>
                    <a:pt x="0" y="15554"/>
                    <a:pt x="0" y="19205"/>
                    <a:pt x="0" y="20356"/>
                  </a:cubicBezTo>
                  <a:cubicBezTo>
                    <a:pt x="0" y="21600"/>
                    <a:pt x="3481" y="20356"/>
                    <a:pt x="3481" y="20356"/>
                  </a:cubicBezTo>
                  <a:cubicBezTo>
                    <a:pt x="7210" y="19205"/>
                    <a:pt x="10660" y="15554"/>
                    <a:pt x="10660" y="13159"/>
                  </a:cubicBezTo>
                  <a:cubicBezTo>
                    <a:pt x="14390" y="10753"/>
                    <a:pt x="14390" y="8358"/>
                    <a:pt x="17871" y="5952"/>
                  </a:cubicBezTo>
                  <a:cubicBezTo>
                    <a:pt x="17871" y="4801"/>
                    <a:pt x="21600" y="0"/>
                    <a:pt x="1439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3" name="Google Shape;5732;p41"/>
            <p:cNvSpPr/>
            <p:nvPr/>
          </p:nvSpPr>
          <p:spPr>
            <a:xfrm>
              <a:off x="682925" y="1628133"/>
              <a:ext cx="34727" cy="28952"/>
            </a:xfrm>
            <a:custGeom>
              <a:avLst/>
              <a:gdLst/>
              <a:ahLst/>
              <a:cxnLst>
                <a:cxn ang="0">
                  <a:pos x="wd2" y="hd2"/>
                </a:cxn>
                <a:cxn ang="5400000">
                  <a:pos x="wd2" y="hd2"/>
                </a:cxn>
                <a:cxn ang="10800000">
                  <a:pos x="wd2" y="hd2"/>
                </a:cxn>
                <a:cxn ang="16200000">
                  <a:pos x="wd2" y="hd2"/>
                </a:cxn>
              </a:cxnLst>
              <a:rect l="0" t="0" r="r" b="b"/>
              <a:pathLst>
                <a:path w="21600" h="21600" extrusionOk="0">
                  <a:moveTo>
                    <a:pt x="21600" y="2238"/>
                  </a:moveTo>
                  <a:cubicBezTo>
                    <a:pt x="21600" y="2238"/>
                    <a:pt x="19734" y="0"/>
                    <a:pt x="18008" y="0"/>
                  </a:cubicBezTo>
                  <a:cubicBezTo>
                    <a:pt x="18008" y="2238"/>
                    <a:pt x="14400" y="4327"/>
                    <a:pt x="12534" y="4327"/>
                  </a:cubicBezTo>
                  <a:lnTo>
                    <a:pt x="7200" y="10875"/>
                  </a:lnTo>
                  <a:lnTo>
                    <a:pt x="3608" y="15202"/>
                  </a:lnTo>
                  <a:lnTo>
                    <a:pt x="0" y="19530"/>
                  </a:lnTo>
                  <a:cubicBezTo>
                    <a:pt x="0" y="21600"/>
                    <a:pt x="1726" y="21600"/>
                    <a:pt x="3608" y="21600"/>
                  </a:cubicBezTo>
                  <a:lnTo>
                    <a:pt x="5334" y="19530"/>
                  </a:lnTo>
                  <a:cubicBezTo>
                    <a:pt x="7200" y="19530"/>
                    <a:pt x="7200" y="17273"/>
                    <a:pt x="7200" y="17273"/>
                  </a:cubicBezTo>
                  <a:cubicBezTo>
                    <a:pt x="10808" y="12964"/>
                    <a:pt x="14400" y="10875"/>
                    <a:pt x="18008" y="6566"/>
                  </a:cubicBezTo>
                  <a:cubicBezTo>
                    <a:pt x="19734" y="6566"/>
                    <a:pt x="19734" y="6566"/>
                    <a:pt x="19734" y="432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4" name="Google Shape;5733;p41"/>
            <p:cNvSpPr/>
            <p:nvPr/>
          </p:nvSpPr>
          <p:spPr>
            <a:xfrm>
              <a:off x="891275" y="1613783"/>
              <a:ext cx="31727" cy="23152"/>
            </a:xfrm>
            <a:custGeom>
              <a:avLst/>
              <a:gdLst/>
              <a:ahLst/>
              <a:cxnLst>
                <a:cxn ang="0">
                  <a:pos x="wd2" y="hd2"/>
                </a:cxn>
                <a:cxn ang="5400000">
                  <a:pos x="wd2" y="hd2"/>
                </a:cxn>
                <a:cxn ang="10800000">
                  <a:pos x="wd2" y="hd2"/>
                </a:cxn>
                <a:cxn ang="16200000">
                  <a:pos x="wd2" y="hd2"/>
                </a:cxn>
              </a:cxnLst>
              <a:rect l="0" t="0" r="r" b="b"/>
              <a:pathLst>
                <a:path w="21600" h="21600" extrusionOk="0">
                  <a:moveTo>
                    <a:pt x="0" y="2589"/>
                  </a:moveTo>
                  <a:cubicBezTo>
                    <a:pt x="0" y="5388"/>
                    <a:pt x="7881" y="10800"/>
                    <a:pt x="9787" y="13389"/>
                  </a:cubicBezTo>
                  <a:lnTo>
                    <a:pt x="17668" y="18801"/>
                  </a:lnTo>
                  <a:cubicBezTo>
                    <a:pt x="17668" y="21600"/>
                    <a:pt x="17668" y="21600"/>
                    <a:pt x="19711" y="21600"/>
                  </a:cubicBezTo>
                  <a:cubicBezTo>
                    <a:pt x="21600" y="21600"/>
                    <a:pt x="21600" y="21600"/>
                    <a:pt x="21600" y="18801"/>
                  </a:cubicBezTo>
                  <a:lnTo>
                    <a:pt x="15762" y="10800"/>
                  </a:lnTo>
                  <a:cubicBezTo>
                    <a:pt x="13719" y="8001"/>
                    <a:pt x="3949" y="0"/>
                    <a:pt x="1906" y="0"/>
                  </a:cubicBezTo>
                  <a:cubicBezTo>
                    <a:pt x="1906" y="0"/>
                    <a:pt x="0" y="0"/>
                    <a:pt x="0" y="258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5" name="Google Shape;5734;p41"/>
            <p:cNvSpPr/>
            <p:nvPr/>
          </p:nvSpPr>
          <p:spPr>
            <a:xfrm>
              <a:off x="755150" y="1537757"/>
              <a:ext cx="30200" cy="15153"/>
            </a:xfrm>
            <a:custGeom>
              <a:avLst/>
              <a:gdLst/>
              <a:ahLst/>
              <a:cxnLst>
                <a:cxn ang="0">
                  <a:pos x="wd2" y="hd2"/>
                </a:cxn>
                <a:cxn ang="5400000">
                  <a:pos x="wd2" y="hd2"/>
                </a:cxn>
                <a:cxn ang="10800000">
                  <a:pos x="wd2" y="hd2"/>
                </a:cxn>
                <a:cxn ang="16200000">
                  <a:pos x="wd2" y="hd2"/>
                </a:cxn>
              </a:cxnLst>
              <a:rect l="0" t="0" r="r" b="b"/>
              <a:pathLst>
                <a:path w="20416" h="18835" extrusionOk="0">
                  <a:moveTo>
                    <a:pt x="0" y="4445"/>
                  </a:moveTo>
                  <a:cubicBezTo>
                    <a:pt x="0" y="4445"/>
                    <a:pt x="2045" y="8175"/>
                    <a:pt x="3921" y="8175"/>
                  </a:cubicBezTo>
                  <a:lnTo>
                    <a:pt x="15651" y="15354"/>
                  </a:lnTo>
                  <a:lnTo>
                    <a:pt x="17696" y="18835"/>
                  </a:lnTo>
                  <a:cubicBezTo>
                    <a:pt x="19572" y="18835"/>
                    <a:pt x="21600" y="15354"/>
                    <a:pt x="19572" y="11625"/>
                  </a:cubicBezTo>
                  <a:cubicBezTo>
                    <a:pt x="17696" y="8175"/>
                    <a:pt x="17696" y="8175"/>
                    <a:pt x="15651" y="8175"/>
                  </a:cubicBezTo>
                  <a:cubicBezTo>
                    <a:pt x="13775" y="4445"/>
                    <a:pt x="7825" y="964"/>
                    <a:pt x="3921" y="964"/>
                  </a:cubicBezTo>
                  <a:cubicBezTo>
                    <a:pt x="3921" y="964"/>
                    <a:pt x="0" y="-2765"/>
                    <a:pt x="0" y="444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6" name="Google Shape;5735;p41"/>
            <p:cNvSpPr/>
            <p:nvPr/>
          </p:nvSpPr>
          <p:spPr>
            <a:xfrm>
              <a:off x="627825" y="1520889"/>
              <a:ext cx="46302" cy="12702"/>
            </a:xfrm>
            <a:custGeom>
              <a:avLst/>
              <a:gdLst/>
              <a:ahLst/>
              <a:cxnLst>
                <a:cxn ang="0">
                  <a:pos x="wd2" y="hd2"/>
                </a:cxn>
                <a:cxn ang="5400000">
                  <a:pos x="wd2" y="hd2"/>
                </a:cxn>
                <a:cxn ang="10800000">
                  <a:pos x="wd2" y="hd2"/>
                </a:cxn>
                <a:cxn ang="16200000">
                  <a:pos x="wd2" y="hd2"/>
                </a:cxn>
              </a:cxnLst>
              <a:rect l="0" t="0" r="r" b="b"/>
              <a:pathLst>
                <a:path w="21600" h="16110" extrusionOk="0">
                  <a:moveTo>
                    <a:pt x="5400" y="7364"/>
                  </a:moveTo>
                  <a:cubicBezTo>
                    <a:pt x="9505" y="7364"/>
                    <a:pt x="10800" y="7364"/>
                    <a:pt x="13506" y="14175"/>
                  </a:cubicBezTo>
                  <a:cubicBezTo>
                    <a:pt x="14905" y="14175"/>
                    <a:pt x="21600" y="21600"/>
                    <a:pt x="21600" y="7364"/>
                  </a:cubicBezTo>
                  <a:lnTo>
                    <a:pt x="20305" y="7364"/>
                  </a:lnTo>
                  <a:cubicBezTo>
                    <a:pt x="16200" y="7364"/>
                    <a:pt x="13506" y="0"/>
                    <a:pt x="9505" y="0"/>
                  </a:cubicBezTo>
                  <a:lnTo>
                    <a:pt x="4105" y="0"/>
                  </a:lnTo>
                  <a:cubicBezTo>
                    <a:pt x="2706" y="0"/>
                    <a:pt x="0" y="7364"/>
                    <a:pt x="0" y="14175"/>
                  </a:cubicBezTo>
                  <a:cubicBezTo>
                    <a:pt x="1411" y="14175"/>
                    <a:pt x="2706" y="7364"/>
                    <a:pt x="5400" y="736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7" name="Google Shape;5736;p41"/>
            <p:cNvSpPr/>
            <p:nvPr/>
          </p:nvSpPr>
          <p:spPr>
            <a:xfrm>
              <a:off x="787925" y="1454508"/>
              <a:ext cx="12702" cy="405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25" y="21600"/>
                    <a:pt x="7425" y="20120"/>
                    <a:pt x="7425" y="18520"/>
                  </a:cubicBezTo>
                  <a:lnTo>
                    <a:pt x="14236" y="17040"/>
                  </a:lnTo>
                  <a:lnTo>
                    <a:pt x="14236" y="10867"/>
                  </a:lnTo>
                  <a:cubicBezTo>
                    <a:pt x="21600" y="9253"/>
                    <a:pt x="21600" y="7773"/>
                    <a:pt x="21600" y="4693"/>
                  </a:cubicBezTo>
                  <a:cubicBezTo>
                    <a:pt x="21600" y="4693"/>
                    <a:pt x="21600" y="0"/>
                    <a:pt x="14236" y="0"/>
                  </a:cubicBezTo>
                  <a:cubicBezTo>
                    <a:pt x="7425" y="0"/>
                    <a:pt x="14236" y="1600"/>
                    <a:pt x="14236" y="1600"/>
                  </a:cubicBezTo>
                  <a:cubicBezTo>
                    <a:pt x="14236" y="3080"/>
                    <a:pt x="7425" y="4693"/>
                    <a:pt x="7425" y="4693"/>
                  </a:cubicBezTo>
                  <a:lnTo>
                    <a:pt x="7425" y="15427"/>
                  </a:lnTo>
                  <a:cubicBezTo>
                    <a:pt x="0" y="17040"/>
                    <a:pt x="0" y="20120"/>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8" name="Google Shape;5737;p41"/>
            <p:cNvSpPr/>
            <p:nvPr/>
          </p:nvSpPr>
          <p:spPr>
            <a:xfrm>
              <a:off x="665575" y="1437133"/>
              <a:ext cx="28927" cy="231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212"/>
                    <a:pt x="15029" y="8211"/>
                    <a:pt x="12956" y="8211"/>
                  </a:cubicBezTo>
                  <a:cubicBezTo>
                    <a:pt x="10716" y="5412"/>
                    <a:pt x="8644" y="2822"/>
                    <a:pt x="4313" y="0"/>
                  </a:cubicBezTo>
                  <a:cubicBezTo>
                    <a:pt x="2072" y="0"/>
                    <a:pt x="0" y="0"/>
                    <a:pt x="0" y="2822"/>
                  </a:cubicBezTo>
                  <a:lnTo>
                    <a:pt x="4313" y="2822"/>
                  </a:lnTo>
                  <a:cubicBezTo>
                    <a:pt x="4313" y="5412"/>
                    <a:pt x="8644" y="8211"/>
                    <a:pt x="8644" y="8211"/>
                  </a:cubicBezTo>
                  <a:lnTo>
                    <a:pt x="12956" y="10800"/>
                  </a:lnTo>
                  <a:cubicBezTo>
                    <a:pt x="15029" y="13622"/>
                    <a:pt x="15029" y="16212"/>
                    <a:pt x="17287" y="16212"/>
                  </a:cubicBezTo>
                  <a:lnTo>
                    <a:pt x="21600" y="2160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79" name="Google Shape;5738;p41"/>
            <p:cNvSpPr/>
            <p:nvPr/>
          </p:nvSpPr>
          <p:spPr>
            <a:xfrm>
              <a:off x="650975" y="1459049"/>
              <a:ext cx="31952" cy="21611"/>
            </a:xfrm>
            <a:custGeom>
              <a:avLst/>
              <a:gdLst/>
              <a:ahLst/>
              <a:cxnLst>
                <a:cxn ang="0">
                  <a:pos x="wd2" y="hd2"/>
                </a:cxn>
                <a:cxn ang="5400000">
                  <a:pos x="wd2" y="hd2"/>
                </a:cxn>
                <a:cxn ang="10800000">
                  <a:pos x="wd2" y="hd2"/>
                </a:cxn>
                <a:cxn ang="16200000">
                  <a:pos x="wd2" y="hd2"/>
                </a:cxn>
              </a:cxnLst>
              <a:rect l="0" t="0" r="r" b="b"/>
              <a:pathLst>
                <a:path w="21600" h="20162" extrusionOk="0">
                  <a:moveTo>
                    <a:pt x="19572" y="20162"/>
                  </a:moveTo>
                  <a:lnTo>
                    <a:pt x="21600" y="20162"/>
                  </a:lnTo>
                  <a:lnTo>
                    <a:pt x="21600" y="17363"/>
                  </a:lnTo>
                  <a:lnTo>
                    <a:pt x="19572" y="14774"/>
                  </a:lnTo>
                  <a:cubicBezTo>
                    <a:pt x="19572" y="11951"/>
                    <a:pt x="17696" y="11951"/>
                    <a:pt x="15651" y="9362"/>
                  </a:cubicBezTo>
                  <a:lnTo>
                    <a:pt x="11746" y="6563"/>
                  </a:lnTo>
                  <a:lnTo>
                    <a:pt x="7825" y="1151"/>
                  </a:lnTo>
                  <a:cubicBezTo>
                    <a:pt x="5949" y="1151"/>
                    <a:pt x="2045" y="-1438"/>
                    <a:pt x="0" y="1151"/>
                  </a:cubicBezTo>
                  <a:cubicBezTo>
                    <a:pt x="0" y="1151"/>
                    <a:pt x="0" y="3974"/>
                    <a:pt x="2045" y="3974"/>
                  </a:cubicBezTo>
                  <a:lnTo>
                    <a:pt x="3921" y="3974"/>
                  </a:lnTo>
                  <a:cubicBezTo>
                    <a:pt x="7825" y="6563"/>
                    <a:pt x="11746" y="9362"/>
                    <a:pt x="13775" y="14774"/>
                  </a:cubicBezTo>
                  <a:cubicBezTo>
                    <a:pt x="15651" y="14774"/>
                    <a:pt x="15651" y="14774"/>
                    <a:pt x="17696" y="17363"/>
                  </a:cubicBezTo>
                  <a:cubicBezTo>
                    <a:pt x="17696" y="17363"/>
                    <a:pt x="19572" y="17363"/>
                    <a:pt x="19572" y="2016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0" name="Google Shape;5739;p41"/>
            <p:cNvSpPr/>
            <p:nvPr/>
          </p:nvSpPr>
          <p:spPr>
            <a:xfrm>
              <a:off x="873925" y="1636933"/>
              <a:ext cx="28177" cy="24295"/>
            </a:xfrm>
            <a:custGeom>
              <a:avLst/>
              <a:gdLst/>
              <a:ahLst/>
              <a:cxnLst>
                <a:cxn ang="0">
                  <a:pos x="wd2" y="hd2"/>
                </a:cxn>
                <a:cxn ang="5400000">
                  <a:pos x="wd2" y="hd2"/>
                </a:cxn>
                <a:cxn ang="10800000">
                  <a:pos x="wd2" y="hd2"/>
                </a:cxn>
                <a:cxn ang="16200000">
                  <a:pos x="wd2" y="hd2"/>
                </a:cxn>
              </a:cxnLst>
              <a:rect l="0" t="0" r="r" b="b"/>
              <a:pathLst>
                <a:path w="21040" h="20241" extrusionOk="0">
                  <a:moveTo>
                    <a:pt x="19360" y="16788"/>
                  </a:moveTo>
                  <a:cubicBezTo>
                    <a:pt x="17287" y="11956"/>
                    <a:pt x="15047" y="9644"/>
                    <a:pt x="12956" y="7144"/>
                  </a:cubicBezTo>
                  <a:lnTo>
                    <a:pt x="6403" y="2312"/>
                  </a:lnTo>
                  <a:cubicBezTo>
                    <a:pt x="6403" y="2312"/>
                    <a:pt x="2072" y="0"/>
                    <a:pt x="0" y="0"/>
                  </a:cubicBezTo>
                  <a:lnTo>
                    <a:pt x="2072" y="2312"/>
                  </a:lnTo>
                  <a:lnTo>
                    <a:pt x="10716" y="9644"/>
                  </a:lnTo>
                  <a:lnTo>
                    <a:pt x="19360" y="19288"/>
                  </a:lnTo>
                  <a:cubicBezTo>
                    <a:pt x="21600" y="21600"/>
                    <a:pt x="21600" y="19288"/>
                    <a:pt x="19360" y="1678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1" name="Google Shape;5740;p41"/>
            <p:cNvSpPr/>
            <p:nvPr/>
          </p:nvSpPr>
          <p:spPr>
            <a:xfrm>
              <a:off x="630850" y="1557108"/>
              <a:ext cx="37502" cy="12702"/>
            </a:xfrm>
            <a:custGeom>
              <a:avLst/>
              <a:gdLst/>
              <a:ahLst/>
              <a:cxnLst>
                <a:cxn ang="0">
                  <a:pos x="wd2" y="hd2"/>
                </a:cxn>
                <a:cxn ang="5400000">
                  <a:pos x="wd2" y="hd2"/>
                </a:cxn>
                <a:cxn ang="10800000">
                  <a:pos x="wd2" y="hd2"/>
                </a:cxn>
                <a:cxn ang="16200000">
                  <a:pos x="wd2" y="hd2"/>
                </a:cxn>
              </a:cxnLst>
              <a:rect l="0" t="0" r="r" b="b"/>
              <a:pathLst>
                <a:path w="21600" h="19759" extrusionOk="0">
                  <a:moveTo>
                    <a:pt x="1598" y="19759"/>
                  </a:moveTo>
                  <a:cubicBezTo>
                    <a:pt x="3326" y="19759"/>
                    <a:pt x="8266" y="12395"/>
                    <a:pt x="9994" y="12395"/>
                  </a:cubicBezTo>
                  <a:cubicBezTo>
                    <a:pt x="16661" y="5523"/>
                    <a:pt x="20002" y="12395"/>
                    <a:pt x="21600" y="12395"/>
                  </a:cubicBezTo>
                  <a:cubicBezTo>
                    <a:pt x="21600" y="5523"/>
                    <a:pt x="21600" y="5523"/>
                    <a:pt x="20002" y="5523"/>
                  </a:cubicBezTo>
                  <a:cubicBezTo>
                    <a:pt x="14933" y="-1841"/>
                    <a:pt x="11592" y="-1841"/>
                    <a:pt x="6667" y="5523"/>
                  </a:cubicBezTo>
                  <a:cubicBezTo>
                    <a:pt x="4925" y="12395"/>
                    <a:pt x="0" y="12395"/>
                    <a:pt x="0" y="1975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2" name="Google Shape;5741;p41"/>
            <p:cNvSpPr/>
            <p:nvPr/>
          </p:nvSpPr>
          <p:spPr>
            <a:xfrm>
              <a:off x="645200" y="1609538"/>
              <a:ext cx="28927" cy="13597"/>
            </a:xfrm>
            <a:custGeom>
              <a:avLst/>
              <a:gdLst/>
              <a:ahLst/>
              <a:cxnLst>
                <a:cxn ang="0">
                  <a:pos x="wd2" y="hd2"/>
                </a:cxn>
                <a:cxn ang="5400000">
                  <a:pos x="wd2" y="hd2"/>
                </a:cxn>
                <a:cxn ang="10800000">
                  <a:pos x="wd2" y="hd2"/>
                </a:cxn>
                <a:cxn ang="16200000">
                  <a:pos x="wd2" y="hd2"/>
                </a:cxn>
              </a:cxnLst>
              <a:rect l="0" t="0" r="r" b="b"/>
              <a:pathLst>
                <a:path w="21600" h="16901" extrusionOk="0">
                  <a:moveTo>
                    <a:pt x="21600" y="1547"/>
                  </a:moveTo>
                  <a:cubicBezTo>
                    <a:pt x="19528" y="-1934"/>
                    <a:pt x="19528" y="1547"/>
                    <a:pt x="19528" y="1547"/>
                  </a:cubicBezTo>
                  <a:cubicBezTo>
                    <a:pt x="15215" y="5276"/>
                    <a:pt x="8644" y="12456"/>
                    <a:pt x="4313" y="12456"/>
                  </a:cubicBezTo>
                  <a:cubicBezTo>
                    <a:pt x="2240" y="15937"/>
                    <a:pt x="0" y="12456"/>
                    <a:pt x="0" y="15937"/>
                  </a:cubicBezTo>
                  <a:cubicBezTo>
                    <a:pt x="0" y="15937"/>
                    <a:pt x="4313" y="19666"/>
                    <a:pt x="12956" y="12456"/>
                  </a:cubicBezTo>
                  <a:cubicBezTo>
                    <a:pt x="15215" y="8726"/>
                    <a:pt x="17287" y="8726"/>
                    <a:pt x="19528" y="5276"/>
                  </a:cubicBezTo>
                  <a:cubicBezTo>
                    <a:pt x="21600" y="5276"/>
                    <a:pt x="21600" y="1547"/>
                    <a:pt x="21600" y="154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3" name="Google Shape;5742;p41"/>
            <p:cNvSpPr/>
            <p:nvPr/>
          </p:nvSpPr>
          <p:spPr>
            <a:xfrm>
              <a:off x="839200" y="1530688"/>
              <a:ext cx="31727" cy="12703"/>
            </a:xfrm>
            <a:custGeom>
              <a:avLst/>
              <a:gdLst/>
              <a:ahLst/>
              <a:cxnLst>
                <a:cxn ang="0">
                  <a:pos x="wd2" y="hd2"/>
                </a:cxn>
                <a:cxn ang="5400000">
                  <a:pos x="wd2" y="hd2"/>
                </a:cxn>
                <a:cxn ang="10800000">
                  <a:pos x="wd2" y="hd2"/>
                </a:cxn>
                <a:cxn ang="16200000">
                  <a:pos x="wd2" y="hd2"/>
                </a:cxn>
              </a:cxnLst>
              <a:rect l="0" t="0" r="r" b="b"/>
              <a:pathLst>
                <a:path w="21600" h="13798" extrusionOk="0">
                  <a:moveTo>
                    <a:pt x="3932" y="10664"/>
                  </a:moveTo>
                  <a:lnTo>
                    <a:pt x="15762" y="10664"/>
                  </a:lnTo>
                  <a:cubicBezTo>
                    <a:pt x="19694" y="10664"/>
                    <a:pt x="19694" y="17717"/>
                    <a:pt x="21600" y="10664"/>
                  </a:cubicBezTo>
                  <a:cubicBezTo>
                    <a:pt x="21600" y="10664"/>
                    <a:pt x="19694" y="3107"/>
                    <a:pt x="17651" y="3107"/>
                  </a:cubicBezTo>
                  <a:cubicBezTo>
                    <a:pt x="15762" y="-3883"/>
                    <a:pt x="9770" y="3107"/>
                    <a:pt x="5821" y="3107"/>
                  </a:cubicBezTo>
                  <a:lnTo>
                    <a:pt x="3932" y="3107"/>
                  </a:lnTo>
                  <a:cubicBezTo>
                    <a:pt x="1889" y="3107"/>
                    <a:pt x="1889" y="10664"/>
                    <a:pt x="0" y="1066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4" name="Google Shape;5743;p41"/>
            <p:cNvSpPr/>
            <p:nvPr/>
          </p:nvSpPr>
          <p:spPr>
            <a:xfrm>
              <a:off x="926000" y="1552016"/>
              <a:ext cx="28952" cy="12702"/>
            </a:xfrm>
            <a:custGeom>
              <a:avLst/>
              <a:gdLst/>
              <a:ahLst/>
              <a:cxnLst>
                <a:cxn ang="0">
                  <a:pos x="wd2" y="hd2"/>
                </a:cxn>
                <a:cxn ang="5400000">
                  <a:pos x="wd2" y="hd2"/>
                </a:cxn>
                <a:cxn ang="10800000">
                  <a:pos x="wd2" y="hd2"/>
                </a:cxn>
                <a:cxn ang="16200000">
                  <a:pos x="wd2" y="hd2"/>
                </a:cxn>
              </a:cxnLst>
              <a:rect l="0" t="0" r="r" b="b"/>
              <a:pathLst>
                <a:path w="21600" h="13438" extrusionOk="0">
                  <a:moveTo>
                    <a:pt x="19362" y="7195"/>
                  </a:moveTo>
                  <a:cubicBezTo>
                    <a:pt x="17273" y="7195"/>
                    <a:pt x="0" y="-5690"/>
                    <a:pt x="0" y="3025"/>
                  </a:cubicBezTo>
                  <a:lnTo>
                    <a:pt x="2089" y="3025"/>
                  </a:lnTo>
                  <a:cubicBezTo>
                    <a:pt x="4327" y="7195"/>
                    <a:pt x="8636" y="7195"/>
                    <a:pt x="10725" y="7195"/>
                  </a:cubicBezTo>
                  <a:cubicBezTo>
                    <a:pt x="12964" y="11703"/>
                    <a:pt x="21600" y="15910"/>
                    <a:pt x="21600" y="11703"/>
                  </a:cubicBezTo>
                  <a:cubicBezTo>
                    <a:pt x="21600" y="7195"/>
                    <a:pt x="21600" y="7195"/>
                    <a:pt x="19362" y="719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5" name="Google Shape;5744;p41"/>
            <p:cNvSpPr/>
            <p:nvPr/>
          </p:nvSpPr>
          <p:spPr>
            <a:xfrm>
              <a:off x="642425" y="1471858"/>
              <a:ext cx="28927" cy="146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7125"/>
                  </a:lnTo>
                  <a:cubicBezTo>
                    <a:pt x="21600" y="17125"/>
                    <a:pt x="19360" y="13019"/>
                    <a:pt x="17287" y="13019"/>
                  </a:cubicBezTo>
                  <a:cubicBezTo>
                    <a:pt x="8644" y="8581"/>
                    <a:pt x="6385" y="0"/>
                    <a:pt x="4313" y="0"/>
                  </a:cubicBezTo>
                  <a:cubicBezTo>
                    <a:pt x="2072" y="4475"/>
                    <a:pt x="0" y="4475"/>
                    <a:pt x="0" y="4475"/>
                  </a:cubicBezTo>
                  <a:cubicBezTo>
                    <a:pt x="0" y="8581"/>
                    <a:pt x="4313" y="4475"/>
                    <a:pt x="4313" y="4475"/>
                  </a:cubicBezTo>
                  <a:cubicBezTo>
                    <a:pt x="6385" y="4475"/>
                    <a:pt x="6385" y="8581"/>
                    <a:pt x="8644" y="13019"/>
                  </a:cubicBezTo>
                  <a:cubicBezTo>
                    <a:pt x="10716" y="17125"/>
                    <a:pt x="15029" y="17125"/>
                    <a:pt x="19360" y="17125"/>
                  </a:cubicBezTo>
                  <a:cubicBezTo>
                    <a:pt x="19360" y="21600"/>
                    <a:pt x="19360" y="21600"/>
                    <a:pt x="2160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6" name="Google Shape;5745;p41"/>
            <p:cNvSpPr/>
            <p:nvPr/>
          </p:nvSpPr>
          <p:spPr>
            <a:xfrm>
              <a:off x="627825" y="1534199"/>
              <a:ext cx="30286" cy="12702"/>
            </a:xfrm>
            <a:custGeom>
              <a:avLst/>
              <a:gdLst/>
              <a:ahLst/>
              <a:cxnLst>
                <a:cxn ang="0">
                  <a:pos x="wd2" y="hd2"/>
                </a:cxn>
                <a:cxn ang="5400000">
                  <a:pos x="wd2" y="hd2"/>
                </a:cxn>
                <a:cxn ang="10800000">
                  <a:pos x="wd2" y="hd2"/>
                </a:cxn>
                <a:cxn ang="16200000">
                  <a:pos x="wd2" y="hd2"/>
                </a:cxn>
              </a:cxnLst>
              <a:rect l="0" t="0" r="r" b="b"/>
              <a:pathLst>
                <a:path w="20473" h="18723" extrusionOk="0">
                  <a:moveTo>
                    <a:pt x="0" y="5598"/>
                  </a:moveTo>
                  <a:lnTo>
                    <a:pt x="0" y="10823"/>
                  </a:lnTo>
                  <a:lnTo>
                    <a:pt x="5949" y="10823"/>
                  </a:lnTo>
                  <a:cubicBezTo>
                    <a:pt x="11746" y="10823"/>
                    <a:pt x="13775" y="16422"/>
                    <a:pt x="19572" y="16422"/>
                  </a:cubicBezTo>
                  <a:cubicBezTo>
                    <a:pt x="19572" y="21600"/>
                    <a:pt x="21600" y="16422"/>
                    <a:pt x="19572" y="16422"/>
                  </a:cubicBezTo>
                  <a:cubicBezTo>
                    <a:pt x="19572" y="16422"/>
                    <a:pt x="17696" y="10823"/>
                    <a:pt x="15651" y="10823"/>
                  </a:cubicBezTo>
                  <a:cubicBezTo>
                    <a:pt x="11746" y="5598"/>
                    <a:pt x="9870" y="0"/>
                    <a:pt x="5949" y="0"/>
                  </a:cubicBezTo>
                  <a:cubicBezTo>
                    <a:pt x="3921" y="5598"/>
                    <a:pt x="0" y="5598"/>
                    <a:pt x="0" y="55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7" name="Google Shape;5746;p41"/>
            <p:cNvSpPr/>
            <p:nvPr/>
          </p:nvSpPr>
          <p:spPr>
            <a:xfrm>
              <a:off x="639400" y="1495958"/>
              <a:ext cx="27410" cy="12702"/>
            </a:xfrm>
            <a:custGeom>
              <a:avLst/>
              <a:gdLst/>
              <a:ahLst/>
              <a:cxnLst>
                <a:cxn ang="0">
                  <a:pos x="wd2" y="hd2"/>
                </a:cxn>
                <a:cxn ang="5400000">
                  <a:pos x="wd2" y="hd2"/>
                </a:cxn>
                <a:cxn ang="10800000">
                  <a:pos x="wd2" y="hd2"/>
                </a:cxn>
                <a:cxn ang="16200000">
                  <a:pos x="wd2" y="hd2"/>
                </a:cxn>
              </a:cxnLst>
              <a:rect l="0" t="0" r="r" b="b"/>
              <a:pathLst>
                <a:path w="20450" h="21600" extrusionOk="0">
                  <a:moveTo>
                    <a:pt x="0" y="7011"/>
                  </a:moveTo>
                  <a:lnTo>
                    <a:pt x="2257" y="7011"/>
                  </a:lnTo>
                  <a:cubicBezTo>
                    <a:pt x="8636" y="7011"/>
                    <a:pt x="17273" y="21600"/>
                    <a:pt x="19530" y="21600"/>
                  </a:cubicBezTo>
                  <a:cubicBezTo>
                    <a:pt x="19530" y="21600"/>
                    <a:pt x="21600" y="14589"/>
                    <a:pt x="19530" y="14589"/>
                  </a:cubicBezTo>
                  <a:cubicBezTo>
                    <a:pt x="19530" y="14589"/>
                    <a:pt x="10893" y="7011"/>
                    <a:pt x="10893" y="0"/>
                  </a:cubicBezTo>
                  <a:lnTo>
                    <a:pt x="4327" y="0"/>
                  </a:lnTo>
                  <a:cubicBezTo>
                    <a:pt x="2257" y="0"/>
                    <a:pt x="0" y="0"/>
                    <a:pt x="0" y="701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8" name="Google Shape;5747;p41"/>
            <p:cNvSpPr/>
            <p:nvPr/>
          </p:nvSpPr>
          <p:spPr>
            <a:xfrm>
              <a:off x="775474" y="1626802"/>
              <a:ext cx="12702" cy="27508"/>
            </a:xfrm>
            <a:custGeom>
              <a:avLst/>
              <a:gdLst/>
              <a:ahLst/>
              <a:cxnLst>
                <a:cxn ang="0">
                  <a:pos x="wd2" y="hd2"/>
                </a:cxn>
                <a:cxn ang="5400000">
                  <a:pos x="wd2" y="hd2"/>
                </a:cxn>
                <a:cxn ang="10800000">
                  <a:pos x="wd2" y="hd2"/>
                </a:cxn>
                <a:cxn ang="16200000">
                  <a:pos x="wd2" y="hd2"/>
                </a:cxn>
              </a:cxnLst>
              <a:rect l="0" t="0" r="r" b="b"/>
              <a:pathLst>
                <a:path w="17300" h="20523" extrusionOk="0">
                  <a:moveTo>
                    <a:pt x="0" y="20523"/>
                  </a:moveTo>
                  <a:lnTo>
                    <a:pt x="7425" y="20523"/>
                  </a:lnTo>
                  <a:lnTo>
                    <a:pt x="7425" y="16196"/>
                  </a:lnTo>
                  <a:cubicBezTo>
                    <a:pt x="14236" y="11868"/>
                    <a:pt x="14236" y="7559"/>
                    <a:pt x="14236" y="5321"/>
                  </a:cubicBezTo>
                  <a:lnTo>
                    <a:pt x="14236" y="3232"/>
                  </a:lnTo>
                  <a:cubicBezTo>
                    <a:pt x="21600" y="-1077"/>
                    <a:pt x="14236" y="-1077"/>
                    <a:pt x="7425" y="3232"/>
                  </a:cubicBezTo>
                  <a:cubicBezTo>
                    <a:pt x="7425" y="7559"/>
                    <a:pt x="0" y="11868"/>
                    <a:pt x="0" y="1619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89" name="Google Shape;5748;p41"/>
            <p:cNvSpPr/>
            <p:nvPr/>
          </p:nvSpPr>
          <p:spPr>
            <a:xfrm>
              <a:off x="810250" y="1495008"/>
              <a:ext cx="21485" cy="16407"/>
            </a:xfrm>
            <a:custGeom>
              <a:avLst/>
              <a:gdLst/>
              <a:ahLst/>
              <a:cxnLst>
                <a:cxn ang="0">
                  <a:pos x="wd2" y="hd2"/>
                </a:cxn>
                <a:cxn ang="5400000">
                  <a:pos x="wd2" y="hd2"/>
                </a:cxn>
                <a:cxn ang="10800000">
                  <a:pos x="wd2" y="hd2"/>
                </a:cxn>
                <a:cxn ang="16200000">
                  <a:pos x="wd2" y="hd2"/>
                </a:cxn>
              </a:cxnLst>
              <a:rect l="0" t="0" r="r" b="b"/>
              <a:pathLst>
                <a:path w="20045" h="20395" extrusionOk="0">
                  <a:moveTo>
                    <a:pt x="18801" y="0"/>
                  </a:moveTo>
                  <a:cubicBezTo>
                    <a:pt x="21600" y="0"/>
                    <a:pt x="18801" y="0"/>
                    <a:pt x="18801" y="0"/>
                  </a:cubicBezTo>
                  <a:lnTo>
                    <a:pt x="10800" y="7210"/>
                  </a:lnTo>
                  <a:cubicBezTo>
                    <a:pt x="10800" y="10940"/>
                    <a:pt x="8001" y="14390"/>
                    <a:pt x="5412" y="14390"/>
                  </a:cubicBezTo>
                  <a:cubicBezTo>
                    <a:pt x="2589" y="18150"/>
                    <a:pt x="0" y="18150"/>
                    <a:pt x="0" y="18150"/>
                  </a:cubicBezTo>
                  <a:cubicBezTo>
                    <a:pt x="0" y="21600"/>
                    <a:pt x="5412" y="21600"/>
                    <a:pt x="10800" y="14390"/>
                  </a:cubicBezTo>
                  <a:cubicBezTo>
                    <a:pt x="13389" y="10940"/>
                    <a:pt x="18801" y="3761"/>
                    <a:pt x="1880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0" name="Google Shape;5749;p41"/>
            <p:cNvSpPr/>
            <p:nvPr/>
          </p:nvSpPr>
          <p:spPr>
            <a:xfrm>
              <a:off x="708850" y="1670324"/>
              <a:ext cx="17377" cy="18711"/>
            </a:xfrm>
            <a:custGeom>
              <a:avLst/>
              <a:gdLst/>
              <a:ahLst/>
              <a:cxnLst>
                <a:cxn ang="0">
                  <a:pos x="wd2" y="hd2"/>
                </a:cxn>
                <a:cxn ang="5400000">
                  <a:pos x="wd2" y="hd2"/>
                </a:cxn>
                <a:cxn ang="10800000">
                  <a:pos x="wd2" y="hd2"/>
                </a:cxn>
                <a:cxn ang="16200000">
                  <a:pos x="wd2" y="hd2"/>
                </a:cxn>
              </a:cxnLst>
              <a:rect l="0" t="0" r="r" b="b"/>
              <a:pathLst>
                <a:path w="21600" h="19833" extrusionOk="0">
                  <a:moveTo>
                    <a:pt x="0" y="19833"/>
                  </a:moveTo>
                  <a:cubicBezTo>
                    <a:pt x="3761" y="19833"/>
                    <a:pt x="3761" y="19833"/>
                    <a:pt x="3761" y="16626"/>
                  </a:cubicBezTo>
                  <a:lnTo>
                    <a:pt x="7210" y="13684"/>
                  </a:lnTo>
                  <a:cubicBezTo>
                    <a:pt x="7210" y="13684"/>
                    <a:pt x="7210" y="10504"/>
                    <a:pt x="10940" y="10504"/>
                  </a:cubicBezTo>
                  <a:lnTo>
                    <a:pt x="10940" y="7562"/>
                  </a:lnTo>
                  <a:cubicBezTo>
                    <a:pt x="14390" y="7562"/>
                    <a:pt x="21600" y="4355"/>
                    <a:pt x="21600" y="1413"/>
                  </a:cubicBezTo>
                  <a:cubicBezTo>
                    <a:pt x="18150" y="-1767"/>
                    <a:pt x="18150" y="1413"/>
                    <a:pt x="18150" y="1413"/>
                  </a:cubicBezTo>
                  <a:lnTo>
                    <a:pt x="14390" y="1413"/>
                  </a:lnTo>
                  <a:lnTo>
                    <a:pt x="7210" y="7562"/>
                  </a:lnTo>
                  <a:cubicBezTo>
                    <a:pt x="3761" y="7562"/>
                    <a:pt x="0" y="16626"/>
                    <a:pt x="0" y="1983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1" name="Google Shape;5750;p41"/>
            <p:cNvSpPr/>
            <p:nvPr/>
          </p:nvSpPr>
          <p:spPr>
            <a:xfrm>
              <a:off x="761887" y="1680233"/>
              <a:ext cx="12702" cy="261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7269"/>
                    <a:pt x="0" y="9561"/>
                  </a:cubicBezTo>
                  <a:lnTo>
                    <a:pt x="0" y="21600"/>
                  </a:lnTo>
                  <a:lnTo>
                    <a:pt x="21600" y="21600"/>
                  </a:lnTo>
                  <a:lnTo>
                    <a:pt x="21600" y="12039"/>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2" name="Google Shape;5751;p41"/>
            <p:cNvSpPr/>
            <p:nvPr/>
          </p:nvSpPr>
          <p:spPr>
            <a:xfrm>
              <a:off x="633625" y="1572595"/>
              <a:ext cx="2315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799" y="21600"/>
                  </a:lnTo>
                  <a:cubicBezTo>
                    <a:pt x="5388" y="21600"/>
                    <a:pt x="13599" y="21600"/>
                    <a:pt x="16188" y="11221"/>
                  </a:cubicBezTo>
                  <a:cubicBezTo>
                    <a:pt x="19011" y="11221"/>
                    <a:pt x="21600" y="11221"/>
                    <a:pt x="21600" y="0"/>
                  </a:cubicBezTo>
                  <a:lnTo>
                    <a:pt x="16188" y="0"/>
                  </a:lnTo>
                  <a:cubicBezTo>
                    <a:pt x="10800" y="0"/>
                    <a:pt x="5388" y="11221"/>
                    <a:pt x="2799" y="11221"/>
                  </a:cubicBezTo>
                  <a:cubicBezTo>
                    <a:pt x="0" y="11221"/>
                    <a:pt x="0" y="11221"/>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3" name="Google Shape;5752;p41"/>
            <p:cNvSpPr/>
            <p:nvPr/>
          </p:nvSpPr>
          <p:spPr>
            <a:xfrm>
              <a:off x="879700" y="1654308"/>
              <a:ext cx="14377" cy="20127"/>
            </a:xfrm>
            <a:custGeom>
              <a:avLst/>
              <a:gdLst/>
              <a:ahLst/>
              <a:cxnLst>
                <a:cxn ang="0">
                  <a:pos x="wd2" y="hd2"/>
                </a:cxn>
                <a:cxn ang="5400000">
                  <a:pos x="wd2" y="hd2"/>
                </a:cxn>
                <a:cxn ang="10800000">
                  <a:pos x="wd2" y="hd2"/>
                </a:cxn>
                <a:cxn ang="16200000">
                  <a:pos x="wd2" y="hd2"/>
                </a:cxn>
              </a:cxnLst>
              <a:rect l="0" t="0" r="r" b="b"/>
              <a:pathLst>
                <a:path w="21600" h="21600" extrusionOk="0">
                  <a:moveTo>
                    <a:pt x="8715" y="2978"/>
                  </a:moveTo>
                  <a:cubicBezTo>
                    <a:pt x="4207" y="0"/>
                    <a:pt x="4207" y="0"/>
                    <a:pt x="0" y="0"/>
                  </a:cubicBezTo>
                  <a:cubicBezTo>
                    <a:pt x="0" y="2978"/>
                    <a:pt x="4207" y="2978"/>
                    <a:pt x="4207" y="6198"/>
                  </a:cubicBezTo>
                  <a:cubicBezTo>
                    <a:pt x="8715" y="6198"/>
                    <a:pt x="8715" y="6198"/>
                    <a:pt x="12885" y="9177"/>
                  </a:cubicBezTo>
                  <a:cubicBezTo>
                    <a:pt x="17393" y="15402"/>
                    <a:pt x="17393" y="21600"/>
                    <a:pt x="21600" y="21600"/>
                  </a:cubicBezTo>
                  <a:cubicBezTo>
                    <a:pt x="21600" y="18622"/>
                    <a:pt x="21600" y="12423"/>
                    <a:pt x="17393" y="9177"/>
                  </a:cubicBezTo>
                  <a:cubicBezTo>
                    <a:pt x="12885" y="6198"/>
                    <a:pt x="12885" y="2978"/>
                    <a:pt x="8715" y="29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4" name="Google Shape;5753;p41"/>
            <p:cNvSpPr/>
            <p:nvPr/>
          </p:nvSpPr>
          <p:spPr>
            <a:xfrm>
              <a:off x="693478" y="1432295"/>
              <a:ext cx="12703" cy="12702"/>
            </a:xfrm>
            <a:custGeom>
              <a:avLst/>
              <a:gdLst/>
              <a:ahLst/>
              <a:cxnLst>
                <a:cxn ang="0">
                  <a:pos x="wd2" y="hd2"/>
                </a:cxn>
                <a:cxn ang="5400000">
                  <a:pos x="wd2" y="hd2"/>
                </a:cxn>
                <a:cxn ang="10800000">
                  <a:pos x="wd2" y="hd2"/>
                </a:cxn>
                <a:cxn ang="16200000">
                  <a:pos x="wd2" y="hd2"/>
                </a:cxn>
              </a:cxnLst>
              <a:rect l="0" t="0" r="r" b="b"/>
              <a:pathLst>
                <a:path w="19016" h="21600" extrusionOk="0">
                  <a:moveTo>
                    <a:pt x="11266" y="21600"/>
                  </a:moveTo>
                  <a:cubicBezTo>
                    <a:pt x="21600" y="21600"/>
                    <a:pt x="21600" y="21600"/>
                    <a:pt x="11266" y="0"/>
                  </a:cubicBezTo>
                  <a:lnTo>
                    <a:pt x="0"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5" name="Google Shape;5754;p41"/>
            <p:cNvSpPr/>
            <p:nvPr/>
          </p:nvSpPr>
          <p:spPr>
            <a:xfrm>
              <a:off x="825550" y="1633933"/>
              <a:ext cx="12702" cy="21040"/>
            </a:xfrm>
            <a:custGeom>
              <a:avLst/>
              <a:gdLst/>
              <a:ahLst/>
              <a:cxnLst>
                <a:cxn ang="0">
                  <a:pos x="wd2" y="hd2"/>
                </a:cxn>
                <a:cxn ang="5400000">
                  <a:pos x="wd2" y="hd2"/>
                </a:cxn>
                <a:cxn ang="10800000">
                  <a:pos x="wd2" y="hd2"/>
                </a:cxn>
                <a:cxn ang="16200000">
                  <a:pos x="wd2" y="hd2"/>
                </a:cxn>
              </a:cxnLst>
              <a:rect l="0" t="0" r="r" b="b"/>
              <a:pathLst>
                <a:path w="21600" h="19630" extrusionOk="0">
                  <a:moveTo>
                    <a:pt x="7011" y="0"/>
                  </a:moveTo>
                  <a:cubicBezTo>
                    <a:pt x="0" y="0"/>
                    <a:pt x="0" y="0"/>
                    <a:pt x="0" y="2799"/>
                  </a:cubicBezTo>
                  <a:lnTo>
                    <a:pt x="14589" y="16188"/>
                  </a:lnTo>
                  <a:cubicBezTo>
                    <a:pt x="14589" y="21600"/>
                    <a:pt x="21600" y="19011"/>
                    <a:pt x="21600" y="19011"/>
                  </a:cubicBezTo>
                  <a:cubicBezTo>
                    <a:pt x="21600" y="13599"/>
                    <a:pt x="21600" y="10800"/>
                    <a:pt x="14589" y="8187"/>
                  </a:cubicBezTo>
                  <a:cubicBezTo>
                    <a:pt x="14589" y="5388"/>
                    <a:pt x="7011" y="0"/>
                    <a:pt x="701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6" name="Google Shape;5755;p41"/>
            <p:cNvSpPr/>
            <p:nvPr/>
          </p:nvSpPr>
          <p:spPr>
            <a:xfrm>
              <a:off x="659775" y="1445370"/>
              <a:ext cx="18128" cy="12702"/>
            </a:xfrm>
            <a:custGeom>
              <a:avLst/>
              <a:gdLst/>
              <a:ahLst/>
              <a:cxnLst>
                <a:cxn ang="0">
                  <a:pos x="wd2" y="hd2"/>
                </a:cxn>
                <a:cxn ang="5400000">
                  <a:pos x="wd2" y="hd2"/>
                </a:cxn>
                <a:cxn ang="10800000">
                  <a:pos x="wd2" y="hd2"/>
                </a:cxn>
                <a:cxn ang="16200000">
                  <a:pos x="wd2" y="hd2"/>
                </a:cxn>
              </a:cxnLst>
              <a:rect l="0" t="0" r="r" b="b"/>
              <a:pathLst>
                <a:path w="19431" h="21600" extrusionOk="0">
                  <a:moveTo>
                    <a:pt x="15383" y="16002"/>
                  </a:moveTo>
                  <a:cubicBezTo>
                    <a:pt x="12408" y="10823"/>
                    <a:pt x="12408" y="10823"/>
                    <a:pt x="9192" y="10823"/>
                  </a:cubicBezTo>
                  <a:cubicBezTo>
                    <a:pt x="6217" y="10823"/>
                    <a:pt x="6217" y="10823"/>
                    <a:pt x="6217" y="5178"/>
                  </a:cubicBezTo>
                  <a:cubicBezTo>
                    <a:pt x="2975" y="5178"/>
                    <a:pt x="2975" y="0"/>
                    <a:pt x="0" y="0"/>
                  </a:cubicBezTo>
                  <a:cubicBezTo>
                    <a:pt x="0" y="5178"/>
                    <a:pt x="0" y="10823"/>
                    <a:pt x="2975" y="10823"/>
                  </a:cubicBezTo>
                  <a:cubicBezTo>
                    <a:pt x="6217" y="16002"/>
                    <a:pt x="9192" y="16002"/>
                    <a:pt x="12408" y="21600"/>
                  </a:cubicBezTo>
                  <a:lnTo>
                    <a:pt x="18625" y="21600"/>
                  </a:lnTo>
                  <a:cubicBezTo>
                    <a:pt x="21600" y="16002"/>
                    <a:pt x="15383" y="16002"/>
                    <a:pt x="15383" y="1600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7" name="Google Shape;5756;p41"/>
            <p:cNvSpPr/>
            <p:nvPr/>
          </p:nvSpPr>
          <p:spPr>
            <a:xfrm>
              <a:off x="682925" y="1597245"/>
              <a:ext cx="18610" cy="12702"/>
            </a:xfrm>
            <a:custGeom>
              <a:avLst/>
              <a:gdLst/>
              <a:ahLst/>
              <a:cxnLst>
                <a:cxn ang="0">
                  <a:pos x="wd2" y="hd2"/>
                </a:cxn>
                <a:cxn ang="5400000">
                  <a:pos x="wd2" y="hd2"/>
                </a:cxn>
                <a:cxn ang="10800000">
                  <a:pos x="wd2" y="hd2"/>
                </a:cxn>
                <a:cxn ang="16200000">
                  <a:pos x="wd2" y="hd2"/>
                </a:cxn>
              </a:cxnLst>
              <a:rect l="0" t="0" r="r" b="b"/>
              <a:pathLst>
                <a:path w="19947" h="21600" extrusionOk="0">
                  <a:moveTo>
                    <a:pt x="18625" y="7385"/>
                  </a:moveTo>
                  <a:cubicBezTo>
                    <a:pt x="21600" y="0"/>
                    <a:pt x="18625" y="0"/>
                    <a:pt x="18625" y="0"/>
                  </a:cubicBezTo>
                  <a:cubicBezTo>
                    <a:pt x="15383" y="0"/>
                    <a:pt x="2975" y="14215"/>
                    <a:pt x="0" y="14215"/>
                  </a:cubicBezTo>
                  <a:cubicBezTo>
                    <a:pt x="0" y="21600"/>
                    <a:pt x="0" y="21600"/>
                    <a:pt x="2975" y="21600"/>
                  </a:cubicBezTo>
                  <a:lnTo>
                    <a:pt x="6217" y="21600"/>
                  </a:lnTo>
                  <a:lnTo>
                    <a:pt x="9192" y="14215"/>
                  </a:lnTo>
                  <a:cubicBezTo>
                    <a:pt x="12408" y="14215"/>
                    <a:pt x="18625" y="7385"/>
                    <a:pt x="18625" y="738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8" name="Google Shape;5757;p41"/>
            <p:cNvSpPr/>
            <p:nvPr/>
          </p:nvSpPr>
          <p:spPr>
            <a:xfrm>
              <a:off x="782766" y="1534467"/>
              <a:ext cx="12703" cy="12702"/>
            </a:xfrm>
            <a:custGeom>
              <a:avLst/>
              <a:gdLst/>
              <a:ahLst/>
              <a:cxnLst>
                <a:cxn ang="0">
                  <a:pos x="wd2" y="hd2"/>
                </a:cxn>
                <a:cxn ang="5400000">
                  <a:pos x="wd2" y="hd2"/>
                </a:cxn>
                <a:cxn ang="10800000">
                  <a:pos x="wd2" y="hd2"/>
                </a:cxn>
                <a:cxn ang="16200000">
                  <a:pos x="wd2" y="hd2"/>
                </a:cxn>
              </a:cxnLst>
              <a:rect l="0" t="0" r="r" b="b"/>
              <a:pathLst>
                <a:path w="18723" h="15935" extrusionOk="0">
                  <a:moveTo>
                    <a:pt x="0" y="8929"/>
                  </a:moveTo>
                  <a:cubicBezTo>
                    <a:pt x="0" y="8929"/>
                    <a:pt x="10777" y="19706"/>
                    <a:pt x="16422" y="14528"/>
                  </a:cubicBezTo>
                  <a:cubicBezTo>
                    <a:pt x="21600" y="8929"/>
                    <a:pt x="16422" y="3704"/>
                    <a:pt x="16422" y="3704"/>
                  </a:cubicBezTo>
                  <a:cubicBezTo>
                    <a:pt x="10777" y="-1894"/>
                    <a:pt x="0" y="-1894"/>
                    <a:pt x="0" y="892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999" name="Google Shape;5758;p41"/>
            <p:cNvSpPr/>
            <p:nvPr/>
          </p:nvSpPr>
          <p:spPr>
            <a:xfrm>
              <a:off x="633625" y="1506762"/>
              <a:ext cx="17352" cy="12702"/>
            </a:xfrm>
            <a:custGeom>
              <a:avLst/>
              <a:gdLst/>
              <a:ahLst/>
              <a:cxnLst>
                <a:cxn ang="0">
                  <a:pos x="wd2" y="hd2"/>
                </a:cxn>
                <a:cxn ang="5400000">
                  <a:pos x="wd2" y="hd2"/>
                </a:cxn>
                <a:cxn ang="10800000">
                  <a:pos x="wd2" y="hd2"/>
                </a:cxn>
                <a:cxn ang="16200000">
                  <a:pos x="wd2" y="hd2"/>
                </a:cxn>
              </a:cxnLst>
              <a:rect l="0" t="0" r="r" b="b"/>
              <a:pathLst>
                <a:path w="21600" h="17705" extrusionOk="0">
                  <a:moveTo>
                    <a:pt x="0" y="0"/>
                  </a:moveTo>
                  <a:lnTo>
                    <a:pt x="0" y="7011"/>
                  </a:lnTo>
                  <a:cubicBezTo>
                    <a:pt x="0" y="7011"/>
                    <a:pt x="7190" y="7011"/>
                    <a:pt x="10956" y="14589"/>
                  </a:cubicBezTo>
                  <a:lnTo>
                    <a:pt x="14410" y="14589"/>
                  </a:lnTo>
                  <a:cubicBezTo>
                    <a:pt x="18145" y="14589"/>
                    <a:pt x="18145" y="21600"/>
                    <a:pt x="21600" y="14589"/>
                  </a:cubicBezTo>
                  <a:cubicBezTo>
                    <a:pt x="21600" y="7011"/>
                    <a:pt x="7190"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0" name="Google Shape;5759;p41"/>
            <p:cNvSpPr/>
            <p:nvPr/>
          </p:nvSpPr>
          <p:spPr>
            <a:xfrm>
              <a:off x="726225" y="1512383"/>
              <a:ext cx="14577" cy="12825"/>
            </a:xfrm>
            <a:custGeom>
              <a:avLst/>
              <a:gdLst/>
              <a:ahLst/>
              <a:cxnLst>
                <a:cxn ang="0">
                  <a:pos x="wd2" y="hd2"/>
                </a:cxn>
                <a:cxn ang="5400000">
                  <a:pos x="wd2" y="hd2"/>
                </a:cxn>
                <a:cxn ang="10800000">
                  <a:pos x="wd2" y="hd2"/>
                </a:cxn>
                <a:cxn ang="16200000">
                  <a:pos x="wd2" y="hd2"/>
                </a:cxn>
              </a:cxnLst>
              <a:rect l="0" t="0" r="r" b="b"/>
              <a:pathLst>
                <a:path w="21600" h="19004" extrusionOk="0">
                  <a:moveTo>
                    <a:pt x="8558" y="13042"/>
                  </a:moveTo>
                  <a:cubicBezTo>
                    <a:pt x="8558" y="17154"/>
                    <a:pt x="17154" y="21600"/>
                    <a:pt x="21600" y="17154"/>
                  </a:cubicBezTo>
                  <a:lnTo>
                    <a:pt x="17154" y="17154"/>
                  </a:lnTo>
                  <a:cubicBezTo>
                    <a:pt x="4446" y="8558"/>
                    <a:pt x="8558" y="4446"/>
                    <a:pt x="4446" y="0"/>
                  </a:cubicBezTo>
                  <a:lnTo>
                    <a:pt x="0" y="0"/>
                  </a:lnTo>
                  <a:cubicBezTo>
                    <a:pt x="0" y="4446"/>
                    <a:pt x="4446" y="13042"/>
                    <a:pt x="8558" y="1304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1" name="Google Shape;5760;p41"/>
            <p:cNvSpPr/>
            <p:nvPr/>
          </p:nvSpPr>
          <p:spPr>
            <a:xfrm>
              <a:off x="968431" y="1550368"/>
              <a:ext cx="12703" cy="12702"/>
            </a:xfrm>
            <a:custGeom>
              <a:avLst/>
              <a:gdLst/>
              <a:ahLst/>
              <a:cxnLst>
                <a:cxn ang="0">
                  <a:pos x="wd2" y="hd2"/>
                </a:cxn>
                <a:cxn ang="5400000">
                  <a:pos x="wd2" y="hd2"/>
                </a:cxn>
                <a:cxn ang="10800000">
                  <a:pos x="wd2" y="hd2"/>
                </a:cxn>
                <a:cxn ang="16200000">
                  <a:pos x="wd2" y="hd2"/>
                </a:cxn>
              </a:cxnLst>
              <a:rect l="0" t="0" r="r" b="b"/>
              <a:pathLst>
                <a:path w="16291" h="18530" extrusionOk="0">
                  <a:moveTo>
                    <a:pt x="16291" y="7753"/>
                  </a:moveTo>
                  <a:lnTo>
                    <a:pt x="16291" y="2155"/>
                  </a:lnTo>
                  <a:cubicBezTo>
                    <a:pt x="8927" y="-3070"/>
                    <a:pt x="-5309" y="2155"/>
                    <a:pt x="2055" y="7753"/>
                  </a:cubicBezTo>
                  <a:cubicBezTo>
                    <a:pt x="2055" y="12932"/>
                    <a:pt x="2055" y="18530"/>
                    <a:pt x="8927" y="18530"/>
                  </a:cubicBezTo>
                  <a:cubicBezTo>
                    <a:pt x="16291" y="18530"/>
                    <a:pt x="16291" y="12932"/>
                    <a:pt x="16291" y="775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2" name="Google Shape;5761;p41"/>
            <p:cNvSpPr/>
            <p:nvPr/>
          </p:nvSpPr>
          <p:spPr>
            <a:xfrm>
              <a:off x="614300" y="1469908"/>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14236" y="21600"/>
                  </a:moveTo>
                  <a:cubicBezTo>
                    <a:pt x="21600" y="21600"/>
                    <a:pt x="21600" y="14236"/>
                    <a:pt x="21600" y="14236"/>
                  </a:cubicBezTo>
                  <a:cubicBezTo>
                    <a:pt x="21600" y="7425"/>
                    <a:pt x="21600" y="0"/>
                    <a:pt x="7425" y="0"/>
                  </a:cubicBezTo>
                  <a:cubicBezTo>
                    <a:pt x="7425" y="0"/>
                    <a:pt x="0" y="7425"/>
                    <a:pt x="0" y="14236"/>
                  </a:cubicBezTo>
                  <a:cubicBezTo>
                    <a:pt x="0" y="21600"/>
                    <a:pt x="7425" y="21600"/>
                    <a:pt x="14236"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3" name="Google Shape;5762;p41"/>
            <p:cNvSpPr/>
            <p:nvPr/>
          </p:nvSpPr>
          <p:spPr>
            <a:xfrm>
              <a:off x="793725" y="1567642"/>
              <a:ext cx="12702" cy="12702"/>
            </a:xfrm>
            <a:custGeom>
              <a:avLst/>
              <a:gdLst/>
              <a:ahLst/>
              <a:cxnLst>
                <a:cxn ang="0">
                  <a:pos x="wd2" y="hd2"/>
                </a:cxn>
                <a:cxn ang="5400000">
                  <a:pos x="wd2" y="hd2"/>
                </a:cxn>
                <a:cxn ang="10800000">
                  <a:pos x="wd2" y="hd2"/>
                </a:cxn>
                <a:cxn ang="16200000">
                  <a:pos x="wd2" y="hd2"/>
                </a:cxn>
              </a:cxnLst>
              <a:rect l="0" t="0" r="r" b="b"/>
              <a:pathLst>
                <a:path w="21600" h="18906" extrusionOk="0">
                  <a:moveTo>
                    <a:pt x="14175" y="18906"/>
                  </a:moveTo>
                  <a:cubicBezTo>
                    <a:pt x="21600" y="18906"/>
                    <a:pt x="21600" y="13308"/>
                    <a:pt x="21600" y="8083"/>
                  </a:cubicBezTo>
                  <a:cubicBezTo>
                    <a:pt x="21600" y="-2694"/>
                    <a:pt x="0" y="-2694"/>
                    <a:pt x="0" y="8083"/>
                  </a:cubicBezTo>
                  <a:cubicBezTo>
                    <a:pt x="0" y="13308"/>
                    <a:pt x="7364" y="18906"/>
                    <a:pt x="14175" y="1890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4" name="Google Shape;5763;p41"/>
            <p:cNvSpPr/>
            <p:nvPr/>
          </p:nvSpPr>
          <p:spPr>
            <a:xfrm>
              <a:off x="775733" y="1599208"/>
              <a:ext cx="12702" cy="14577"/>
            </a:xfrm>
            <a:custGeom>
              <a:avLst/>
              <a:gdLst/>
              <a:ahLst/>
              <a:cxnLst>
                <a:cxn ang="0">
                  <a:pos x="wd2" y="hd2"/>
                </a:cxn>
                <a:cxn ang="5400000">
                  <a:pos x="wd2" y="hd2"/>
                </a:cxn>
                <a:cxn ang="10800000">
                  <a:pos x="wd2" y="hd2"/>
                </a:cxn>
                <a:cxn ang="16200000">
                  <a:pos x="wd2" y="hd2"/>
                </a:cxn>
              </a:cxnLst>
              <a:rect l="0" t="0" r="r" b="b"/>
              <a:pathLst>
                <a:path w="18723" h="21600" extrusionOk="0">
                  <a:moveTo>
                    <a:pt x="2301" y="21600"/>
                  </a:moveTo>
                  <a:lnTo>
                    <a:pt x="7946" y="17154"/>
                  </a:lnTo>
                  <a:lnTo>
                    <a:pt x="13125" y="13004"/>
                  </a:lnTo>
                  <a:cubicBezTo>
                    <a:pt x="13125" y="13004"/>
                    <a:pt x="13125" y="8558"/>
                    <a:pt x="18723" y="8558"/>
                  </a:cubicBezTo>
                  <a:lnTo>
                    <a:pt x="18723" y="0"/>
                  </a:lnTo>
                  <a:cubicBezTo>
                    <a:pt x="18723" y="0"/>
                    <a:pt x="13125" y="0"/>
                    <a:pt x="13125" y="4446"/>
                  </a:cubicBezTo>
                  <a:lnTo>
                    <a:pt x="7946" y="8558"/>
                  </a:lnTo>
                  <a:cubicBezTo>
                    <a:pt x="7946" y="13004"/>
                    <a:pt x="2301" y="13004"/>
                    <a:pt x="2301" y="13004"/>
                  </a:cubicBezTo>
                  <a:cubicBezTo>
                    <a:pt x="2301" y="17154"/>
                    <a:pt x="-2877" y="17154"/>
                    <a:pt x="2301"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5" name="Google Shape;5764;p41"/>
            <p:cNvSpPr/>
            <p:nvPr/>
          </p:nvSpPr>
          <p:spPr>
            <a:xfrm>
              <a:off x="746600" y="1562520"/>
              <a:ext cx="1435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177" y="21600"/>
                    <a:pt x="8693" y="14215"/>
                    <a:pt x="12870" y="14215"/>
                  </a:cubicBezTo>
                  <a:cubicBezTo>
                    <a:pt x="12870" y="14215"/>
                    <a:pt x="17423" y="14215"/>
                    <a:pt x="21600" y="7385"/>
                  </a:cubicBezTo>
                  <a:cubicBezTo>
                    <a:pt x="21600" y="0"/>
                    <a:pt x="21600" y="0"/>
                    <a:pt x="17423" y="0"/>
                  </a:cubicBezTo>
                  <a:lnTo>
                    <a:pt x="4177" y="7385"/>
                  </a:lnTo>
                  <a:cubicBezTo>
                    <a:pt x="0" y="14215"/>
                    <a:pt x="0" y="14215"/>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6" name="Google Shape;5765;p41"/>
            <p:cNvSpPr/>
            <p:nvPr/>
          </p:nvSpPr>
          <p:spPr>
            <a:xfrm>
              <a:off x="627462" y="1547435"/>
              <a:ext cx="14965" cy="12702"/>
            </a:xfrm>
            <a:custGeom>
              <a:avLst/>
              <a:gdLst/>
              <a:ahLst/>
              <a:cxnLst>
                <a:cxn ang="0">
                  <a:pos x="wd2" y="hd2"/>
                </a:cxn>
                <a:cxn ang="5400000">
                  <a:pos x="wd2" y="hd2"/>
                </a:cxn>
                <a:cxn ang="10800000">
                  <a:pos x="wd2" y="hd2"/>
                </a:cxn>
                <a:cxn ang="16200000">
                  <a:pos x="wd2" y="hd2"/>
                </a:cxn>
              </a:cxnLst>
              <a:rect l="0" t="0" r="r" b="b"/>
              <a:pathLst>
                <a:path w="18601" h="15807" extrusionOk="0">
                  <a:moveTo>
                    <a:pt x="4211" y="4635"/>
                  </a:moveTo>
                  <a:cubicBezTo>
                    <a:pt x="451" y="4635"/>
                    <a:pt x="-2999" y="4635"/>
                    <a:pt x="4211" y="15807"/>
                  </a:cubicBezTo>
                  <a:lnTo>
                    <a:pt x="14840" y="15807"/>
                  </a:lnTo>
                  <a:cubicBezTo>
                    <a:pt x="18601" y="15807"/>
                    <a:pt x="18601" y="4635"/>
                    <a:pt x="18601" y="4635"/>
                  </a:cubicBezTo>
                  <a:cubicBezTo>
                    <a:pt x="18601" y="-5793"/>
                    <a:pt x="14840" y="4635"/>
                    <a:pt x="11391" y="463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7" name="Google Shape;5766;p41"/>
            <p:cNvSpPr/>
            <p:nvPr/>
          </p:nvSpPr>
          <p:spPr>
            <a:xfrm>
              <a:off x="675890" y="1426944"/>
              <a:ext cx="12837" cy="12702"/>
            </a:xfrm>
            <a:custGeom>
              <a:avLst/>
              <a:gdLst/>
              <a:ahLst/>
              <a:cxnLst>
                <a:cxn ang="0">
                  <a:pos x="wd2" y="hd2"/>
                </a:cxn>
                <a:cxn ang="5400000">
                  <a:pos x="wd2" y="hd2"/>
                </a:cxn>
                <a:cxn ang="10800000">
                  <a:pos x="wd2" y="hd2"/>
                </a:cxn>
                <a:cxn ang="16200000">
                  <a:pos x="wd2" y="hd2"/>
                </a:cxn>
              </a:cxnLst>
              <a:rect l="0" t="0" r="r" b="b"/>
              <a:pathLst>
                <a:path w="18988" h="17586" extrusionOk="0">
                  <a:moveTo>
                    <a:pt x="1863" y="0"/>
                  </a:moveTo>
                  <a:cubicBezTo>
                    <a:pt x="-2612" y="0"/>
                    <a:pt x="1863" y="5178"/>
                    <a:pt x="5969" y="10777"/>
                  </a:cubicBezTo>
                  <a:cubicBezTo>
                    <a:pt x="10407" y="10777"/>
                    <a:pt x="14513" y="21600"/>
                    <a:pt x="18988" y="15955"/>
                  </a:cubicBezTo>
                  <a:cubicBezTo>
                    <a:pt x="18988" y="10777"/>
                    <a:pt x="14513" y="10777"/>
                    <a:pt x="10407" y="5178"/>
                  </a:cubicBezTo>
                  <a:lnTo>
                    <a:pt x="5969"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8" name="Google Shape;5767;p41"/>
            <p:cNvSpPr/>
            <p:nvPr/>
          </p:nvSpPr>
          <p:spPr>
            <a:xfrm>
              <a:off x="721375" y="1614985"/>
              <a:ext cx="12702" cy="12702"/>
            </a:xfrm>
            <a:custGeom>
              <a:avLst/>
              <a:gdLst/>
              <a:ahLst/>
              <a:cxnLst>
                <a:cxn ang="0">
                  <a:pos x="wd2" y="hd2"/>
                </a:cxn>
                <a:cxn ang="5400000">
                  <a:pos x="wd2" y="hd2"/>
                </a:cxn>
                <a:cxn ang="10800000">
                  <a:pos x="wd2" y="hd2"/>
                </a:cxn>
                <a:cxn ang="16200000">
                  <a:pos x="wd2" y="hd2"/>
                </a:cxn>
              </a:cxnLst>
              <a:rect l="0" t="0" r="r" b="b"/>
              <a:pathLst>
                <a:path w="21600" h="17829" extrusionOk="0">
                  <a:moveTo>
                    <a:pt x="21600" y="10823"/>
                  </a:moveTo>
                  <a:lnTo>
                    <a:pt x="21600" y="5598"/>
                  </a:lnTo>
                  <a:lnTo>
                    <a:pt x="14589" y="0"/>
                  </a:lnTo>
                  <a:cubicBezTo>
                    <a:pt x="7011" y="0"/>
                    <a:pt x="0" y="5598"/>
                    <a:pt x="0" y="10823"/>
                  </a:cubicBezTo>
                  <a:cubicBezTo>
                    <a:pt x="0" y="10823"/>
                    <a:pt x="7011" y="10823"/>
                    <a:pt x="7011" y="16422"/>
                  </a:cubicBezTo>
                  <a:cubicBezTo>
                    <a:pt x="14589" y="21600"/>
                    <a:pt x="21600" y="10823"/>
                    <a:pt x="21600" y="1082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09" name="Google Shape;5768;p41"/>
            <p:cNvSpPr/>
            <p:nvPr/>
          </p:nvSpPr>
          <p:spPr>
            <a:xfrm>
              <a:off x="813025" y="1592028"/>
              <a:ext cx="14602" cy="12702"/>
            </a:xfrm>
            <a:custGeom>
              <a:avLst/>
              <a:gdLst/>
              <a:ahLst/>
              <a:cxnLst>
                <a:cxn ang="0">
                  <a:pos x="wd2" y="hd2"/>
                </a:cxn>
                <a:cxn ang="5400000">
                  <a:pos x="wd2" y="hd2"/>
                </a:cxn>
                <a:cxn ang="10800000">
                  <a:pos x="wd2" y="hd2"/>
                </a:cxn>
                <a:cxn ang="16200000">
                  <a:pos x="wd2" y="hd2"/>
                </a:cxn>
              </a:cxnLst>
              <a:rect l="0" t="0" r="r" b="b"/>
              <a:pathLst>
                <a:path w="21600" h="12329" extrusionOk="0">
                  <a:moveTo>
                    <a:pt x="0" y="2488"/>
                  </a:moveTo>
                  <a:cubicBezTo>
                    <a:pt x="4475" y="7713"/>
                    <a:pt x="21600" y="18490"/>
                    <a:pt x="21600" y="7713"/>
                  </a:cubicBezTo>
                  <a:cubicBezTo>
                    <a:pt x="21600" y="7713"/>
                    <a:pt x="17125" y="2488"/>
                    <a:pt x="13019" y="2488"/>
                  </a:cubicBezTo>
                  <a:cubicBezTo>
                    <a:pt x="8581" y="2488"/>
                    <a:pt x="0" y="-3110"/>
                    <a:pt x="0" y="248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0" name="Google Shape;5769;p41"/>
            <p:cNvSpPr/>
            <p:nvPr/>
          </p:nvSpPr>
          <p:spPr>
            <a:xfrm>
              <a:off x="854487" y="1706150"/>
              <a:ext cx="12702" cy="12703"/>
            </a:xfrm>
            <a:custGeom>
              <a:avLst/>
              <a:gdLst/>
              <a:ahLst/>
              <a:cxnLst>
                <a:cxn ang="0">
                  <a:pos x="wd2" y="hd2"/>
                </a:cxn>
                <a:cxn ang="5400000">
                  <a:pos x="wd2" y="hd2"/>
                </a:cxn>
                <a:cxn ang="10800000">
                  <a:pos x="wd2" y="hd2"/>
                </a:cxn>
                <a:cxn ang="16200000">
                  <a:pos x="wd2" y="hd2"/>
                </a:cxn>
              </a:cxnLst>
              <a:rect l="0" t="0" r="r" b="b"/>
              <a:pathLst>
                <a:path w="21600" h="13830" extrusionOk="0">
                  <a:moveTo>
                    <a:pt x="0" y="6321"/>
                  </a:moveTo>
                  <a:lnTo>
                    <a:pt x="0" y="11500"/>
                  </a:lnTo>
                  <a:cubicBezTo>
                    <a:pt x="7053" y="17098"/>
                    <a:pt x="21600" y="11500"/>
                    <a:pt x="21600" y="6321"/>
                  </a:cubicBezTo>
                  <a:cubicBezTo>
                    <a:pt x="14610" y="-4502"/>
                    <a:pt x="0" y="676"/>
                    <a:pt x="0" y="63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1" name="Google Shape;5770;p41"/>
            <p:cNvSpPr/>
            <p:nvPr/>
          </p:nvSpPr>
          <p:spPr>
            <a:xfrm>
              <a:off x="921050" y="1637758"/>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14236"/>
                  </a:moveTo>
                  <a:cubicBezTo>
                    <a:pt x="7364" y="14236"/>
                    <a:pt x="7364" y="21600"/>
                    <a:pt x="14236" y="21600"/>
                  </a:cubicBezTo>
                  <a:lnTo>
                    <a:pt x="21600" y="21600"/>
                  </a:lnTo>
                  <a:lnTo>
                    <a:pt x="21600" y="7364"/>
                  </a:lnTo>
                  <a:cubicBezTo>
                    <a:pt x="14236" y="7364"/>
                    <a:pt x="14236" y="0"/>
                    <a:pt x="14236" y="0"/>
                  </a:cubicBezTo>
                  <a:cubicBezTo>
                    <a:pt x="7364" y="7364"/>
                    <a:pt x="0" y="7364"/>
                    <a:pt x="0" y="1423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2" name="Google Shape;5771;p41"/>
            <p:cNvSpPr/>
            <p:nvPr/>
          </p:nvSpPr>
          <p:spPr>
            <a:xfrm>
              <a:off x="639400" y="1482995"/>
              <a:ext cx="146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0379"/>
                    <a:pt x="4475" y="10379"/>
                    <a:pt x="4475" y="10379"/>
                  </a:cubicBezTo>
                  <a:cubicBezTo>
                    <a:pt x="13019" y="10379"/>
                    <a:pt x="13019" y="21600"/>
                    <a:pt x="17125" y="21600"/>
                  </a:cubicBezTo>
                  <a:cubicBezTo>
                    <a:pt x="21600" y="21600"/>
                    <a:pt x="21600" y="10379"/>
                    <a:pt x="21600" y="10379"/>
                  </a:cubicBezTo>
                  <a:lnTo>
                    <a:pt x="17125" y="10379"/>
                  </a:lnTo>
                  <a:lnTo>
                    <a:pt x="13019"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3" name="Google Shape;5772;p41"/>
            <p:cNvSpPr/>
            <p:nvPr/>
          </p:nvSpPr>
          <p:spPr>
            <a:xfrm>
              <a:off x="824037" y="1542691"/>
              <a:ext cx="12702" cy="12703"/>
            </a:xfrm>
            <a:custGeom>
              <a:avLst/>
              <a:gdLst/>
              <a:ahLst/>
              <a:cxnLst>
                <a:cxn ang="0">
                  <a:pos x="wd2" y="hd2"/>
                </a:cxn>
                <a:cxn ang="5400000">
                  <a:pos x="wd2" y="hd2"/>
                </a:cxn>
                <a:cxn ang="10800000">
                  <a:pos x="wd2" y="hd2"/>
                </a:cxn>
                <a:cxn ang="16200000">
                  <a:pos x="wd2" y="hd2"/>
                </a:cxn>
              </a:cxnLst>
              <a:rect l="0" t="0" r="r" b="b"/>
              <a:pathLst>
                <a:path w="21600" h="15953" extrusionOk="0">
                  <a:moveTo>
                    <a:pt x="21600" y="10664"/>
                  </a:moveTo>
                  <a:cubicBezTo>
                    <a:pt x="21600" y="3107"/>
                    <a:pt x="10823" y="3107"/>
                    <a:pt x="5645" y="3107"/>
                  </a:cubicBezTo>
                  <a:cubicBezTo>
                    <a:pt x="0" y="3107"/>
                    <a:pt x="0" y="-3883"/>
                    <a:pt x="0" y="3107"/>
                  </a:cubicBezTo>
                  <a:lnTo>
                    <a:pt x="0" y="10664"/>
                  </a:lnTo>
                  <a:lnTo>
                    <a:pt x="10823" y="10664"/>
                  </a:lnTo>
                  <a:cubicBezTo>
                    <a:pt x="16422" y="17717"/>
                    <a:pt x="21600" y="17717"/>
                    <a:pt x="21600" y="1066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4" name="Google Shape;5773;p41"/>
            <p:cNvSpPr/>
            <p:nvPr/>
          </p:nvSpPr>
          <p:spPr>
            <a:xfrm>
              <a:off x="782035" y="1556733"/>
              <a:ext cx="12702" cy="12702"/>
            </a:xfrm>
            <a:custGeom>
              <a:avLst/>
              <a:gdLst/>
              <a:ahLst/>
              <a:cxnLst>
                <a:cxn ang="0">
                  <a:pos x="wd2" y="hd2"/>
                </a:cxn>
                <a:cxn ang="5400000">
                  <a:pos x="wd2" y="hd2"/>
                </a:cxn>
                <a:cxn ang="10800000">
                  <a:pos x="wd2" y="hd2"/>
                </a:cxn>
                <a:cxn ang="16200000">
                  <a:pos x="wd2" y="hd2"/>
                </a:cxn>
              </a:cxnLst>
              <a:rect l="0" t="0" r="r" b="b"/>
              <a:pathLst>
                <a:path w="14029" h="21600" extrusionOk="0">
                  <a:moveTo>
                    <a:pt x="9796" y="0"/>
                  </a:moveTo>
                  <a:cubicBezTo>
                    <a:pt x="4618" y="0"/>
                    <a:pt x="-6159" y="14236"/>
                    <a:pt x="4618" y="21600"/>
                  </a:cubicBezTo>
                  <a:lnTo>
                    <a:pt x="9796" y="21600"/>
                  </a:lnTo>
                  <a:cubicBezTo>
                    <a:pt x="15441" y="14236"/>
                    <a:pt x="15441" y="0"/>
                    <a:pt x="979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5" name="Google Shape;5774;p41"/>
            <p:cNvSpPr/>
            <p:nvPr/>
          </p:nvSpPr>
          <p:spPr>
            <a:xfrm>
              <a:off x="756536" y="1517595"/>
              <a:ext cx="12702" cy="12702"/>
            </a:xfrm>
            <a:custGeom>
              <a:avLst/>
              <a:gdLst/>
              <a:ahLst/>
              <a:cxnLst>
                <a:cxn ang="0">
                  <a:pos x="wd2" y="hd2"/>
                </a:cxn>
                <a:cxn ang="5400000">
                  <a:pos x="wd2" y="hd2"/>
                </a:cxn>
                <a:cxn ang="10800000">
                  <a:pos x="wd2" y="hd2"/>
                </a:cxn>
                <a:cxn ang="16200000">
                  <a:pos x="wd2" y="hd2"/>
                </a:cxn>
              </a:cxnLst>
              <a:rect l="0" t="0" r="r" b="b"/>
              <a:pathLst>
                <a:path w="17586" h="21600" extrusionOk="0">
                  <a:moveTo>
                    <a:pt x="5178" y="0"/>
                  </a:moveTo>
                  <a:cubicBezTo>
                    <a:pt x="0" y="0"/>
                    <a:pt x="0" y="0"/>
                    <a:pt x="0" y="5645"/>
                  </a:cubicBezTo>
                  <a:cubicBezTo>
                    <a:pt x="0" y="5645"/>
                    <a:pt x="0" y="10823"/>
                    <a:pt x="5178" y="10823"/>
                  </a:cubicBezTo>
                  <a:cubicBezTo>
                    <a:pt x="5178" y="16422"/>
                    <a:pt x="10777" y="16422"/>
                    <a:pt x="15955" y="21600"/>
                  </a:cubicBezTo>
                  <a:cubicBezTo>
                    <a:pt x="21600" y="21600"/>
                    <a:pt x="10777" y="10823"/>
                    <a:pt x="10777" y="10823"/>
                  </a:cubicBezTo>
                  <a:cubicBezTo>
                    <a:pt x="5178" y="5645"/>
                    <a:pt x="10777" y="5645"/>
                    <a:pt x="517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6" name="Google Shape;5775;p41"/>
            <p:cNvSpPr/>
            <p:nvPr/>
          </p:nvSpPr>
          <p:spPr>
            <a:xfrm>
              <a:off x="714087" y="1520396"/>
              <a:ext cx="12702" cy="12702"/>
            </a:xfrm>
            <a:custGeom>
              <a:avLst/>
              <a:gdLst/>
              <a:ahLst/>
              <a:cxnLst>
                <a:cxn ang="0">
                  <a:pos x="wd2" y="hd2"/>
                </a:cxn>
                <a:cxn ang="5400000">
                  <a:pos x="wd2" y="hd2"/>
                </a:cxn>
                <a:cxn ang="10800000">
                  <a:pos x="wd2" y="hd2"/>
                </a:cxn>
                <a:cxn ang="16200000">
                  <a:pos x="wd2" y="hd2"/>
                </a:cxn>
              </a:cxnLst>
              <a:rect l="0" t="0" r="r" b="b"/>
              <a:pathLst>
                <a:path w="21600" h="13691" extrusionOk="0">
                  <a:moveTo>
                    <a:pt x="0" y="7364"/>
                  </a:moveTo>
                  <a:cubicBezTo>
                    <a:pt x="0" y="7364"/>
                    <a:pt x="21600" y="21600"/>
                    <a:pt x="21600" y="7364"/>
                  </a:cubicBezTo>
                  <a:cubicBezTo>
                    <a:pt x="16422" y="7364"/>
                    <a:pt x="5598"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7" name="Google Shape;5776;p41"/>
            <p:cNvSpPr/>
            <p:nvPr/>
          </p:nvSpPr>
          <p:spPr>
            <a:xfrm>
              <a:off x="879137" y="1573015"/>
              <a:ext cx="12702" cy="12702"/>
            </a:xfrm>
            <a:custGeom>
              <a:avLst/>
              <a:gdLst/>
              <a:ahLst/>
              <a:cxnLst>
                <a:cxn ang="0">
                  <a:pos x="wd2" y="hd2"/>
                </a:cxn>
                <a:cxn ang="5400000">
                  <a:pos x="wd2" y="hd2"/>
                </a:cxn>
                <a:cxn ang="10800000">
                  <a:pos x="wd2" y="hd2"/>
                </a:cxn>
                <a:cxn ang="16200000">
                  <a:pos x="wd2" y="hd2"/>
                </a:cxn>
              </a:cxnLst>
              <a:rect l="0" t="0" r="r" b="b"/>
              <a:pathLst>
                <a:path w="21600" h="16282" extrusionOk="0">
                  <a:moveTo>
                    <a:pt x="0" y="0"/>
                  </a:moveTo>
                  <a:cubicBezTo>
                    <a:pt x="0" y="7385"/>
                    <a:pt x="21600" y="21600"/>
                    <a:pt x="21600" y="14215"/>
                  </a:cubicBezTo>
                  <a:cubicBezTo>
                    <a:pt x="16002" y="7385"/>
                    <a:pt x="10823" y="7385"/>
                    <a:pt x="10823" y="0"/>
                  </a:cubicBezTo>
                  <a:lnTo>
                    <a:pt x="5225"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8" name="Google Shape;5777;p41"/>
            <p:cNvSpPr/>
            <p:nvPr/>
          </p:nvSpPr>
          <p:spPr>
            <a:xfrm>
              <a:off x="834225" y="1499938"/>
              <a:ext cx="12702" cy="12702"/>
            </a:xfrm>
            <a:custGeom>
              <a:avLst/>
              <a:gdLst/>
              <a:ahLst/>
              <a:cxnLst>
                <a:cxn ang="0">
                  <a:pos x="wd2" y="hd2"/>
                </a:cxn>
                <a:cxn ang="5400000">
                  <a:pos x="wd2" y="hd2"/>
                </a:cxn>
                <a:cxn ang="10800000">
                  <a:pos x="wd2" y="hd2"/>
                </a:cxn>
                <a:cxn ang="16200000">
                  <a:pos x="wd2" y="hd2"/>
                </a:cxn>
              </a:cxnLst>
              <a:rect l="0" t="0" r="r" b="b"/>
              <a:pathLst>
                <a:path w="21600" h="16297" extrusionOk="0">
                  <a:moveTo>
                    <a:pt x="21600" y="2061"/>
                  </a:moveTo>
                  <a:cubicBezTo>
                    <a:pt x="21600" y="-5303"/>
                    <a:pt x="0" y="8872"/>
                    <a:pt x="0" y="16297"/>
                  </a:cubicBezTo>
                  <a:lnTo>
                    <a:pt x="7425" y="16297"/>
                  </a:lnTo>
                  <a:lnTo>
                    <a:pt x="14236" y="8872"/>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19" name="Google Shape;5778;p41"/>
            <p:cNvSpPr/>
            <p:nvPr/>
          </p:nvSpPr>
          <p:spPr>
            <a:xfrm>
              <a:off x="815362" y="1449311"/>
              <a:ext cx="12702" cy="12702"/>
            </a:xfrm>
            <a:custGeom>
              <a:avLst/>
              <a:gdLst/>
              <a:ahLst/>
              <a:cxnLst>
                <a:cxn ang="0">
                  <a:pos x="wd2" y="hd2"/>
                </a:cxn>
                <a:cxn ang="5400000">
                  <a:pos x="wd2" y="hd2"/>
                </a:cxn>
                <a:cxn ang="10800000">
                  <a:pos x="wd2" y="hd2"/>
                </a:cxn>
                <a:cxn ang="16200000">
                  <a:pos x="wd2" y="hd2"/>
                </a:cxn>
              </a:cxnLst>
              <a:rect l="0" t="0" r="r" b="b"/>
              <a:pathLst>
                <a:path w="21600" h="19847" extrusionOk="0">
                  <a:moveTo>
                    <a:pt x="0" y="14589"/>
                  </a:moveTo>
                  <a:cubicBezTo>
                    <a:pt x="11221" y="21600"/>
                    <a:pt x="11221" y="21600"/>
                    <a:pt x="11221" y="14589"/>
                  </a:cubicBezTo>
                  <a:cubicBezTo>
                    <a:pt x="11221" y="14589"/>
                    <a:pt x="21600" y="14589"/>
                    <a:pt x="21600" y="7011"/>
                  </a:cubicBezTo>
                  <a:lnTo>
                    <a:pt x="21600" y="0"/>
                  </a:lnTo>
                  <a:lnTo>
                    <a:pt x="11221" y="0"/>
                  </a:lnTo>
                  <a:cubicBezTo>
                    <a:pt x="0" y="7011"/>
                    <a:pt x="0" y="7011"/>
                    <a:pt x="0" y="1458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0" name="Google Shape;5779;p41"/>
            <p:cNvSpPr/>
            <p:nvPr/>
          </p:nvSpPr>
          <p:spPr>
            <a:xfrm>
              <a:off x="759000" y="1508205"/>
              <a:ext cx="12702" cy="12702"/>
            </a:xfrm>
            <a:custGeom>
              <a:avLst/>
              <a:gdLst/>
              <a:ahLst/>
              <a:cxnLst>
                <a:cxn ang="0">
                  <a:pos x="wd2" y="hd2"/>
                </a:cxn>
                <a:cxn ang="5400000">
                  <a:pos x="wd2" y="hd2"/>
                </a:cxn>
                <a:cxn ang="10800000">
                  <a:pos x="wd2" y="hd2"/>
                </a:cxn>
                <a:cxn ang="16200000">
                  <a:pos x="wd2" y="hd2"/>
                </a:cxn>
              </a:cxnLst>
              <a:rect l="0" t="0" r="r" b="b"/>
              <a:pathLst>
                <a:path w="21600" h="18464" extrusionOk="0">
                  <a:moveTo>
                    <a:pt x="7364" y="10777"/>
                  </a:moveTo>
                  <a:cubicBezTo>
                    <a:pt x="7364" y="15955"/>
                    <a:pt x="7364" y="15955"/>
                    <a:pt x="14175" y="15955"/>
                  </a:cubicBezTo>
                  <a:cubicBezTo>
                    <a:pt x="21600" y="21600"/>
                    <a:pt x="21600" y="15955"/>
                    <a:pt x="21600" y="15955"/>
                  </a:cubicBezTo>
                  <a:cubicBezTo>
                    <a:pt x="21600" y="10777"/>
                    <a:pt x="14175" y="10777"/>
                    <a:pt x="14175" y="10777"/>
                  </a:cubicBezTo>
                  <a:lnTo>
                    <a:pt x="14175" y="5178"/>
                  </a:lnTo>
                  <a:cubicBezTo>
                    <a:pt x="7364" y="5178"/>
                    <a:pt x="7364" y="0"/>
                    <a:pt x="7364" y="0"/>
                  </a:cubicBezTo>
                  <a:cubicBezTo>
                    <a:pt x="0" y="0"/>
                    <a:pt x="0" y="5178"/>
                    <a:pt x="0" y="51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1" name="Google Shape;5780;p41"/>
            <p:cNvSpPr/>
            <p:nvPr/>
          </p:nvSpPr>
          <p:spPr>
            <a:xfrm>
              <a:off x="754712" y="1440970"/>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0379" y="21600"/>
                    <a:pt x="10379" y="21600"/>
                    <a:pt x="21600" y="0"/>
                  </a:cubicBezTo>
                  <a:lnTo>
                    <a:pt x="0"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2" name="Google Shape;5781;p41"/>
            <p:cNvSpPr/>
            <p:nvPr/>
          </p:nvSpPr>
          <p:spPr>
            <a:xfrm>
              <a:off x="805643" y="1526006"/>
              <a:ext cx="12702" cy="12702"/>
            </a:xfrm>
            <a:custGeom>
              <a:avLst/>
              <a:gdLst/>
              <a:ahLst/>
              <a:cxnLst>
                <a:cxn ang="0">
                  <a:pos x="wd2" y="hd2"/>
                </a:cxn>
                <a:cxn ang="5400000">
                  <a:pos x="wd2" y="hd2"/>
                </a:cxn>
                <a:cxn ang="10800000">
                  <a:pos x="wd2" y="hd2"/>
                </a:cxn>
                <a:cxn ang="16200000">
                  <a:pos x="wd2" y="hd2"/>
                </a:cxn>
              </a:cxnLst>
              <a:rect l="0" t="0" r="r" b="b"/>
              <a:pathLst>
                <a:path w="16200" h="16002" extrusionOk="0">
                  <a:moveTo>
                    <a:pt x="10631" y="16002"/>
                  </a:moveTo>
                  <a:cubicBezTo>
                    <a:pt x="18056" y="16002"/>
                    <a:pt x="18056" y="-5598"/>
                    <a:pt x="10631" y="1392"/>
                  </a:cubicBezTo>
                  <a:cubicBezTo>
                    <a:pt x="-3544" y="1392"/>
                    <a:pt x="-3544" y="16002"/>
                    <a:pt x="10631" y="1600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3" name="Google Shape;5782;p41"/>
            <p:cNvSpPr/>
            <p:nvPr/>
          </p:nvSpPr>
          <p:spPr>
            <a:xfrm>
              <a:off x="873250" y="1668095"/>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5598"/>
                  </a:moveTo>
                  <a:cubicBezTo>
                    <a:pt x="0" y="10777"/>
                    <a:pt x="11172" y="16422"/>
                    <a:pt x="11172" y="21600"/>
                  </a:cubicBezTo>
                  <a:cubicBezTo>
                    <a:pt x="21600" y="21600"/>
                    <a:pt x="21600" y="21600"/>
                    <a:pt x="21600" y="16422"/>
                  </a:cubicBezTo>
                  <a:cubicBezTo>
                    <a:pt x="21600" y="16422"/>
                    <a:pt x="11172" y="10777"/>
                    <a:pt x="11172" y="5598"/>
                  </a:cubicBezTo>
                  <a:lnTo>
                    <a:pt x="11172" y="0"/>
                  </a:lnTo>
                  <a:cubicBezTo>
                    <a:pt x="0" y="0"/>
                    <a:pt x="0" y="5598"/>
                    <a:pt x="0" y="559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4" name="Google Shape;5783;p41"/>
            <p:cNvSpPr/>
            <p:nvPr/>
          </p:nvSpPr>
          <p:spPr>
            <a:xfrm>
              <a:off x="718475" y="1457769"/>
              <a:ext cx="12702" cy="12702"/>
            </a:xfrm>
            <a:custGeom>
              <a:avLst/>
              <a:gdLst/>
              <a:ahLst/>
              <a:cxnLst>
                <a:cxn ang="0">
                  <a:pos x="wd2" y="hd2"/>
                </a:cxn>
                <a:cxn ang="5400000">
                  <a:pos x="wd2" y="hd2"/>
                </a:cxn>
                <a:cxn ang="10800000">
                  <a:pos x="wd2" y="hd2"/>
                </a:cxn>
                <a:cxn ang="16200000">
                  <a:pos x="wd2" y="hd2"/>
                </a:cxn>
              </a:cxnLst>
              <a:rect l="0" t="0" r="r" b="b"/>
              <a:pathLst>
                <a:path w="21600" h="12305" extrusionOk="0">
                  <a:moveTo>
                    <a:pt x="0" y="4638"/>
                  </a:moveTo>
                  <a:lnTo>
                    <a:pt x="7425" y="9817"/>
                  </a:lnTo>
                  <a:cubicBezTo>
                    <a:pt x="14236" y="9817"/>
                    <a:pt x="21600" y="15415"/>
                    <a:pt x="21600" y="9817"/>
                  </a:cubicBezTo>
                  <a:cubicBezTo>
                    <a:pt x="21600" y="4638"/>
                    <a:pt x="0" y="-6185"/>
                    <a:pt x="0" y="463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5" name="Google Shape;5784;p41"/>
            <p:cNvSpPr/>
            <p:nvPr/>
          </p:nvSpPr>
          <p:spPr>
            <a:xfrm>
              <a:off x="727978" y="1654292"/>
              <a:ext cx="12702" cy="12702"/>
            </a:xfrm>
            <a:custGeom>
              <a:avLst/>
              <a:gdLst/>
              <a:ahLst/>
              <a:cxnLst>
                <a:cxn ang="0">
                  <a:pos x="wd2" y="hd2"/>
                </a:cxn>
                <a:cxn ang="5400000">
                  <a:pos x="wd2" y="hd2"/>
                </a:cxn>
                <a:cxn ang="10800000">
                  <a:pos x="wd2" y="hd2"/>
                </a:cxn>
                <a:cxn ang="16200000">
                  <a:pos x="wd2" y="hd2"/>
                </a:cxn>
              </a:cxnLst>
              <a:rect l="0" t="0" r="r" b="b"/>
              <a:pathLst>
                <a:path w="17490" h="17475" extrusionOk="0">
                  <a:moveTo>
                    <a:pt x="17490" y="7364"/>
                  </a:moveTo>
                  <a:lnTo>
                    <a:pt x="17490" y="0"/>
                  </a:lnTo>
                  <a:cubicBezTo>
                    <a:pt x="10500" y="0"/>
                    <a:pt x="10500" y="0"/>
                    <a:pt x="10500" y="7364"/>
                  </a:cubicBezTo>
                  <a:cubicBezTo>
                    <a:pt x="2880" y="7364"/>
                    <a:pt x="2880" y="14175"/>
                    <a:pt x="2880" y="14175"/>
                  </a:cubicBezTo>
                  <a:cubicBezTo>
                    <a:pt x="-4110" y="14175"/>
                    <a:pt x="2880" y="21600"/>
                    <a:pt x="10500" y="1417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6" name="Google Shape;5785;p41"/>
            <p:cNvSpPr/>
            <p:nvPr/>
          </p:nvSpPr>
          <p:spPr>
            <a:xfrm>
              <a:off x="802400" y="1689763"/>
              <a:ext cx="12702" cy="12702"/>
            </a:xfrm>
            <a:custGeom>
              <a:avLst/>
              <a:gdLst/>
              <a:ahLst/>
              <a:cxnLst>
                <a:cxn ang="0">
                  <a:pos x="wd2" y="hd2"/>
                </a:cxn>
                <a:cxn ang="5400000">
                  <a:pos x="wd2" y="hd2"/>
                </a:cxn>
                <a:cxn ang="10800000">
                  <a:pos x="wd2" y="hd2"/>
                </a:cxn>
                <a:cxn ang="16200000">
                  <a:pos x="wd2" y="hd2"/>
                </a:cxn>
              </a:cxnLst>
              <a:rect l="0" t="0" r="r" b="b"/>
              <a:pathLst>
                <a:path w="21600" h="14069" extrusionOk="0">
                  <a:moveTo>
                    <a:pt x="0" y="5072"/>
                  </a:moveTo>
                  <a:cubicBezTo>
                    <a:pt x="0" y="13802"/>
                    <a:pt x="21600" y="17979"/>
                    <a:pt x="21600" y="9249"/>
                  </a:cubicBezTo>
                  <a:lnTo>
                    <a:pt x="21600" y="5072"/>
                  </a:lnTo>
                  <a:cubicBezTo>
                    <a:pt x="21600" y="556"/>
                    <a:pt x="0" y="-3621"/>
                    <a:pt x="0" y="507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7" name="Google Shape;5786;p41"/>
            <p:cNvSpPr/>
            <p:nvPr/>
          </p:nvSpPr>
          <p:spPr>
            <a:xfrm>
              <a:off x="640523" y="1602409"/>
              <a:ext cx="12703" cy="12702"/>
            </a:xfrm>
            <a:custGeom>
              <a:avLst/>
              <a:gdLst/>
              <a:ahLst/>
              <a:cxnLst>
                <a:cxn ang="0">
                  <a:pos x="wd2" y="hd2"/>
                </a:cxn>
                <a:cxn ang="5400000">
                  <a:pos x="wd2" y="hd2"/>
                </a:cxn>
                <a:cxn ang="10800000">
                  <a:pos x="wd2" y="hd2"/>
                </a:cxn>
                <a:cxn ang="16200000">
                  <a:pos x="wd2" y="hd2"/>
                </a:cxn>
              </a:cxnLst>
              <a:rect l="0" t="0" r="r" b="b"/>
              <a:pathLst>
                <a:path w="16604" h="15074" extrusionOk="0">
                  <a:moveTo>
                    <a:pt x="5178" y="15074"/>
                  </a:moveTo>
                  <a:lnTo>
                    <a:pt x="10777" y="15074"/>
                  </a:lnTo>
                  <a:cubicBezTo>
                    <a:pt x="21600" y="4646"/>
                    <a:pt x="15955" y="-6526"/>
                    <a:pt x="5178" y="4646"/>
                  </a:cubicBezTo>
                  <a:cubicBezTo>
                    <a:pt x="0" y="4646"/>
                    <a:pt x="0" y="15074"/>
                    <a:pt x="0" y="1507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8" name="Google Shape;5787;p41"/>
            <p:cNvSpPr/>
            <p:nvPr/>
          </p:nvSpPr>
          <p:spPr>
            <a:xfrm>
              <a:off x="941312" y="1564367"/>
              <a:ext cx="12702" cy="12702"/>
            </a:xfrm>
            <a:custGeom>
              <a:avLst/>
              <a:gdLst/>
              <a:ahLst/>
              <a:cxnLst>
                <a:cxn ang="0">
                  <a:pos x="wd2" y="hd2"/>
                </a:cxn>
                <a:cxn ang="5400000">
                  <a:pos x="wd2" y="hd2"/>
                </a:cxn>
                <a:cxn ang="10800000">
                  <a:pos x="wd2" y="hd2"/>
                </a:cxn>
                <a:cxn ang="16200000">
                  <a:pos x="wd2" y="hd2"/>
                </a:cxn>
              </a:cxnLst>
              <a:rect l="0" t="0" r="r" b="b"/>
              <a:pathLst>
                <a:path w="21600" h="19005" extrusionOk="0">
                  <a:moveTo>
                    <a:pt x="21600" y="19005"/>
                  </a:moveTo>
                  <a:lnTo>
                    <a:pt x="21600" y="7784"/>
                  </a:lnTo>
                  <a:lnTo>
                    <a:pt x="14547" y="7784"/>
                  </a:lnTo>
                  <a:cubicBezTo>
                    <a:pt x="6990" y="-2595"/>
                    <a:pt x="6990" y="-2595"/>
                    <a:pt x="0" y="7784"/>
                  </a:cubicBezTo>
                  <a:lnTo>
                    <a:pt x="6990" y="19005"/>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29" name="Google Shape;5788;p41"/>
            <p:cNvSpPr/>
            <p:nvPr/>
          </p:nvSpPr>
          <p:spPr>
            <a:xfrm>
              <a:off x="636708" y="1589958"/>
              <a:ext cx="12703" cy="12702"/>
            </a:xfrm>
            <a:custGeom>
              <a:avLst/>
              <a:gdLst/>
              <a:ahLst/>
              <a:cxnLst>
                <a:cxn ang="0">
                  <a:pos x="wd2" y="hd2"/>
                </a:cxn>
                <a:cxn ang="5400000">
                  <a:pos x="wd2" y="hd2"/>
                </a:cxn>
                <a:cxn ang="10800000">
                  <a:pos x="wd2" y="hd2"/>
                </a:cxn>
                <a:cxn ang="16200000">
                  <a:pos x="wd2" y="hd2"/>
                </a:cxn>
              </a:cxnLst>
              <a:rect l="0" t="0" r="r" b="b"/>
              <a:pathLst>
                <a:path w="16390" h="21600" extrusionOk="0">
                  <a:moveTo>
                    <a:pt x="12192" y="0"/>
                  </a:moveTo>
                  <a:cubicBezTo>
                    <a:pt x="7013" y="0"/>
                    <a:pt x="-3810" y="11172"/>
                    <a:pt x="1368" y="21600"/>
                  </a:cubicBezTo>
                  <a:cubicBezTo>
                    <a:pt x="1368" y="21600"/>
                    <a:pt x="7013" y="21600"/>
                    <a:pt x="7013" y="11172"/>
                  </a:cubicBezTo>
                  <a:lnTo>
                    <a:pt x="12192" y="11172"/>
                  </a:lnTo>
                  <a:cubicBezTo>
                    <a:pt x="17790" y="11172"/>
                    <a:pt x="17790" y="0"/>
                    <a:pt x="12192"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0" name="Google Shape;5789;p41"/>
            <p:cNvSpPr/>
            <p:nvPr/>
          </p:nvSpPr>
          <p:spPr>
            <a:xfrm>
              <a:off x="672175" y="1661777"/>
              <a:ext cx="12702" cy="12702"/>
            </a:xfrm>
            <a:custGeom>
              <a:avLst/>
              <a:gdLst/>
              <a:ahLst/>
              <a:cxnLst>
                <a:cxn ang="0">
                  <a:pos x="wd2" y="hd2"/>
                </a:cxn>
                <a:cxn ang="5400000">
                  <a:pos x="wd2" y="hd2"/>
                </a:cxn>
                <a:cxn ang="10800000">
                  <a:pos x="wd2" y="hd2"/>
                </a:cxn>
                <a:cxn ang="16200000">
                  <a:pos x="wd2" y="hd2"/>
                </a:cxn>
              </a:cxnLst>
              <a:rect l="0" t="0" r="r" b="b"/>
              <a:pathLst>
                <a:path w="21600" h="13648" extrusionOk="0">
                  <a:moveTo>
                    <a:pt x="0" y="8125"/>
                  </a:moveTo>
                  <a:cubicBezTo>
                    <a:pt x="0" y="15489"/>
                    <a:pt x="21600" y="15489"/>
                    <a:pt x="21600" y="8125"/>
                  </a:cubicBezTo>
                  <a:cubicBezTo>
                    <a:pt x="14236" y="1314"/>
                    <a:pt x="0" y="-6111"/>
                    <a:pt x="0" y="81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1" name="Google Shape;5790;p41"/>
            <p:cNvSpPr/>
            <p:nvPr/>
          </p:nvSpPr>
          <p:spPr>
            <a:xfrm>
              <a:off x="799500" y="1622233"/>
              <a:ext cx="12702" cy="12702"/>
            </a:xfrm>
            <a:custGeom>
              <a:avLst/>
              <a:gdLst/>
              <a:ahLst/>
              <a:cxnLst>
                <a:cxn ang="0">
                  <a:pos x="wd2" y="hd2"/>
                </a:cxn>
                <a:cxn ang="5400000">
                  <a:pos x="wd2" y="hd2"/>
                </a:cxn>
                <a:cxn ang="10800000">
                  <a:pos x="wd2" y="hd2"/>
                </a:cxn>
                <a:cxn ang="16200000">
                  <a:pos x="wd2" y="hd2"/>
                </a:cxn>
              </a:cxnLst>
              <a:rect l="0" t="0" r="r" b="b"/>
              <a:pathLst>
                <a:path w="21600" h="16249" extrusionOk="0">
                  <a:moveTo>
                    <a:pt x="21600" y="6990"/>
                  </a:moveTo>
                  <a:cubicBezTo>
                    <a:pt x="21600" y="0"/>
                    <a:pt x="21600" y="0"/>
                    <a:pt x="14236" y="0"/>
                  </a:cubicBezTo>
                  <a:lnTo>
                    <a:pt x="7425" y="6990"/>
                  </a:lnTo>
                  <a:lnTo>
                    <a:pt x="0" y="6990"/>
                  </a:lnTo>
                  <a:cubicBezTo>
                    <a:pt x="0" y="21600"/>
                    <a:pt x="14236" y="14547"/>
                    <a:pt x="14236" y="1454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2" name="Google Shape;5791;p41"/>
            <p:cNvSpPr/>
            <p:nvPr/>
          </p:nvSpPr>
          <p:spPr>
            <a:xfrm>
              <a:off x="838512" y="1680685"/>
              <a:ext cx="12702" cy="12703"/>
            </a:xfrm>
            <a:custGeom>
              <a:avLst/>
              <a:gdLst/>
              <a:ahLst/>
              <a:cxnLst>
                <a:cxn ang="0">
                  <a:pos x="wd2" y="hd2"/>
                </a:cxn>
                <a:cxn ang="5400000">
                  <a:pos x="wd2" y="hd2"/>
                </a:cxn>
                <a:cxn ang="10800000">
                  <a:pos x="wd2" y="hd2"/>
                </a:cxn>
                <a:cxn ang="16200000">
                  <a:pos x="wd2" y="hd2"/>
                </a:cxn>
              </a:cxnLst>
              <a:rect l="0" t="0" r="r" b="b"/>
              <a:pathLst>
                <a:path w="21600" h="19158" extrusionOk="0">
                  <a:moveTo>
                    <a:pt x="0" y="6990"/>
                  </a:moveTo>
                  <a:cubicBezTo>
                    <a:pt x="11221" y="21600"/>
                    <a:pt x="21600" y="21600"/>
                    <a:pt x="21600" y="14610"/>
                  </a:cubicBezTo>
                  <a:cubicBezTo>
                    <a:pt x="21600" y="6990"/>
                    <a:pt x="21600" y="6990"/>
                    <a:pt x="11221" y="0"/>
                  </a:cubicBezTo>
                  <a:cubicBezTo>
                    <a:pt x="11221" y="0"/>
                    <a:pt x="0" y="0"/>
                    <a:pt x="0" y="69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3" name="Google Shape;5792;p41"/>
            <p:cNvSpPr/>
            <p:nvPr/>
          </p:nvSpPr>
          <p:spPr>
            <a:xfrm>
              <a:off x="912362" y="1668208"/>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7053" y="0"/>
                  </a:moveTo>
                  <a:cubicBezTo>
                    <a:pt x="0" y="0"/>
                    <a:pt x="0" y="10334"/>
                    <a:pt x="0" y="10334"/>
                  </a:cubicBezTo>
                  <a:lnTo>
                    <a:pt x="7053" y="10334"/>
                  </a:lnTo>
                  <a:cubicBezTo>
                    <a:pt x="7053" y="10334"/>
                    <a:pt x="14610" y="21600"/>
                    <a:pt x="21600" y="21600"/>
                  </a:cubicBezTo>
                  <a:cubicBezTo>
                    <a:pt x="21600" y="10334"/>
                    <a:pt x="21600" y="10334"/>
                    <a:pt x="14610" y="10334"/>
                  </a:cubicBezTo>
                  <a:cubicBezTo>
                    <a:pt x="14610" y="0"/>
                    <a:pt x="14610" y="0"/>
                    <a:pt x="705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4" name="Google Shape;5793;p41"/>
            <p:cNvSpPr/>
            <p:nvPr/>
          </p:nvSpPr>
          <p:spPr>
            <a:xfrm>
              <a:off x="753212" y="1686958"/>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cubicBezTo>
                    <a:pt x="0" y="7011"/>
                    <a:pt x="0" y="21600"/>
                    <a:pt x="2160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5" name="Google Shape;5794;p41"/>
            <p:cNvSpPr/>
            <p:nvPr/>
          </p:nvSpPr>
          <p:spPr>
            <a:xfrm>
              <a:off x="710371" y="1443825"/>
              <a:ext cx="12702" cy="12703"/>
            </a:xfrm>
            <a:custGeom>
              <a:avLst/>
              <a:gdLst/>
              <a:ahLst/>
              <a:cxnLst>
                <a:cxn ang="0">
                  <a:pos x="wd2" y="hd2"/>
                </a:cxn>
                <a:cxn ang="5400000">
                  <a:pos x="wd2" y="hd2"/>
                </a:cxn>
                <a:cxn ang="10800000">
                  <a:pos x="wd2" y="hd2"/>
                </a:cxn>
                <a:cxn ang="16200000">
                  <a:pos x="wd2" y="hd2"/>
                </a:cxn>
              </a:cxnLst>
              <a:rect l="0" t="0" r="r" b="b"/>
              <a:pathLst>
                <a:path w="15499" h="13606" extrusionOk="0">
                  <a:moveTo>
                    <a:pt x="0" y="3107"/>
                  </a:moveTo>
                  <a:lnTo>
                    <a:pt x="0" y="10727"/>
                  </a:lnTo>
                  <a:cubicBezTo>
                    <a:pt x="11221" y="17717"/>
                    <a:pt x="21600" y="10727"/>
                    <a:pt x="11221" y="3107"/>
                  </a:cubicBezTo>
                  <a:cubicBezTo>
                    <a:pt x="11221" y="3107"/>
                    <a:pt x="0" y="-3883"/>
                    <a:pt x="0" y="310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6" name="Google Shape;5795;p41"/>
            <p:cNvSpPr/>
            <p:nvPr/>
          </p:nvSpPr>
          <p:spPr>
            <a:xfrm>
              <a:off x="640818" y="1642045"/>
              <a:ext cx="12702" cy="12702"/>
            </a:xfrm>
            <a:custGeom>
              <a:avLst/>
              <a:gdLst/>
              <a:ahLst/>
              <a:cxnLst>
                <a:cxn ang="0">
                  <a:pos x="wd2" y="hd2"/>
                </a:cxn>
                <a:cxn ang="5400000">
                  <a:pos x="wd2" y="hd2"/>
                </a:cxn>
                <a:cxn ang="10800000">
                  <a:pos x="wd2" y="hd2"/>
                </a:cxn>
                <a:cxn ang="16200000">
                  <a:pos x="wd2" y="hd2"/>
                </a:cxn>
              </a:cxnLst>
              <a:rect l="0" t="0" r="r" b="b"/>
              <a:pathLst>
                <a:path w="15726" h="21600" extrusionOk="0">
                  <a:moveTo>
                    <a:pt x="2890" y="21600"/>
                  </a:moveTo>
                  <a:cubicBezTo>
                    <a:pt x="2890" y="21600"/>
                    <a:pt x="10468" y="21600"/>
                    <a:pt x="10468" y="11221"/>
                  </a:cubicBezTo>
                  <a:cubicBezTo>
                    <a:pt x="17479" y="11221"/>
                    <a:pt x="17479" y="0"/>
                    <a:pt x="10468" y="0"/>
                  </a:cubicBezTo>
                  <a:cubicBezTo>
                    <a:pt x="2890" y="0"/>
                    <a:pt x="-4121" y="11221"/>
                    <a:pt x="289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7" name="Google Shape;5796;p41"/>
            <p:cNvSpPr/>
            <p:nvPr/>
          </p:nvSpPr>
          <p:spPr>
            <a:xfrm>
              <a:off x="721614" y="1679783"/>
              <a:ext cx="12702" cy="12702"/>
            </a:xfrm>
            <a:custGeom>
              <a:avLst/>
              <a:gdLst/>
              <a:ahLst/>
              <a:cxnLst>
                <a:cxn ang="0">
                  <a:pos x="wd2" y="hd2"/>
                </a:cxn>
                <a:cxn ang="5400000">
                  <a:pos x="wd2" y="hd2"/>
                </a:cxn>
                <a:cxn ang="10800000">
                  <a:pos x="wd2" y="hd2"/>
                </a:cxn>
                <a:cxn ang="16200000">
                  <a:pos x="wd2" y="hd2"/>
                </a:cxn>
              </a:cxnLst>
              <a:rect l="0" t="0" r="r" b="b"/>
              <a:pathLst>
                <a:path w="12600" h="21600" extrusionOk="0">
                  <a:moveTo>
                    <a:pt x="1906" y="21600"/>
                  </a:moveTo>
                  <a:cubicBezTo>
                    <a:pt x="9484" y="21600"/>
                    <a:pt x="9484" y="10334"/>
                    <a:pt x="9484" y="10334"/>
                  </a:cubicBezTo>
                  <a:cubicBezTo>
                    <a:pt x="16495" y="0"/>
                    <a:pt x="9484" y="0"/>
                    <a:pt x="9484" y="0"/>
                  </a:cubicBezTo>
                  <a:cubicBezTo>
                    <a:pt x="9484" y="0"/>
                    <a:pt x="-5105" y="10334"/>
                    <a:pt x="1906"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8" name="Google Shape;5797;p41"/>
            <p:cNvSpPr/>
            <p:nvPr/>
          </p:nvSpPr>
          <p:spPr>
            <a:xfrm>
              <a:off x="607012" y="1549820"/>
              <a:ext cx="12702" cy="12702"/>
            </a:xfrm>
            <a:custGeom>
              <a:avLst/>
              <a:gdLst/>
              <a:ahLst/>
              <a:cxnLst>
                <a:cxn ang="0">
                  <a:pos x="wd2" y="hd2"/>
                </a:cxn>
                <a:cxn ang="5400000">
                  <a:pos x="wd2" y="hd2"/>
                </a:cxn>
                <a:cxn ang="10800000">
                  <a:pos x="wd2" y="hd2"/>
                </a:cxn>
                <a:cxn ang="16200000">
                  <a:pos x="wd2" y="hd2"/>
                </a:cxn>
              </a:cxnLst>
              <a:rect l="0" t="0" r="r" b="b"/>
              <a:pathLst>
                <a:path w="21600" h="18795" extrusionOk="0">
                  <a:moveTo>
                    <a:pt x="21600" y="8416"/>
                  </a:moveTo>
                  <a:cubicBezTo>
                    <a:pt x="21600" y="-2805"/>
                    <a:pt x="0" y="-2805"/>
                    <a:pt x="0" y="8416"/>
                  </a:cubicBezTo>
                  <a:cubicBezTo>
                    <a:pt x="0" y="18795"/>
                    <a:pt x="0" y="18795"/>
                    <a:pt x="11221" y="1879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39" name="Google Shape;5798;p41"/>
            <p:cNvSpPr/>
            <p:nvPr/>
          </p:nvSpPr>
          <p:spPr>
            <a:xfrm>
              <a:off x="784797" y="1575942"/>
              <a:ext cx="12702" cy="12702"/>
            </a:xfrm>
            <a:custGeom>
              <a:avLst/>
              <a:gdLst/>
              <a:ahLst/>
              <a:cxnLst>
                <a:cxn ang="0">
                  <a:pos x="wd2" y="hd2"/>
                </a:cxn>
                <a:cxn ang="5400000">
                  <a:pos x="wd2" y="hd2"/>
                </a:cxn>
                <a:cxn ang="10800000">
                  <a:pos x="wd2" y="hd2"/>
                </a:cxn>
                <a:cxn ang="16200000">
                  <a:pos x="wd2" y="hd2"/>
                </a:cxn>
              </a:cxnLst>
              <a:rect l="0" t="0" r="r" b="b"/>
              <a:pathLst>
                <a:path w="12620" h="19005" extrusionOk="0">
                  <a:moveTo>
                    <a:pt x="10727" y="7784"/>
                  </a:moveTo>
                  <a:cubicBezTo>
                    <a:pt x="17717" y="-2595"/>
                    <a:pt x="3107" y="-2595"/>
                    <a:pt x="3107" y="7784"/>
                  </a:cubicBezTo>
                  <a:cubicBezTo>
                    <a:pt x="-3883" y="19005"/>
                    <a:pt x="3107" y="19005"/>
                    <a:pt x="3107" y="1900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0" name="Google Shape;5799;p41"/>
            <p:cNvSpPr/>
            <p:nvPr/>
          </p:nvSpPr>
          <p:spPr>
            <a:xfrm>
              <a:off x="716403" y="1544281"/>
              <a:ext cx="12702" cy="12702"/>
            </a:xfrm>
            <a:custGeom>
              <a:avLst/>
              <a:gdLst/>
              <a:ahLst/>
              <a:cxnLst>
                <a:cxn ang="0">
                  <a:pos x="wd2" y="hd2"/>
                </a:cxn>
                <a:cxn ang="5400000">
                  <a:pos x="wd2" y="hd2"/>
                </a:cxn>
                <a:cxn ang="10800000">
                  <a:pos x="wd2" y="hd2"/>
                </a:cxn>
                <a:cxn ang="16200000">
                  <a:pos x="wd2" y="hd2"/>
                </a:cxn>
              </a:cxnLst>
              <a:rect l="0" t="0" r="r" b="b"/>
              <a:pathLst>
                <a:path w="17490" h="17299" extrusionOk="0">
                  <a:moveTo>
                    <a:pt x="17490" y="7364"/>
                  </a:moveTo>
                  <a:lnTo>
                    <a:pt x="10500" y="0"/>
                  </a:lnTo>
                  <a:cubicBezTo>
                    <a:pt x="2880" y="0"/>
                    <a:pt x="-4110" y="7364"/>
                    <a:pt x="2880" y="14236"/>
                  </a:cubicBezTo>
                  <a:cubicBezTo>
                    <a:pt x="10500" y="21600"/>
                    <a:pt x="10500" y="14236"/>
                    <a:pt x="17490" y="736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1" name="Google Shape;5800;p41"/>
            <p:cNvSpPr/>
            <p:nvPr/>
          </p:nvSpPr>
          <p:spPr>
            <a:xfrm>
              <a:off x="789122" y="1521371"/>
              <a:ext cx="12701" cy="12702"/>
            </a:xfrm>
            <a:custGeom>
              <a:avLst/>
              <a:gdLst/>
              <a:ahLst/>
              <a:cxnLst>
                <a:cxn ang="0">
                  <a:pos x="wd2" y="hd2"/>
                </a:cxn>
                <a:cxn ang="5400000">
                  <a:pos x="wd2" y="hd2"/>
                </a:cxn>
                <a:cxn ang="10800000">
                  <a:pos x="wd2" y="hd2"/>
                </a:cxn>
                <a:cxn ang="16200000">
                  <a:pos x="wd2" y="hd2"/>
                </a:cxn>
              </a:cxnLst>
              <a:rect l="0" t="0" r="r" b="b"/>
              <a:pathLst>
                <a:path w="15729" h="15048" extrusionOk="0">
                  <a:moveTo>
                    <a:pt x="1554" y="15048"/>
                  </a:moveTo>
                  <a:cubicBezTo>
                    <a:pt x="8365" y="15048"/>
                    <a:pt x="15729" y="15048"/>
                    <a:pt x="15729" y="4669"/>
                  </a:cubicBezTo>
                  <a:cubicBezTo>
                    <a:pt x="15729" y="-6552"/>
                    <a:pt x="-5871" y="4669"/>
                    <a:pt x="1554" y="1504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2" name="Google Shape;5801;p41"/>
            <p:cNvSpPr/>
            <p:nvPr/>
          </p:nvSpPr>
          <p:spPr>
            <a:xfrm>
              <a:off x="792212" y="1543308"/>
              <a:ext cx="12702" cy="12702"/>
            </a:xfrm>
            <a:custGeom>
              <a:avLst/>
              <a:gdLst/>
              <a:ahLst/>
              <a:cxnLst>
                <a:cxn ang="0">
                  <a:pos x="wd2" y="hd2"/>
                </a:cxn>
                <a:cxn ang="5400000">
                  <a:pos x="wd2" y="hd2"/>
                </a:cxn>
                <a:cxn ang="10800000">
                  <a:pos x="wd2" y="hd2"/>
                </a:cxn>
                <a:cxn ang="16200000">
                  <a:pos x="wd2" y="hd2"/>
                </a:cxn>
              </a:cxnLst>
              <a:rect l="0" t="0" r="r" b="b"/>
              <a:pathLst>
                <a:path w="21600" h="18993" extrusionOk="0">
                  <a:moveTo>
                    <a:pt x="21600" y="11172"/>
                  </a:moveTo>
                  <a:lnTo>
                    <a:pt x="21600" y="0"/>
                  </a:lnTo>
                  <a:cubicBezTo>
                    <a:pt x="21600" y="0"/>
                    <a:pt x="11221" y="0"/>
                    <a:pt x="0" y="11172"/>
                  </a:cubicBezTo>
                  <a:cubicBezTo>
                    <a:pt x="0" y="21600"/>
                    <a:pt x="21600" y="21600"/>
                    <a:pt x="21600" y="1117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3" name="Google Shape;5802;p41"/>
            <p:cNvSpPr/>
            <p:nvPr/>
          </p:nvSpPr>
          <p:spPr>
            <a:xfrm>
              <a:off x="721180" y="1709536"/>
              <a:ext cx="12702" cy="12702"/>
            </a:xfrm>
            <a:custGeom>
              <a:avLst/>
              <a:gdLst/>
              <a:ahLst/>
              <a:cxnLst>
                <a:cxn ang="0">
                  <a:pos x="wd2" y="hd2"/>
                </a:cxn>
                <a:cxn ang="5400000">
                  <a:pos x="wd2" y="hd2"/>
                </a:cxn>
                <a:cxn ang="10800000">
                  <a:pos x="wd2" y="hd2"/>
                </a:cxn>
                <a:cxn ang="16200000">
                  <a:pos x="wd2" y="hd2"/>
                </a:cxn>
              </a:cxnLst>
              <a:rect l="0" t="0" r="r" b="b"/>
              <a:pathLst>
                <a:path w="12374" h="15499" extrusionOk="0">
                  <a:moveTo>
                    <a:pt x="10468" y="4278"/>
                  </a:moveTo>
                  <a:cubicBezTo>
                    <a:pt x="2890" y="-6101"/>
                    <a:pt x="-4121" y="4278"/>
                    <a:pt x="2890" y="15499"/>
                  </a:cubicBezTo>
                  <a:cubicBezTo>
                    <a:pt x="2890" y="15499"/>
                    <a:pt x="17479" y="15499"/>
                    <a:pt x="10468" y="42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4" name="Google Shape;5803;p41"/>
            <p:cNvSpPr/>
            <p:nvPr/>
          </p:nvSpPr>
          <p:spPr>
            <a:xfrm>
              <a:off x="727779" y="1552635"/>
              <a:ext cx="12702" cy="12702"/>
            </a:xfrm>
            <a:custGeom>
              <a:avLst/>
              <a:gdLst/>
              <a:ahLst/>
              <a:cxnLst>
                <a:cxn ang="0">
                  <a:pos x="wd2" y="hd2"/>
                </a:cxn>
                <a:cxn ang="5400000">
                  <a:pos x="wd2" y="hd2"/>
                </a:cxn>
                <a:cxn ang="10800000">
                  <a:pos x="wd2" y="hd2"/>
                </a:cxn>
                <a:cxn ang="16200000">
                  <a:pos x="wd2" y="hd2"/>
                </a:cxn>
              </a:cxnLst>
              <a:rect l="0" t="0" r="r" b="b"/>
              <a:pathLst>
                <a:path w="15859" h="15503" extrusionOk="0">
                  <a:moveTo>
                    <a:pt x="11266" y="6990"/>
                  </a:moveTo>
                  <a:cubicBezTo>
                    <a:pt x="21600" y="0"/>
                    <a:pt x="11266" y="0"/>
                    <a:pt x="11266" y="0"/>
                  </a:cubicBezTo>
                  <a:cubicBezTo>
                    <a:pt x="0" y="0"/>
                    <a:pt x="0" y="0"/>
                    <a:pt x="0" y="6990"/>
                  </a:cubicBezTo>
                  <a:cubicBezTo>
                    <a:pt x="0" y="14547"/>
                    <a:pt x="11266" y="21600"/>
                    <a:pt x="11266" y="699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5" name="Google Shape;5804;p41"/>
            <p:cNvSpPr/>
            <p:nvPr/>
          </p:nvSpPr>
          <p:spPr>
            <a:xfrm>
              <a:off x="795225" y="1549820"/>
              <a:ext cx="12702" cy="12702"/>
            </a:xfrm>
            <a:custGeom>
              <a:avLst/>
              <a:gdLst/>
              <a:ahLst/>
              <a:cxnLst>
                <a:cxn ang="0">
                  <a:pos x="wd2" y="hd2"/>
                </a:cxn>
                <a:cxn ang="5400000">
                  <a:pos x="wd2" y="hd2"/>
                </a:cxn>
                <a:cxn ang="10800000">
                  <a:pos x="wd2" y="hd2"/>
                </a:cxn>
                <a:cxn ang="16200000">
                  <a:pos x="wd2" y="hd2"/>
                </a:cxn>
              </a:cxnLst>
              <a:rect l="0" t="0" r="r" b="b"/>
              <a:pathLst>
                <a:path w="21600" h="18795" extrusionOk="0">
                  <a:moveTo>
                    <a:pt x="21600" y="8416"/>
                  </a:moveTo>
                  <a:cubicBezTo>
                    <a:pt x="21600" y="-2805"/>
                    <a:pt x="10334" y="-2805"/>
                    <a:pt x="0" y="8416"/>
                  </a:cubicBezTo>
                  <a:lnTo>
                    <a:pt x="0" y="18795"/>
                  </a:lnTo>
                  <a:cubicBezTo>
                    <a:pt x="10334" y="18795"/>
                    <a:pt x="10334" y="8416"/>
                    <a:pt x="10334" y="841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6" name="Google Shape;5805;p41"/>
            <p:cNvSpPr/>
            <p:nvPr/>
          </p:nvSpPr>
          <p:spPr>
            <a:xfrm>
              <a:off x="804620" y="1568308"/>
              <a:ext cx="12702" cy="12702"/>
            </a:xfrm>
            <a:custGeom>
              <a:avLst/>
              <a:gdLst/>
              <a:ahLst/>
              <a:cxnLst>
                <a:cxn ang="0">
                  <a:pos x="wd2" y="hd2"/>
                </a:cxn>
                <a:cxn ang="5400000">
                  <a:pos x="wd2" y="hd2"/>
                </a:cxn>
                <a:cxn ang="10800000">
                  <a:pos x="wd2" y="hd2"/>
                </a:cxn>
                <a:cxn ang="16200000">
                  <a:pos x="wd2" y="hd2"/>
                </a:cxn>
              </a:cxnLst>
              <a:rect l="0" t="0" r="r" b="b"/>
              <a:pathLst>
                <a:path w="15366" h="21600" extrusionOk="0">
                  <a:moveTo>
                    <a:pt x="4987" y="21600"/>
                  </a:moveTo>
                  <a:lnTo>
                    <a:pt x="15366" y="0"/>
                  </a:lnTo>
                  <a:lnTo>
                    <a:pt x="4987" y="0"/>
                  </a:lnTo>
                  <a:cubicBezTo>
                    <a:pt x="4987" y="0"/>
                    <a:pt x="-6234" y="21600"/>
                    <a:pt x="4987"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7" name="Google Shape;5806;p41"/>
            <p:cNvSpPr/>
            <p:nvPr/>
          </p:nvSpPr>
          <p:spPr>
            <a:xfrm>
              <a:off x="654491" y="1668208"/>
              <a:ext cx="12702" cy="12702"/>
            </a:xfrm>
            <a:custGeom>
              <a:avLst/>
              <a:gdLst/>
              <a:ahLst/>
              <a:cxnLst>
                <a:cxn ang="0">
                  <a:pos x="wd2" y="hd2"/>
                </a:cxn>
                <a:cxn ang="5400000">
                  <a:pos x="wd2" y="hd2"/>
                </a:cxn>
                <a:cxn ang="10800000">
                  <a:pos x="wd2" y="hd2"/>
                </a:cxn>
                <a:cxn ang="16200000">
                  <a:pos x="wd2" y="hd2"/>
                </a:cxn>
              </a:cxnLst>
              <a:rect l="0" t="0" r="r" b="b"/>
              <a:pathLst>
                <a:path w="14988" h="21600" extrusionOk="0">
                  <a:moveTo>
                    <a:pt x="4877" y="21600"/>
                  </a:moveTo>
                  <a:lnTo>
                    <a:pt x="11688" y="10334"/>
                  </a:lnTo>
                  <a:cubicBezTo>
                    <a:pt x="19113" y="10334"/>
                    <a:pt x="11688" y="0"/>
                    <a:pt x="11688" y="0"/>
                  </a:cubicBezTo>
                  <a:cubicBezTo>
                    <a:pt x="-2487" y="0"/>
                    <a:pt x="-2487" y="21600"/>
                    <a:pt x="4877"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8" name="Google Shape;5807;p41"/>
            <p:cNvSpPr/>
            <p:nvPr/>
          </p:nvSpPr>
          <p:spPr>
            <a:xfrm>
              <a:off x="732046" y="1711495"/>
              <a:ext cx="12702" cy="12702"/>
            </a:xfrm>
            <a:custGeom>
              <a:avLst/>
              <a:gdLst/>
              <a:ahLst/>
              <a:cxnLst>
                <a:cxn ang="0">
                  <a:pos x="wd2" y="hd2"/>
                </a:cxn>
                <a:cxn ang="5400000">
                  <a:pos x="wd2" y="hd2"/>
                </a:cxn>
                <a:cxn ang="10800000">
                  <a:pos x="wd2" y="hd2"/>
                </a:cxn>
                <a:cxn ang="16200000">
                  <a:pos x="wd2" y="hd2"/>
                </a:cxn>
              </a:cxnLst>
              <a:rect l="0" t="0" r="r" b="b"/>
              <a:pathLst>
                <a:path w="17980" h="21600" extrusionOk="0">
                  <a:moveTo>
                    <a:pt x="17980" y="11221"/>
                  </a:moveTo>
                  <a:lnTo>
                    <a:pt x="17980" y="0"/>
                  </a:lnTo>
                  <a:cubicBezTo>
                    <a:pt x="-3620" y="0"/>
                    <a:pt x="-3620" y="21600"/>
                    <a:pt x="6759"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49" name="Google Shape;5808;p41"/>
            <p:cNvSpPr/>
            <p:nvPr/>
          </p:nvSpPr>
          <p:spPr>
            <a:xfrm>
              <a:off x="740125" y="1683198"/>
              <a:ext cx="12702" cy="12702"/>
            </a:xfrm>
            <a:custGeom>
              <a:avLst/>
              <a:gdLst/>
              <a:ahLst/>
              <a:cxnLst>
                <a:cxn ang="0">
                  <a:pos x="wd2" y="hd2"/>
                </a:cxn>
                <a:cxn ang="5400000">
                  <a:pos x="wd2" y="hd2"/>
                </a:cxn>
                <a:cxn ang="10800000">
                  <a:pos x="wd2" y="hd2"/>
                </a:cxn>
                <a:cxn ang="16200000">
                  <a:pos x="wd2" y="hd2"/>
                </a:cxn>
              </a:cxnLst>
              <a:rect l="0" t="0" r="r" b="b"/>
              <a:pathLst>
                <a:path w="21600" h="13668" extrusionOk="0">
                  <a:moveTo>
                    <a:pt x="21600" y="5569"/>
                  </a:moveTo>
                  <a:cubicBezTo>
                    <a:pt x="21600" y="-1856"/>
                    <a:pt x="11266" y="-1856"/>
                    <a:pt x="0" y="5569"/>
                  </a:cubicBezTo>
                  <a:cubicBezTo>
                    <a:pt x="0" y="12380"/>
                    <a:pt x="11266" y="19744"/>
                    <a:pt x="21600" y="556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0" name="Google Shape;5809;p41"/>
            <p:cNvSpPr/>
            <p:nvPr/>
          </p:nvSpPr>
          <p:spPr>
            <a:xfrm>
              <a:off x="607012" y="1561896"/>
              <a:ext cx="12702" cy="12702"/>
            </a:xfrm>
            <a:custGeom>
              <a:avLst/>
              <a:gdLst/>
              <a:ahLst/>
              <a:cxnLst>
                <a:cxn ang="0">
                  <a:pos x="wd2" y="hd2"/>
                </a:cxn>
                <a:cxn ang="5400000">
                  <a:pos x="wd2" y="hd2"/>
                </a:cxn>
                <a:cxn ang="10800000">
                  <a:pos x="wd2" y="hd2"/>
                </a:cxn>
                <a:cxn ang="16200000">
                  <a:pos x="wd2" y="hd2"/>
                </a:cxn>
              </a:cxnLst>
              <a:rect l="0" t="0" r="r" b="b"/>
              <a:pathLst>
                <a:path w="21600" h="15048" extrusionOk="0">
                  <a:moveTo>
                    <a:pt x="21600" y="4669"/>
                  </a:moveTo>
                  <a:cubicBezTo>
                    <a:pt x="21600" y="-6552"/>
                    <a:pt x="0" y="4669"/>
                    <a:pt x="0" y="15048"/>
                  </a:cubicBezTo>
                  <a:lnTo>
                    <a:pt x="21600" y="15048"/>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1" name="Google Shape;5810;p41"/>
            <p:cNvSpPr/>
            <p:nvPr/>
          </p:nvSpPr>
          <p:spPr>
            <a:xfrm>
              <a:off x="825550" y="1515591"/>
              <a:ext cx="12702" cy="12701"/>
            </a:xfrm>
            <a:custGeom>
              <a:avLst/>
              <a:gdLst/>
              <a:ahLst/>
              <a:cxnLst>
                <a:cxn ang="0">
                  <a:pos x="wd2" y="hd2"/>
                </a:cxn>
                <a:cxn ang="5400000">
                  <a:pos x="wd2" y="hd2"/>
                </a:cxn>
                <a:cxn ang="10800000">
                  <a:pos x="wd2" y="hd2"/>
                </a:cxn>
                <a:cxn ang="16200000">
                  <a:pos x="wd2" y="hd2"/>
                </a:cxn>
              </a:cxnLst>
              <a:rect l="0" t="0" r="r" b="b"/>
              <a:pathLst>
                <a:path w="21600" h="15024" extrusionOk="0">
                  <a:moveTo>
                    <a:pt x="21600" y="15024"/>
                  </a:moveTo>
                  <a:cubicBezTo>
                    <a:pt x="21600" y="4690"/>
                    <a:pt x="0" y="-6576"/>
                    <a:pt x="0" y="4690"/>
                  </a:cubicBezTo>
                  <a:lnTo>
                    <a:pt x="0" y="15024"/>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2" name="Google Shape;5811;p41"/>
            <p:cNvSpPr/>
            <p:nvPr/>
          </p:nvSpPr>
          <p:spPr>
            <a:xfrm>
              <a:off x="757487" y="1444487"/>
              <a:ext cx="12702" cy="12702"/>
            </a:xfrm>
            <a:custGeom>
              <a:avLst/>
              <a:gdLst/>
              <a:ahLst/>
              <a:cxnLst>
                <a:cxn ang="0">
                  <a:pos x="wd2" y="hd2"/>
                </a:cxn>
                <a:cxn ang="5400000">
                  <a:pos x="wd2" y="hd2"/>
                </a:cxn>
                <a:cxn ang="10800000">
                  <a:pos x="wd2" y="hd2"/>
                </a:cxn>
                <a:cxn ang="16200000">
                  <a:pos x="wd2" y="hd2"/>
                </a:cxn>
              </a:cxnLst>
              <a:rect l="0" t="0" r="r" b="b"/>
              <a:pathLst>
                <a:path w="21600" h="15859" extrusionOk="0">
                  <a:moveTo>
                    <a:pt x="11221" y="0"/>
                  </a:moveTo>
                  <a:lnTo>
                    <a:pt x="0" y="11266"/>
                  </a:lnTo>
                  <a:cubicBezTo>
                    <a:pt x="0" y="21600"/>
                    <a:pt x="21600" y="11266"/>
                    <a:pt x="21600" y="11266"/>
                  </a:cubicBezTo>
                  <a:cubicBezTo>
                    <a:pt x="21600" y="0"/>
                    <a:pt x="21600" y="0"/>
                    <a:pt x="1122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3" name="Google Shape;5812;p41"/>
            <p:cNvSpPr/>
            <p:nvPr/>
          </p:nvSpPr>
          <p:spPr>
            <a:xfrm>
              <a:off x="829950" y="1482727"/>
              <a:ext cx="12702" cy="12702"/>
            </a:xfrm>
            <a:custGeom>
              <a:avLst/>
              <a:gdLst/>
              <a:ahLst/>
              <a:cxnLst>
                <a:cxn ang="0">
                  <a:pos x="wd2" y="hd2"/>
                </a:cxn>
                <a:cxn ang="5400000">
                  <a:pos x="wd2" y="hd2"/>
                </a:cxn>
                <a:cxn ang="10800000">
                  <a:pos x="wd2" y="hd2"/>
                </a:cxn>
                <a:cxn ang="16200000">
                  <a:pos x="wd2" y="hd2"/>
                </a:cxn>
              </a:cxnLst>
              <a:rect l="0" t="0" r="r" b="b"/>
              <a:pathLst>
                <a:path w="21600" h="15489" extrusionOk="0">
                  <a:moveTo>
                    <a:pt x="21600" y="8125"/>
                  </a:moveTo>
                  <a:cubicBezTo>
                    <a:pt x="21600" y="1314"/>
                    <a:pt x="10334" y="-6111"/>
                    <a:pt x="0" y="8125"/>
                  </a:cubicBezTo>
                  <a:cubicBezTo>
                    <a:pt x="0" y="8125"/>
                    <a:pt x="0" y="15489"/>
                    <a:pt x="10334" y="15489"/>
                  </a:cubicBezTo>
                  <a:cubicBezTo>
                    <a:pt x="10334" y="8125"/>
                    <a:pt x="21600" y="8125"/>
                    <a:pt x="21600" y="812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4" name="Google Shape;5813;p41"/>
            <p:cNvSpPr/>
            <p:nvPr/>
          </p:nvSpPr>
          <p:spPr>
            <a:xfrm>
              <a:off x="712255" y="1703325"/>
              <a:ext cx="12702" cy="12703"/>
            </a:xfrm>
            <a:custGeom>
              <a:avLst/>
              <a:gdLst/>
              <a:ahLst/>
              <a:cxnLst>
                <a:cxn ang="0">
                  <a:pos x="wd2" y="hd2"/>
                </a:cxn>
                <a:cxn ang="5400000">
                  <a:pos x="wd2" y="hd2"/>
                </a:cxn>
                <a:cxn ang="10800000">
                  <a:pos x="wd2" y="hd2"/>
                </a:cxn>
                <a:cxn ang="16200000">
                  <a:pos x="wd2" y="hd2"/>
                </a:cxn>
              </a:cxnLst>
              <a:rect l="0" t="0" r="r" b="b"/>
              <a:pathLst>
                <a:path w="13611" h="13042" extrusionOk="0">
                  <a:moveTo>
                    <a:pt x="13611" y="4593"/>
                  </a:moveTo>
                  <a:cubicBezTo>
                    <a:pt x="13611" y="-5741"/>
                    <a:pt x="3232" y="4593"/>
                    <a:pt x="3232" y="4593"/>
                  </a:cubicBezTo>
                  <a:cubicBezTo>
                    <a:pt x="-7989" y="15859"/>
                    <a:pt x="13611" y="15859"/>
                    <a:pt x="13611" y="459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5" name="Google Shape;5814;p41"/>
            <p:cNvSpPr/>
            <p:nvPr/>
          </p:nvSpPr>
          <p:spPr>
            <a:xfrm>
              <a:off x="761315" y="1453175"/>
              <a:ext cx="12702" cy="12701"/>
            </a:xfrm>
            <a:custGeom>
              <a:avLst/>
              <a:gdLst/>
              <a:ahLst/>
              <a:cxnLst>
                <a:cxn ang="0">
                  <a:pos x="wd2" y="hd2"/>
                </a:cxn>
                <a:cxn ang="5400000">
                  <a:pos x="wd2" y="hd2"/>
                </a:cxn>
                <a:cxn ang="10800000">
                  <a:pos x="wd2" y="hd2"/>
                </a:cxn>
                <a:cxn ang="16200000">
                  <a:pos x="wd2" y="hd2"/>
                </a:cxn>
              </a:cxnLst>
              <a:rect l="0" t="0" r="r" b="b"/>
              <a:pathLst>
                <a:path w="15523" h="15024" extrusionOk="0">
                  <a:moveTo>
                    <a:pt x="15523" y="0"/>
                  </a:moveTo>
                  <a:lnTo>
                    <a:pt x="4257" y="0"/>
                  </a:lnTo>
                  <a:cubicBezTo>
                    <a:pt x="-6077" y="10334"/>
                    <a:pt x="4257" y="21600"/>
                    <a:pt x="15523" y="10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6" name="Google Shape;5815;p41"/>
            <p:cNvSpPr/>
            <p:nvPr/>
          </p:nvSpPr>
          <p:spPr>
            <a:xfrm>
              <a:off x="606241" y="1539370"/>
              <a:ext cx="12702" cy="12702"/>
            </a:xfrm>
            <a:custGeom>
              <a:avLst/>
              <a:gdLst/>
              <a:ahLst/>
              <a:cxnLst>
                <a:cxn ang="0">
                  <a:pos x="wd2" y="hd2"/>
                </a:cxn>
                <a:cxn ang="5400000">
                  <a:pos x="wd2" y="hd2"/>
                </a:cxn>
                <a:cxn ang="10800000">
                  <a:pos x="wd2" y="hd2"/>
                </a:cxn>
                <a:cxn ang="16200000">
                  <a:pos x="wd2" y="hd2"/>
                </a:cxn>
              </a:cxnLst>
              <a:rect l="0" t="0" r="r" b="b"/>
              <a:pathLst>
                <a:path w="15834" h="21600" extrusionOk="0">
                  <a:moveTo>
                    <a:pt x="0" y="0"/>
                  </a:moveTo>
                  <a:lnTo>
                    <a:pt x="0" y="21600"/>
                  </a:lnTo>
                  <a:lnTo>
                    <a:pt x="11221" y="21600"/>
                  </a:lnTo>
                  <a:cubicBezTo>
                    <a:pt x="21600" y="0"/>
                    <a:pt x="11221" y="0"/>
                    <a:pt x="1122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7" name="Google Shape;5816;p41"/>
            <p:cNvSpPr/>
            <p:nvPr/>
          </p:nvSpPr>
          <p:spPr>
            <a:xfrm>
              <a:off x="607012" y="1530683"/>
              <a:ext cx="12702" cy="12702"/>
            </a:xfrm>
            <a:prstGeom prst="rect">
              <a:avLst/>
            </a:pr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8" name="Google Shape;5817;p41"/>
            <p:cNvSpPr/>
            <p:nvPr/>
          </p:nvSpPr>
          <p:spPr>
            <a:xfrm>
              <a:off x="645096" y="1650845"/>
              <a:ext cx="12702" cy="12702"/>
            </a:xfrm>
            <a:custGeom>
              <a:avLst/>
              <a:gdLst/>
              <a:ahLst/>
              <a:cxnLst>
                <a:cxn ang="0">
                  <a:pos x="wd2" y="hd2"/>
                </a:cxn>
                <a:cxn ang="5400000">
                  <a:pos x="wd2" y="hd2"/>
                </a:cxn>
                <a:cxn ang="10800000">
                  <a:pos x="wd2" y="hd2"/>
                </a:cxn>
                <a:cxn ang="16200000">
                  <a:pos x="wd2" y="hd2"/>
                </a:cxn>
              </a:cxnLst>
              <a:rect l="0" t="0" r="r" b="b"/>
              <a:pathLst>
                <a:path w="19016" h="21600" extrusionOk="0">
                  <a:moveTo>
                    <a:pt x="7750" y="0"/>
                  </a:moveTo>
                  <a:cubicBezTo>
                    <a:pt x="-2584" y="0"/>
                    <a:pt x="-2584" y="21600"/>
                    <a:pt x="7750" y="21600"/>
                  </a:cubicBezTo>
                  <a:lnTo>
                    <a:pt x="19016" y="10379"/>
                  </a:lnTo>
                  <a:cubicBezTo>
                    <a:pt x="19016" y="10379"/>
                    <a:pt x="19016" y="0"/>
                    <a:pt x="775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59" name="Google Shape;5818;p41"/>
            <p:cNvSpPr/>
            <p:nvPr/>
          </p:nvSpPr>
          <p:spPr>
            <a:xfrm>
              <a:off x="688037" y="1436667"/>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21600" y="7784"/>
                  </a:moveTo>
                  <a:cubicBezTo>
                    <a:pt x="11221" y="-2595"/>
                    <a:pt x="0" y="-2595"/>
                    <a:pt x="0" y="7784"/>
                  </a:cubicBezTo>
                  <a:cubicBezTo>
                    <a:pt x="11221" y="19005"/>
                    <a:pt x="21600" y="19005"/>
                    <a:pt x="21600" y="778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0" name="Google Shape;5819;p41"/>
            <p:cNvSpPr/>
            <p:nvPr/>
          </p:nvSpPr>
          <p:spPr>
            <a:xfrm>
              <a:off x="659100" y="1541883"/>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0" y="21600"/>
                    <a:pt x="21600" y="21600"/>
                    <a:pt x="21600" y="0"/>
                  </a:cubicBezTo>
                  <a:lnTo>
                    <a:pt x="11266"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1" name="Google Shape;5820;p41"/>
            <p:cNvSpPr/>
            <p:nvPr/>
          </p:nvSpPr>
          <p:spPr>
            <a:xfrm>
              <a:off x="934125" y="1639233"/>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0" y="7821"/>
                  </a:moveTo>
                  <a:cubicBezTo>
                    <a:pt x="0" y="18993"/>
                    <a:pt x="21600" y="18993"/>
                    <a:pt x="21600" y="7821"/>
                  </a:cubicBezTo>
                  <a:cubicBezTo>
                    <a:pt x="21600" y="-2607"/>
                    <a:pt x="0" y="-2607"/>
                    <a:pt x="0" y="78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2" name="Google Shape;5821;p41"/>
            <p:cNvSpPr/>
            <p:nvPr/>
          </p:nvSpPr>
          <p:spPr>
            <a:xfrm>
              <a:off x="795225" y="1526776"/>
              <a:ext cx="12702" cy="12702"/>
            </a:xfrm>
            <a:custGeom>
              <a:avLst/>
              <a:gdLst/>
              <a:ahLst/>
              <a:cxnLst>
                <a:cxn ang="0">
                  <a:pos x="wd2" y="hd2"/>
                </a:cxn>
                <a:cxn ang="5400000">
                  <a:pos x="wd2" y="hd2"/>
                </a:cxn>
                <a:cxn ang="10800000">
                  <a:pos x="wd2" y="hd2"/>
                </a:cxn>
                <a:cxn ang="16200000">
                  <a:pos x="wd2" y="hd2"/>
                </a:cxn>
              </a:cxnLst>
              <a:rect l="0" t="0" r="r" b="b"/>
              <a:pathLst>
                <a:path w="21600" h="12758" extrusionOk="0">
                  <a:moveTo>
                    <a:pt x="0" y="5007"/>
                  </a:moveTo>
                  <a:cubicBezTo>
                    <a:pt x="0" y="15341"/>
                    <a:pt x="21600" y="15341"/>
                    <a:pt x="21600" y="5007"/>
                  </a:cubicBezTo>
                  <a:cubicBezTo>
                    <a:pt x="21600" y="-6259"/>
                    <a:pt x="0" y="5007"/>
                    <a:pt x="0" y="500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3" name="Google Shape;5822;p41"/>
            <p:cNvSpPr/>
            <p:nvPr/>
          </p:nvSpPr>
          <p:spPr>
            <a:xfrm>
              <a:off x="828437" y="1689845"/>
              <a:ext cx="12702" cy="12702"/>
            </a:xfrm>
            <a:prstGeom prst="rect">
              <a:avLst/>
            </a:pr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4" name="Google Shape;5823;p41"/>
            <p:cNvSpPr/>
            <p:nvPr/>
          </p:nvSpPr>
          <p:spPr>
            <a:xfrm>
              <a:off x="924472" y="1647833"/>
              <a:ext cx="12701" cy="12702"/>
            </a:xfrm>
            <a:custGeom>
              <a:avLst/>
              <a:gdLst/>
              <a:ahLst/>
              <a:cxnLst>
                <a:cxn ang="0">
                  <a:pos x="wd2" y="hd2"/>
                </a:cxn>
                <a:cxn ang="5400000">
                  <a:pos x="wd2" y="hd2"/>
                </a:cxn>
                <a:cxn ang="10800000">
                  <a:pos x="wd2" y="hd2"/>
                </a:cxn>
                <a:cxn ang="16200000">
                  <a:pos x="wd2" y="hd2"/>
                </a:cxn>
              </a:cxnLst>
              <a:rect l="0" t="0" r="r" b="b"/>
              <a:pathLst>
                <a:path w="14033" h="21600" extrusionOk="0">
                  <a:moveTo>
                    <a:pt x="9481" y="21600"/>
                  </a:moveTo>
                  <a:cubicBezTo>
                    <a:pt x="16471" y="11266"/>
                    <a:pt x="16471" y="0"/>
                    <a:pt x="1924" y="0"/>
                  </a:cubicBezTo>
                  <a:cubicBezTo>
                    <a:pt x="-5129" y="11266"/>
                    <a:pt x="9481" y="21600"/>
                    <a:pt x="9481"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5" name="Google Shape;5824;p41"/>
            <p:cNvSpPr/>
            <p:nvPr/>
          </p:nvSpPr>
          <p:spPr>
            <a:xfrm>
              <a:off x="906149" y="1676770"/>
              <a:ext cx="12702" cy="12702"/>
            </a:xfrm>
            <a:custGeom>
              <a:avLst/>
              <a:gdLst/>
              <a:ahLst/>
              <a:cxnLst>
                <a:cxn ang="0">
                  <a:pos x="wd2" y="hd2"/>
                </a:cxn>
                <a:cxn ang="5400000">
                  <a:pos x="wd2" y="hd2"/>
                </a:cxn>
                <a:cxn ang="10800000">
                  <a:pos x="wd2" y="hd2"/>
                </a:cxn>
                <a:cxn ang="16200000">
                  <a:pos x="wd2" y="hd2"/>
                </a:cxn>
              </a:cxnLst>
              <a:rect l="0" t="0" r="r" b="b"/>
              <a:pathLst>
                <a:path w="11620" h="21600" extrusionOk="0">
                  <a:moveTo>
                    <a:pt x="3107" y="0"/>
                  </a:moveTo>
                  <a:cubicBezTo>
                    <a:pt x="3107" y="0"/>
                    <a:pt x="-3883" y="11221"/>
                    <a:pt x="3107" y="21600"/>
                  </a:cubicBezTo>
                  <a:cubicBezTo>
                    <a:pt x="10664" y="21600"/>
                    <a:pt x="17717" y="0"/>
                    <a:pt x="3107"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6" name="Google Shape;5825;p41"/>
            <p:cNvSpPr/>
            <p:nvPr/>
          </p:nvSpPr>
          <p:spPr>
            <a:xfrm>
              <a:off x="820138" y="1517213"/>
              <a:ext cx="12703" cy="12702"/>
            </a:xfrm>
            <a:custGeom>
              <a:avLst/>
              <a:gdLst/>
              <a:ahLst/>
              <a:cxnLst>
                <a:cxn ang="0">
                  <a:pos x="wd2" y="hd2"/>
                </a:cxn>
                <a:cxn ang="5400000">
                  <a:pos x="wd2" y="hd2"/>
                </a:cxn>
                <a:cxn ang="10800000">
                  <a:pos x="wd2" y="hd2"/>
                </a:cxn>
                <a:cxn ang="16200000">
                  <a:pos x="wd2" y="hd2"/>
                </a:cxn>
              </a:cxnLst>
              <a:rect l="0" t="0" r="r" b="b"/>
              <a:pathLst>
                <a:path w="14066" h="17810" extrusionOk="0">
                  <a:moveTo>
                    <a:pt x="11266" y="0"/>
                  </a:moveTo>
                  <a:cubicBezTo>
                    <a:pt x="0" y="0"/>
                    <a:pt x="0" y="10379"/>
                    <a:pt x="0" y="10379"/>
                  </a:cubicBezTo>
                  <a:cubicBezTo>
                    <a:pt x="0" y="21600"/>
                    <a:pt x="21600" y="21600"/>
                    <a:pt x="11266"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7" name="Google Shape;5826;p41"/>
            <p:cNvSpPr/>
            <p:nvPr/>
          </p:nvSpPr>
          <p:spPr>
            <a:xfrm>
              <a:off x="819145" y="1570585"/>
              <a:ext cx="12702" cy="12702"/>
            </a:xfrm>
            <a:custGeom>
              <a:avLst/>
              <a:gdLst/>
              <a:ahLst/>
              <a:cxnLst>
                <a:cxn ang="0">
                  <a:pos x="wd2" y="hd2"/>
                </a:cxn>
                <a:cxn ang="5400000">
                  <a:pos x="wd2" y="hd2"/>
                </a:cxn>
                <a:cxn ang="10800000">
                  <a:pos x="wd2" y="hd2"/>
                </a:cxn>
                <a:cxn ang="16200000">
                  <a:pos x="wd2" y="hd2"/>
                </a:cxn>
              </a:cxnLst>
              <a:rect l="0" t="0" r="r" b="b"/>
              <a:pathLst>
                <a:path w="15859" h="15807" extrusionOk="0">
                  <a:moveTo>
                    <a:pt x="4593" y="15807"/>
                  </a:moveTo>
                  <a:cubicBezTo>
                    <a:pt x="4593" y="15807"/>
                    <a:pt x="15859" y="15807"/>
                    <a:pt x="15859" y="4635"/>
                  </a:cubicBezTo>
                  <a:cubicBezTo>
                    <a:pt x="15859" y="4635"/>
                    <a:pt x="15859" y="-5793"/>
                    <a:pt x="4593" y="4635"/>
                  </a:cubicBezTo>
                  <a:cubicBezTo>
                    <a:pt x="-5741" y="4635"/>
                    <a:pt x="4593" y="15807"/>
                    <a:pt x="4593" y="1580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8" name="Google Shape;5827;p41"/>
            <p:cNvSpPr/>
            <p:nvPr/>
          </p:nvSpPr>
          <p:spPr>
            <a:xfrm>
              <a:off x="711187" y="1532108"/>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0" y="8379"/>
                  </a:moveTo>
                  <a:cubicBezTo>
                    <a:pt x="0" y="18807"/>
                    <a:pt x="21600" y="18807"/>
                    <a:pt x="21600" y="8379"/>
                  </a:cubicBezTo>
                  <a:cubicBezTo>
                    <a:pt x="21600" y="-2793"/>
                    <a:pt x="0" y="-2793"/>
                    <a:pt x="0" y="837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69" name="Google Shape;5828;p41"/>
            <p:cNvSpPr/>
            <p:nvPr/>
          </p:nvSpPr>
          <p:spPr>
            <a:xfrm>
              <a:off x="743137" y="1712371"/>
              <a:ext cx="12702" cy="12702"/>
            </a:xfrm>
            <a:custGeom>
              <a:avLst/>
              <a:gdLst/>
              <a:ahLst/>
              <a:cxnLst>
                <a:cxn ang="0">
                  <a:pos x="wd2" y="hd2"/>
                </a:cxn>
                <a:cxn ang="5400000">
                  <a:pos x="wd2" y="hd2"/>
                </a:cxn>
                <a:cxn ang="10800000">
                  <a:pos x="wd2" y="hd2"/>
                </a:cxn>
                <a:cxn ang="16200000">
                  <a:pos x="wd2" y="hd2"/>
                </a:cxn>
              </a:cxnLst>
              <a:rect l="0" t="0" r="r" b="b"/>
              <a:pathLst>
                <a:path w="21600" h="15048" extrusionOk="0">
                  <a:moveTo>
                    <a:pt x="0" y="15048"/>
                  </a:moveTo>
                  <a:lnTo>
                    <a:pt x="10379" y="15048"/>
                  </a:lnTo>
                  <a:cubicBezTo>
                    <a:pt x="10379" y="15048"/>
                    <a:pt x="21600" y="15048"/>
                    <a:pt x="21600" y="4669"/>
                  </a:cubicBezTo>
                  <a:cubicBezTo>
                    <a:pt x="21600" y="-6552"/>
                    <a:pt x="0" y="4669"/>
                    <a:pt x="0" y="1504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0" name="Google Shape;5829;p41"/>
            <p:cNvSpPr/>
            <p:nvPr/>
          </p:nvSpPr>
          <p:spPr>
            <a:xfrm>
              <a:off x="796988" y="1612705"/>
              <a:ext cx="12703" cy="12702"/>
            </a:xfrm>
            <a:custGeom>
              <a:avLst/>
              <a:gdLst/>
              <a:ahLst/>
              <a:cxnLst>
                <a:cxn ang="0">
                  <a:pos x="wd2" y="hd2"/>
                </a:cxn>
                <a:cxn ang="5400000">
                  <a:pos x="wd2" y="hd2"/>
                </a:cxn>
                <a:cxn ang="10800000">
                  <a:pos x="wd2" y="hd2"/>
                </a:cxn>
                <a:cxn ang="16200000">
                  <a:pos x="wd2" y="hd2"/>
                </a:cxn>
              </a:cxnLst>
              <a:rect l="0" t="0" r="r" b="b"/>
              <a:pathLst>
                <a:path w="14066" h="13014" extrusionOk="0">
                  <a:moveTo>
                    <a:pt x="11266" y="8379"/>
                  </a:moveTo>
                  <a:cubicBezTo>
                    <a:pt x="21600" y="-2793"/>
                    <a:pt x="0" y="-2793"/>
                    <a:pt x="0" y="8379"/>
                  </a:cubicBezTo>
                  <a:cubicBezTo>
                    <a:pt x="11266" y="18807"/>
                    <a:pt x="11266" y="8379"/>
                    <a:pt x="11266" y="837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1" name="Google Shape;5830;p41"/>
            <p:cNvSpPr/>
            <p:nvPr/>
          </p:nvSpPr>
          <p:spPr>
            <a:xfrm>
              <a:off x="865497" y="1641035"/>
              <a:ext cx="12702" cy="12702"/>
            </a:xfrm>
            <a:custGeom>
              <a:avLst/>
              <a:gdLst/>
              <a:ahLst/>
              <a:cxnLst>
                <a:cxn ang="0">
                  <a:pos x="wd2" y="hd2"/>
                </a:cxn>
                <a:cxn ang="5400000">
                  <a:pos x="wd2" y="hd2"/>
                </a:cxn>
                <a:cxn ang="10800000">
                  <a:pos x="wd2" y="hd2"/>
                </a:cxn>
                <a:cxn ang="16200000">
                  <a:pos x="wd2" y="hd2"/>
                </a:cxn>
              </a:cxnLst>
              <a:rect l="0" t="0" r="r" b="b"/>
              <a:pathLst>
                <a:path w="15473" h="14042" extrusionOk="0">
                  <a:moveTo>
                    <a:pt x="4301" y="0"/>
                  </a:moveTo>
                  <a:cubicBezTo>
                    <a:pt x="-6127" y="0"/>
                    <a:pt x="4301" y="21600"/>
                    <a:pt x="15473" y="11221"/>
                  </a:cubicBezTo>
                  <a:cubicBezTo>
                    <a:pt x="15473" y="11221"/>
                    <a:pt x="15473" y="0"/>
                    <a:pt x="430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2" name="Google Shape;5831;p41"/>
            <p:cNvSpPr/>
            <p:nvPr/>
          </p:nvSpPr>
          <p:spPr>
            <a:xfrm>
              <a:off x="777862" y="1568974"/>
              <a:ext cx="12702" cy="12702"/>
            </a:xfrm>
            <a:custGeom>
              <a:avLst/>
              <a:gdLst/>
              <a:ahLst/>
              <a:cxnLst>
                <a:cxn ang="0">
                  <a:pos x="wd2" y="hd2"/>
                </a:cxn>
                <a:cxn ang="5400000">
                  <a:pos x="wd2" y="hd2"/>
                </a:cxn>
                <a:cxn ang="10800000">
                  <a:pos x="wd2" y="hd2"/>
                </a:cxn>
                <a:cxn ang="16200000">
                  <a:pos x="wd2" y="hd2"/>
                </a:cxn>
              </a:cxnLst>
              <a:rect l="0" t="0" r="r" b="b"/>
              <a:pathLst>
                <a:path w="21600" h="15393" extrusionOk="0">
                  <a:moveTo>
                    <a:pt x="10379" y="0"/>
                  </a:moveTo>
                  <a:lnTo>
                    <a:pt x="0" y="10428"/>
                  </a:lnTo>
                  <a:cubicBezTo>
                    <a:pt x="10379" y="21600"/>
                    <a:pt x="21600" y="10428"/>
                    <a:pt x="21600" y="1042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3" name="Google Shape;5832;p41"/>
            <p:cNvSpPr/>
            <p:nvPr/>
          </p:nvSpPr>
          <p:spPr>
            <a:xfrm>
              <a:off x="647525" y="1660248"/>
              <a:ext cx="12702" cy="12702"/>
            </a:xfrm>
            <a:custGeom>
              <a:avLst/>
              <a:gdLst/>
              <a:ahLst/>
              <a:cxnLst>
                <a:cxn ang="0">
                  <a:pos x="wd2" y="hd2"/>
                </a:cxn>
                <a:cxn ang="5400000">
                  <a:pos x="wd2" y="hd2"/>
                </a:cxn>
                <a:cxn ang="10800000">
                  <a:pos x="wd2" y="hd2"/>
                </a:cxn>
                <a:cxn ang="16200000">
                  <a:pos x="wd2" y="hd2"/>
                </a:cxn>
              </a:cxnLst>
              <a:rect l="0" t="0" r="r" b="b"/>
              <a:pathLst>
                <a:path w="21600" h="15341" extrusionOk="0">
                  <a:moveTo>
                    <a:pt x="21600" y="15341"/>
                  </a:moveTo>
                  <a:cubicBezTo>
                    <a:pt x="21600" y="5007"/>
                    <a:pt x="21600" y="5007"/>
                    <a:pt x="11266" y="5007"/>
                  </a:cubicBezTo>
                  <a:cubicBezTo>
                    <a:pt x="11266" y="-6259"/>
                    <a:pt x="11266" y="5007"/>
                    <a:pt x="0" y="5007"/>
                  </a:cubicBezTo>
                  <a:cubicBezTo>
                    <a:pt x="0" y="5007"/>
                    <a:pt x="11266" y="15341"/>
                    <a:pt x="21600" y="1534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4" name="Google Shape;5833;p41"/>
            <p:cNvSpPr/>
            <p:nvPr/>
          </p:nvSpPr>
          <p:spPr>
            <a:xfrm>
              <a:off x="837125" y="1582783"/>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21600"/>
                  </a:cubicBezTo>
                  <a:cubicBezTo>
                    <a:pt x="21600" y="21600"/>
                    <a:pt x="21600" y="21600"/>
                    <a:pt x="2160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5" name="Google Shape;5834;p41"/>
            <p:cNvSpPr/>
            <p:nvPr/>
          </p:nvSpPr>
          <p:spPr>
            <a:xfrm>
              <a:off x="916387" y="1660920"/>
              <a:ext cx="12702" cy="12702"/>
            </a:xfrm>
            <a:custGeom>
              <a:avLst/>
              <a:gdLst/>
              <a:ahLst/>
              <a:cxnLst>
                <a:cxn ang="0">
                  <a:pos x="wd2" y="hd2"/>
                </a:cxn>
                <a:cxn ang="5400000">
                  <a:pos x="wd2" y="hd2"/>
                </a:cxn>
                <a:cxn ang="10800000">
                  <a:pos x="wd2" y="hd2"/>
                </a:cxn>
                <a:cxn ang="16200000">
                  <a:pos x="wd2" y="hd2"/>
                </a:cxn>
              </a:cxnLst>
              <a:rect l="0" t="0" r="r" b="b"/>
              <a:pathLst>
                <a:path w="18795" h="21600" extrusionOk="0">
                  <a:moveTo>
                    <a:pt x="0" y="0"/>
                  </a:moveTo>
                  <a:cubicBezTo>
                    <a:pt x="0" y="21600"/>
                    <a:pt x="10379" y="21600"/>
                    <a:pt x="10379" y="21600"/>
                  </a:cubicBezTo>
                  <a:cubicBezTo>
                    <a:pt x="21600" y="21600"/>
                    <a:pt x="21600" y="0"/>
                    <a:pt x="10379"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6" name="Google Shape;5835;p41"/>
            <p:cNvSpPr/>
            <p:nvPr/>
          </p:nvSpPr>
          <p:spPr>
            <a:xfrm>
              <a:off x="889841" y="1579259"/>
              <a:ext cx="12702" cy="12702"/>
            </a:xfrm>
            <a:custGeom>
              <a:avLst/>
              <a:gdLst/>
              <a:ahLst/>
              <a:cxnLst>
                <a:cxn ang="0">
                  <a:pos x="wd2" y="hd2"/>
                </a:cxn>
                <a:cxn ang="5400000">
                  <a:pos x="wd2" y="hd2"/>
                </a:cxn>
                <a:cxn ang="10800000">
                  <a:pos x="wd2" y="hd2"/>
                </a:cxn>
                <a:cxn ang="16200000">
                  <a:pos x="wd2" y="hd2"/>
                </a:cxn>
              </a:cxnLst>
              <a:rect l="0" t="0" r="r" b="b"/>
              <a:pathLst>
                <a:path w="15834" h="15074" extrusionOk="0">
                  <a:moveTo>
                    <a:pt x="11221" y="4646"/>
                  </a:moveTo>
                  <a:cubicBezTo>
                    <a:pt x="11221" y="-6526"/>
                    <a:pt x="0" y="4646"/>
                    <a:pt x="0" y="15074"/>
                  </a:cubicBezTo>
                  <a:lnTo>
                    <a:pt x="11221" y="15074"/>
                  </a:lnTo>
                  <a:cubicBezTo>
                    <a:pt x="11221" y="15074"/>
                    <a:pt x="21600" y="4646"/>
                    <a:pt x="11221" y="4646"/>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7" name="Google Shape;5836;p41"/>
            <p:cNvSpPr/>
            <p:nvPr/>
          </p:nvSpPr>
          <p:spPr>
            <a:xfrm>
              <a:off x="859284" y="1590465"/>
              <a:ext cx="12701" cy="12702"/>
            </a:xfrm>
            <a:custGeom>
              <a:avLst/>
              <a:gdLst/>
              <a:ahLst/>
              <a:cxnLst>
                <a:cxn ang="0">
                  <a:pos x="wd2" y="hd2"/>
                </a:cxn>
                <a:cxn ang="5400000">
                  <a:pos x="wd2" y="hd2"/>
                </a:cxn>
                <a:cxn ang="10800000">
                  <a:pos x="wd2" y="hd2"/>
                </a:cxn>
                <a:cxn ang="16200000">
                  <a:pos x="wd2" y="hd2"/>
                </a:cxn>
              </a:cxnLst>
              <a:rect l="0" t="0" r="r" b="b"/>
              <a:pathLst>
                <a:path w="13029" h="17820" extrusionOk="0">
                  <a:moveTo>
                    <a:pt x="4613" y="17820"/>
                  </a:moveTo>
                  <a:cubicBezTo>
                    <a:pt x="15834" y="7392"/>
                    <a:pt x="15834" y="7392"/>
                    <a:pt x="4613" y="7392"/>
                  </a:cubicBezTo>
                  <a:cubicBezTo>
                    <a:pt x="4613" y="-3780"/>
                    <a:pt x="-5766" y="-3780"/>
                    <a:pt x="4613" y="1782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8" name="Google Shape;5837;p41"/>
            <p:cNvSpPr/>
            <p:nvPr/>
          </p:nvSpPr>
          <p:spPr>
            <a:xfrm>
              <a:off x="608512" y="1574762"/>
              <a:ext cx="12702" cy="12702"/>
            </a:xfrm>
            <a:custGeom>
              <a:avLst/>
              <a:gdLst/>
              <a:ahLst/>
              <a:cxnLst>
                <a:cxn ang="0">
                  <a:pos x="wd2" y="hd2"/>
                </a:cxn>
                <a:cxn ang="5400000">
                  <a:pos x="wd2" y="hd2"/>
                </a:cxn>
                <a:cxn ang="10800000">
                  <a:pos x="wd2" y="hd2"/>
                </a:cxn>
                <a:cxn ang="16200000">
                  <a:pos x="wd2" y="hd2"/>
                </a:cxn>
              </a:cxnLst>
              <a:rect l="0" t="0" r="r" b="b"/>
              <a:pathLst>
                <a:path w="21600" h="15366" extrusionOk="0">
                  <a:moveTo>
                    <a:pt x="0" y="10379"/>
                  </a:moveTo>
                  <a:cubicBezTo>
                    <a:pt x="0" y="10379"/>
                    <a:pt x="0" y="21600"/>
                    <a:pt x="21600" y="10379"/>
                  </a:cubicBezTo>
                  <a:cubicBezTo>
                    <a:pt x="21600" y="10379"/>
                    <a:pt x="21600"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79" name="Google Shape;5838;p41"/>
            <p:cNvSpPr/>
            <p:nvPr/>
          </p:nvSpPr>
          <p:spPr>
            <a:xfrm>
              <a:off x="764787" y="1461804"/>
              <a:ext cx="12702" cy="12702"/>
            </a:xfrm>
            <a:custGeom>
              <a:avLst/>
              <a:gdLst/>
              <a:ahLst/>
              <a:cxnLst>
                <a:cxn ang="0">
                  <a:pos x="wd2" y="hd2"/>
                </a:cxn>
                <a:cxn ang="5400000">
                  <a:pos x="wd2" y="hd2"/>
                </a:cxn>
                <a:cxn ang="10800000">
                  <a:pos x="wd2" y="hd2"/>
                </a:cxn>
                <a:cxn ang="16200000">
                  <a:pos x="wd2" y="hd2"/>
                </a:cxn>
              </a:cxnLst>
              <a:rect l="0" t="0" r="r" b="b"/>
              <a:pathLst>
                <a:path w="21600" h="15499" extrusionOk="0">
                  <a:moveTo>
                    <a:pt x="0" y="0"/>
                  </a:moveTo>
                  <a:cubicBezTo>
                    <a:pt x="0" y="11221"/>
                    <a:pt x="0" y="21600"/>
                    <a:pt x="21600" y="1122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0" name="Google Shape;5839;p41"/>
            <p:cNvSpPr/>
            <p:nvPr/>
          </p:nvSpPr>
          <p:spPr>
            <a:xfrm>
              <a:off x="941300" y="1634286"/>
              <a:ext cx="12702" cy="12702"/>
            </a:xfrm>
            <a:custGeom>
              <a:avLst/>
              <a:gdLst/>
              <a:ahLst/>
              <a:cxnLst>
                <a:cxn ang="0">
                  <a:pos x="wd2" y="hd2"/>
                </a:cxn>
                <a:cxn ang="5400000">
                  <a:pos x="wd2" y="hd2"/>
                </a:cxn>
                <a:cxn ang="10800000">
                  <a:pos x="wd2" y="hd2"/>
                </a:cxn>
                <a:cxn ang="16200000">
                  <a:pos x="wd2" y="hd2"/>
                </a:cxn>
              </a:cxnLst>
              <a:rect l="0" t="0" r="r" b="b"/>
              <a:pathLst>
                <a:path w="21600" h="15499" extrusionOk="0">
                  <a:moveTo>
                    <a:pt x="0" y="4278"/>
                  </a:moveTo>
                  <a:lnTo>
                    <a:pt x="0" y="15499"/>
                  </a:lnTo>
                  <a:lnTo>
                    <a:pt x="21600" y="15499"/>
                  </a:lnTo>
                  <a:cubicBezTo>
                    <a:pt x="21600" y="4278"/>
                    <a:pt x="21600" y="-6101"/>
                    <a:pt x="0" y="42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1" name="Google Shape;5840;p41"/>
            <p:cNvSpPr/>
            <p:nvPr/>
          </p:nvSpPr>
          <p:spPr>
            <a:xfrm>
              <a:off x="767675" y="1467398"/>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0" y="16200"/>
                  </a:moveTo>
                  <a:lnTo>
                    <a:pt x="21600" y="16200"/>
                  </a:lnTo>
                  <a:cubicBezTo>
                    <a:pt x="21600" y="-5400"/>
                    <a:pt x="0" y="-5400"/>
                    <a:pt x="0" y="162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2" name="Google Shape;5841;p41"/>
            <p:cNvSpPr/>
            <p:nvPr/>
          </p:nvSpPr>
          <p:spPr>
            <a:xfrm>
              <a:off x="1038751" y="1237583"/>
              <a:ext cx="379202" cy="393552"/>
            </a:xfrm>
            <a:custGeom>
              <a:avLst/>
              <a:gdLst/>
              <a:ahLst/>
              <a:cxnLst>
                <a:cxn ang="0">
                  <a:pos x="wd2" y="hd2"/>
                </a:cxn>
                <a:cxn ang="5400000">
                  <a:pos x="wd2" y="hd2"/>
                </a:cxn>
                <a:cxn ang="10800000">
                  <a:pos x="wd2" y="hd2"/>
                </a:cxn>
                <a:cxn ang="16200000">
                  <a:pos x="wd2" y="hd2"/>
                </a:cxn>
              </a:cxnLst>
              <a:rect l="0" t="0" r="r" b="b"/>
              <a:pathLst>
                <a:path w="21600" h="21600" extrusionOk="0">
                  <a:moveTo>
                    <a:pt x="10220" y="8411"/>
                  </a:moveTo>
                  <a:lnTo>
                    <a:pt x="10220" y="6188"/>
                  </a:lnTo>
                  <a:cubicBezTo>
                    <a:pt x="10391" y="6036"/>
                    <a:pt x="10549" y="5718"/>
                    <a:pt x="10722" y="5553"/>
                  </a:cubicBezTo>
                  <a:lnTo>
                    <a:pt x="10722" y="8577"/>
                  </a:lnTo>
                  <a:lnTo>
                    <a:pt x="10880" y="8729"/>
                  </a:lnTo>
                  <a:lnTo>
                    <a:pt x="11051" y="8729"/>
                  </a:lnTo>
                  <a:cubicBezTo>
                    <a:pt x="11209" y="8729"/>
                    <a:pt x="11209" y="8729"/>
                    <a:pt x="11381" y="8577"/>
                  </a:cubicBezTo>
                  <a:lnTo>
                    <a:pt x="16154" y="3964"/>
                  </a:lnTo>
                  <a:lnTo>
                    <a:pt x="16154" y="3495"/>
                  </a:lnTo>
                  <a:cubicBezTo>
                    <a:pt x="15337" y="2860"/>
                    <a:pt x="14505" y="2541"/>
                    <a:pt x="13688" y="2058"/>
                  </a:cubicBezTo>
                  <a:cubicBezTo>
                    <a:pt x="13359" y="1906"/>
                    <a:pt x="12858" y="1906"/>
                    <a:pt x="12527" y="1741"/>
                  </a:cubicBezTo>
                  <a:cubicBezTo>
                    <a:pt x="12527" y="1589"/>
                    <a:pt x="12700" y="1423"/>
                    <a:pt x="12700" y="1423"/>
                  </a:cubicBezTo>
                  <a:cubicBezTo>
                    <a:pt x="13029" y="1423"/>
                    <a:pt x="13517" y="1589"/>
                    <a:pt x="13846" y="1741"/>
                  </a:cubicBezTo>
                  <a:cubicBezTo>
                    <a:pt x="14836" y="2058"/>
                    <a:pt x="15666" y="2541"/>
                    <a:pt x="16325" y="3176"/>
                  </a:cubicBezTo>
                  <a:cubicBezTo>
                    <a:pt x="16483" y="3176"/>
                    <a:pt x="16483" y="3329"/>
                    <a:pt x="16483" y="3495"/>
                  </a:cubicBezTo>
                  <a:cubicBezTo>
                    <a:pt x="16656" y="3495"/>
                    <a:pt x="16656" y="3647"/>
                    <a:pt x="16656" y="3647"/>
                  </a:cubicBezTo>
                  <a:cubicBezTo>
                    <a:pt x="16656" y="3812"/>
                    <a:pt x="16656" y="3964"/>
                    <a:pt x="16483" y="3964"/>
                  </a:cubicBezTo>
                  <a:cubicBezTo>
                    <a:pt x="16483" y="4130"/>
                    <a:pt x="16483" y="4130"/>
                    <a:pt x="16325" y="4282"/>
                  </a:cubicBezTo>
                  <a:lnTo>
                    <a:pt x="11539" y="8894"/>
                  </a:lnTo>
                  <a:cubicBezTo>
                    <a:pt x="11539" y="9046"/>
                    <a:pt x="11381" y="9046"/>
                    <a:pt x="11209" y="9046"/>
                  </a:cubicBezTo>
                  <a:lnTo>
                    <a:pt x="10722" y="9046"/>
                  </a:lnTo>
                  <a:cubicBezTo>
                    <a:pt x="10549" y="9046"/>
                    <a:pt x="10549" y="8894"/>
                    <a:pt x="10391" y="8729"/>
                  </a:cubicBezTo>
                  <a:cubicBezTo>
                    <a:pt x="10391" y="8729"/>
                    <a:pt x="10220" y="8577"/>
                    <a:pt x="10220" y="8411"/>
                  </a:cubicBezTo>
                  <a:close/>
                  <a:moveTo>
                    <a:pt x="13187" y="0"/>
                  </a:moveTo>
                  <a:cubicBezTo>
                    <a:pt x="13187" y="318"/>
                    <a:pt x="13029" y="471"/>
                    <a:pt x="12858" y="788"/>
                  </a:cubicBezTo>
                  <a:cubicBezTo>
                    <a:pt x="14678" y="1271"/>
                    <a:pt x="16325" y="2058"/>
                    <a:pt x="17644" y="3329"/>
                  </a:cubicBezTo>
                  <a:cubicBezTo>
                    <a:pt x="19622" y="5235"/>
                    <a:pt x="20770" y="7776"/>
                    <a:pt x="20770" y="10635"/>
                  </a:cubicBezTo>
                  <a:cubicBezTo>
                    <a:pt x="20770" y="13493"/>
                    <a:pt x="19622" y="16035"/>
                    <a:pt x="17644" y="17942"/>
                  </a:cubicBezTo>
                  <a:cubicBezTo>
                    <a:pt x="15666" y="19694"/>
                    <a:pt x="13029" y="20965"/>
                    <a:pt x="10062" y="20965"/>
                  </a:cubicBezTo>
                  <a:cubicBezTo>
                    <a:pt x="7095" y="20965"/>
                    <a:pt x="4457" y="19694"/>
                    <a:pt x="2637" y="17942"/>
                  </a:cubicBezTo>
                  <a:cubicBezTo>
                    <a:pt x="1820" y="17153"/>
                    <a:pt x="1161" y="16201"/>
                    <a:pt x="659" y="15247"/>
                  </a:cubicBezTo>
                  <a:cubicBezTo>
                    <a:pt x="501" y="15565"/>
                    <a:pt x="330" y="15718"/>
                    <a:pt x="0" y="16035"/>
                  </a:cubicBezTo>
                  <a:cubicBezTo>
                    <a:pt x="659" y="16836"/>
                    <a:pt x="1319" y="17788"/>
                    <a:pt x="1978" y="18424"/>
                  </a:cubicBezTo>
                  <a:cubicBezTo>
                    <a:pt x="4128" y="20483"/>
                    <a:pt x="6924" y="21600"/>
                    <a:pt x="10062" y="21600"/>
                  </a:cubicBezTo>
                  <a:cubicBezTo>
                    <a:pt x="13359" y="21600"/>
                    <a:pt x="16154" y="20483"/>
                    <a:pt x="18132" y="18424"/>
                  </a:cubicBezTo>
                  <a:cubicBezTo>
                    <a:pt x="20281" y="16518"/>
                    <a:pt x="21600" y="13660"/>
                    <a:pt x="21600" y="10635"/>
                  </a:cubicBezTo>
                  <a:cubicBezTo>
                    <a:pt x="21600" y="7624"/>
                    <a:pt x="20281" y="4765"/>
                    <a:pt x="18132" y="2860"/>
                  </a:cubicBezTo>
                  <a:cubicBezTo>
                    <a:pt x="16814" y="1423"/>
                    <a:pt x="15165" y="471"/>
                    <a:pt x="13187" y="0"/>
                  </a:cubicBezTo>
                  <a:close/>
                  <a:moveTo>
                    <a:pt x="7754" y="11271"/>
                  </a:moveTo>
                  <a:lnTo>
                    <a:pt x="5117" y="11271"/>
                  </a:lnTo>
                  <a:cubicBezTo>
                    <a:pt x="5447" y="11118"/>
                    <a:pt x="5605" y="10952"/>
                    <a:pt x="5776" y="10800"/>
                  </a:cubicBezTo>
                  <a:lnTo>
                    <a:pt x="7754" y="10800"/>
                  </a:lnTo>
                  <a:cubicBezTo>
                    <a:pt x="7912" y="10800"/>
                    <a:pt x="8084" y="10952"/>
                    <a:pt x="8242" y="10952"/>
                  </a:cubicBezTo>
                  <a:cubicBezTo>
                    <a:pt x="8242" y="10952"/>
                    <a:pt x="8413" y="11118"/>
                    <a:pt x="8413" y="11271"/>
                  </a:cubicBezTo>
                  <a:cubicBezTo>
                    <a:pt x="8571" y="11435"/>
                    <a:pt x="8571" y="11588"/>
                    <a:pt x="8571" y="11754"/>
                  </a:cubicBezTo>
                  <a:lnTo>
                    <a:pt x="3627" y="16518"/>
                  </a:lnTo>
                  <a:cubicBezTo>
                    <a:pt x="3627" y="16671"/>
                    <a:pt x="3469" y="16671"/>
                    <a:pt x="3297" y="16671"/>
                  </a:cubicBezTo>
                  <a:cubicBezTo>
                    <a:pt x="3297" y="16836"/>
                    <a:pt x="3139" y="16836"/>
                    <a:pt x="3139" y="16836"/>
                  </a:cubicBezTo>
                  <a:cubicBezTo>
                    <a:pt x="2968" y="16836"/>
                    <a:pt x="2810" y="16671"/>
                    <a:pt x="2810" y="16671"/>
                  </a:cubicBezTo>
                  <a:cubicBezTo>
                    <a:pt x="2637" y="16671"/>
                    <a:pt x="2637" y="16671"/>
                    <a:pt x="2479" y="16518"/>
                  </a:cubicBezTo>
                  <a:cubicBezTo>
                    <a:pt x="1978" y="15882"/>
                    <a:pt x="1491" y="15247"/>
                    <a:pt x="1161" y="14447"/>
                  </a:cubicBezTo>
                  <a:cubicBezTo>
                    <a:pt x="1319" y="14295"/>
                    <a:pt x="1319" y="14129"/>
                    <a:pt x="1491" y="14129"/>
                  </a:cubicBezTo>
                  <a:cubicBezTo>
                    <a:pt x="1820" y="14930"/>
                    <a:pt x="2308" y="15565"/>
                    <a:pt x="2810" y="16201"/>
                  </a:cubicBezTo>
                  <a:cubicBezTo>
                    <a:pt x="2810" y="16353"/>
                    <a:pt x="2968" y="16353"/>
                    <a:pt x="2968" y="16353"/>
                  </a:cubicBezTo>
                  <a:lnTo>
                    <a:pt x="3297" y="16353"/>
                  </a:lnTo>
                  <a:lnTo>
                    <a:pt x="8084" y="11754"/>
                  </a:lnTo>
                  <a:lnTo>
                    <a:pt x="8084" y="11435"/>
                  </a:lnTo>
                  <a:cubicBezTo>
                    <a:pt x="8084" y="11435"/>
                    <a:pt x="8084" y="11271"/>
                    <a:pt x="7912" y="11271"/>
                  </a:cubicBezTo>
                  <a:close/>
                  <a:moveTo>
                    <a:pt x="10722" y="12858"/>
                  </a:moveTo>
                  <a:lnTo>
                    <a:pt x="10722" y="12706"/>
                  </a:lnTo>
                  <a:cubicBezTo>
                    <a:pt x="10880" y="12706"/>
                    <a:pt x="10880" y="12541"/>
                    <a:pt x="10880" y="12541"/>
                  </a:cubicBezTo>
                  <a:lnTo>
                    <a:pt x="11209" y="12541"/>
                  </a:lnTo>
                  <a:lnTo>
                    <a:pt x="11381" y="12706"/>
                  </a:lnTo>
                  <a:lnTo>
                    <a:pt x="15996" y="17153"/>
                  </a:lnTo>
                  <a:lnTo>
                    <a:pt x="16154" y="17307"/>
                  </a:lnTo>
                  <a:lnTo>
                    <a:pt x="16154" y="17471"/>
                  </a:lnTo>
                  <a:lnTo>
                    <a:pt x="15996" y="17471"/>
                  </a:lnTo>
                  <a:lnTo>
                    <a:pt x="15996" y="17624"/>
                  </a:lnTo>
                  <a:cubicBezTo>
                    <a:pt x="15337" y="18107"/>
                    <a:pt x="14505" y="18577"/>
                    <a:pt x="13688" y="18894"/>
                  </a:cubicBezTo>
                  <a:cubicBezTo>
                    <a:pt x="12858" y="19213"/>
                    <a:pt x="12040" y="19529"/>
                    <a:pt x="11051" y="19529"/>
                  </a:cubicBezTo>
                  <a:lnTo>
                    <a:pt x="10880" y="19529"/>
                  </a:lnTo>
                  <a:lnTo>
                    <a:pt x="10722" y="19377"/>
                  </a:lnTo>
                  <a:lnTo>
                    <a:pt x="10722" y="19213"/>
                  </a:lnTo>
                  <a:close/>
                  <a:moveTo>
                    <a:pt x="10391" y="19213"/>
                  </a:moveTo>
                  <a:lnTo>
                    <a:pt x="10391" y="12541"/>
                  </a:lnTo>
                  <a:lnTo>
                    <a:pt x="10722" y="12223"/>
                  </a:lnTo>
                  <a:cubicBezTo>
                    <a:pt x="10880" y="12223"/>
                    <a:pt x="11051" y="12071"/>
                    <a:pt x="11209" y="12223"/>
                  </a:cubicBezTo>
                  <a:cubicBezTo>
                    <a:pt x="11381" y="12223"/>
                    <a:pt x="11539" y="12223"/>
                    <a:pt x="11539" y="12389"/>
                  </a:cubicBezTo>
                  <a:lnTo>
                    <a:pt x="16325" y="16836"/>
                  </a:lnTo>
                  <a:cubicBezTo>
                    <a:pt x="16325" y="16988"/>
                    <a:pt x="16483" y="16988"/>
                    <a:pt x="16483" y="17153"/>
                  </a:cubicBezTo>
                  <a:lnTo>
                    <a:pt x="16483" y="17624"/>
                  </a:lnTo>
                  <a:cubicBezTo>
                    <a:pt x="16325" y="17788"/>
                    <a:pt x="16325" y="17942"/>
                    <a:pt x="16154" y="17942"/>
                  </a:cubicBezTo>
                  <a:cubicBezTo>
                    <a:pt x="15495" y="18577"/>
                    <a:pt x="14678" y="18894"/>
                    <a:pt x="13846" y="19377"/>
                  </a:cubicBezTo>
                  <a:cubicBezTo>
                    <a:pt x="13029" y="19694"/>
                    <a:pt x="12040" y="19848"/>
                    <a:pt x="11209" y="20012"/>
                  </a:cubicBezTo>
                  <a:lnTo>
                    <a:pt x="10880" y="20012"/>
                  </a:lnTo>
                  <a:cubicBezTo>
                    <a:pt x="10722" y="19848"/>
                    <a:pt x="10722" y="19848"/>
                    <a:pt x="10549" y="19848"/>
                  </a:cubicBezTo>
                  <a:cubicBezTo>
                    <a:pt x="10549" y="19694"/>
                    <a:pt x="10391" y="19694"/>
                    <a:pt x="10391" y="19529"/>
                  </a:cubicBezTo>
                  <a:close/>
                  <a:moveTo>
                    <a:pt x="7754" y="10483"/>
                  </a:moveTo>
                  <a:lnTo>
                    <a:pt x="6435" y="10483"/>
                  </a:lnTo>
                  <a:lnTo>
                    <a:pt x="6924" y="10000"/>
                  </a:lnTo>
                  <a:lnTo>
                    <a:pt x="7912" y="10000"/>
                  </a:lnTo>
                  <a:cubicBezTo>
                    <a:pt x="8084" y="10000"/>
                    <a:pt x="8084" y="9848"/>
                    <a:pt x="8084" y="9848"/>
                  </a:cubicBezTo>
                  <a:lnTo>
                    <a:pt x="8084" y="9529"/>
                  </a:lnTo>
                  <a:lnTo>
                    <a:pt x="7912" y="9365"/>
                  </a:lnTo>
                  <a:cubicBezTo>
                    <a:pt x="7912" y="9212"/>
                    <a:pt x="8084" y="9046"/>
                    <a:pt x="8084" y="9046"/>
                  </a:cubicBezTo>
                  <a:lnTo>
                    <a:pt x="8242" y="9212"/>
                  </a:lnTo>
                  <a:lnTo>
                    <a:pt x="8571" y="9529"/>
                  </a:lnTo>
                  <a:cubicBezTo>
                    <a:pt x="8571" y="9682"/>
                    <a:pt x="8571" y="9848"/>
                    <a:pt x="8413" y="10000"/>
                  </a:cubicBezTo>
                  <a:cubicBezTo>
                    <a:pt x="8413" y="10165"/>
                    <a:pt x="8242" y="10165"/>
                    <a:pt x="8242" y="10317"/>
                  </a:cubicBezTo>
                  <a:cubicBezTo>
                    <a:pt x="8084" y="10317"/>
                    <a:pt x="7912" y="10483"/>
                    <a:pt x="7754" y="10483"/>
                  </a:cubicBezTo>
                  <a:close/>
                  <a:moveTo>
                    <a:pt x="9890" y="12858"/>
                  </a:moveTo>
                  <a:lnTo>
                    <a:pt x="9890" y="19529"/>
                  </a:lnTo>
                  <a:cubicBezTo>
                    <a:pt x="9732" y="19694"/>
                    <a:pt x="9732" y="19694"/>
                    <a:pt x="9732" y="19848"/>
                  </a:cubicBezTo>
                  <a:cubicBezTo>
                    <a:pt x="9561" y="19848"/>
                    <a:pt x="9403" y="19848"/>
                    <a:pt x="9403" y="20012"/>
                  </a:cubicBezTo>
                  <a:lnTo>
                    <a:pt x="9073" y="20012"/>
                  </a:lnTo>
                  <a:cubicBezTo>
                    <a:pt x="8084" y="19848"/>
                    <a:pt x="7253" y="19694"/>
                    <a:pt x="6435" y="19377"/>
                  </a:cubicBezTo>
                  <a:cubicBezTo>
                    <a:pt x="5605" y="18894"/>
                    <a:pt x="4788" y="18577"/>
                    <a:pt x="3956" y="17942"/>
                  </a:cubicBezTo>
                  <a:cubicBezTo>
                    <a:pt x="3956" y="17942"/>
                    <a:pt x="3798" y="17788"/>
                    <a:pt x="3798" y="17624"/>
                  </a:cubicBezTo>
                  <a:lnTo>
                    <a:pt x="3798" y="17153"/>
                  </a:lnTo>
                  <a:cubicBezTo>
                    <a:pt x="3798" y="16988"/>
                    <a:pt x="3798" y="16988"/>
                    <a:pt x="3956" y="16836"/>
                  </a:cubicBezTo>
                  <a:lnTo>
                    <a:pt x="8571" y="12389"/>
                  </a:lnTo>
                  <a:cubicBezTo>
                    <a:pt x="8744" y="12223"/>
                    <a:pt x="8902" y="12223"/>
                    <a:pt x="9073" y="12223"/>
                  </a:cubicBezTo>
                  <a:cubicBezTo>
                    <a:pt x="9073" y="12071"/>
                    <a:pt x="9231" y="12223"/>
                    <a:pt x="9403" y="12223"/>
                  </a:cubicBezTo>
                  <a:cubicBezTo>
                    <a:pt x="9561" y="12223"/>
                    <a:pt x="9732" y="12389"/>
                    <a:pt x="9732" y="12541"/>
                  </a:cubicBezTo>
                  <a:cubicBezTo>
                    <a:pt x="9890" y="12541"/>
                    <a:pt x="9890" y="12706"/>
                    <a:pt x="9890" y="12858"/>
                  </a:cubicBezTo>
                  <a:close/>
                  <a:moveTo>
                    <a:pt x="9561" y="19213"/>
                  </a:moveTo>
                  <a:cubicBezTo>
                    <a:pt x="9561" y="19213"/>
                    <a:pt x="9561" y="19377"/>
                    <a:pt x="9403" y="19377"/>
                  </a:cubicBezTo>
                  <a:lnTo>
                    <a:pt x="9403" y="19529"/>
                  </a:lnTo>
                  <a:lnTo>
                    <a:pt x="9073" y="19529"/>
                  </a:lnTo>
                  <a:cubicBezTo>
                    <a:pt x="8242" y="19529"/>
                    <a:pt x="7425" y="19213"/>
                    <a:pt x="6593" y="18894"/>
                  </a:cubicBezTo>
                  <a:cubicBezTo>
                    <a:pt x="5776" y="18577"/>
                    <a:pt x="4946" y="18107"/>
                    <a:pt x="4286" y="17624"/>
                  </a:cubicBezTo>
                  <a:cubicBezTo>
                    <a:pt x="4286" y="17624"/>
                    <a:pt x="4128" y="17624"/>
                    <a:pt x="4128" y="17471"/>
                  </a:cubicBezTo>
                  <a:lnTo>
                    <a:pt x="4128" y="17307"/>
                  </a:lnTo>
                  <a:cubicBezTo>
                    <a:pt x="4128" y="17153"/>
                    <a:pt x="4128" y="17153"/>
                    <a:pt x="4286" y="17153"/>
                  </a:cubicBezTo>
                  <a:lnTo>
                    <a:pt x="8902" y="12706"/>
                  </a:lnTo>
                  <a:cubicBezTo>
                    <a:pt x="8902" y="12541"/>
                    <a:pt x="9073" y="12541"/>
                    <a:pt x="9073" y="12541"/>
                  </a:cubicBezTo>
                  <a:lnTo>
                    <a:pt x="9231" y="12541"/>
                  </a:lnTo>
                  <a:cubicBezTo>
                    <a:pt x="9403" y="12541"/>
                    <a:pt x="9403" y="12706"/>
                    <a:pt x="9403" y="12706"/>
                  </a:cubicBezTo>
                  <a:lnTo>
                    <a:pt x="9561" y="12858"/>
                  </a:lnTo>
                  <a:close/>
                  <a:moveTo>
                    <a:pt x="12527" y="10000"/>
                  </a:moveTo>
                  <a:lnTo>
                    <a:pt x="19451" y="10000"/>
                  </a:lnTo>
                  <a:lnTo>
                    <a:pt x="19622" y="9848"/>
                  </a:lnTo>
                  <a:lnTo>
                    <a:pt x="19622" y="9682"/>
                  </a:lnTo>
                  <a:cubicBezTo>
                    <a:pt x="19451" y="8729"/>
                    <a:pt x="19293" y="7942"/>
                    <a:pt x="18963" y="7141"/>
                  </a:cubicBezTo>
                  <a:cubicBezTo>
                    <a:pt x="18634" y="6353"/>
                    <a:pt x="18132" y="5553"/>
                    <a:pt x="17473" y="4918"/>
                  </a:cubicBezTo>
                  <a:lnTo>
                    <a:pt x="17473" y="4765"/>
                  </a:lnTo>
                  <a:lnTo>
                    <a:pt x="17143" y="4765"/>
                  </a:lnTo>
                  <a:cubicBezTo>
                    <a:pt x="17143" y="4765"/>
                    <a:pt x="16985" y="4765"/>
                    <a:pt x="16985" y="4918"/>
                  </a:cubicBezTo>
                  <a:lnTo>
                    <a:pt x="12198" y="9529"/>
                  </a:lnTo>
                  <a:cubicBezTo>
                    <a:pt x="12198" y="9529"/>
                    <a:pt x="12040" y="9529"/>
                    <a:pt x="12040" y="9682"/>
                  </a:cubicBezTo>
                  <a:cubicBezTo>
                    <a:pt x="12040" y="9682"/>
                    <a:pt x="12040" y="9848"/>
                    <a:pt x="12198" y="9848"/>
                  </a:cubicBezTo>
                  <a:lnTo>
                    <a:pt x="12198" y="10000"/>
                  </a:lnTo>
                  <a:close/>
                  <a:moveTo>
                    <a:pt x="19293" y="10483"/>
                  </a:moveTo>
                  <a:cubicBezTo>
                    <a:pt x="19293" y="10483"/>
                    <a:pt x="19451" y="10483"/>
                    <a:pt x="19622" y="10317"/>
                  </a:cubicBezTo>
                  <a:cubicBezTo>
                    <a:pt x="19622" y="10317"/>
                    <a:pt x="19780" y="10317"/>
                    <a:pt x="19780" y="10165"/>
                  </a:cubicBezTo>
                  <a:cubicBezTo>
                    <a:pt x="19952" y="10165"/>
                    <a:pt x="19952" y="10000"/>
                    <a:pt x="19952" y="10000"/>
                  </a:cubicBezTo>
                  <a:lnTo>
                    <a:pt x="19952" y="9682"/>
                  </a:lnTo>
                  <a:cubicBezTo>
                    <a:pt x="19952" y="8729"/>
                    <a:pt x="19622" y="7776"/>
                    <a:pt x="19293" y="6988"/>
                  </a:cubicBezTo>
                  <a:cubicBezTo>
                    <a:pt x="18963" y="6188"/>
                    <a:pt x="18461" y="5401"/>
                    <a:pt x="17802" y="4599"/>
                  </a:cubicBezTo>
                  <a:lnTo>
                    <a:pt x="17644" y="4447"/>
                  </a:lnTo>
                  <a:cubicBezTo>
                    <a:pt x="17473" y="4447"/>
                    <a:pt x="17473" y="4447"/>
                    <a:pt x="17315" y="4282"/>
                  </a:cubicBezTo>
                  <a:cubicBezTo>
                    <a:pt x="17143" y="4282"/>
                    <a:pt x="17143" y="4447"/>
                    <a:pt x="16985" y="4447"/>
                  </a:cubicBezTo>
                  <a:cubicBezTo>
                    <a:pt x="16814" y="4447"/>
                    <a:pt x="16814" y="4447"/>
                    <a:pt x="16656" y="4599"/>
                  </a:cubicBezTo>
                  <a:lnTo>
                    <a:pt x="11868" y="9212"/>
                  </a:lnTo>
                  <a:cubicBezTo>
                    <a:pt x="11868" y="9365"/>
                    <a:pt x="11710" y="9365"/>
                    <a:pt x="11710" y="9529"/>
                  </a:cubicBezTo>
                  <a:lnTo>
                    <a:pt x="11710" y="10000"/>
                  </a:lnTo>
                  <a:cubicBezTo>
                    <a:pt x="11868" y="10165"/>
                    <a:pt x="11868" y="10317"/>
                    <a:pt x="12040" y="10317"/>
                  </a:cubicBezTo>
                  <a:cubicBezTo>
                    <a:pt x="12198" y="10483"/>
                    <a:pt x="12369" y="10483"/>
                    <a:pt x="12527" y="10483"/>
                  </a:cubicBezTo>
                  <a:close/>
                  <a:moveTo>
                    <a:pt x="9403" y="8411"/>
                  </a:moveTo>
                  <a:lnTo>
                    <a:pt x="9403" y="7624"/>
                  </a:lnTo>
                  <a:cubicBezTo>
                    <a:pt x="9561" y="7307"/>
                    <a:pt x="9732" y="7141"/>
                    <a:pt x="9890" y="6988"/>
                  </a:cubicBezTo>
                  <a:lnTo>
                    <a:pt x="9890" y="8411"/>
                  </a:lnTo>
                  <a:cubicBezTo>
                    <a:pt x="9890" y="8577"/>
                    <a:pt x="9732" y="8729"/>
                    <a:pt x="9732" y="8729"/>
                  </a:cubicBezTo>
                  <a:cubicBezTo>
                    <a:pt x="9561" y="8894"/>
                    <a:pt x="9561" y="9046"/>
                    <a:pt x="9403" y="9046"/>
                  </a:cubicBezTo>
                  <a:lnTo>
                    <a:pt x="8902" y="9046"/>
                  </a:lnTo>
                  <a:cubicBezTo>
                    <a:pt x="8744" y="9046"/>
                    <a:pt x="8571" y="9046"/>
                    <a:pt x="8571" y="8894"/>
                  </a:cubicBezTo>
                  <a:lnTo>
                    <a:pt x="8413" y="8729"/>
                  </a:lnTo>
                  <a:cubicBezTo>
                    <a:pt x="8571" y="8729"/>
                    <a:pt x="8571" y="8577"/>
                    <a:pt x="8744" y="8411"/>
                  </a:cubicBezTo>
                  <a:lnTo>
                    <a:pt x="8744" y="8577"/>
                  </a:lnTo>
                  <a:cubicBezTo>
                    <a:pt x="8902" y="8729"/>
                    <a:pt x="8902" y="8729"/>
                    <a:pt x="9073" y="8729"/>
                  </a:cubicBezTo>
                  <a:lnTo>
                    <a:pt x="9231" y="8729"/>
                  </a:lnTo>
                  <a:lnTo>
                    <a:pt x="9403" y="8577"/>
                  </a:lnTo>
                  <a:close/>
                  <a:moveTo>
                    <a:pt x="12527" y="10952"/>
                  </a:moveTo>
                  <a:lnTo>
                    <a:pt x="19622" y="10952"/>
                  </a:lnTo>
                  <a:lnTo>
                    <a:pt x="19780" y="11118"/>
                  </a:lnTo>
                  <a:cubicBezTo>
                    <a:pt x="19952" y="11271"/>
                    <a:pt x="19952" y="11271"/>
                    <a:pt x="19952" y="11435"/>
                  </a:cubicBezTo>
                  <a:lnTo>
                    <a:pt x="19952" y="11754"/>
                  </a:lnTo>
                  <a:cubicBezTo>
                    <a:pt x="19952" y="12541"/>
                    <a:pt x="19622" y="13493"/>
                    <a:pt x="19293" y="14295"/>
                  </a:cubicBezTo>
                  <a:cubicBezTo>
                    <a:pt x="18963" y="15247"/>
                    <a:pt x="18461" y="16035"/>
                    <a:pt x="17802" y="16671"/>
                  </a:cubicBezTo>
                  <a:cubicBezTo>
                    <a:pt x="17802" y="16836"/>
                    <a:pt x="17644" y="16836"/>
                    <a:pt x="17644" y="16836"/>
                  </a:cubicBezTo>
                  <a:cubicBezTo>
                    <a:pt x="17473" y="16988"/>
                    <a:pt x="17473" y="16988"/>
                    <a:pt x="17315" y="16988"/>
                  </a:cubicBezTo>
                  <a:lnTo>
                    <a:pt x="16985" y="16988"/>
                  </a:lnTo>
                  <a:cubicBezTo>
                    <a:pt x="16814" y="16836"/>
                    <a:pt x="16814" y="16836"/>
                    <a:pt x="16656" y="16836"/>
                  </a:cubicBezTo>
                  <a:lnTo>
                    <a:pt x="11868" y="12223"/>
                  </a:lnTo>
                  <a:cubicBezTo>
                    <a:pt x="11868" y="12071"/>
                    <a:pt x="11710" y="11906"/>
                    <a:pt x="11710" y="11754"/>
                  </a:cubicBezTo>
                  <a:lnTo>
                    <a:pt x="11710" y="11271"/>
                  </a:lnTo>
                  <a:cubicBezTo>
                    <a:pt x="11868" y="11271"/>
                    <a:pt x="11868" y="11118"/>
                    <a:pt x="12040" y="10952"/>
                  </a:cubicBezTo>
                  <a:close/>
                  <a:moveTo>
                    <a:pt x="19293" y="11271"/>
                  </a:moveTo>
                  <a:lnTo>
                    <a:pt x="19451" y="11271"/>
                  </a:lnTo>
                  <a:lnTo>
                    <a:pt x="19451" y="11435"/>
                  </a:lnTo>
                  <a:cubicBezTo>
                    <a:pt x="19622" y="11435"/>
                    <a:pt x="19622" y="11435"/>
                    <a:pt x="19622" y="11588"/>
                  </a:cubicBezTo>
                  <a:cubicBezTo>
                    <a:pt x="19451" y="12541"/>
                    <a:pt x="19293" y="13341"/>
                    <a:pt x="18963" y="14129"/>
                  </a:cubicBezTo>
                  <a:cubicBezTo>
                    <a:pt x="18634" y="15082"/>
                    <a:pt x="18132" y="15718"/>
                    <a:pt x="17473" y="16518"/>
                  </a:cubicBezTo>
                  <a:cubicBezTo>
                    <a:pt x="17315" y="16518"/>
                    <a:pt x="17315" y="16671"/>
                    <a:pt x="17315" y="16671"/>
                  </a:cubicBezTo>
                  <a:cubicBezTo>
                    <a:pt x="17143" y="16671"/>
                    <a:pt x="17143" y="16671"/>
                    <a:pt x="17143" y="16518"/>
                  </a:cubicBezTo>
                  <a:lnTo>
                    <a:pt x="16985" y="16518"/>
                  </a:lnTo>
                  <a:lnTo>
                    <a:pt x="12198" y="11906"/>
                  </a:lnTo>
                  <a:cubicBezTo>
                    <a:pt x="12198" y="11754"/>
                    <a:pt x="12040" y="11754"/>
                    <a:pt x="12040" y="11754"/>
                  </a:cubicBezTo>
                  <a:cubicBezTo>
                    <a:pt x="12040" y="11588"/>
                    <a:pt x="12040" y="11588"/>
                    <a:pt x="12198" y="11435"/>
                  </a:cubicBezTo>
                  <a:lnTo>
                    <a:pt x="12198" y="11271"/>
                  </a:lnTo>
                  <a:lnTo>
                    <a:pt x="12527" y="11271"/>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3" name="Google Shape;5842;p41"/>
            <p:cNvSpPr/>
            <p:nvPr/>
          </p:nvSpPr>
          <p:spPr>
            <a:xfrm>
              <a:off x="1105426" y="1466083"/>
              <a:ext cx="104913" cy="112977"/>
            </a:xfrm>
            <a:custGeom>
              <a:avLst/>
              <a:gdLst/>
              <a:ahLst/>
              <a:cxnLst>
                <a:cxn ang="0">
                  <a:pos x="wd2" y="hd2"/>
                </a:cxn>
                <a:cxn ang="5400000">
                  <a:pos x="wd2" y="hd2"/>
                </a:cxn>
                <a:cxn ang="10800000">
                  <a:pos x="wd2" y="hd2"/>
                </a:cxn>
                <a:cxn ang="16200000">
                  <a:pos x="wd2" y="hd2"/>
                </a:cxn>
              </a:cxnLst>
              <a:rect l="0" t="0" r="r" b="b"/>
              <a:pathLst>
                <a:path w="21188" h="21600" extrusionOk="0">
                  <a:moveTo>
                    <a:pt x="8185" y="13278"/>
                  </a:moveTo>
                  <a:cubicBezTo>
                    <a:pt x="8185" y="12748"/>
                    <a:pt x="8185" y="12748"/>
                    <a:pt x="8745" y="12169"/>
                  </a:cubicBezTo>
                  <a:cubicBezTo>
                    <a:pt x="9351" y="11065"/>
                    <a:pt x="8745" y="11639"/>
                    <a:pt x="9351" y="11065"/>
                  </a:cubicBezTo>
                  <a:cubicBezTo>
                    <a:pt x="10522" y="9956"/>
                    <a:pt x="12249" y="8322"/>
                    <a:pt x="13420" y="8322"/>
                  </a:cubicBezTo>
                  <a:cubicBezTo>
                    <a:pt x="13420" y="8852"/>
                    <a:pt x="13420" y="8852"/>
                    <a:pt x="12860" y="9426"/>
                  </a:cubicBezTo>
                  <a:cubicBezTo>
                    <a:pt x="12249" y="9956"/>
                    <a:pt x="11689" y="11065"/>
                    <a:pt x="10522" y="11639"/>
                  </a:cubicBezTo>
                  <a:cubicBezTo>
                    <a:pt x="9911" y="11639"/>
                    <a:pt x="8185" y="13278"/>
                    <a:pt x="8185" y="13278"/>
                  </a:cubicBezTo>
                  <a:close/>
                  <a:moveTo>
                    <a:pt x="9911" y="17174"/>
                  </a:moveTo>
                  <a:cubicBezTo>
                    <a:pt x="9911" y="17174"/>
                    <a:pt x="9911" y="16600"/>
                    <a:pt x="10522" y="16600"/>
                  </a:cubicBezTo>
                  <a:cubicBezTo>
                    <a:pt x="11083" y="15491"/>
                    <a:pt x="11689" y="15491"/>
                    <a:pt x="12249" y="13852"/>
                  </a:cubicBezTo>
                  <a:cubicBezTo>
                    <a:pt x="13420" y="12748"/>
                    <a:pt x="13420" y="11639"/>
                    <a:pt x="14026" y="10535"/>
                  </a:cubicBezTo>
                  <a:cubicBezTo>
                    <a:pt x="14026" y="9956"/>
                    <a:pt x="14026" y="9426"/>
                    <a:pt x="14587" y="8852"/>
                  </a:cubicBezTo>
                  <a:lnTo>
                    <a:pt x="14587" y="8322"/>
                  </a:lnTo>
                  <a:lnTo>
                    <a:pt x="15198" y="7743"/>
                  </a:lnTo>
                  <a:cubicBezTo>
                    <a:pt x="14587" y="8322"/>
                    <a:pt x="14587" y="7743"/>
                    <a:pt x="14587" y="8322"/>
                  </a:cubicBezTo>
                  <a:cubicBezTo>
                    <a:pt x="14026" y="8852"/>
                    <a:pt x="13420" y="9956"/>
                    <a:pt x="12860" y="10535"/>
                  </a:cubicBezTo>
                  <a:cubicBezTo>
                    <a:pt x="12860" y="11065"/>
                    <a:pt x="12249" y="11639"/>
                    <a:pt x="12249" y="12169"/>
                  </a:cubicBezTo>
                  <a:cubicBezTo>
                    <a:pt x="12249" y="12748"/>
                    <a:pt x="11689" y="13278"/>
                    <a:pt x="11689" y="13278"/>
                  </a:cubicBezTo>
                  <a:lnTo>
                    <a:pt x="10522" y="14387"/>
                  </a:lnTo>
                  <a:close/>
                  <a:moveTo>
                    <a:pt x="10522" y="8322"/>
                  </a:moveTo>
                  <a:lnTo>
                    <a:pt x="9911" y="9426"/>
                  </a:lnTo>
                  <a:cubicBezTo>
                    <a:pt x="10522" y="9426"/>
                    <a:pt x="10522" y="9426"/>
                    <a:pt x="11083" y="8852"/>
                  </a:cubicBezTo>
                  <a:cubicBezTo>
                    <a:pt x="11689" y="8322"/>
                    <a:pt x="12860" y="7743"/>
                    <a:pt x="12860" y="7743"/>
                  </a:cubicBezTo>
                  <a:cubicBezTo>
                    <a:pt x="13420" y="7213"/>
                    <a:pt x="14026" y="6639"/>
                    <a:pt x="15198" y="6639"/>
                  </a:cubicBezTo>
                  <a:lnTo>
                    <a:pt x="17535" y="4426"/>
                  </a:lnTo>
                  <a:cubicBezTo>
                    <a:pt x="16364" y="3896"/>
                    <a:pt x="14587" y="5000"/>
                    <a:pt x="14026" y="5530"/>
                  </a:cubicBezTo>
                  <a:cubicBezTo>
                    <a:pt x="12860" y="6109"/>
                    <a:pt x="12249" y="6639"/>
                    <a:pt x="11689" y="7213"/>
                  </a:cubicBezTo>
                  <a:lnTo>
                    <a:pt x="11083" y="7213"/>
                  </a:lnTo>
                  <a:cubicBezTo>
                    <a:pt x="11083" y="7743"/>
                    <a:pt x="11083" y="7743"/>
                    <a:pt x="10522" y="7743"/>
                  </a:cubicBezTo>
                  <a:close/>
                  <a:moveTo>
                    <a:pt x="15198" y="7213"/>
                  </a:moveTo>
                  <a:cubicBezTo>
                    <a:pt x="15758" y="6639"/>
                    <a:pt x="17535" y="5530"/>
                    <a:pt x="18096" y="4426"/>
                  </a:cubicBezTo>
                  <a:cubicBezTo>
                    <a:pt x="18702" y="3896"/>
                    <a:pt x="19262" y="3317"/>
                    <a:pt x="19873" y="2213"/>
                  </a:cubicBezTo>
                  <a:cubicBezTo>
                    <a:pt x="19873" y="1682"/>
                    <a:pt x="21040" y="0"/>
                    <a:pt x="20434" y="0"/>
                  </a:cubicBezTo>
                  <a:lnTo>
                    <a:pt x="19873" y="574"/>
                  </a:lnTo>
                  <a:cubicBezTo>
                    <a:pt x="19873" y="1104"/>
                    <a:pt x="19873" y="1104"/>
                    <a:pt x="19262" y="1682"/>
                  </a:cubicBezTo>
                  <a:cubicBezTo>
                    <a:pt x="18702" y="2787"/>
                    <a:pt x="18702" y="2787"/>
                    <a:pt x="18096" y="3317"/>
                  </a:cubicBezTo>
                  <a:lnTo>
                    <a:pt x="16925" y="3317"/>
                  </a:lnTo>
                  <a:cubicBezTo>
                    <a:pt x="15758" y="3896"/>
                    <a:pt x="14587" y="3896"/>
                    <a:pt x="14026" y="4426"/>
                  </a:cubicBezTo>
                  <a:cubicBezTo>
                    <a:pt x="13420" y="5000"/>
                    <a:pt x="12860" y="5000"/>
                    <a:pt x="12249" y="5530"/>
                  </a:cubicBezTo>
                  <a:lnTo>
                    <a:pt x="11083" y="6639"/>
                  </a:lnTo>
                  <a:lnTo>
                    <a:pt x="11083" y="6109"/>
                  </a:lnTo>
                  <a:cubicBezTo>
                    <a:pt x="10522" y="6639"/>
                    <a:pt x="10522" y="7213"/>
                    <a:pt x="9911" y="7213"/>
                  </a:cubicBezTo>
                  <a:cubicBezTo>
                    <a:pt x="9911" y="7743"/>
                    <a:pt x="9351" y="8322"/>
                    <a:pt x="9351" y="8322"/>
                  </a:cubicBezTo>
                  <a:lnTo>
                    <a:pt x="9911" y="8322"/>
                  </a:lnTo>
                  <a:lnTo>
                    <a:pt x="9351" y="8852"/>
                  </a:lnTo>
                  <a:lnTo>
                    <a:pt x="9351" y="9956"/>
                  </a:lnTo>
                  <a:cubicBezTo>
                    <a:pt x="8745" y="9956"/>
                    <a:pt x="8745" y="10535"/>
                    <a:pt x="8185" y="11065"/>
                  </a:cubicBezTo>
                  <a:lnTo>
                    <a:pt x="7574" y="12169"/>
                  </a:lnTo>
                  <a:lnTo>
                    <a:pt x="5236" y="13278"/>
                  </a:lnTo>
                  <a:lnTo>
                    <a:pt x="1732" y="14961"/>
                  </a:lnTo>
                  <a:cubicBezTo>
                    <a:pt x="1732" y="15491"/>
                    <a:pt x="1171" y="16065"/>
                    <a:pt x="1171" y="16600"/>
                  </a:cubicBezTo>
                  <a:lnTo>
                    <a:pt x="1732" y="16065"/>
                  </a:lnTo>
                  <a:cubicBezTo>
                    <a:pt x="2898" y="15491"/>
                    <a:pt x="3509" y="14961"/>
                    <a:pt x="4675" y="14387"/>
                  </a:cubicBezTo>
                  <a:cubicBezTo>
                    <a:pt x="5236" y="13852"/>
                    <a:pt x="6407" y="13278"/>
                    <a:pt x="7013" y="13278"/>
                  </a:cubicBezTo>
                  <a:lnTo>
                    <a:pt x="6407" y="14387"/>
                  </a:lnTo>
                  <a:lnTo>
                    <a:pt x="4675" y="16065"/>
                  </a:lnTo>
                  <a:lnTo>
                    <a:pt x="4070" y="16065"/>
                  </a:lnTo>
                  <a:lnTo>
                    <a:pt x="3509" y="16600"/>
                  </a:lnTo>
                  <a:cubicBezTo>
                    <a:pt x="2338" y="17174"/>
                    <a:pt x="1171" y="17704"/>
                    <a:pt x="0" y="18813"/>
                  </a:cubicBezTo>
                  <a:cubicBezTo>
                    <a:pt x="0" y="18813"/>
                    <a:pt x="0" y="19387"/>
                    <a:pt x="560" y="18813"/>
                  </a:cubicBezTo>
                  <a:cubicBezTo>
                    <a:pt x="1171" y="18813"/>
                    <a:pt x="1171" y="18813"/>
                    <a:pt x="1732" y="18278"/>
                  </a:cubicBezTo>
                  <a:cubicBezTo>
                    <a:pt x="2898" y="17704"/>
                    <a:pt x="4070" y="17174"/>
                    <a:pt x="4675" y="16600"/>
                  </a:cubicBezTo>
                  <a:lnTo>
                    <a:pt x="5847" y="15491"/>
                  </a:lnTo>
                  <a:cubicBezTo>
                    <a:pt x="6407" y="15491"/>
                    <a:pt x="6407" y="14961"/>
                    <a:pt x="7013" y="14961"/>
                  </a:cubicBezTo>
                  <a:cubicBezTo>
                    <a:pt x="7013" y="14387"/>
                    <a:pt x="9351" y="13278"/>
                    <a:pt x="9351" y="13278"/>
                  </a:cubicBezTo>
                  <a:cubicBezTo>
                    <a:pt x="11083" y="12169"/>
                    <a:pt x="11083" y="12169"/>
                    <a:pt x="12249" y="11639"/>
                  </a:cubicBezTo>
                  <a:lnTo>
                    <a:pt x="9911" y="13852"/>
                  </a:lnTo>
                  <a:cubicBezTo>
                    <a:pt x="8745" y="15491"/>
                    <a:pt x="7574" y="16065"/>
                    <a:pt x="6407" y="17174"/>
                  </a:cubicBezTo>
                  <a:lnTo>
                    <a:pt x="5236" y="18278"/>
                  </a:lnTo>
                  <a:cubicBezTo>
                    <a:pt x="4675" y="18278"/>
                    <a:pt x="4070" y="18813"/>
                    <a:pt x="3509" y="18813"/>
                  </a:cubicBezTo>
                  <a:cubicBezTo>
                    <a:pt x="2898" y="18813"/>
                    <a:pt x="1732" y="19387"/>
                    <a:pt x="1732" y="19387"/>
                  </a:cubicBezTo>
                  <a:cubicBezTo>
                    <a:pt x="1732" y="19918"/>
                    <a:pt x="2338" y="19918"/>
                    <a:pt x="2898" y="19387"/>
                  </a:cubicBezTo>
                  <a:cubicBezTo>
                    <a:pt x="4070" y="19387"/>
                    <a:pt x="5236" y="18813"/>
                    <a:pt x="6407" y="18278"/>
                  </a:cubicBezTo>
                  <a:lnTo>
                    <a:pt x="7013" y="17704"/>
                  </a:lnTo>
                  <a:cubicBezTo>
                    <a:pt x="7574" y="17174"/>
                    <a:pt x="8185" y="16600"/>
                    <a:pt x="8745" y="16600"/>
                  </a:cubicBezTo>
                  <a:cubicBezTo>
                    <a:pt x="8745" y="16065"/>
                    <a:pt x="9351" y="16065"/>
                    <a:pt x="9351" y="15491"/>
                  </a:cubicBezTo>
                  <a:cubicBezTo>
                    <a:pt x="9351" y="16065"/>
                    <a:pt x="8745" y="18278"/>
                    <a:pt x="8185" y="18813"/>
                  </a:cubicBezTo>
                  <a:cubicBezTo>
                    <a:pt x="7574" y="19918"/>
                    <a:pt x="7013" y="20491"/>
                    <a:pt x="5847" y="21026"/>
                  </a:cubicBezTo>
                  <a:lnTo>
                    <a:pt x="5236" y="21600"/>
                  </a:lnTo>
                  <a:cubicBezTo>
                    <a:pt x="5847" y="21600"/>
                    <a:pt x="6407" y="21600"/>
                    <a:pt x="7013" y="21026"/>
                  </a:cubicBezTo>
                  <a:cubicBezTo>
                    <a:pt x="7574" y="21026"/>
                    <a:pt x="7574" y="20491"/>
                    <a:pt x="8185" y="19918"/>
                  </a:cubicBezTo>
                  <a:cubicBezTo>
                    <a:pt x="8745" y="19387"/>
                    <a:pt x="9351" y="18813"/>
                    <a:pt x="9351" y="18278"/>
                  </a:cubicBezTo>
                  <a:lnTo>
                    <a:pt x="9351" y="17704"/>
                  </a:lnTo>
                  <a:cubicBezTo>
                    <a:pt x="9911" y="17704"/>
                    <a:pt x="10522" y="17174"/>
                    <a:pt x="10522" y="16600"/>
                  </a:cubicBezTo>
                  <a:lnTo>
                    <a:pt x="11083" y="16600"/>
                  </a:lnTo>
                  <a:cubicBezTo>
                    <a:pt x="12249" y="15491"/>
                    <a:pt x="12860" y="14387"/>
                    <a:pt x="13420" y="13278"/>
                  </a:cubicBezTo>
                  <a:cubicBezTo>
                    <a:pt x="14587" y="11639"/>
                    <a:pt x="14587" y="9956"/>
                    <a:pt x="15198" y="8852"/>
                  </a:cubicBezTo>
                  <a:cubicBezTo>
                    <a:pt x="15198" y="8852"/>
                    <a:pt x="15198" y="8322"/>
                    <a:pt x="15758" y="8322"/>
                  </a:cubicBezTo>
                  <a:cubicBezTo>
                    <a:pt x="15758" y="7743"/>
                    <a:pt x="15758" y="7743"/>
                    <a:pt x="16364" y="7743"/>
                  </a:cubicBezTo>
                  <a:cubicBezTo>
                    <a:pt x="17535" y="7743"/>
                    <a:pt x="19262" y="7213"/>
                    <a:pt x="19873" y="6639"/>
                  </a:cubicBezTo>
                  <a:cubicBezTo>
                    <a:pt x="20434" y="6109"/>
                    <a:pt x="21600" y="5530"/>
                    <a:pt x="21040" y="4426"/>
                  </a:cubicBezTo>
                  <a:cubicBezTo>
                    <a:pt x="21040" y="4426"/>
                    <a:pt x="20434" y="5530"/>
                    <a:pt x="19873" y="5530"/>
                  </a:cubicBezTo>
                  <a:lnTo>
                    <a:pt x="19262" y="6109"/>
                  </a:lnTo>
                  <a:cubicBezTo>
                    <a:pt x="18702" y="6639"/>
                    <a:pt x="17535" y="6639"/>
                    <a:pt x="16925" y="7213"/>
                  </a:cubicBezTo>
                  <a:lnTo>
                    <a:pt x="15758" y="7213"/>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4" name="Google Shape;5843;p41"/>
            <p:cNvSpPr/>
            <p:nvPr/>
          </p:nvSpPr>
          <p:spPr>
            <a:xfrm>
              <a:off x="1154501" y="1413420"/>
              <a:ext cx="2895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257" y="21600"/>
                  </a:lnTo>
                  <a:lnTo>
                    <a:pt x="2257" y="16422"/>
                  </a:lnTo>
                  <a:close/>
                  <a:moveTo>
                    <a:pt x="8636" y="5645"/>
                  </a:moveTo>
                  <a:lnTo>
                    <a:pt x="10893" y="5645"/>
                  </a:lnTo>
                  <a:cubicBezTo>
                    <a:pt x="12964" y="10823"/>
                    <a:pt x="19530" y="16422"/>
                    <a:pt x="21600" y="16422"/>
                  </a:cubicBezTo>
                  <a:cubicBezTo>
                    <a:pt x="21600" y="10823"/>
                    <a:pt x="21600" y="10823"/>
                    <a:pt x="19530" y="10823"/>
                  </a:cubicBezTo>
                  <a:lnTo>
                    <a:pt x="17273" y="10823"/>
                  </a:lnTo>
                  <a:lnTo>
                    <a:pt x="12964" y="5645"/>
                  </a:lnTo>
                  <a:lnTo>
                    <a:pt x="10893"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5" name="Google Shape;5844;p41"/>
            <p:cNvSpPr/>
            <p:nvPr/>
          </p:nvSpPr>
          <p:spPr>
            <a:xfrm>
              <a:off x="1221176" y="1283107"/>
              <a:ext cx="106952" cy="113528"/>
            </a:xfrm>
            <a:custGeom>
              <a:avLst/>
              <a:gdLst/>
              <a:ahLst/>
              <a:cxnLst>
                <a:cxn ang="0">
                  <a:pos x="wd2" y="hd2"/>
                </a:cxn>
                <a:cxn ang="5400000">
                  <a:pos x="wd2" y="hd2"/>
                </a:cxn>
                <a:cxn ang="10800000">
                  <a:pos x="wd2" y="hd2"/>
                </a:cxn>
                <a:cxn ang="16200000">
                  <a:pos x="wd2" y="hd2"/>
                </a:cxn>
              </a:cxnLst>
              <a:rect l="0" t="0" r="r" b="b"/>
              <a:pathLst>
                <a:path w="21600" h="21185" extrusionOk="0">
                  <a:moveTo>
                    <a:pt x="4070" y="16865"/>
                  </a:moveTo>
                  <a:lnTo>
                    <a:pt x="5847" y="15265"/>
                  </a:lnTo>
                  <a:cubicBezTo>
                    <a:pt x="6407" y="14705"/>
                    <a:pt x="7013" y="14187"/>
                    <a:pt x="8185" y="13623"/>
                  </a:cubicBezTo>
                  <a:lnTo>
                    <a:pt x="8745" y="13623"/>
                  </a:lnTo>
                  <a:cubicBezTo>
                    <a:pt x="8745" y="13105"/>
                    <a:pt x="9351" y="13105"/>
                    <a:pt x="9911" y="12545"/>
                  </a:cubicBezTo>
                  <a:lnTo>
                    <a:pt x="11689" y="12027"/>
                  </a:lnTo>
                  <a:cubicBezTo>
                    <a:pt x="11083" y="12027"/>
                    <a:pt x="11083" y="13105"/>
                    <a:pt x="11083" y="13623"/>
                  </a:cubicBezTo>
                  <a:lnTo>
                    <a:pt x="10522" y="13623"/>
                  </a:lnTo>
                  <a:lnTo>
                    <a:pt x="8745" y="15265"/>
                  </a:lnTo>
                  <a:lnTo>
                    <a:pt x="5236" y="16865"/>
                  </a:lnTo>
                  <a:close/>
                  <a:moveTo>
                    <a:pt x="7574" y="13105"/>
                  </a:moveTo>
                  <a:cubicBezTo>
                    <a:pt x="8185" y="13105"/>
                    <a:pt x="9351" y="12545"/>
                    <a:pt x="9351" y="12027"/>
                  </a:cubicBezTo>
                  <a:cubicBezTo>
                    <a:pt x="10522" y="12027"/>
                    <a:pt x="11689" y="10385"/>
                    <a:pt x="12249" y="9867"/>
                  </a:cubicBezTo>
                  <a:cubicBezTo>
                    <a:pt x="12860" y="9867"/>
                    <a:pt x="12860" y="9303"/>
                    <a:pt x="12860" y="9303"/>
                  </a:cubicBezTo>
                  <a:cubicBezTo>
                    <a:pt x="12860" y="8785"/>
                    <a:pt x="13420" y="8785"/>
                    <a:pt x="13420" y="8225"/>
                  </a:cubicBezTo>
                  <a:cubicBezTo>
                    <a:pt x="12860" y="8225"/>
                    <a:pt x="12860" y="8785"/>
                    <a:pt x="12249" y="8785"/>
                  </a:cubicBezTo>
                  <a:lnTo>
                    <a:pt x="11083" y="9867"/>
                  </a:lnTo>
                  <a:cubicBezTo>
                    <a:pt x="10522" y="9867"/>
                    <a:pt x="10522" y="9867"/>
                    <a:pt x="10522" y="10385"/>
                  </a:cubicBezTo>
                  <a:cubicBezTo>
                    <a:pt x="9351" y="10945"/>
                    <a:pt x="8745" y="11463"/>
                    <a:pt x="8185" y="12027"/>
                  </a:cubicBezTo>
                  <a:cubicBezTo>
                    <a:pt x="8185" y="12545"/>
                    <a:pt x="8185" y="12545"/>
                    <a:pt x="7574" y="13105"/>
                  </a:cubicBezTo>
                  <a:close/>
                  <a:moveTo>
                    <a:pt x="6407" y="13105"/>
                  </a:moveTo>
                  <a:cubicBezTo>
                    <a:pt x="7013" y="13105"/>
                    <a:pt x="7013" y="13105"/>
                    <a:pt x="7574" y="12545"/>
                  </a:cubicBezTo>
                  <a:cubicBezTo>
                    <a:pt x="7574" y="12027"/>
                    <a:pt x="8185" y="11463"/>
                    <a:pt x="8185" y="10945"/>
                  </a:cubicBezTo>
                  <a:cubicBezTo>
                    <a:pt x="8745" y="9867"/>
                    <a:pt x="9351" y="9303"/>
                    <a:pt x="9911" y="8225"/>
                  </a:cubicBezTo>
                  <a:lnTo>
                    <a:pt x="10522" y="7143"/>
                  </a:lnTo>
                  <a:lnTo>
                    <a:pt x="11083" y="6625"/>
                  </a:lnTo>
                  <a:lnTo>
                    <a:pt x="11689" y="4465"/>
                  </a:lnTo>
                  <a:cubicBezTo>
                    <a:pt x="11689" y="4465"/>
                    <a:pt x="11083" y="5547"/>
                    <a:pt x="10522" y="5547"/>
                  </a:cubicBezTo>
                  <a:lnTo>
                    <a:pt x="9911" y="6065"/>
                  </a:lnTo>
                  <a:cubicBezTo>
                    <a:pt x="8745" y="7707"/>
                    <a:pt x="8185" y="9303"/>
                    <a:pt x="7574" y="10945"/>
                  </a:cubicBezTo>
                  <a:cubicBezTo>
                    <a:pt x="7013" y="12545"/>
                    <a:pt x="7013" y="12545"/>
                    <a:pt x="6407" y="13105"/>
                  </a:cubicBezTo>
                  <a:close/>
                  <a:moveTo>
                    <a:pt x="11689" y="5547"/>
                  </a:moveTo>
                  <a:cubicBezTo>
                    <a:pt x="12249" y="4983"/>
                    <a:pt x="12860" y="3905"/>
                    <a:pt x="13420" y="2823"/>
                  </a:cubicBezTo>
                  <a:cubicBezTo>
                    <a:pt x="14026" y="1745"/>
                    <a:pt x="14587" y="1227"/>
                    <a:pt x="15198" y="663"/>
                  </a:cubicBezTo>
                  <a:lnTo>
                    <a:pt x="15758" y="663"/>
                  </a:lnTo>
                  <a:cubicBezTo>
                    <a:pt x="15758" y="145"/>
                    <a:pt x="15758" y="145"/>
                    <a:pt x="16364" y="145"/>
                  </a:cubicBezTo>
                  <a:cubicBezTo>
                    <a:pt x="16925" y="145"/>
                    <a:pt x="15758" y="-415"/>
                    <a:pt x="14026" y="663"/>
                  </a:cubicBezTo>
                  <a:lnTo>
                    <a:pt x="12860" y="1745"/>
                  </a:lnTo>
                  <a:lnTo>
                    <a:pt x="12860" y="2305"/>
                  </a:lnTo>
                  <a:cubicBezTo>
                    <a:pt x="12249" y="2305"/>
                    <a:pt x="12249" y="2305"/>
                    <a:pt x="12249" y="2823"/>
                  </a:cubicBezTo>
                  <a:lnTo>
                    <a:pt x="12249" y="3387"/>
                  </a:lnTo>
                  <a:cubicBezTo>
                    <a:pt x="11689" y="3387"/>
                    <a:pt x="11689" y="3905"/>
                    <a:pt x="11689" y="3905"/>
                  </a:cubicBezTo>
                  <a:cubicBezTo>
                    <a:pt x="11083" y="3905"/>
                    <a:pt x="11083" y="4465"/>
                    <a:pt x="10522" y="4983"/>
                  </a:cubicBezTo>
                  <a:lnTo>
                    <a:pt x="9911" y="4983"/>
                  </a:lnTo>
                  <a:cubicBezTo>
                    <a:pt x="9911" y="5547"/>
                    <a:pt x="9351" y="6065"/>
                    <a:pt x="8745" y="6625"/>
                  </a:cubicBezTo>
                  <a:cubicBezTo>
                    <a:pt x="8745" y="7143"/>
                    <a:pt x="8185" y="7143"/>
                    <a:pt x="8185" y="7707"/>
                  </a:cubicBezTo>
                  <a:cubicBezTo>
                    <a:pt x="7574" y="8225"/>
                    <a:pt x="7013" y="9303"/>
                    <a:pt x="7013" y="10385"/>
                  </a:cubicBezTo>
                  <a:lnTo>
                    <a:pt x="5847" y="13623"/>
                  </a:lnTo>
                  <a:cubicBezTo>
                    <a:pt x="4675" y="13623"/>
                    <a:pt x="2898" y="14187"/>
                    <a:pt x="2338" y="14187"/>
                  </a:cubicBezTo>
                  <a:cubicBezTo>
                    <a:pt x="1732" y="14705"/>
                    <a:pt x="1171" y="14705"/>
                    <a:pt x="1171" y="15265"/>
                  </a:cubicBezTo>
                  <a:lnTo>
                    <a:pt x="560" y="15265"/>
                  </a:lnTo>
                  <a:cubicBezTo>
                    <a:pt x="560" y="15783"/>
                    <a:pt x="0" y="16347"/>
                    <a:pt x="0" y="16347"/>
                  </a:cubicBezTo>
                  <a:lnTo>
                    <a:pt x="0" y="16865"/>
                  </a:lnTo>
                  <a:lnTo>
                    <a:pt x="1171" y="15783"/>
                  </a:lnTo>
                  <a:cubicBezTo>
                    <a:pt x="1732" y="15265"/>
                    <a:pt x="1732" y="15265"/>
                    <a:pt x="2898" y="14705"/>
                  </a:cubicBezTo>
                  <a:cubicBezTo>
                    <a:pt x="3509" y="14187"/>
                    <a:pt x="5236" y="14187"/>
                    <a:pt x="6407" y="14187"/>
                  </a:cubicBezTo>
                  <a:cubicBezTo>
                    <a:pt x="5847" y="14705"/>
                    <a:pt x="5236" y="14705"/>
                    <a:pt x="5236" y="15265"/>
                  </a:cubicBezTo>
                  <a:cubicBezTo>
                    <a:pt x="4675" y="15265"/>
                    <a:pt x="3509" y="16865"/>
                    <a:pt x="2898" y="16865"/>
                  </a:cubicBezTo>
                  <a:cubicBezTo>
                    <a:pt x="2338" y="17943"/>
                    <a:pt x="1732" y="18507"/>
                    <a:pt x="1732" y="19025"/>
                  </a:cubicBezTo>
                  <a:cubicBezTo>
                    <a:pt x="1171" y="19585"/>
                    <a:pt x="560" y="21185"/>
                    <a:pt x="1171" y="21185"/>
                  </a:cubicBezTo>
                  <a:cubicBezTo>
                    <a:pt x="1171" y="21185"/>
                    <a:pt x="1732" y="20667"/>
                    <a:pt x="1732" y="20103"/>
                  </a:cubicBezTo>
                  <a:lnTo>
                    <a:pt x="2898" y="17943"/>
                  </a:lnTo>
                  <a:cubicBezTo>
                    <a:pt x="3509" y="17425"/>
                    <a:pt x="3509" y="17425"/>
                    <a:pt x="4070" y="17425"/>
                  </a:cubicBezTo>
                  <a:cubicBezTo>
                    <a:pt x="5847" y="17425"/>
                    <a:pt x="7574" y="16865"/>
                    <a:pt x="9351" y="15783"/>
                  </a:cubicBezTo>
                  <a:lnTo>
                    <a:pt x="10522" y="14705"/>
                  </a:lnTo>
                  <a:cubicBezTo>
                    <a:pt x="10522" y="14705"/>
                    <a:pt x="10522" y="15265"/>
                    <a:pt x="11083" y="14705"/>
                  </a:cubicBezTo>
                  <a:lnTo>
                    <a:pt x="11083" y="14187"/>
                  </a:lnTo>
                  <a:lnTo>
                    <a:pt x="12249" y="13105"/>
                  </a:lnTo>
                  <a:lnTo>
                    <a:pt x="11689" y="13105"/>
                  </a:lnTo>
                  <a:cubicBezTo>
                    <a:pt x="11689" y="12545"/>
                    <a:pt x="12249" y="11463"/>
                    <a:pt x="12860" y="10945"/>
                  </a:cubicBezTo>
                  <a:cubicBezTo>
                    <a:pt x="12860" y="10385"/>
                    <a:pt x="13420" y="9867"/>
                    <a:pt x="13420" y="9867"/>
                  </a:cubicBezTo>
                  <a:cubicBezTo>
                    <a:pt x="13420" y="9303"/>
                    <a:pt x="13420" y="9303"/>
                    <a:pt x="14026" y="9303"/>
                  </a:cubicBezTo>
                  <a:lnTo>
                    <a:pt x="15198" y="8225"/>
                  </a:lnTo>
                  <a:lnTo>
                    <a:pt x="16364" y="8225"/>
                  </a:lnTo>
                  <a:cubicBezTo>
                    <a:pt x="16925" y="7707"/>
                    <a:pt x="18096" y="7143"/>
                    <a:pt x="18702" y="7143"/>
                  </a:cubicBezTo>
                  <a:lnTo>
                    <a:pt x="18702" y="6625"/>
                  </a:lnTo>
                  <a:cubicBezTo>
                    <a:pt x="19262" y="6625"/>
                    <a:pt x="19873" y="6065"/>
                    <a:pt x="20434" y="5547"/>
                  </a:cubicBezTo>
                  <a:lnTo>
                    <a:pt x="20434" y="4983"/>
                  </a:lnTo>
                  <a:cubicBezTo>
                    <a:pt x="19873" y="4983"/>
                    <a:pt x="19262" y="5547"/>
                    <a:pt x="18702" y="6065"/>
                  </a:cubicBezTo>
                  <a:cubicBezTo>
                    <a:pt x="18096" y="6625"/>
                    <a:pt x="16925" y="7143"/>
                    <a:pt x="15758" y="7707"/>
                  </a:cubicBezTo>
                  <a:lnTo>
                    <a:pt x="14587" y="8225"/>
                  </a:lnTo>
                  <a:cubicBezTo>
                    <a:pt x="14587" y="7707"/>
                    <a:pt x="14587" y="7707"/>
                    <a:pt x="15198" y="7143"/>
                  </a:cubicBezTo>
                  <a:cubicBezTo>
                    <a:pt x="16925" y="5547"/>
                    <a:pt x="18702" y="4465"/>
                    <a:pt x="20434" y="3387"/>
                  </a:cubicBezTo>
                  <a:cubicBezTo>
                    <a:pt x="21040" y="3387"/>
                    <a:pt x="21600" y="2823"/>
                    <a:pt x="21600" y="2305"/>
                  </a:cubicBezTo>
                  <a:cubicBezTo>
                    <a:pt x="21040" y="2305"/>
                    <a:pt x="20434" y="2823"/>
                    <a:pt x="20434" y="2823"/>
                  </a:cubicBezTo>
                  <a:lnTo>
                    <a:pt x="18096" y="3905"/>
                  </a:lnTo>
                  <a:lnTo>
                    <a:pt x="17535" y="4465"/>
                  </a:lnTo>
                  <a:cubicBezTo>
                    <a:pt x="16364" y="4983"/>
                    <a:pt x="15758" y="5547"/>
                    <a:pt x="15198" y="6065"/>
                  </a:cubicBezTo>
                  <a:lnTo>
                    <a:pt x="14026" y="7143"/>
                  </a:lnTo>
                  <a:cubicBezTo>
                    <a:pt x="13420" y="7707"/>
                    <a:pt x="12860" y="7707"/>
                    <a:pt x="12249" y="8225"/>
                  </a:cubicBezTo>
                  <a:cubicBezTo>
                    <a:pt x="11689" y="8785"/>
                    <a:pt x="10522" y="8785"/>
                    <a:pt x="9911" y="9303"/>
                  </a:cubicBezTo>
                  <a:cubicBezTo>
                    <a:pt x="9911" y="9867"/>
                    <a:pt x="9351" y="9867"/>
                    <a:pt x="9351" y="9867"/>
                  </a:cubicBezTo>
                  <a:cubicBezTo>
                    <a:pt x="9351" y="9303"/>
                    <a:pt x="11083" y="7707"/>
                    <a:pt x="11083" y="7143"/>
                  </a:cubicBezTo>
                  <a:lnTo>
                    <a:pt x="11689" y="7143"/>
                  </a:lnTo>
                  <a:lnTo>
                    <a:pt x="11689" y="6625"/>
                  </a:lnTo>
                  <a:lnTo>
                    <a:pt x="12249" y="6625"/>
                  </a:lnTo>
                  <a:lnTo>
                    <a:pt x="13420" y="5547"/>
                  </a:lnTo>
                  <a:cubicBezTo>
                    <a:pt x="14026" y="4983"/>
                    <a:pt x="14587" y="4465"/>
                    <a:pt x="15198" y="4465"/>
                  </a:cubicBezTo>
                  <a:lnTo>
                    <a:pt x="16364" y="3387"/>
                  </a:lnTo>
                  <a:cubicBezTo>
                    <a:pt x="16925" y="2823"/>
                    <a:pt x="18096" y="2823"/>
                    <a:pt x="18702" y="2305"/>
                  </a:cubicBezTo>
                  <a:lnTo>
                    <a:pt x="19873" y="2305"/>
                  </a:lnTo>
                  <a:cubicBezTo>
                    <a:pt x="19873" y="1745"/>
                    <a:pt x="19262" y="1745"/>
                    <a:pt x="19262" y="1745"/>
                  </a:cubicBezTo>
                  <a:cubicBezTo>
                    <a:pt x="16925" y="1745"/>
                    <a:pt x="14587" y="3387"/>
                    <a:pt x="13420" y="4465"/>
                  </a:cubicBezTo>
                  <a:cubicBezTo>
                    <a:pt x="13420" y="4465"/>
                    <a:pt x="12249" y="5547"/>
                    <a:pt x="11689" y="554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6" name="Google Shape;5845;p41"/>
            <p:cNvSpPr/>
            <p:nvPr/>
          </p:nvSpPr>
          <p:spPr>
            <a:xfrm>
              <a:off x="1250126" y="1437133"/>
              <a:ext cx="114995" cy="104202"/>
            </a:xfrm>
            <a:custGeom>
              <a:avLst/>
              <a:gdLst/>
              <a:ahLst/>
              <a:cxnLst>
                <a:cxn ang="0">
                  <a:pos x="wd2" y="hd2"/>
                </a:cxn>
                <a:cxn ang="5400000">
                  <a:pos x="wd2" y="hd2"/>
                </a:cxn>
                <a:cxn ang="10800000">
                  <a:pos x="wd2" y="hd2"/>
                </a:cxn>
                <a:cxn ang="16200000">
                  <a:pos x="wd2" y="hd2"/>
                </a:cxn>
              </a:cxnLst>
              <a:rect l="0" t="0" r="r" b="b"/>
              <a:pathLst>
                <a:path w="21459" h="21600" extrusionOk="0">
                  <a:moveTo>
                    <a:pt x="11318" y="12624"/>
                  </a:moveTo>
                  <a:lnTo>
                    <a:pt x="11318" y="11997"/>
                  </a:lnTo>
                  <a:cubicBezTo>
                    <a:pt x="9718" y="10800"/>
                    <a:pt x="8640" y="9598"/>
                    <a:pt x="8076" y="7825"/>
                  </a:cubicBezTo>
                  <a:cubicBezTo>
                    <a:pt x="8640" y="7825"/>
                    <a:pt x="8640" y="8401"/>
                    <a:pt x="9158" y="8401"/>
                  </a:cubicBezTo>
                  <a:cubicBezTo>
                    <a:pt x="9158" y="8401"/>
                    <a:pt x="9718" y="8401"/>
                    <a:pt x="9718" y="9022"/>
                  </a:cubicBezTo>
                  <a:cubicBezTo>
                    <a:pt x="10800" y="9598"/>
                    <a:pt x="10800" y="10225"/>
                    <a:pt x="11318" y="10800"/>
                  </a:cubicBezTo>
                  <a:lnTo>
                    <a:pt x="12960" y="13199"/>
                  </a:lnTo>
                  <a:close/>
                  <a:moveTo>
                    <a:pt x="16716" y="11422"/>
                  </a:moveTo>
                  <a:lnTo>
                    <a:pt x="16198" y="11422"/>
                  </a:lnTo>
                  <a:lnTo>
                    <a:pt x="16198" y="10800"/>
                  </a:lnTo>
                  <a:cubicBezTo>
                    <a:pt x="15120" y="10225"/>
                    <a:pt x="14556" y="9598"/>
                    <a:pt x="14038" y="9022"/>
                  </a:cubicBezTo>
                  <a:cubicBezTo>
                    <a:pt x="12396" y="7825"/>
                    <a:pt x="11878" y="7825"/>
                    <a:pt x="10236" y="7198"/>
                  </a:cubicBezTo>
                  <a:cubicBezTo>
                    <a:pt x="8640" y="7198"/>
                    <a:pt x="8076" y="6623"/>
                    <a:pt x="8076" y="6623"/>
                  </a:cubicBezTo>
                  <a:cubicBezTo>
                    <a:pt x="8640" y="7198"/>
                    <a:pt x="9718" y="8401"/>
                    <a:pt x="10236" y="8401"/>
                  </a:cubicBezTo>
                  <a:lnTo>
                    <a:pt x="10800" y="8401"/>
                  </a:lnTo>
                  <a:cubicBezTo>
                    <a:pt x="11878" y="9022"/>
                    <a:pt x="12396" y="9598"/>
                    <a:pt x="13478" y="9598"/>
                  </a:cubicBezTo>
                  <a:cubicBezTo>
                    <a:pt x="14556" y="10800"/>
                    <a:pt x="14038" y="10800"/>
                    <a:pt x="15638" y="11422"/>
                  </a:cubicBezTo>
                  <a:close/>
                  <a:moveTo>
                    <a:pt x="8076" y="9598"/>
                  </a:moveTo>
                  <a:cubicBezTo>
                    <a:pt x="8076" y="9022"/>
                    <a:pt x="8076" y="8401"/>
                    <a:pt x="7558" y="8401"/>
                  </a:cubicBezTo>
                  <a:cubicBezTo>
                    <a:pt x="7558" y="7825"/>
                    <a:pt x="6998" y="6623"/>
                    <a:pt x="5916" y="6001"/>
                  </a:cubicBezTo>
                  <a:lnTo>
                    <a:pt x="5916" y="5426"/>
                  </a:lnTo>
                  <a:cubicBezTo>
                    <a:pt x="5398" y="4799"/>
                    <a:pt x="4320" y="4224"/>
                    <a:pt x="4320" y="3602"/>
                  </a:cubicBezTo>
                  <a:cubicBezTo>
                    <a:pt x="4320" y="5426"/>
                    <a:pt x="5398" y="7825"/>
                    <a:pt x="6480" y="9598"/>
                  </a:cubicBezTo>
                  <a:cubicBezTo>
                    <a:pt x="8076" y="11422"/>
                    <a:pt x="7558" y="10800"/>
                    <a:pt x="9158" y="11422"/>
                  </a:cubicBezTo>
                  <a:lnTo>
                    <a:pt x="9718" y="11422"/>
                  </a:lnTo>
                  <a:cubicBezTo>
                    <a:pt x="9718" y="11422"/>
                    <a:pt x="9158" y="10800"/>
                    <a:pt x="8640" y="10800"/>
                  </a:cubicBezTo>
                  <a:cubicBezTo>
                    <a:pt x="8640" y="10225"/>
                    <a:pt x="8640" y="9598"/>
                    <a:pt x="8076" y="9598"/>
                  </a:cubicBezTo>
                  <a:close/>
                  <a:moveTo>
                    <a:pt x="4838" y="0"/>
                  </a:moveTo>
                  <a:cubicBezTo>
                    <a:pt x="4838" y="0"/>
                    <a:pt x="5398" y="1202"/>
                    <a:pt x="5916" y="1202"/>
                  </a:cubicBezTo>
                  <a:cubicBezTo>
                    <a:pt x="5916" y="1824"/>
                    <a:pt x="6480" y="1824"/>
                    <a:pt x="6480" y="2399"/>
                  </a:cubicBezTo>
                  <a:cubicBezTo>
                    <a:pt x="6998" y="3026"/>
                    <a:pt x="6998" y="3602"/>
                    <a:pt x="6998" y="4224"/>
                  </a:cubicBezTo>
                  <a:cubicBezTo>
                    <a:pt x="6998" y="4799"/>
                    <a:pt x="7558" y="6001"/>
                    <a:pt x="7558" y="6623"/>
                  </a:cubicBezTo>
                  <a:lnTo>
                    <a:pt x="5398" y="4224"/>
                  </a:lnTo>
                  <a:cubicBezTo>
                    <a:pt x="5398" y="3602"/>
                    <a:pt x="4838" y="3026"/>
                    <a:pt x="4320" y="3026"/>
                  </a:cubicBezTo>
                  <a:cubicBezTo>
                    <a:pt x="3238" y="1824"/>
                    <a:pt x="1078" y="627"/>
                    <a:pt x="0" y="627"/>
                  </a:cubicBezTo>
                  <a:cubicBezTo>
                    <a:pt x="0" y="1202"/>
                    <a:pt x="0" y="1202"/>
                    <a:pt x="518" y="1202"/>
                  </a:cubicBezTo>
                  <a:cubicBezTo>
                    <a:pt x="1078" y="1824"/>
                    <a:pt x="1596" y="1824"/>
                    <a:pt x="2678" y="2399"/>
                  </a:cubicBezTo>
                  <a:cubicBezTo>
                    <a:pt x="3238" y="2399"/>
                    <a:pt x="3756" y="3026"/>
                    <a:pt x="3756" y="3026"/>
                  </a:cubicBezTo>
                  <a:lnTo>
                    <a:pt x="3756" y="4224"/>
                  </a:lnTo>
                  <a:cubicBezTo>
                    <a:pt x="3756" y="6001"/>
                    <a:pt x="4838" y="7825"/>
                    <a:pt x="5398" y="9022"/>
                  </a:cubicBezTo>
                  <a:lnTo>
                    <a:pt x="6480" y="10225"/>
                  </a:lnTo>
                  <a:lnTo>
                    <a:pt x="6480" y="10800"/>
                  </a:lnTo>
                  <a:lnTo>
                    <a:pt x="6998" y="10800"/>
                  </a:lnTo>
                  <a:cubicBezTo>
                    <a:pt x="7558" y="11422"/>
                    <a:pt x="8076" y="11997"/>
                    <a:pt x="8640" y="11997"/>
                  </a:cubicBezTo>
                  <a:lnTo>
                    <a:pt x="8640" y="11422"/>
                  </a:lnTo>
                  <a:cubicBezTo>
                    <a:pt x="8640" y="11997"/>
                    <a:pt x="9158" y="11997"/>
                    <a:pt x="9718" y="12624"/>
                  </a:cubicBezTo>
                  <a:cubicBezTo>
                    <a:pt x="10236" y="13199"/>
                    <a:pt x="10800" y="13199"/>
                    <a:pt x="11878" y="13821"/>
                  </a:cubicBezTo>
                  <a:lnTo>
                    <a:pt x="12396" y="13821"/>
                  </a:lnTo>
                  <a:cubicBezTo>
                    <a:pt x="12396" y="14397"/>
                    <a:pt x="12396" y="15024"/>
                    <a:pt x="12960" y="15599"/>
                  </a:cubicBezTo>
                  <a:cubicBezTo>
                    <a:pt x="12960" y="16221"/>
                    <a:pt x="13478" y="17423"/>
                    <a:pt x="14038" y="17998"/>
                  </a:cubicBezTo>
                  <a:cubicBezTo>
                    <a:pt x="14038" y="18620"/>
                    <a:pt x="14556" y="19195"/>
                    <a:pt x="15120" y="19822"/>
                  </a:cubicBezTo>
                  <a:cubicBezTo>
                    <a:pt x="15120" y="19822"/>
                    <a:pt x="15638" y="21020"/>
                    <a:pt x="16198" y="21020"/>
                  </a:cubicBezTo>
                  <a:cubicBezTo>
                    <a:pt x="16198" y="20398"/>
                    <a:pt x="15638" y="19822"/>
                    <a:pt x="15638" y="19195"/>
                  </a:cubicBezTo>
                  <a:cubicBezTo>
                    <a:pt x="15120" y="18620"/>
                    <a:pt x="15120" y="17998"/>
                    <a:pt x="14556" y="17998"/>
                  </a:cubicBezTo>
                  <a:lnTo>
                    <a:pt x="12960" y="14397"/>
                  </a:lnTo>
                  <a:cubicBezTo>
                    <a:pt x="13478" y="14397"/>
                    <a:pt x="13478" y="15024"/>
                    <a:pt x="14038" y="15024"/>
                  </a:cubicBezTo>
                  <a:cubicBezTo>
                    <a:pt x="14038" y="15599"/>
                    <a:pt x="14556" y="15599"/>
                    <a:pt x="14556" y="16221"/>
                  </a:cubicBezTo>
                  <a:cubicBezTo>
                    <a:pt x="15638" y="16796"/>
                    <a:pt x="16716" y="18620"/>
                    <a:pt x="17280" y="19822"/>
                  </a:cubicBezTo>
                  <a:cubicBezTo>
                    <a:pt x="17798" y="20398"/>
                    <a:pt x="17798" y="20398"/>
                    <a:pt x="17798" y="21020"/>
                  </a:cubicBezTo>
                  <a:cubicBezTo>
                    <a:pt x="18358" y="21020"/>
                    <a:pt x="18358" y="21020"/>
                    <a:pt x="18358" y="21600"/>
                  </a:cubicBezTo>
                  <a:lnTo>
                    <a:pt x="18876" y="21600"/>
                  </a:lnTo>
                  <a:cubicBezTo>
                    <a:pt x="18876" y="21020"/>
                    <a:pt x="18358" y="20398"/>
                    <a:pt x="18358" y="19822"/>
                  </a:cubicBezTo>
                  <a:cubicBezTo>
                    <a:pt x="17798" y="19822"/>
                    <a:pt x="17798" y="19822"/>
                    <a:pt x="17798" y="19195"/>
                  </a:cubicBezTo>
                  <a:cubicBezTo>
                    <a:pt x="17280" y="17998"/>
                    <a:pt x="16716" y="17423"/>
                    <a:pt x="16198" y="16796"/>
                  </a:cubicBezTo>
                  <a:lnTo>
                    <a:pt x="15120" y="15599"/>
                  </a:lnTo>
                  <a:cubicBezTo>
                    <a:pt x="15120" y="15024"/>
                    <a:pt x="14556" y="15024"/>
                    <a:pt x="14556" y="15024"/>
                  </a:cubicBezTo>
                  <a:lnTo>
                    <a:pt x="14556" y="14397"/>
                  </a:lnTo>
                  <a:cubicBezTo>
                    <a:pt x="14038" y="14397"/>
                    <a:pt x="14038" y="14397"/>
                    <a:pt x="14038" y="13821"/>
                  </a:cubicBezTo>
                  <a:cubicBezTo>
                    <a:pt x="13478" y="13199"/>
                    <a:pt x="12960" y="11997"/>
                    <a:pt x="12396" y="10800"/>
                  </a:cubicBezTo>
                  <a:lnTo>
                    <a:pt x="11318" y="9598"/>
                  </a:lnTo>
                  <a:lnTo>
                    <a:pt x="11878" y="9598"/>
                  </a:lnTo>
                  <a:cubicBezTo>
                    <a:pt x="12396" y="10225"/>
                    <a:pt x="12396" y="10225"/>
                    <a:pt x="12960" y="10225"/>
                  </a:cubicBezTo>
                  <a:lnTo>
                    <a:pt x="17798" y="15599"/>
                  </a:lnTo>
                  <a:lnTo>
                    <a:pt x="18358" y="17423"/>
                  </a:lnTo>
                  <a:cubicBezTo>
                    <a:pt x="18876" y="17998"/>
                    <a:pt x="18876" y="19195"/>
                    <a:pt x="18876" y="19822"/>
                  </a:cubicBezTo>
                  <a:lnTo>
                    <a:pt x="19440" y="19822"/>
                  </a:lnTo>
                  <a:cubicBezTo>
                    <a:pt x="19440" y="19822"/>
                    <a:pt x="19440" y="17998"/>
                    <a:pt x="18876" y="17423"/>
                  </a:cubicBezTo>
                  <a:cubicBezTo>
                    <a:pt x="18876" y="16796"/>
                    <a:pt x="18358" y="16221"/>
                    <a:pt x="18358" y="15599"/>
                  </a:cubicBezTo>
                  <a:lnTo>
                    <a:pt x="16716" y="13199"/>
                  </a:lnTo>
                  <a:cubicBezTo>
                    <a:pt x="16198" y="12624"/>
                    <a:pt x="15638" y="12624"/>
                    <a:pt x="15638" y="11997"/>
                  </a:cubicBezTo>
                  <a:cubicBezTo>
                    <a:pt x="16198" y="11997"/>
                    <a:pt x="16716" y="12624"/>
                    <a:pt x="17280" y="12624"/>
                  </a:cubicBezTo>
                  <a:cubicBezTo>
                    <a:pt x="17798" y="13199"/>
                    <a:pt x="18358" y="13199"/>
                    <a:pt x="18876" y="13821"/>
                  </a:cubicBezTo>
                  <a:cubicBezTo>
                    <a:pt x="19958" y="14397"/>
                    <a:pt x="20518" y="15024"/>
                    <a:pt x="21036" y="15599"/>
                  </a:cubicBezTo>
                  <a:lnTo>
                    <a:pt x="21036" y="16221"/>
                  </a:lnTo>
                  <a:cubicBezTo>
                    <a:pt x="21600" y="16796"/>
                    <a:pt x="21600" y="16221"/>
                    <a:pt x="21036" y="15599"/>
                  </a:cubicBezTo>
                  <a:lnTo>
                    <a:pt x="21036" y="15024"/>
                  </a:lnTo>
                  <a:cubicBezTo>
                    <a:pt x="20518" y="13821"/>
                    <a:pt x="19440" y="13199"/>
                    <a:pt x="18876" y="12624"/>
                  </a:cubicBezTo>
                  <a:cubicBezTo>
                    <a:pt x="18876" y="12624"/>
                    <a:pt x="18358" y="12624"/>
                    <a:pt x="18358" y="11997"/>
                  </a:cubicBezTo>
                  <a:lnTo>
                    <a:pt x="17798" y="11997"/>
                  </a:lnTo>
                  <a:lnTo>
                    <a:pt x="16716" y="10800"/>
                  </a:lnTo>
                  <a:cubicBezTo>
                    <a:pt x="15638" y="9598"/>
                    <a:pt x="14556" y="8401"/>
                    <a:pt x="13478" y="7825"/>
                  </a:cubicBezTo>
                  <a:cubicBezTo>
                    <a:pt x="11878" y="6623"/>
                    <a:pt x="10236" y="6623"/>
                    <a:pt x="8640" y="6001"/>
                  </a:cubicBezTo>
                  <a:cubicBezTo>
                    <a:pt x="8076" y="6001"/>
                    <a:pt x="8076" y="6001"/>
                    <a:pt x="8076" y="5426"/>
                  </a:cubicBezTo>
                  <a:cubicBezTo>
                    <a:pt x="7558" y="4224"/>
                    <a:pt x="7558" y="3026"/>
                    <a:pt x="6998" y="1824"/>
                  </a:cubicBezTo>
                  <a:lnTo>
                    <a:pt x="6480" y="1202"/>
                  </a:lnTo>
                  <a:cubicBezTo>
                    <a:pt x="5916" y="627"/>
                    <a:pt x="5398" y="0"/>
                    <a:pt x="4838"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7" name="Google Shape;5846;p41"/>
            <p:cNvSpPr/>
            <p:nvPr/>
          </p:nvSpPr>
          <p:spPr>
            <a:xfrm>
              <a:off x="1222718" y="1460283"/>
              <a:ext cx="43007" cy="145105"/>
            </a:xfrm>
            <a:custGeom>
              <a:avLst/>
              <a:gdLst/>
              <a:ahLst/>
              <a:cxnLst>
                <a:cxn ang="0">
                  <a:pos x="wd2" y="hd2"/>
                </a:cxn>
                <a:cxn ang="5400000">
                  <a:pos x="wd2" y="hd2"/>
                </a:cxn>
                <a:cxn ang="10800000">
                  <a:pos x="wd2" y="hd2"/>
                </a:cxn>
                <a:cxn ang="16200000">
                  <a:pos x="wd2" y="hd2"/>
                </a:cxn>
              </a:cxnLst>
              <a:rect l="0" t="0" r="r" b="b"/>
              <a:pathLst>
                <a:path w="20063" h="21221" extrusionOk="0">
                  <a:moveTo>
                    <a:pt x="7387" y="13984"/>
                  </a:moveTo>
                  <a:cubicBezTo>
                    <a:pt x="7387" y="13136"/>
                    <a:pt x="7387" y="13136"/>
                    <a:pt x="5976" y="12697"/>
                  </a:cubicBezTo>
                  <a:lnTo>
                    <a:pt x="5976" y="11005"/>
                  </a:lnTo>
                  <a:cubicBezTo>
                    <a:pt x="7387" y="9751"/>
                    <a:pt x="7387" y="9312"/>
                    <a:pt x="8681" y="8464"/>
                  </a:cubicBezTo>
                  <a:cubicBezTo>
                    <a:pt x="10081" y="10599"/>
                    <a:pt x="10081" y="11005"/>
                    <a:pt x="8681" y="13136"/>
                  </a:cubicBezTo>
                  <a:cubicBezTo>
                    <a:pt x="8681" y="13136"/>
                    <a:pt x="7387" y="13546"/>
                    <a:pt x="7387" y="13984"/>
                  </a:cubicBezTo>
                  <a:close/>
                  <a:moveTo>
                    <a:pt x="10081" y="8464"/>
                  </a:moveTo>
                  <a:cubicBezTo>
                    <a:pt x="10081" y="8906"/>
                    <a:pt x="10081" y="9312"/>
                    <a:pt x="11376" y="9312"/>
                  </a:cubicBezTo>
                  <a:lnTo>
                    <a:pt x="11376" y="9751"/>
                  </a:lnTo>
                  <a:lnTo>
                    <a:pt x="12787" y="10599"/>
                  </a:lnTo>
                  <a:cubicBezTo>
                    <a:pt x="14081" y="11443"/>
                    <a:pt x="14081" y="12292"/>
                    <a:pt x="14081" y="12697"/>
                  </a:cubicBezTo>
                  <a:lnTo>
                    <a:pt x="14081" y="13136"/>
                  </a:lnTo>
                  <a:cubicBezTo>
                    <a:pt x="15481" y="13546"/>
                    <a:pt x="16776" y="14829"/>
                    <a:pt x="16776" y="14829"/>
                  </a:cubicBezTo>
                  <a:lnTo>
                    <a:pt x="16776" y="12697"/>
                  </a:lnTo>
                  <a:cubicBezTo>
                    <a:pt x="15481" y="11005"/>
                    <a:pt x="15481" y="10599"/>
                    <a:pt x="12787" y="9312"/>
                  </a:cubicBezTo>
                  <a:cubicBezTo>
                    <a:pt x="11376" y="8906"/>
                    <a:pt x="11376" y="8906"/>
                    <a:pt x="11376" y="8464"/>
                  </a:cubicBezTo>
                  <a:cubicBezTo>
                    <a:pt x="10081" y="8058"/>
                    <a:pt x="10081" y="7619"/>
                    <a:pt x="10081" y="7619"/>
                  </a:cubicBezTo>
                  <a:cubicBezTo>
                    <a:pt x="8681" y="7619"/>
                    <a:pt x="10081" y="8058"/>
                    <a:pt x="10081" y="8464"/>
                  </a:cubicBezTo>
                  <a:close/>
                  <a:moveTo>
                    <a:pt x="3281" y="10157"/>
                  </a:moveTo>
                  <a:lnTo>
                    <a:pt x="4681" y="11005"/>
                  </a:lnTo>
                  <a:cubicBezTo>
                    <a:pt x="4681" y="11005"/>
                    <a:pt x="4681" y="9751"/>
                    <a:pt x="5976" y="9751"/>
                  </a:cubicBezTo>
                  <a:lnTo>
                    <a:pt x="5976" y="8464"/>
                  </a:lnTo>
                  <a:lnTo>
                    <a:pt x="7387" y="5926"/>
                  </a:lnTo>
                  <a:lnTo>
                    <a:pt x="7387" y="4234"/>
                  </a:lnTo>
                  <a:lnTo>
                    <a:pt x="5976" y="4672"/>
                  </a:lnTo>
                  <a:cubicBezTo>
                    <a:pt x="5976" y="5078"/>
                    <a:pt x="5976" y="5078"/>
                    <a:pt x="4681" y="5521"/>
                  </a:cubicBezTo>
                  <a:cubicBezTo>
                    <a:pt x="3281" y="6771"/>
                    <a:pt x="3281" y="8058"/>
                    <a:pt x="3281" y="9312"/>
                  </a:cubicBezTo>
                  <a:cubicBezTo>
                    <a:pt x="1987" y="9751"/>
                    <a:pt x="3281" y="9751"/>
                    <a:pt x="3281" y="10157"/>
                  </a:cubicBezTo>
                  <a:close/>
                  <a:moveTo>
                    <a:pt x="8681" y="1693"/>
                  </a:moveTo>
                  <a:cubicBezTo>
                    <a:pt x="7387" y="1693"/>
                    <a:pt x="7387" y="1287"/>
                    <a:pt x="7387" y="848"/>
                  </a:cubicBezTo>
                  <a:cubicBezTo>
                    <a:pt x="5976" y="848"/>
                    <a:pt x="5976" y="442"/>
                    <a:pt x="5976" y="442"/>
                  </a:cubicBezTo>
                  <a:cubicBezTo>
                    <a:pt x="5976" y="442"/>
                    <a:pt x="5976" y="0"/>
                    <a:pt x="4681" y="0"/>
                  </a:cubicBezTo>
                  <a:cubicBezTo>
                    <a:pt x="4681" y="442"/>
                    <a:pt x="5976" y="1287"/>
                    <a:pt x="5976" y="1693"/>
                  </a:cubicBezTo>
                  <a:cubicBezTo>
                    <a:pt x="7387" y="2135"/>
                    <a:pt x="7387" y="2980"/>
                    <a:pt x="7387" y="3386"/>
                  </a:cubicBezTo>
                  <a:lnTo>
                    <a:pt x="7387" y="3828"/>
                  </a:lnTo>
                  <a:cubicBezTo>
                    <a:pt x="5976" y="3828"/>
                    <a:pt x="5976" y="3828"/>
                    <a:pt x="5976" y="4234"/>
                  </a:cubicBezTo>
                  <a:cubicBezTo>
                    <a:pt x="3281" y="5078"/>
                    <a:pt x="576" y="7213"/>
                    <a:pt x="576" y="8464"/>
                  </a:cubicBezTo>
                  <a:cubicBezTo>
                    <a:pt x="-719" y="8906"/>
                    <a:pt x="576" y="9312"/>
                    <a:pt x="576" y="9751"/>
                  </a:cubicBezTo>
                  <a:cubicBezTo>
                    <a:pt x="576" y="9751"/>
                    <a:pt x="576" y="10599"/>
                    <a:pt x="1987" y="10599"/>
                  </a:cubicBezTo>
                  <a:lnTo>
                    <a:pt x="1987" y="10157"/>
                  </a:lnTo>
                  <a:cubicBezTo>
                    <a:pt x="3281" y="11443"/>
                    <a:pt x="3281" y="11443"/>
                    <a:pt x="4681" y="12292"/>
                  </a:cubicBezTo>
                  <a:cubicBezTo>
                    <a:pt x="4681" y="13136"/>
                    <a:pt x="5976" y="13136"/>
                    <a:pt x="5976" y="13984"/>
                  </a:cubicBezTo>
                  <a:cubicBezTo>
                    <a:pt x="4681" y="14390"/>
                    <a:pt x="3281" y="15677"/>
                    <a:pt x="1987" y="16083"/>
                  </a:cubicBezTo>
                  <a:lnTo>
                    <a:pt x="1987" y="17370"/>
                  </a:lnTo>
                  <a:cubicBezTo>
                    <a:pt x="1987" y="17370"/>
                    <a:pt x="576" y="19063"/>
                    <a:pt x="1987" y="19063"/>
                  </a:cubicBezTo>
                  <a:cubicBezTo>
                    <a:pt x="1987" y="19063"/>
                    <a:pt x="3281" y="18214"/>
                    <a:pt x="3281" y="17776"/>
                  </a:cubicBezTo>
                  <a:lnTo>
                    <a:pt x="3281" y="16522"/>
                  </a:lnTo>
                  <a:lnTo>
                    <a:pt x="5976" y="14390"/>
                  </a:lnTo>
                  <a:cubicBezTo>
                    <a:pt x="7387" y="16522"/>
                    <a:pt x="5976" y="17776"/>
                    <a:pt x="4681" y="19469"/>
                  </a:cubicBezTo>
                  <a:cubicBezTo>
                    <a:pt x="4681" y="19469"/>
                    <a:pt x="3281" y="21600"/>
                    <a:pt x="4681" y="21161"/>
                  </a:cubicBezTo>
                  <a:cubicBezTo>
                    <a:pt x="5976" y="20755"/>
                    <a:pt x="5976" y="20317"/>
                    <a:pt x="5976" y="20317"/>
                  </a:cubicBezTo>
                  <a:cubicBezTo>
                    <a:pt x="5976" y="19907"/>
                    <a:pt x="7387" y="19469"/>
                    <a:pt x="7387" y="19063"/>
                  </a:cubicBezTo>
                  <a:cubicBezTo>
                    <a:pt x="8681" y="17370"/>
                    <a:pt x="8681" y="16931"/>
                    <a:pt x="8681" y="15677"/>
                  </a:cubicBezTo>
                  <a:cubicBezTo>
                    <a:pt x="8681" y="14390"/>
                    <a:pt x="11376" y="12292"/>
                    <a:pt x="11376" y="11005"/>
                  </a:cubicBezTo>
                  <a:cubicBezTo>
                    <a:pt x="11376" y="11005"/>
                    <a:pt x="12787" y="13136"/>
                    <a:pt x="12787" y="13546"/>
                  </a:cubicBezTo>
                  <a:lnTo>
                    <a:pt x="12787" y="16522"/>
                  </a:lnTo>
                  <a:cubicBezTo>
                    <a:pt x="12787" y="17370"/>
                    <a:pt x="11376" y="18214"/>
                    <a:pt x="10081" y="19469"/>
                  </a:cubicBezTo>
                  <a:cubicBezTo>
                    <a:pt x="10081" y="19907"/>
                    <a:pt x="8681" y="20317"/>
                    <a:pt x="8681" y="20317"/>
                  </a:cubicBezTo>
                  <a:lnTo>
                    <a:pt x="10081" y="20317"/>
                  </a:lnTo>
                  <a:cubicBezTo>
                    <a:pt x="10081" y="19907"/>
                    <a:pt x="11376" y="19907"/>
                    <a:pt x="11376" y="19469"/>
                  </a:cubicBezTo>
                  <a:cubicBezTo>
                    <a:pt x="12787" y="18624"/>
                    <a:pt x="14081" y="17370"/>
                    <a:pt x="14081" y="16083"/>
                  </a:cubicBezTo>
                  <a:lnTo>
                    <a:pt x="14081" y="14390"/>
                  </a:lnTo>
                  <a:lnTo>
                    <a:pt x="15481" y="15238"/>
                  </a:lnTo>
                  <a:cubicBezTo>
                    <a:pt x="16776" y="15677"/>
                    <a:pt x="16776" y="16083"/>
                    <a:pt x="18187" y="16931"/>
                  </a:cubicBezTo>
                  <a:cubicBezTo>
                    <a:pt x="19481" y="18624"/>
                    <a:pt x="16776" y="19469"/>
                    <a:pt x="18187" y="19907"/>
                  </a:cubicBezTo>
                  <a:lnTo>
                    <a:pt x="19481" y="19063"/>
                  </a:lnTo>
                  <a:cubicBezTo>
                    <a:pt x="20881" y="18214"/>
                    <a:pt x="19481" y="16931"/>
                    <a:pt x="18187" y="15677"/>
                  </a:cubicBezTo>
                  <a:lnTo>
                    <a:pt x="18187" y="15238"/>
                  </a:lnTo>
                  <a:cubicBezTo>
                    <a:pt x="18187" y="13546"/>
                    <a:pt x="18187" y="12292"/>
                    <a:pt x="16776" y="10599"/>
                  </a:cubicBezTo>
                  <a:cubicBezTo>
                    <a:pt x="16776" y="10157"/>
                    <a:pt x="15481" y="9751"/>
                    <a:pt x="15481" y="9751"/>
                  </a:cubicBezTo>
                  <a:cubicBezTo>
                    <a:pt x="15481" y="9312"/>
                    <a:pt x="15481" y="9312"/>
                    <a:pt x="14081" y="9312"/>
                  </a:cubicBezTo>
                  <a:cubicBezTo>
                    <a:pt x="12787" y="8464"/>
                    <a:pt x="12787" y="8464"/>
                    <a:pt x="11376" y="7213"/>
                  </a:cubicBezTo>
                  <a:lnTo>
                    <a:pt x="11376" y="6771"/>
                  </a:lnTo>
                  <a:cubicBezTo>
                    <a:pt x="12787" y="6365"/>
                    <a:pt x="14081" y="5926"/>
                    <a:pt x="14081" y="5521"/>
                  </a:cubicBezTo>
                  <a:cubicBezTo>
                    <a:pt x="15481" y="5078"/>
                    <a:pt x="15481" y="4672"/>
                    <a:pt x="15481" y="3828"/>
                  </a:cubicBezTo>
                  <a:lnTo>
                    <a:pt x="15481" y="2541"/>
                  </a:lnTo>
                  <a:lnTo>
                    <a:pt x="14081" y="2541"/>
                  </a:lnTo>
                  <a:lnTo>
                    <a:pt x="14081" y="2980"/>
                  </a:lnTo>
                  <a:cubicBezTo>
                    <a:pt x="14081" y="4234"/>
                    <a:pt x="15481" y="4234"/>
                    <a:pt x="12787" y="5926"/>
                  </a:cubicBezTo>
                  <a:lnTo>
                    <a:pt x="8681" y="7213"/>
                  </a:lnTo>
                  <a:lnTo>
                    <a:pt x="8681" y="6365"/>
                  </a:lnTo>
                  <a:cubicBezTo>
                    <a:pt x="10081" y="4672"/>
                    <a:pt x="10081" y="3386"/>
                    <a:pt x="8681" y="169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8" name="Google Shape;5847;p41"/>
            <p:cNvSpPr/>
            <p:nvPr/>
          </p:nvSpPr>
          <p:spPr>
            <a:xfrm>
              <a:off x="1190176" y="1387495"/>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5178"/>
                  </a:moveTo>
                  <a:cubicBezTo>
                    <a:pt x="0" y="10823"/>
                    <a:pt x="7011" y="16002"/>
                    <a:pt x="7011" y="21600"/>
                  </a:cubicBezTo>
                  <a:lnTo>
                    <a:pt x="21600" y="21600"/>
                  </a:lnTo>
                  <a:lnTo>
                    <a:pt x="14589" y="10823"/>
                  </a:lnTo>
                  <a:cubicBezTo>
                    <a:pt x="7011" y="5178"/>
                    <a:pt x="7011" y="5178"/>
                    <a:pt x="7011"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89" name="Google Shape;5848;p41"/>
            <p:cNvSpPr/>
            <p:nvPr/>
          </p:nvSpPr>
          <p:spPr>
            <a:xfrm>
              <a:off x="1082276" y="1440158"/>
              <a:ext cx="103341" cy="37502"/>
            </a:xfrm>
            <a:custGeom>
              <a:avLst/>
              <a:gdLst/>
              <a:ahLst/>
              <a:cxnLst>
                <a:cxn ang="0">
                  <a:pos x="wd2" y="hd2"/>
                </a:cxn>
                <a:cxn ang="5400000">
                  <a:pos x="wd2" y="hd2"/>
                </a:cxn>
                <a:cxn ang="10800000">
                  <a:pos x="wd2" y="hd2"/>
                </a:cxn>
                <a:cxn ang="16200000">
                  <a:pos x="wd2" y="hd2"/>
                </a:cxn>
              </a:cxnLst>
              <a:rect l="0" t="0" r="r" b="b"/>
              <a:pathLst>
                <a:path w="20871" h="21600" extrusionOk="0">
                  <a:moveTo>
                    <a:pt x="560" y="20002"/>
                  </a:moveTo>
                  <a:cubicBezTo>
                    <a:pt x="560" y="20002"/>
                    <a:pt x="1171" y="20002"/>
                    <a:pt x="1171" y="18259"/>
                  </a:cubicBezTo>
                  <a:lnTo>
                    <a:pt x="1732" y="18259"/>
                  </a:lnTo>
                  <a:cubicBezTo>
                    <a:pt x="2338" y="18259"/>
                    <a:pt x="2338" y="16661"/>
                    <a:pt x="2898" y="16661"/>
                  </a:cubicBezTo>
                  <a:cubicBezTo>
                    <a:pt x="3509" y="14933"/>
                    <a:pt x="5236" y="16661"/>
                    <a:pt x="7013" y="13334"/>
                  </a:cubicBezTo>
                  <a:cubicBezTo>
                    <a:pt x="8745" y="9994"/>
                    <a:pt x="8745" y="11592"/>
                    <a:pt x="10522" y="9994"/>
                  </a:cubicBezTo>
                  <a:lnTo>
                    <a:pt x="11083" y="11592"/>
                  </a:lnTo>
                  <a:cubicBezTo>
                    <a:pt x="10522" y="11592"/>
                    <a:pt x="9911" y="11592"/>
                    <a:pt x="8185" y="13334"/>
                  </a:cubicBezTo>
                  <a:cubicBezTo>
                    <a:pt x="6407" y="16661"/>
                    <a:pt x="5847" y="18259"/>
                    <a:pt x="3509" y="20002"/>
                  </a:cubicBezTo>
                  <a:lnTo>
                    <a:pt x="2338" y="20002"/>
                  </a:lnTo>
                  <a:close/>
                  <a:moveTo>
                    <a:pt x="6407" y="6667"/>
                  </a:moveTo>
                  <a:lnTo>
                    <a:pt x="8185" y="6667"/>
                  </a:lnTo>
                  <a:cubicBezTo>
                    <a:pt x="8185" y="8266"/>
                    <a:pt x="9351" y="8266"/>
                    <a:pt x="9351" y="9994"/>
                  </a:cubicBezTo>
                  <a:lnTo>
                    <a:pt x="5236" y="9994"/>
                  </a:lnTo>
                  <a:cubicBezTo>
                    <a:pt x="4675" y="9994"/>
                    <a:pt x="4675" y="11592"/>
                    <a:pt x="4070" y="11592"/>
                  </a:cubicBezTo>
                  <a:lnTo>
                    <a:pt x="6407" y="11592"/>
                  </a:lnTo>
                  <a:cubicBezTo>
                    <a:pt x="5236" y="13334"/>
                    <a:pt x="4070" y="13334"/>
                    <a:pt x="2898" y="14933"/>
                  </a:cubicBezTo>
                  <a:cubicBezTo>
                    <a:pt x="1732" y="16661"/>
                    <a:pt x="560" y="18259"/>
                    <a:pt x="0" y="21600"/>
                  </a:cubicBezTo>
                  <a:lnTo>
                    <a:pt x="3509" y="21600"/>
                  </a:lnTo>
                  <a:cubicBezTo>
                    <a:pt x="5236" y="21600"/>
                    <a:pt x="7013" y="20002"/>
                    <a:pt x="8185" y="16661"/>
                  </a:cubicBezTo>
                  <a:cubicBezTo>
                    <a:pt x="8745" y="14933"/>
                    <a:pt x="9351" y="14933"/>
                    <a:pt x="9911" y="13334"/>
                  </a:cubicBezTo>
                  <a:cubicBezTo>
                    <a:pt x="10522" y="13334"/>
                    <a:pt x="11083" y="13334"/>
                    <a:pt x="11689" y="11592"/>
                  </a:cubicBezTo>
                  <a:cubicBezTo>
                    <a:pt x="11689" y="13334"/>
                    <a:pt x="12249" y="13334"/>
                    <a:pt x="12249" y="14933"/>
                  </a:cubicBezTo>
                  <a:cubicBezTo>
                    <a:pt x="12860" y="14933"/>
                    <a:pt x="14587" y="18259"/>
                    <a:pt x="15198" y="18259"/>
                  </a:cubicBezTo>
                  <a:cubicBezTo>
                    <a:pt x="15758" y="18259"/>
                    <a:pt x="17535" y="18259"/>
                    <a:pt x="17535" y="16661"/>
                  </a:cubicBezTo>
                  <a:lnTo>
                    <a:pt x="16364" y="16661"/>
                  </a:lnTo>
                  <a:cubicBezTo>
                    <a:pt x="14587" y="16661"/>
                    <a:pt x="14587" y="14933"/>
                    <a:pt x="13420" y="13334"/>
                  </a:cubicBezTo>
                  <a:cubicBezTo>
                    <a:pt x="12860" y="13334"/>
                    <a:pt x="11689" y="9994"/>
                    <a:pt x="11083" y="9994"/>
                  </a:cubicBezTo>
                  <a:cubicBezTo>
                    <a:pt x="11689" y="9994"/>
                    <a:pt x="14026" y="11592"/>
                    <a:pt x="16925" y="9994"/>
                  </a:cubicBezTo>
                  <a:cubicBezTo>
                    <a:pt x="20434" y="8266"/>
                    <a:pt x="21600" y="3326"/>
                    <a:pt x="20434" y="4925"/>
                  </a:cubicBezTo>
                  <a:cubicBezTo>
                    <a:pt x="19873" y="4925"/>
                    <a:pt x="19262" y="4925"/>
                    <a:pt x="19262" y="6667"/>
                  </a:cubicBezTo>
                  <a:cubicBezTo>
                    <a:pt x="18702" y="6667"/>
                    <a:pt x="16925" y="8266"/>
                    <a:pt x="16364" y="8266"/>
                  </a:cubicBezTo>
                  <a:lnTo>
                    <a:pt x="15758" y="6667"/>
                  </a:lnTo>
                  <a:lnTo>
                    <a:pt x="15198" y="4925"/>
                  </a:lnTo>
                  <a:cubicBezTo>
                    <a:pt x="13420" y="1598"/>
                    <a:pt x="11689" y="1598"/>
                    <a:pt x="9911" y="0"/>
                  </a:cubicBezTo>
                  <a:cubicBezTo>
                    <a:pt x="9911" y="1598"/>
                    <a:pt x="9351" y="1598"/>
                    <a:pt x="9351" y="1598"/>
                  </a:cubicBezTo>
                  <a:cubicBezTo>
                    <a:pt x="10522" y="3326"/>
                    <a:pt x="12249" y="3326"/>
                    <a:pt x="13420" y="4925"/>
                  </a:cubicBezTo>
                  <a:cubicBezTo>
                    <a:pt x="14026" y="4925"/>
                    <a:pt x="15198" y="6667"/>
                    <a:pt x="15758" y="8266"/>
                  </a:cubicBezTo>
                  <a:cubicBezTo>
                    <a:pt x="14026" y="8266"/>
                    <a:pt x="12249" y="8266"/>
                    <a:pt x="10522" y="6667"/>
                  </a:cubicBezTo>
                  <a:lnTo>
                    <a:pt x="9351" y="6667"/>
                  </a:lnTo>
                  <a:cubicBezTo>
                    <a:pt x="9351" y="6667"/>
                    <a:pt x="8745" y="6667"/>
                    <a:pt x="8185" y="4925"/>
                  </a:cubicBezTo>
                  <a:lnTo>
                    <a:pt x="7574" y="4925"/>
                  </a:lnTo>
                  <a:cubicBezTo>
                    <a:pt x="7013" y="4925"/>
                    <a:pt x="7013" y="6667"/>
                    <a:pt x="6407" y="666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0" name="Google Shape;5849;p41"/>
            <p:cNvSpPr/>
            <p:nvPr/>
          </p:nvSpPr>
          <p:spPr>
            <a:xfrm>
              <a:off x="1247101" y="1382283"/>
              <a:ext cx="141927" cy="40502"/>
            </a:xfrm>
            <a:custGeom>
              <a:avLst/>
              <a:gdLst/>
              <a:ahLst/>
              <a:cxnLst>
                <a:cxn ang="0">
                  <a:pos x="wd2" y="hd2"/>
                </a:cxn>
                <a:cxn ang="5400000">
                  <a:pos x="wd2" y="hd2"/>
                </a:cxn>
                <a:cxn ang="10800000">
                  <a:pos x="wd2" y="hd2"/>
                </a:cxn>
                <a:cxn ang="16200000">
                  <a:pos x="wd2" y="hd2"/>
                </a:cxn>
              </a:cxnLst>
              <a:rect l="0" t="0" r="r" b="b"/>
              <a:pathLst>
                <a:path w="21600" h="21600" extrusionOk="0">
                  <a:moveTo>
                    <a:pt x="11030" y="16907"/>
                  </a:moveTo>
                  <a:cubicBezTo>
                    <a:pt x="11030" y="16907"/>
                    <a:pt x="10570" y="18520"/>
                    <a:pt x="10147" y="18520"/>
                  </a:cubicBezTo>
                  <a:cubicBezTo>
                    <a:pt x="9691" y="20000"/>
                    <a:pt x="9691" y="20000"/>
                    <a:pt x="9269" y="20000"/>
                  </a:cubicBezTo>
                  <a:cubicBezTo>
                    <a:pt x="7929" y="18520"/>
                    <a:pt x="6624" y="18520"/>
                    <a:pt x="5285" y="16907"/>
                  </a:cubicBezTo>
                  <a:lnTo>
                    <a:pt x="3984" y="13827"/>
                  </a:lnTo>
                  <a:lnTo>
                    <a:pt x="6168" y="13827"/>
                  </a:lnTo>
                  <a:lnTo>
                    <a:pt x="8808" y="15427"/>
                  </a:lnTo>
                  <a:cubicBezTo>
                    <a:pt x="9269" y="15427"/>
                    <a:pt x="9269" y="16907"/>
                    <a:pt x="10147" y="16907"/>
                  </a:cubicBezTo>
                  <a:close/>
                  <a:moveTo>
                    <a:pt x="8386" y="12347"/>
                  </a:moveTo>
                  <a:cubicBezTo>
                    <a:pt x="8808" y="13827"/>
                    <a:pt x="9691" y="13827"/>
                    <a:pt x="9691" y="13827"/>
                  </a:cubicBezTo>
                  <a:cubicBezTo>
                    <a:pt x="10147" y="15427"/>
                    <a:pt x="12331" y="15427"/>
                    <a:pt x="12792" y="15427"/>
                  </a:cubicBezTo>
                  <a:lnTo>
                    <a:pt x="14093" y="13827"/>
                  </a:lnTo>
                  <a:lnTo>
                    <a:pt x="13214" y="13827"/>
                  </a:lnTo>
                  <a:cubicBezTo>
                    <a:pt x="12331" y="12347"/>
                    <a:pt x="11909" y="12347"/>
                    <a:pt x="11030" y="12347"/>
                  </a:cubicBezTo>
                  <a:close/>
                  <a:moveTo>
                    <a:pt x="7507" y="10733"/>
                  </a:moveTo>
                  <a:cubicBezTo>
                    <a:pt x="7507" y="10733"/>
                    <a:pt x="8386" y="10733"/>
                    <a:pt x="8386" y="9253"/>
                  </a:cubicBezTo>
                  <a:cubicBezTo>
                    <a:pt x="9269" y="9253"/>
                    <a:pt x="10147" y="6173"/>
                    <a:pt x="11030" y="4560"/>
                  </a:cubicBezTo>
                  <a:cubicBezTo>
                    <a:pt x="11453" y="4560"/>
                    <a:pt x="12331" y="4560"/>
                    <a:pt x="12792" y="3080"/>
                  </a:cubicBezTo>
                  <a:lnTo>
                    <a:pt x="15432" y="3080"/>
                  </a:lnTo>
                  <a:cubicBezTo>
                    <a:pt x="14976" y="3080"/>
                    <a:pt x="14553" y="4560"/>
                    <a:pt x="14553" y="4560"/>
                  </a:cubicBezTo>
                  <a:cubicBezTo>
                    <a:pt x="14093" y="4560"/>
                    <a:pt x="13671" y="6173"/>
                    <a:pt x="13671" y="6173"/>
                  </a:cubicBezTo>
                  <a:cubicBezTo>
                    <a:pt x="13214" y="6173"/>
                    <a:pt x="11453" y="6173"/>
                    <a:pt x="10570" y="9253"/>
                  </a:cubicBezTo>
                  <a:lnTo>
                    <a:pt x="10147" y="9253"/>
                  </a:lnTo>
                  <a:cubicBezTo>
                    <a:pt x="9269" y="10733"/>
                    <a:pt x="8808" y="10733"/>
                    <a:pt x="7929" y="10733"/>
                  </a:cubicBezTo>
                  <a:cubicBezTo>
                    <a:pt x="7929" y="12347"/>
                    <a:pt x="7507" y="10733"/>
                    <a:pt x="7507" y="10733"/>
                  </a:cubicBezTo>
                  <a:close/>
                  <a:moveTo>
                    <a:pt x="14976" y="6173"/>
                  </a:moveTo>
                  <a:lnTo>
                    <a:pt x="15432" y="4560"/>
                  </a:lnTo>
                  <a:lnTo>
                    <a:pt x="17194" y="1480"/>
                  </a:lnTo>
                  <a:lnTo>
                    <a:pt x="19838" y="1480"/>
                  </a:lnTo>
                  <a:cubicBezTo>
                    <a:pt x="19838" y="3080"/>
                    <a:pt x="20261" y="3080"/>
                    <a:pt x="20261" y="3080"/>
                  </a:cubicBezTo>
                  <a:cubicBezTo>
                    <a:pt x="20261" y="1480"/>
                    <a:pt x="19838" y="1480"/>
                    <a:pt x="19838" y="0"/>
                  </a:cubicBezTo>
                  <a:lnTo>
                    <a:pt x="17194" y="0"/>
                  </a:lnTo>
                  <a:lnTo>
                    <a:pt x="15855" y="1480"/>
                  </a:lnTo>
                  <a:lnTo>
                    <a:pt x="13214" y="1480"/>
                  </a:lnTo>
                  <a:cubicBezTo>
                    <a:pt x="12331" y="1480"/>
                    <a:pt x="11453" y="3080"/>
                    <a:pt x="10570" y="3080"/>
                  </a:cubicBezTo>
                  <a:cubicBezTo>
                    <a:pt x="10147" y="4560"/>
                    <a:pt x="9269" y="6173"/>
                    <a:pt x="8808" y="7653"/>
                  </a:cubicBezTo>
                  <a:cubicBezTo>
                    <a:pt x="8808" y="7653"/>
                    <a:pt x="8386" y="9253"/>
                    <a:pt x="7929" y="9253"/>
                  </a:cubicBezTo>
                  <a:lnTo>
                    <a:pt x="7507" y="9253"/>
                  </a:lnTo>
                  <a:cubicBezTo>
                    <a:pt x="7047" y="9253"/>
                    <a:pt x="7047" y="10733"/>
                    <a:pt x="7047" y="9253"/>
                  </a:cubicBezTo>
                  <a:lnTo>
                    <a:pt x="6168" y="7653"/>
                  </a:lnTo>
                  <a:cubicBezTo>
                    <a:pt x="5285" y="6173"/>
                    <a:pt x="4406" y="4560"/>
                    <a:pt x="3984" y="4560"/>
                  </a:cubicBezTo>
                  <a:cubicBezTo>
                    <a:pt x="3523" y="4560"/>
                    <a:pt x="2222" y="4560"/>
                    <a:pt x="2222" y="6173"/>
                  </a:cubicBezTo>
                  <a:lnTo>
                    <a:pt x="3101" y="6173"/>
                  </a:lnTo>
                  <a:cubicBezTo>
                    <a:pt x="4406" y="6173"/>
                    <a:pt x="4863" y="6173"/>
                    <a:pt x="5745" y="9253"/>
                  </a:cubicBezTo>
                  <a:lnTo>
                    <a:pt x="7047" y="12347"/>
                  </a:lnTo>
                  <a:lnTo>
                    <a:pt x="3984" y="12347"/>
                  </a:lnTo>
                  <a:cubicBezTo>
                    <a:pt x="2644" y="12347"/>
                    <a:pt x="883" y="13827"/>
                    <a:pt x="0" y="15427"/>
                  </a:cubicBezTo>
                  <a:lnTo>
                    <a:pt x="0" y="16907"/>
                  </a:lnTo>
                  <a:lnTo>
                    <a:pt x="1339" y="15427"/>
                  </a:lnTo>
                  <a:cubicBezTo>
                    <a:pt x="1762" y="15427"/>
                    <a:pt x="3101" y="13827"/>
                    <a:pt x="3523" y="13827"/>
                  </a:cubicBezTo>
                  <a:cubicBezTo>
                    <a:pt x="3523" y="15427"/>
                    <a:pt x="3523" y="15427"/>
                    <a:pt x="3984" y="15427"/>
                  </a:cubicBezTo>
                  <a:cubicBezTo>
                    <a:pt x="3984" y="16907"/>
                    <a:pt x="3984" y="16907"/>
                    <a:pt x="4406" y="16907"/>
                  </a:cubicBezTo>
                  <a:cubicBezTo>
                    <a:pt x="4863" y="18520"/>
                    <a:pt x="5285" y="18520"/>
                    <a:pt x="5745" y="20000"/>
                  </a:cubicBezTo>
                  <a:cubicBezTo>
                    <a:pt x="6624" y="20000"/>
                    <a:pt x="7507" y="21600"/>
                    <a:pt x="8808" y="21600"/>
                  </a:cubicBezTo>
                  <a:lnTo>
                    <a:pt x="9691" y="21600"/>
                  </a:lnTo>
                  <a:cubicBezTo>
                    <a:pt x="10147" y="21600"/>
                    <a:pt x="10570" y="21600"/>
                    <a:pt x="10570" y="20000"/>
                  </a:cubicBezTo>
                  <a:cubicBezTo>
                    <a:pt x="10570" y="20000"/>
                    <a:pt x="11030" y="18520"/>
                    <a:pt x="11453" y="18520"/>
                  </a:cubicBezTo>
                  <a:cubicBezTo>
                    <a:pt x="11909" y="18520"/>
                    <a:pt x="12331" y="18520"/>
                    <a:pt x="12792" y="16907"/>
                  </a:cubicBezTo>
                  <a:lnTo>
                    <a:pt x="13671" y="16907"/>
                  </a:lnTo>
                  <a:cubicBezTo>
                    <a:pt x="13671" y="15427"/>
                    <a:pt x="13671" y="16907"/>
                    <a:pt x="14093" y="16907"/>
                  </a:cubicBezTo>
                  <a:cubicBezTo>
                    <a:pt x="15432" y="18520"/>
                    <a:pt x="16315" y="20000"/>
                    <a:pt x="17616" y="21600"/>
                  </a:cubicBezTo>
                  <a:lnTo>
                    <a:pt x="19838" y="21600"/>
                  </a:lnTo>
                  <a:cubicBezTo>
                    <a:pt x="19838" y="20000"/>
                    <a:pt x="19378" y="20000"/>
                    <a:pt x="19378" y="20000"/>
                  </a:cubicBezTo>
                  <a:lnTo>
                    <a:pt x="18499" y="20000"/>
                  </a:lnTo>
                  <a:cubicBezTo>
                    <a:pt x="16737" y="18520"/>
                    <a:pt x="15432" y="15427"/>
                    <a:pt x="14553" y="15427"/>
                  </a:cubicBezTo>
                  <a:lnTo>
                    <a:pt x="19378" y="15427"/>
                  </a:lnTo>
                  <a:cubicBezTo>
                    <a:pt x="19838" y="16907"/>
                    <a:pt x="21600" y="18520"/>
                    <a:pt x="21600" y="16907"/>
                  </a:cubicBezTo>
                  <a:cubicBezTo>
                    <a:pt x="20261" y="15427"/>
                    <a:pt x="17616" y="12347"/>
                    <a:pt x="16737" y="12347"/>
                  </a:cubicBezTo>
                  <a:lnTo>
                    <a:pt x="15855" y="12347"/>
                  </a:lnTo>
                  <a:cubicBezTo>
                    <a:pt x="15432" y="12347"/>
                    <a:pt x="14093" y="12347"/>
                    <a:pt x="13671" y="10733"/>
                  </a:cubicBezTo>
                  <a:cubicBezTo>
                    <a:pt x="12331" y="10733"/>
                    <a:pt x="12331" y="10733"/>
                    <a:pt x="11030" y="9253"/>
                  </a:cubicBezTo>
                  <a:lnTo>
                    <a:pt x="12331" y="9253"/>
                  </a:lnTo>
                  <a:cubicBezTo>
                    <a:pt x="12792" y="9253"/>
                    <a:pt x="13214" y="7653"/>
                    <a:pt x="13671" y="7653"/>
                  </a:cubicBezTo>
                  <a:cubicBezTo>
                    <a:pt x="14976" y="7653"/>
                    <a:pt x="17616" y="7653"/>
                    <a:pt x="18956" y="10733"/>
                  </a:cubicBezTo>
                  <a:cubicBezTo>
                    <a:pt x="19838" y="10733"/>
                    <a:pt x="19838" y="10733"/>
                    <a:pt x="20717" y="12347"/>
                  </a:cubicBezTo>
                  <a:cubicBezTo>
                    <a:pt x="21140" y="13827"/>
                    <a:pt x="21140" y="12347"/>
                    <a:pt x="20717" y="10733"/>
                  </a:cubicBezTo>
                  <a:cubicBezTo>
                    <a:pt x="19838" y="9253"/>
                    <a:pt x="19378" y="7653"/>
                    <a:pt x="18499" y="7653"/>
                  </a:cubicBezTo>
                  <a:cubicBezTo>
                    <a:pt x="17194" y="6173"/>
                    <a:pt x="16315" y="6173"/>
                    <a:pt x="14976" y="617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1" name="Google Shape;5850;p41"/>
            <p:cNvSpPr/>
            <p:nvPr/>
          </p:nvSpPr>
          <p:spPr>
            <a:xfrm>
              <a:off x="1221176" y="1268073"/>
              <a:ext cx="67291" cy="93837"/>
            </a:xfrm>
            <a:custGeom>
              <a:avLst/>
              <a:gdLst/>
              <a:ahLst/>
              <a:cxnLst>
                <a:cxn ang="0">
                  <a:pos x="wd2" y="hd2"/>
                </a:cxn>
                <a:cxn ang="5400000">
                  <a:pos x="wd2" y="hd2"/>
                </a:cxn>
                <a:cxn ang="10800000">
                  <a:pos x="wd2" y="hd2"/>
                </a:cxn>
                <a:cxn ang="16200000">
                  <a:pos x="wd2" y="hd2"/>
                </a:cxn>
              </a:cxnLst>
              <a:rect l="0" t="0" r="r" b="b"/>
              <a:pathLst>
                <a:path w="20928" h="21251" extrusionOk="0">
                  <a:moveTo>
                    <a:pt x="5404" y="16688"/>
                  </a:moveTo>
                  <a:lnTo>
                    <a:pt x="5404" y="14695"/>
                  </a:lnTo>
                  <a:cubicBezTo>
                    <a:pt x="7200" y="11445"/>
                    <a:pt x="8063" y="9452"/>
                    <a:pt x="9004" y="6202"/>
                  </a:cubicBezTo>
                  <a:cubicBezTo>
                    <a:pt x="9867" y="5522"/>
                    <a:pt x="10800" y="4894"/>
                    <a:pt x="11663" y="4894"/>
                  </a:cubicBezTo>
                  <a:cubicBezTo>
                    <a:pt x="11663" y="4894"/>
                    <a:pt x="11663" y="5522"/>
                    <a:pt x="10800" y="6202"/>
                  </a:cubicBezTo>
                  <a:cubicBezTo>
                    <a:pt x="10800" y="8823"/>
                    <a:pt x="10800" y="10765"/>
                    <a:pt x="9867" y="13387"/>
                  </a:cubicBezTo>
                  <a:cubicBezTo>
                    <a:pt x="9867" y="14695"/>
                    <a:pt x="9004" y="15380"/>
                    <a:pt x="8063" y="16688"/>
                  </a:cubicBezTo>
                  <a:cubicBezTo>
                    <a:pt x="7200" y="16688"/>
                    <a:pt x="7200" y="17316"/>
                    <a:pt x="6267" y="17316"/>
                  </a:cubicBezTo>
                  <a:lnTo>
                    <a:pt x="4463" y="18630"/>
                  </a:lnTo>
                  <a:close/>
                  <a:moveTo>
                    <a:pt x="5404" y="10137"/>
                  </a:moveTo>
                  <a:lnTo>
                    <a:pt x="5404" y="13387"/>
                  </a:lnTo>
                  <a:cubicBezTo>
                    <a:pt x="4463" y="14695"/>
                    <a:pt x="3600" y="16008"/>
                    <a:pt x="3600" y="17316"/>
                  </a:cubicBezTo>
                  <a:cubicBezTo>
                    <a:pt x="3600" y="18001"/>
                    <a:pt x="2667" y="18630"/>
                    <a:pt x="1804" y="19309"/>
                  </a:cubicBezTo>
                  <a:cubicBezTo>
                    <a:pt x="1804" y="19309"/>
                    <a:pt x="2667" y="19309"/>
                    <a:pt x="1804" y="19309"/>
                  </a:cubicBezTo>
                  <a:lnTo>
                    <a:pt x="1804" y="19937"/>
                  </a:lnTo>
                  <a:cubicBezTo>
                    <a:pt x="863" y="21251"/>
                    <a:pt x="863" y="20623"/>
                    <a:pt x="0" y="21251"/>
                  </a:cubicBezTo>
                  <a:lnTo>
                    <a:pt x="863" y="21251"/>
                  </a:lnTo>
                  <a:lnTo>
                    <a:pt x="3600" y="19309"/>
                  </a:lnTo>
                  <a:lnTo>
                    <a:pt x="5404" y="18630"/>
                  </a:lnTo>
                  <a:cubicBezTo>
                    <a:pt x="9867" y="17316"/>
                    <a:pt x="11663" y="15380"/>
                    <a:pt x="11663" y="11445"/>
                  </a:cubicBezTo>
                  <a:lnTo>
                    <a:pt x="11663" y="10765"/>
                  </a:lnTo>
                  <a:cubicBezTo>
                    <a:pt x="12604" y="10137"/>
                    <a:pt x="12604" y="9452"/>
                    <a:pt x="13467" y="8823"/>
                  </a:cubicBezTo>
                  <a:cubicBezTo>
                    <a:pt x="13467" y="8144"/>
                    <a:pt x="14400" y="7515"/>
                    <a:pt x="15263" y="6830"/>
                  </a:cubicBezTo>
                  <a:lnTo>
                    <a:pt x="16204" y="6202"/>
                  </a:lnTo>
                  <a:lnTo>
                    <a:pt x="17067" y="5522"/>
                  </a:lnTo>
                  <a:cubicBezTo>
                    <a:pt x="18000" y="5522"/>
                    <a:pt x="18000" y="4894"/>
                    <a:pt x="18863" y="4209"/>
                  </a:cubicBezTo>
                  <a:cubicBezTo>
                    <a:pt x="19804" y="3580"/>
                    <a:pt x="21600" y="2272"/>
                    <a:pt x="20667" y="1587"/>
                  </a:cubicBezTo>
                  <a:lnTo>
                    <a:pt x="19804" y="2272"/>
                  </a:lnTo>
                  <a:lnTo>
                    <a:pt x="18863" y="3580"/>
                  </a:lnTo>
                  <a:cubicBezTo>
                    <a:pt x="18000" y="3580"/>
                    <a:pt x="18000" y="4209"/>
                    <a:pt x="17067" y="4209"/>
                  </a:cubicBezTo>
                  <a:cubicBezTo>
                    <a:pt x="15263" y="5522"/>
                    <a:pt x="13467" y="6830"/>
                    <a:pt x="11663" y="8823"/>
                  </a:cubicBezTo>
                  <a:cubicBezTo>
                    <a:pt x="11663" y="6830"/>
                    <a:pt x="11663" y="6202"/>
                    <a:pt x="12604" y="4894"/>
                  </a:cubicBezTo>
                  <a:lnTo>
                    <a:pt x="13467" y="4209"/>
                  </a:lnTo>
                  <a:cubicBezTo>
                    <a:pt x="15263" y="4209"/>
                    <a:pt x="16204" y="2901"/>
                    <a:pt x="17067" y="2272"/>
                  </a:cubicBezTo>
                  <a:cubicBezTo>
                    <a:pt x="17067" y="1587"/>
                    <a:pt x="18000" y="959"/>
                    <a:pt x="18000" y="279"/>
                  </a:cubicBezTo>
                  <a:cubicBezTo>
                    <a:pt x="18000" y="279"/>
                    <a:pt x="17067" y="1587"/>
                    <a:pt x="16204" y="1587"/>
                  </a:cubicBezTo>
                  <a:cubicBezTo>
                    <a:pt x="15263" y="2272"/>
                    <a:pt x="15263" y="2901"/>
                    <a:pt x="13467" y="2901"/>
                  </a:cubicBezTo>
                  <a:cubicBezTo>
                    <a:pt x="12604" y="3580"/>
                    <a:pt x="11663" y="4209"/>
                    <a:pt x="10800" y="4209"/>
                  </a:cubicBezTo>
                  <a:cubicBezTo>
                    <a:pt x="10800" y="3580"/>
                    <a:pt x="12604" y="2272"/>
                    <a:pt x="13467" y="1587"/>
                  </a:cubicBezTo>
                  <a:lnTo>
                    <a:pt x="14400" y="959"/>
                  </a:lnTo>
                  <a:cubicBezTo>
                    <a:pt x="15263" y="959"/>
                    <a:pt x="15263" y="959"/>
                    <a:pt x="15263" y="279"/>
                  </a:cubicBezTo>
                  <a:lnTo>
                    <a:pt x="16204" y="279"/>
                  </a:lnTo>
                  <a:cubicBezTo>
                    <a:pt x="16204" y="-349"/>
                    <a:pt x="15263" y="279"/>
                    <a:pt x="14400" y="279"/>
                  </a:cubicBezTo>
                  <a:cubicBezTo>
                    <a:pt x="13467" y="959"/>
                    <a:pt x="12604" y="1587"/>
                    <a:pt x="11663" y="1587"/>
                  </a:cubicBezTo>
                  <a:cubicBezTo>
                    <a:pt x="11663" y="2272"/>
                    <a:pt x="10800" y="2901"/>
                    <a:pt x="9867" y="3580"/>
                  </a:cubicBezTo>
                  <a:cubicBezTo>
                    <a:pt x="9004" y="4209"/>
                    <a:pt x="9004" y="5522"/>
                    <a:pt x="8063" y="6202"/>
                  </a:cubicBezTo>
                  <a:lnTo>
                    <a:pt x="6267" y="9452"/>
                  </a:lnTo>
                  <a:lnTo>
                    <a:pt x="6267" y="8823"/>
                  </a:lnTo>
                  <a:cubicBezTo>
                    <a:pt x="6267" y="8823"/>
                    <a:pt x="6267" y="9452"/>
                    <a:pt x="5404" y="10137"/>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2" name="Google Shape;5851;p41"/>
            <p:cNvSpPr/>
            <p:nvPr/>
          </p:nvSpPr>
          <p:spPr>
            <a:xfrm>
              <a:off x="1059126" y="1469083"/>
              <a:ext cx="104720" cy="63677"/>
            </a:xfrm>
            <a:custGeom>
              <a:avLst/>
              <a:gdLst/>
              <a:ahLst/>
              <a:cxnLst>
                <a:cxn ang="0">
                  <a:pos x="wd2" y="hd2"/>
                </a:cxn>
                <a:cxn ang="5400000">
                  <a:pos x="wd2" y="hd2"/>
                </a:cxn>
                <a:cxn ang="10800000">
                  <a:pos x="wd2" y="hd2"/>
                </a:cxn>
                <a:cxn ang="16200000">
                  <a:pos x="wd2" y="hd2"/>
                </a:cxn>
              </a:cxnLst>
              <a:rect l="0" t="0" r="r" b="b"/>
              <a:pathLst>
                <a:path w="21149" h="21600" extrusionOk="0">
                  <a:moveTo>
                    <a:pt x="5236" y="10762"/>
                  </a:moveTo>
                  <a:cubicBezTo>
                    <a:pt x="5236" y="10762"/>
                    <a:pt x="5847" y="10762"/>
                    <a:pt x="6407" y="9820"/>
                  </a:cubicBezTo>
                  <a:cubicBezTo>
                    <a:pt x="7013" y="9820"/>
                    <a:pt x="7013" y="9820"/>
                    <a:pt x="7013" y="8794"/>
                  </a:cubicBezTo>
                  <a:cubicBezTo>
                    <a:pt x="8185" y="7853"/>
                    <a:pt x="8745" y="6835"/>
                    <a:pt x="9351" y="5894"/>
                  </a:cubicBezTo>
                  <a:lnTo>
                    <a:pt x="9911" y="4868"/>
                  </a:lnTo>
                  <a:cubicBezTo>
                    <a:pt x="10522" y="3927"/>
                    <a:pt x="11083" y="3927"/>
                    <a:pt x="11689" y="2909"/>
                  </a:cubicBezTo>
                  <a:cubicBezTo>
                    <a:pt x="12249" y="1967"/>
                    <a:pt x="13420" y="941"/>
                    <a:pt x="15198" y="941"/>
                  </a:cubicBezTo>
                  <a:cubicBezTo>
                    <a:pt x="15198" y="941"/>
                    <a:pt x="16925" y="1967"/>
                    <a:pt x="17535" y="2909"/>
                  </a:cubicBezTo>
                  <a:lnTo>
                    <a:pt x="16925" y="2909"/>
                  </a:lnTo>
                  <a:cubicBezTo>
                    <a:pt x="15758" y="3927"/>
                    <a:pt x="14026" y="4868"/>
                    <a:pt x="12860" y="5894"/>
                  </a:cubicBezTo>
                  <a:cubicBezTo>
                    <a:pt x="11689" y="7853"/>
                    <a:pt x="10522" y="8794"/>
                    <a:pt x="8745" y="9820"/>
                  </a:cubicBezTo>
                  <a:lnTo>
                    <a:pt x="7013" y="11780"/>
                  </a:lnTo>
                  <a:cubicBezTo>
                    <a:pt x="6407" y="11780"/>
                    <a:pt x="5847" y="10762"/>
                    <a:pt x="5236" y="10762"/>
                  </a:cubicBezTo>
                  <a:close/>
                  <a:moveTo>
                    <a:pt x="18702" y="2909"/>
                  </a:moveTo>
                  <a:cubicBezTo>
                    <a:pt x="19262" y="2909"/>
                    <a:pt x="19873" y="2909"/>
                    <a:pt x="19873" y="1967"/>
                  </a:cubicBezTo>
                  <a:cubicBezTo>
                    <a:pt x="21040" y="1967"/>
                    <a:pt x="21040" y="2909"/>
                    <a:pt x="21040" y="2909"/>
                  </a:cubicBezTo>
                  <a:cubicBezTo>
                    <a:pt x="21600" y="1967"/>
                    <a:pt x="19873" y="941"/>
                    <a:pt x="18702" y="1967"/>
                  </a:cubicBezTo>
                  <a:cubicBezTo>
                    <a:pt x="18096" y="1967"/>
                    <a:pt x="18096" y="1967"/>
                    <a:pt x="16925" y="941"/>
                  </a:cubicBezTo>
                  <a:lnTo>
                    <a:pt x="16364" y="941"/>
                  </a:lnTo>
                  <a:cubicBezTo>
                    <a:pt x="15198" y="0"/>
                    <a:pt x="14587" y="0"/>
                    <a:pt x="14026" y="0"/>
                  </a:cubicBezTo>
                  <a:cubicBezTo>
                    <a:pt x="12860" y="0"/>
                    <a:pt x="11689" y="941"/>
                    <a:pt x="10522" y="1967"/>
                  </a:cubicBezTo>
                  <a:cubicBezTo>
                    <a:pt x="10522" y="2909"/>
                    <a:pt x="10522" y="2909"/>
                    <a:pt x="9911" y="2909"/>
                  </a:cubicBezTo>
                  <a:cubicBezTo>
                    <a:pt x="9911" y="3927"/>
                    <a:pt x="9351" y="3927"/>
                    <a:pt x="9351" y="3927"/>
                  </a:cubicBezTo>
                  <a:cubicBezTo>
                    <a:pt x="8745" y="4868"/>
                    <a:pt x="8185" y="4868"/>
                    <a:pt x="8185" y="4868"/>
                  </a:cubicBezTo>
                  <a:cubicBezTo>
                    <a:pt x="6407" y="5894"/>
                    <a:pt x="5236" y="5894"/>
                    <a:pt x="4070" y="5894"/>
                  </a:cubicBezTo>
                  <a:lnTo>
                    <a:pt x="2338" y="5894"/>
                  </a:lnTo>
                  <a:cubicBezTo>
                    <a:pt x="2338" y="5894"/>
                    <a:pt x="2338" y="6835"/>
                    <a:pt x="1732" y="6835"/>
                  </a:cubicBezTo>
                  <a:lnTo>
                    <a:pt x="7574" y="6835"/>
                  </a:lnTo>
                  <a:lnTo>
                    <a:pt x="6407" y="8794"/>
                  </a:lnTo>
                  <a:cubicBezTo>
                    <a:pt x="5847" y="8794"/>
                    <a:pt x="4675" y="10762"/>
                    <a:pt x="4675" y="9820"/>
                  </a:cubicBezTo>
                  <a:lnTo>
                    <a:pt x="560" y="9820"/>
                  </a:lnTo>
                  <a:lnTo>
                    <a:pt x="0" y="10762"/>
                  </a:lnTo>
                  <a:lnTo>
                    <a:pt x="1732" y="10762"/>
                  </a:lnTo>
                  <a:cubicBezTo>
                    <a:pt x="2898" y="10762"/>
                    <a:pt x="3509" y="10762"/>
                    <a:pt x="4675" y="11780"/>
                  </a:cubicBezTo>
                  <a:cubicBezTo>
                    <a:pt x="4675" y="11780"/>
                    <a:pt x="5236" y="11780"/>
                    <a:pt x="5847" y="12721"/>
                  </a:cubicBezTo>
                  <a:lnTo>
                    <a:pt x="2898" y="12721"/>
                  </a:lnTo>
                  <a:cubicBezTo>
                    <a:pt x="1732" y="12721"/>
                    <a:pt x="1171" y="12721"/>
                    <a:pt x="0" y="11780"/>
                  </a:cubicBezTo>
                  <a:cubicBezTo>
                    <a:pt x="0" y="12721"/>
                    <a:pt x="560" y="12721"/>
                    <a:pt x="560" y="12721"/>
                  </a:cubicBezTo>
                  <a:cubicBezTo>
                    <a:pt x="560" y="12721"/>
                    <a:pt x="1171" y="13747"/>
                    <a:pt x="1732" y="13747"/>
                  </a:cubicBezTo>
                  <a:cubicBezTo>
                    <a:pt x="2898" y="14688"/>
                    <a:pt x="4070" y="14688"/>
                    <a:pt x="5847" y="13747"/>
                  </a:cubicBezTo>
                  <a:cubicBezTo>
                    <a:pt x="6407" y="13747"/>
                    <a:pt x="7013" y="12721"/>
                    <a:pt x="7574" y="12721"/>
                  </a:cubicBezTo>
                  <a:cubicBezTo>
                    <a:pt x="8185" y="11780"/>
                    <a:pt x="10522" y="9820"/>
                    <a:pt x="10522" y="9820"/>
                  </a:cubicBezTo>
                  <a:cubicBezTo>
                    <a:pt x="10522" y="10762"/>
                    <a:pt x="10522" y="10762"/>
                    <a:pt x="9911" y="10762"/>
                  </a:cubicBezTo>
                  <a:lnTo>
                    <a:pt x="9911" y="11780"/>
                  </a:lnTo>
                  <a:cubicBezTo>
                    <a:pt x="9351" y="11780"/>
                    <a:pt x="9351" y="11780"/>
                    <a:pt x="8745" y="12721"/>
                  </a:cubicBezTo>
                  <a:lnTo>
                    <a:pt x="8185" y="13747"/>
                  </a:lnTo>
                  <a:cubicBezTo>
                    <a:pt x="7574" y="14688"/>
                    <a:pt x="7574" y="14688"/>
                    <a:pt x="7013" y="14688"/>
                  </a:cubicBezTo>
                  <a:cubicBezTo>
                    <a:pt x="6407" y="15706"/>
                    <a:pt x="5847" y="16647"/>
                    <a:pt x="5236" y="16647"/>
                  </a:cubicBezTo>
                  <a:cubicBezTo>
                    <a:pt x="4070" y="17673"/>
                    <a:pt x="4070" y="17673"/>
                    <a:pt x="2898" y="17673"/>
                  </a:cubicBezTo>
                  <a:lnTo>
                    <a:pt x="2338" y="17673"/>
                  </a:lnTo>
                  <a:cubicBezTo>
                    <a:pt x="2898" y="18615"/>
                    <a:pt x="2898" y="18615"/>
                    <a:pt x="3509" y="18615"/>
                  </a:cubicBezTo>
                  <a:cubicBezTo>
                    <a:pt x="5236" y="18615"/>
                    <a:pt x="7013" y="16647"/>
                    <a:pt x="8745" y="14688"/>
                  </a:cubicBezTo>
                  <a:lnTo>
                    <a:pt x="9351" y="14688"/>
                  </a:lnTo>
                  <a:cubicBezTo>
                    <a:pt x="9911" y="13747"/>
                    <a:pt x="11689" y="11780"/>
                    <a:pt x="12249" y="11780"/>
                  </a:cubicBezTo>
                  <a:lnTo>
                    <a:pt x="11689" y="11780"/>
                  </a:lnTo>
                  <a:lnTo>
                    <a:pt x="11689" y="12721"/>
                  </a:lnTo>
                  <a:lnTo>
                    <a:pt x="9351" y="16647"/>
                  </a:lnTo>
                  <a:cubicBezTo>
                    <a:pt x="9351" y="16647"/>
                    <a:pt x="9351" y="17673"/>
                    <a:pt x="8745" y="17673"/>
                  </a:cubicBezTo>
                  <a:cubicBezTo>
                    <a:pt x="6407" y="20574"/>
                    <a:pt x="4070" y="20574"/>
                    <a:pt x="3509" y="21600"/>
                  </a:cubicBezTo>
                  <a:lnTo>
                    <a:pt x="4070" y="21600"/>
                  </a:lnTo>
                  <a:cubicBezTo>
                    <a:pt x="5236" y="21600"/>
                    <a:pt x="5847" y="21600"/>
                    <a:pt x="7013" y="20574"/>
                  </a:cubicBezTo>
                  <a:cubicBezTo>
                    <a:pt x="7574" y="20574"/>
                    <a:pt x="8745" y="19633"/>
                    <a:pt x="9351" y="18615"/>
                  </a:cubicBezTo>
                  <a:lnTo>
                    <a:pt x="9911" y="17673"/>
                  </a:lnTo>
                  <a:lnTo>
                    <a:pt x="10522" y="17673"/>
                  </a:lnTo>
                  <a:cubicBezTo>
                    <a:pt x="11083" y="15706"/>
                    <a:pt x="11689" y="13747"/>
                    <a:pt x="12860" y="12721"/>
                  </a:cubicBezTo>
                  <a:lnTo>
                    <a:pt x="14026" y="10762"/>
                  </a:lnTo>
                  <a:cubicBezTo>
                    <a:pt x="14587" y="10762"/>
                    <a:pt x="14587" y="9820"/>
                    <a:pt x="14587" y="9820"/>
                  </a:cubicBezTo>
                  <a:lnTo>
                    <a:pt x="17535" y="9820"/>
                  </a:lnTo>
                  <a:cubicBezTo>
                    <a:pt x="17535" y="8794"/>
                    <a:pt x="16925" y="8794"/>
                    <a:pt x="16925" y="8794"/>
                  </a:cubicBezTo>
                  <a:cubicBezTo>
                    <a:pt x="15198" y="7853"/>
                    <a:pt x="14026" y="8794"/>
                    <a:pt x="12860" y="9820"/>
                  </a:cubicBezTo>
                  <a:cubicBezTo>
                    <a:pt x="12249" y="9820"/>
                    <a:pt x="11083" y="10762"/>
                    <a:pt x="11083" y="11780"/>
                  </a:cubicBezTo>
                  <a:cubicBezTo>
                    <a:pt x="11083" y="10762"/>
                    <a:pt x="12249" y="8794"/>
                    <a:pt x="12249" y="8794"/>
                  </a:cubicBezTo>
                  <a:cubicBezTo>
                    <a:pt x="12860" y="7853"/>
                    <a:pt x="14026" y="6835"/>
                    <a:pt x="14587" y="6835"/>
                  </a:cubicBezTo>
                  <a:cubicBezTo>
                    <a:pt x="14587" y="5894"/>
                    <a:pt x="18096" y="2909"/>
                    <a:pt x="18702" y="290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3" name="Google Shape;5852;p41"/>
            <p:cNvSpPr/>
            <p:nvPr/>
          </p:nvSpPr>
          <p:spPr>
            <a:xfrm>
              <a:off x="1284060" y="1434358"/>
              <a:ext cx="101943" cy="69452"/>
            </a:xfrm>
            <a:custGeom>
              <a:avLst/>
              <a:gdLst/>
              <a:ahLst/>
              <a:cxnLst>
                <a:cxn ang="0">
                  <a:pos x="wd2" y="hd2"/>
                </a:cxn>
                <a:cxn ang="5400000">
                  <a:pos x="wd2" y="hd2"/>
                </a:cxn>
                <a:cxn ang="10800000">
                  <a:pos x="wd2" y="hd2"/>
                </a:cxn>
                <a:cxn ang="16200000">
                  <a:pos x="wd2" y="hd2"/>
                </a:cxn>
              </a:cxnLst>
              <a:rect l="0" t="0" r="r" b="b"/>
              <a:pathLst>
                <a:path w="21136" h="21600" extrusionOk="0">
                  <a:moveTo>
                    <a:pt x="15139" y="12604"/>
                  </a:moveTo>
                  <a:cubicBezTo>
                    <a:pt x="14563" y="12604"/>
                    <a:pt x="15139" y="11663"/>
                    <a:pt x="13936" y="11663"/>
                  </a:cubicBezTo>
                  <a:cubicBezTo>
                    <a:pt x="12163" y="10800"/>
                    <a:pt x="9763" y="11663"/>
                    <a:pt x="7939" y="10800"/>
                  </a:cubicBezTo>
                  <a:cubicBezTo>
                    <a:pt x="6161" y="10800"/>
                    <a:pt x="4963" y="9004"/>
                    <a:pt x="4336" y="8063"/>
                  </a:cubicBezTo>
                  <a:cubicBezTo>
                    <a:pt x="3761" y="7200"/>
                    <a:pt x="3139" y="5404"/>
                    <a:pt x="3139" y="4463"/>
                  </a:cubicBezTo>
                  <a:lnTo>
                    <a:pt x="3761" y="5404"/>
                  </a:lnTo>
                  <a:lnTo>
                    <a:pt x="4336" y="5404"/>
                  </a:lnTo>
                  <a:cubicBezTo>
                    <a:pt x="6736" y="6267"/>
                    <a:pt x="12163" y="9004"/>
                    <a:pt x="13936" y="9867"/>
                  </a:cubicBezTo>
                  <a:cubicBezTo>
                    <a:pt x="14563" y="9867"/>
                    <a:pt x="14563" y="9867"/>
                    <a:pt x="14563" y="10800"/>
                  </a:cubicBezTo>
                  <a:cubicBezTo>
                    <a:pt x="15139" y="10800"/>
                    <a:pt x="15139" y="11663"/>
                    <a:pt x="15139" y="12604"/>
                  </a:cubicBezTo>
                  <a:close/>
                  <a:moveTo>
                    <a:pt x="12739" y="3600"/>
                  </a:moveTo>
                  <a:cubicBezTo>
                    <a:pt x="11536" y="3600"/>
                    <a:pt x="10961" y="3600"/>
                    <a:pt x="9763" y="2667"/>
                  </a:cubicBezTo>
                  <a:lnTo>
                    <a:pt x="7939" y="2667"/>
                  </a:lnTo>
                  <a:cubicBezTo>
                    <a:pt x="6736" y="1804"/>
                    <a:pt x="6736" y="0"/>
                    <a:pt x="6161" y="0"/>
                  </a:cubicBezTo>
                  <a:cubicBezTo>
                    <a:pt x="6161" y="863"/>
                    <a:pt x="6736" y="1804"/>
                    <a:pt x="6736" y="2667"/>
                  </a:cubicBezTo>
                  <a:cubicBezTo>
                    <a:pt x="7363" y="3600"/>
                    <a:pt x="7939" y="4463"/>
                    <a:pt x="9136" y="4463"/>
                  </a:cubicBezTo>
                  <a:cubicBezTo>
                    <a:pt x="9763" y="5404"/>
                    <a:pt x="10339" y="5404"/>
                    <a:pt x="10961" y="5404"/>
                  </a:cubicBezTo>
                  <a:lnTo>
                    <a:pt x="11536" y="6267"/>
                  </a:lnTo>
                  <a:lnTo>
                    <a:pt x="9763" y="6267"/>
                  </a:lnTo>
                  <a:cubicBezTo>
                    <a:pt x="9136" y="6267"/>
                    <a:pt x="8561" y="6267"/>
                    <a:pt x="7939" y="5404"/>
                  </a:cubicBezTo>
                  <a:lnTo>
                    <a:pt x="6736" y="5404"/>
                  </a:lnTo>
                  <a:cubicBezTo>
                    <a:pt x="5539" y="4463"/>
                    <a:pt x="4336" y="4463"/>
                    <a:pt x="3139" y="3600"/>
                  </a:cubicBezTo>
                  <a:cubicBezTo>
                    <a:pt x="2563" y="3600"/>
                    <a:pt x="2563" y="3600"/>
                    <a:pt x="1936" y="2667"/>
                  </a:cubicBezTo>
                  <a:lnTo>
                    <a:pt x="1361" y="2667"/>
                  </a:lnTo>
                  <a:cubicBezTo>
                    <a:pt x="1361" y="1804"/>
                    <a:pt x="739" y="1804"/>
                    <a:pt x="739" y="863"/>
                  </a:cubicBezTo>
                  <a:lnTo>
                    <a:pt x="163" y="863"/>
                  </a:lnTo>
                  <a:cubicBezTo>
                    <a:pt x="163" y="0"/>
                    <a:pt x="-464" y="863"/>
                    <a:pt x="739" y="2667"/>
                  </a:cubicBezTo>
                  <a:cubicBezTo>
                    <a:pt x="1361" y="3600"/>
                    <a:pt x="1936" y="3600"/>
                    <a:pt x="1936" y="4463"/>
                  </a:cubicBezTo>
                  <a:cubicBezTo>
                    <a:pt x="2563" y="5404"/>
                    <a:pt x="2563" y="6267"/>
                    <a:pt x="3139" y="8063"/>
                  </a:cubicBezTo>
                  <a:cubicBezTo>
                    <a:pt x="3761" y="8063"/>
                    <a:pt x="3761" y="9004"/>
                    <a:pt x="4336" y="9867"/>
                  </a:cubicBezTo>
                  <a:cubicBezTo>
                    <a:pt x="5539" y="10800"/>
                    <a:pt x="6736" y="11663"/>
                    <a:pt x="8561" y="12604"/>
                  </a:cubicBezTo>
                  <a:lnTo>
                    <a:pt x="10339" y="12604"/>
                  </a:lnTo>
                  <a:cubicBezTo>
                    <a:pt x="10339" y="13467"/>
                    <a:pt x="10961" y="13467"/>
                    <a:pt x="11536" y="13467"/>
                  </a:cubicBezTo>
                  <a:lnTo>
                    <a:pt x="12739" y="15263"/>
                  </a:lnTo>
                  <a:cubicBezTo>
                    <a:pt x="13936" y="16204"/>
                    <a:pt x="14563" y="18000"/>
                    <a:pt x="15761" y="19804"/>
                  </a:cubicBezTo>
                  <a:lnTo>
                    <a:pt x="16336" y="19804"/>
                  </a:lnTo>
                  <a:cubicBezTo>
                    <a:pt x="16963" y="20667"/>
                    <a:pt x="17539" y="21600"/>
                    <a:pt x="18161" y="21600"/>
                  </a:cubicBezTo>
                  <a:cubicBezTo>
                    <a:pt x="18161" y="21600"/>
                    <a:pt x="17539" y="20667"/>
                    <a:pt x="17539" y="19804"/>
                  </a:cubicBezTo>
                  <a:cubicBezTo>
                    <a:pt x="16336" y="18863"/>
                    <a:pt x="15761" y="18000"/>
                    <a:pt x="15139" y="17067"/>
                  </a:cubicBezTo>
                  <a:cubicBezTo>
                    <a:pt x="13936" y="15263"/>
                    <a:pt x="13361" y="13467"/>
                    <a:pt x="11536" y="12604"/>
                  </a:cubicBezTo>
                  <a:cubicBezTo>
                    <a:pt x="12739" y="12604"/>
                    <a:pt x="13936" y="12604"/>
                    <a:pt x="14563" y="13467"/>
                  </a:cubicBezTo>
                  <a:cubicBezTo>
                    <a:pt x="15761" y="13467"/>
                    <a:pt x="15761" y="13467"/>
                    <a:pt x="15761" y="14400"/>
                  </a:cubicBezTo>
                  <a:cubicBezTo>
                    <a:pt x="16336" y="15263"/>
                    <a:pt x="16336" y="16204"/>
                    <a:pt x="16963" y="16204"/>
                  </a:cubicBezTo>
                  <a:cubicBezTo>
                    <a:pt x="17539" y="17067"/>
                    <a:pt x="18161" y="18863"/>
                    <a:pt x="18736" y="18863"/>
                  </a:cubicBezTo>
                  <a:cubicBezTo>
                    <a:pt x="19939" y="18863"/>
                    <a:pt x="18736" y="17067"/>
                    <a:pt x="18161" y="17067"/>
                  </a:cubicBezTo>
                  <a:cubicBezTo>
                    <a:pt x="17539" y="16204"/>
                    <a:pt x="16963" y="15263"/>
                    <a:pt x="16336" y="13467"/>
                  </a:cubicBezTo>
                  <a:cubicBezTo>
                    <a:pt x="16336" y="12604"/>
                    <a:pt x="15761" y="11663"/>
                    <a:pt x="15761" y="10800"/>
                  </a:cubicBezTo>
                  <a:cubicBezTo>
                    <a:pt x="16336" y="11663"/>
                    <a:pt x="17539" y="12604"/>
                    <a:pt x="18161" y="13467"/>
                  </a:cubicBezTo>
                  <a:cubicBezTo>
                    <a:pt x="18161" y="14400"/>
                    <a:pt x="18736" y="14400"/>
                    <a:pt x="18736" y="15263"/>
                  </a:cubicBezTo>
                  <a:lnTo>
                    <a:pt x="19363" y="17067"/>
                  </a:lnTo>
                  <a:lnTo>
                    <a:pt x="19939" y="17067"/>
                  </a:lnTo>
                  <a:cubicBezTo>
                    <a:pt x="19939" y="15263"/>
                    <a:pt x="18736" y="13467"/>
                    <a:pt x="18736" y="12604"/>
                  </a:cubicBezTo>
                  <a:cubicBezTo>
                    <a:pt x="16963" y="9867"/>
                    <a:pt x="13936" y="8063"/>
                    <a:pt x="11536" y="7200"/>
                  </a:cubicBezTo>
                  <a:lnTo>
                    <a:pt x="14563" y="7200"/>
                  </a:lnTo>
                  <a:cubicBezTo>
                    <a:pt x="15761" y="7200"/>
                    <a:pt x="16336" y="8063"/>
                    <a:pt x="16963" y="8063"/>
                  </a:cubicBezTo>
                  <a:cubicBezTo>
                    <a:pt x="18736" y="9004"/>
                    <a:pt x="18736" y="9004"/>
                    <a:pt x="19939" y="10800"/>
                  </a:cubicBezTo>
                  <a:lnTo>
                    <a:pt x="20561" y="11663"/>
                  </a:lnTo>
                  <a:cubicBezTo>
                    <a:pt x="20561" y="10800"/>
                    <a:pt x="19939" y="9867"/>
                    <a:pt x="19939" y="9867"/>
                  </a:cubicBezTo>
                  <a:lnTo>
                    <a:pt x="18161" y="7200"/>
                  </a:lnTo>
                  <a:cubicBezTo>
                    <a:pt x="16963" y="7200"/>
                    <a:pt x="15761" y="6267"/>
                    <a:pt x="15139" y="6267"/>
                  </a:cubicBezTo>
                  <a:cubicBezTo>
                    <a:pt x="14563" y="6267"/>
                    <a:pt x="13936" y="6267"/>
                    <a:pt x="13361" y="5404"/>
                  </a:cubicBezTo>
                  <a:lnTo>
                    <a:pt x="10961" y="4463"/>
                  </a:lnTo>
                  <a:cubicBezTo>
                    <a:pt x="13361" y="4463"/>
                    <a:pt x="15139" y="3600"/>
                    <a:pt x="17539" y="4463"/>
                  </a:cubicBezTo>
                  <a:cubicBezTo>
                    <a:pt x="18161" y="5404"/>
                    <a:pt x="18736" y="5404"/>
                    <a:pt x="19363" y="6267"/>
                  </a:cubicBezTo>
                  <a:lnTo>
                    <a:pt x="19939" y="6267"/>
                  </a:lnTo>
                  <a:cubicBezTo>
                    <a:pt x="19939" y="7200"/>
                    <a:pt x="20561" y="7200"/>
                    <a:pt x="20561" y="7200"/>
                  </a:cubicBezTo>
                  <a:cubicBezTo>
                    <a:pt x="20561" y="7200"/>
                    <a:pt x="21136" y="8063"/>
                    <a:pt x="21136" y="7200"/>
                  </a:cubicBezTo>
                  <a:cubicBezTo>
                    <a:pt x="20561" y="6267"/>
                    <a:pt x="19939" y="5404"/>
                    <a:pt x="19363" y="5404"/>
                  </a:cubicBezTo>
                  <a:lnTo>
                    <a:pt x="18736" y="3600"/>
                  </a:lnTo>
                  <a:cubicBezTo>
                    <a:pt x="16963" y="2667"/>
                    <a:pt x="15139" y="2667"/>
                    <a:pt x="12739" y="3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4" name="Google Shape;5853;p41"/>
            <p:cNvSpPr/>
            <p:nvPr/>
          </p:nvSpPr>
          <p:spPr>
            <a:xfrm>
              <a:off x="1268170" y="1330183"/>
              <a:ext cx="109283" cy="63677"/>
            </a:xfrm>
            <a:custGeom>
              <a:avLst/>
              <a:gdLst/>
              <a:ahLst/>
              <a:cxnLst>
                <a:cxn ang="0">
                  <a:pos x="wd2" y="hd2"/>
                </a:cxn>
                <a:cxn ang="5400000">
                  <a:pos x="wd2" y="hd2"/>
                </a:cxn>
                <a:cxn ang="10800000">
                  <a:pos x="wd2" y="hd2"/>
                </a:cxn>
                <a:cxn ang="16200000">
                  <a:pos x="wd2" y="hd2"/>
                </a:cxn>
              </a:cxnLst>
              <a:rect l="0" t="0" r="r" b="b"/>
              <a:pathLst>
                <a:path w="21464" h="21600" extrusionOk="0">
                  <a:moveTo>
                    <a:pt x="3822" y="18615"/>
                  </a:moveTo>
                  <a:cubicBezTo>
                    <a:pt x="4411" y="18615"/>
                    <a:pt x="6095" y="16647"/>
                    <a:pt x="6684" y="16647"/>
                  </a:cubicBezTo>
                  <a:cubicBezTo>
                    <a:pt x="7229" y="15706"/>
                    <a:pt x="8958" y="14688"/>
                    <a:pt x="9503" y="13747"/>
                  </a:cubicBezTo>
                  <a:lnTo>
                    <a:pt x="10642" y="12721"/>
                  </a:lnTo>
                  <a:cubicBezTo>
                    <a:pt x="11231" y="11780"/>
                    <a:pt x="13505" y="9820"/>
                    <a:pt x="14050" y="9820"/>
                  </a:cubicBezTo>
                  <a:cubicBezTo>
                    <a:pt x="14644" y="9820"/>
                    <a:pt x="15189" y="9820"/>
                    <a:pt x="15778" y="10762"/>
                  </a:cubicBezTo>
                  <a:lnTo>
                    <a:pt x="15189" y="10762"/>
                  </a:lnTo>
                  <a:cubicBezTo>
                    <a:pt x="13505" y="11780"/>
                    <a:pt x="12370" y="13747"/>
                    <a:pt x="12370" y="14688"/>
                  </a:cubicBezTo>
                  <a:lnTo>
                    <a:pt x="11231" y="15706"/>
                  </a:lnTo>
                  <a:cubicBezTo>
                    <a:pt x="11231" y="16647"/>
                    <a:pt x="10642" y="16647"/>
                    <a:pt x="10642" y="17673"/>
                  </a:cubicBezTo>
                  <a:cubicBezTo>
                    <a:pt x="8958" y="19633"/>
                    <a:pt x="7229" y="20574"/>
                    <a:pt x="4956" y="19633"/>
                  </a:cubicBezTo>
                  <a:cubicBezTo>
                    <a:pt x="4411" y="19633"/>
                    <a:pt x="3822" y="18615"/>
                    <a:pt x="3822" y="18615"/>
                  </a:cubicBezTo>
                  <a:close/>
                  <a:moveTo>
                    <a:pt x="8958" y="9820"/>
                  </a:moveTo>
                  <a:lnTo>
                    <a:pt x="8958" y="8794"/>
                  </a:lnTo>
                  <a:cubicBezTo>
                    <a:pt x="9503" y="8794"/>
                    <a:pt x="10642" y="6835"/>
                    <a:pt x="11231" y="5894"/>
                  </a:cubicBezTo>
                  <a:cubicBezTo>
                    <a:pt x="11776" y="3927"/>
                    <a:pt x="12915" y="1967"/>
                    <a:pt x="14644" y="941"/>
                  </a:cubicBezTo>
                  <a:lnTo>
                    <a:pt x="15778" y="941"/>
                  </a:lnTo>
                  <a:cubicBezTo>
                    <a:pt x="16323" y="941"/>
                    <a:pt x="16917" y="941"/>
                    <a:pt x="16917" y="0"/>
                  </a:cubicBezTo>
                  <a:lnTo>
                    <a:pt x="15189" y="0"/>
                  </a:lnTo>
                  <a:cubicBezTo>
                    <a:pt x="14644" y="0"/>
                    <a:pt x="14050" y="0"/>
                    <a:pt x="13505" y="941"/>
                  </a:cubicBezTo>
                  <a:cubicBezTo>
                    <a:pt x="12370" y="941"/>
                    <a:pt x="11776" y="1967"/>
                    <a:pt x="11231" y="2909"/>
                  </a:cubicBezTo>
                  <a:cubicBezTo>
                    <a:pt x="11231" y="3927"/>
                    <a:pt x="11231" y="3927"/>
                    <a:pt x="10642" y="3927"/>
                  </a:cubicBezTo>
                  <a:cubicBezTo>
                    <a:pt x="10097" y="5894"/>
                    <a:pt x="8958" y="7853"/>
                    <a:pt x="8368" y="8794"/>
                  </a:cubicBezTo>
                  <a:lnTo>
                    <a:pt x="6684" y="11780"/>
                  </a:lnTo>
                  <a:lnTo>
                    <a:pt x="3822" y="11780"/>
                  </a:lnTo>
                  <a:cubicBezTo>
                    <a:pt x="3822" y="12721"/>
                    <a:pt x="4411" y="12721"/>
                    <a:pt x="4411" y="12721"/>
                  </a:cubicBezTo>
                  <a:cubicBezTo>
                    <a:pt x="5550" y="12721"/>
                    <a:pt x="6684" y="12721"/>
                    <a:pt x="8368" y="11780"/>
                  </a:cubicBezTo>
                  <a:cubicBezTo>
                    <a:pt x="8958" y="10762"/>
                    <a:pt x="9503" y="10762"/>
                    <a:pt x="10097" y="9820"/>
                  </a:cubicBezTo>
                  <a:cubicBezTo>
                    <a:pt x="10097" y="10762"/>
                    <a:pt x="8368" y="12721"/>
                    <a:pt x="7823" y="13747"/>
                  </a:cubicBezTo>
                  <a:lnTo>
                    <a:pt x="6684" y="14688"/>
                  </a:lnTo>
                  <a:cubicBezTo>
                    <a:pt x="6095" y="15706"/>
                    <a:pt x="3277" y="18615"/>
                    <a:pt x="2682" y="18615"/>
                  </a:cubicBezTo>
                  <a:lnTo>
                    <a:pt x="409" y="18615"/>
                  </a:lnTo>
                  <a:cubicBezTo>
                    <a:pt x="-136" y="18615"/>
                    <a:pt x="-136" y="19633"/>
                    <a:pt x="409" y="19633"/>
                  </a:cubicBezTo>
                  <a:lnTo>
                    <a:pt x="3822" y="19633"/>
                  </a:lnTo>
                  <a:cubicBezTo>
                    <a:pt x="4956" y="20574"/>
                    <a:pt x="5550" y="21600"/>
                    <a:pt x="7229" y="21600"/>
                  </a:cubicBezTo>
                  <a:cubicBezTo>
                    <a:pt x="8368" y="21600"/>
                    <a:pt x="10097" y="19633"/>
                    <a:pt x="11231" y="18615"/>
                  </a:cubicBezTo>
                  <a:cubicBezTo>
                    <a:pt x="11231" y="17673"/>
                    <a:pt x="11776" y="17673"/>
                    <a:pt x="11776" y="16647"/>
                  </a:cubicBezTo>
                  <a:lnTo>
                    <a:pt x="12915" y="16647"/>
                  </a:lnTo>
                  <a:cubicBezTo>
                    <a:pt x="13505" y="15706"/>
                    <a:pt x="14050" y="15706"/>
                    <a:pt x="15189" y="15706"/>
                  </a:cubicBezTo>
                  <a:lnTo>
                    <a:pt x="19736" y="15706"/>
                  </a:lnTo>
                  <a:lnTo>
                    <a:pt x="20325" y="14688"/>
                  </a:lnTo>
                  <a:cubicBezTo>
                    <a:pt x="20870" y="14688"/>
                    <a:pt x="21464" y="14688"/>
                    <a:pt x="21464" y="13747"/>
                  </a:cubicBezTo>
                  <a:cubicBezTo>
                    <a:pt x="20870" y="13747"/>
                    <a:pt x="19736" y="14688"/>
                    <a:pt x="19191" y="14688"/>
                  </a:cubicBezTo>
                  <a:cubicBezTo>
                    <a:pt x="18051" y="14688"/>
                    <a:pt x="16917" y="13747"/>
                    <a:pt x="15189" y="13747"/>
                  </a:cubicBezTo>
                  <a:cubicBezTo>
                    <a:pt x="14644" y="13747"/>
                    <a:pt x="13505" y="14688"/>
                    <a:pt x="12915" y="14688"/>
                  </a:cubicBezTo>
                  <a:cubicBezTo>
                    <a:pt x="12915" y="14688"/>
                    <a:pt x="13505" y="13747"/>
                    <a:pt x="14050" y="13747"/>
                  </a:cubicBezTo>
                  <a:lnTo>
                    <a:pt x="14050" y="12721"/>
                  </a:lnTo>
                  <a:lnTo>
                    <a:pt x="15189" y="11780"/>
                  </a:lnTo>
                  <a:cubicBezTo>
                    <a:pt x="15189" y="11780"/>
                    <a:pt x="16323" y="10762"/>
                    <a:pt x="16323" y="11780"/>
                  </a:cubicBezTo>
                  <a:lnTo>
                    <a:pt x="20325" y="11780"/>
                  </a:lnTo>
                  <a:lnTo>
                    <a:pt x="20870" y="10762"/>
                  </a:lnTo>
                  <a:cubicBezTo>
                    <a:pt x="20325" y="10762"/>
                    <a:pt x="18596" y="11780"/>
                    <a:pt x="16323" y="9820"/>
                  </a:cubicBezTo>
                  <a:lnTo>
                    <a:pt x="15189" y="8794"/>
                  </a:lnTo>
                  <a:lnTo>
                    <a:pt x="20325" y="8794"/>
                  </a:lnTo>
                  <a:cubicBezTo>
                    <a:pt x="18596" y="6835"/>
                    <a:pt x="16917" y="6835"/>
                    <a:pt x="15189" y="7853"/>
                  </a:cubicBezTo>
                  <a:cubicBezTo>
                    <a:pt x="14050" y="8794"/>
                    <a:pt x="12370" y="9820"/>
                    <a:pt x="11776" y="10762"/>
                  </a:cubicBezTo>
                  <a:cubicBezTo>
                    <a:pt x="11231" y="10762"/>
                    <a:pt x="10642" y="11780"/>
                    <a:pt x="10642" y="11780"/>
                  </a:cubicBezTo>
                  <a:cubicBezTo>
                    <a:pt x="10642" y="10762"/>
                    <a:pt x="12370" y="8794"/>
                    <a:pt x="12915" y="7853"/>
                  </a:cubicBezTo>
                  <a:cubicBezTo>
                    <a:pt x="16323" y="2909"/>
                    <a:pt x="17462" y="4868"/>
                    <a:pt x="18596" y="3927"/>
                  </a:cubicBezTo>
                  <a:cubicBezTo>
                    <a:pt x="18596" y="2909"/>
                    <a:pt x="17462" y="2909"/>
                    <a:pt x="16917" y="2909"/>
                  </a:cubicBezTo>
                  <a:cubicBezTo>
                    <a:pt x="15778" y="2909"/>
                    <a:pt x="15189" y="2909"/>
                    <a:pt x="14644" y="3927"/>
                  </a:cubicBezTo>
                  <a:cubicBezTo>
                    <a:pt x="13505" y="4868"/>
                    <a:pt x="12915" y="5894"/>
                    <a:pt x="12370" y="5894"/>
                  </a:cubicBezTo>
                  <a:lnTo>
                    <a:pt x="12370" y="6835"/>
                  </a:lnTo>
                  <a:lnTo>
                    <a:pt x="10642" y="7853"/>
                  </a:lnTo>
                  <a:cubicBezTo>
                    <a:pt x="10642" y="7853"/>
                    <a:pt x="9503" y="9820"/>
                    <a:pt x="8958" y="982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5" name="Google Shape;5854;p41"/>
            <p:cNvSpPr/>
            <p:nvPr/>
          </p:nvSpPr>
          <p:spPr>
            <a:xfrm>
              <a:off x="1142926" y="1499571"/>
              <a:ext cx="69452" cy="102639"/>
            </a:xfrm>
            <a:custGeom>
              <a:avLst/>
              <a:gdLst/>
              <a:ahLst/>
              <a:cxnLst>
                <a:cxn ang="0">
                  <a:pos x="wd2" y="hd2"/>
                </a:cxn>
                <a:cxn ang="5400000">
                  <a:pos x="wd2" y="hd2"/>
                </a:cxn>
                <a:cxn ang="10800000">
                  <a:pos x="wd2" y="hd2"/>
                </a:cxn>
                <a:cxn ang="16200000">
                  <a:pos x="wd2" y="hd2"/>
                </a:cxn>
              </a:cxnLst>
              <a:rect l="0" t="0" r="r" b="b"/>
              <a:pathLst>
                <a:path w="21600" h="21281" extrusionOk="0">
                  <a:moveTo>
                    <a:pt x="9004" y="15278"/>
                  </a:moveTo>
                  <a:cubicBezTo>
                    <a:pt x="9004" y="14656"/>
                    <a:pt x="9937" y="14656"/>
                    <a:pt x="9937" y="14656"/>
                  </a:cubicBezTo>
                  <a:cubicBezTo>
                    <a:pt x="10800" y="12256"/>
                    <a:pt x="9937" y="8659"/>
                    <a:pt x="11741" y="6881"/>
                  </a:cubicBezTo>
                  <a:cubicBezTo>
                    <a:pt x="11741" y="6254"/>
                    <a:pt x="11741" y="5678"/>
                    <a:pt x="12604" y="5056"/>
                  </a:cubicBezTo>
                  <a:lnTo>
                    <a:pt x="13537" y="4481"/>
                  </a:lnTo>
                  <a:cubicBezTo>
                    <a:pt x="14400" y="3854"/>
                    <a:pt x="15341" y="3278"/>
                    <a:pt x="16204" y="3278"/>
                  </a:cubicBezTo>
                  <a:lnTo>
                    <a:pt x="17137" y="2656"/>
                  </a:lnTo>
                  <a:lnTo>
                    <a:pt x="17137" y="3854"/>
                  </a:lnTo>
                  <a:cubicBezTo>
                    <a:pt x="15341" y="5678"/>
                    <a:pt x="15341" y="7456"/>
                    <a:pt x="14400" y="9281"/>
                  </a:cubicBezTo>
                  <a:cubicBezTo>
                    <a:pt x="13537" y="9856"/>
                    <a:pt x="13537" y="10478"/>
                    <a:pt x="13537" y="11059"/>
                  </a:cubicBezTo>
                  <a:cubicBezTo>
                    <a:pt x="12604" y="11681"/>
                    <a:pt x="12604" y="12256"/>
                    <a:pt x="12604" y="12878"/>
                  </a:cubicBezTo>
                  <a:cubicBezTo>
                    <a:pt x="12604" y="13459"/>
                    <a:pt x="11741" y="14081"/>
                    <a:pt x="11741" y="14656"/>
                  </a:cubicBezTo>
                  <a:cubicBezTo>
                    <a:pt x="10800" y="14656"/>
                    <a:pt x="9937" y="15278"/>
                    <a:pt x="9004" y="15278"/>
                  </a:cubicBezTo>
                  <a:close/>
                  <a:moveTo>
                    <a:pt x="18941" y="2081"/>
                  </a:moveTo>
                  <a:lnTo>
                    <a:pt x="19804" y="878"/>
                  </a:lnTo>
                  <a:lnTo>
                    <a:pt x="20737" y="878"/>
                  </a:lnTo>
                  <a:lnTo>
                    <a:pt x="20737" y="256"/>
                  </a:lnTo>
                  <a:cubicBezTo>
                    <a:pt x="21600" y="256"/>
                    <a:pt x="21600" y="-319"/>
                    <a:pt x="19804" y="256"/>
                  </a:cubicBezTo>
                  <a:cubicBezTo>
                    <a:pt x="18941" y="256"/>
                    <a:pt x="18941" y="878"/>
                    <a:pt x="18000" y="2081"/>
                  </a:cubicBezTo>
                  <a:lnTo>
                    <a:pt x="16204" y="2081"/>
                  </a:lnTo>
                  <a:cubicBezTo>
                    <a:pt x="12604" y="3278"/>
                    <a:pt x="9937" y="5056"/>
                    <a:pt x="9937" y="8659"/>
                  </a:cubicBezTo>
                  <a:cubicBezTo>
                    <a:pt x="9937" y="8659"/>
                    <a:pt x="9937" y="9281"/>
                    <a:pt x="9004" y="9856"/>
                  </a:cubicBezTo>
                  <a:lnTo>
                    <a:pt x="9004" y="11059"/>
                  </a:lnTo>
                  <a:cubicBezTo>
                    <a:pt x="8141" y="11059"/>
                    <a:pt x="8141" y="11681"/>
                    <a:pt x="8141" y="11681"/>
                  </a:cubicBezTo>
                  <a:lnTo>
                    <a:pt x="6337" y="12878"/>
                  </a:lnTo>
                  <a:cubicBezTo>
                    <a:pt x="5404" y="13459"/>
                    <a:pt x="5404" y="14081"/>
                    <a:pt x="4541" y="14081"/>
                  </a:cubicBezTo>
                  <a:lnTo>
                    <a:pt x="3600" y="15278"/>
                  </a:lnTo>
                  <a:cubicBezTo>
                    <a:pt x="1804" y="15859"/>
                    <a:pt x="941" y="16481"/>
                    <a:pt x="0" y="17678"/>
                  </a:cubicBezTo>
                  <a:cubicBezTo>
                    <a:pt x="0" y="18259"/>
                    <a:pt x="0" y="18259"/>
                    <a:pt x="941" y="17678"/>
                  </a:cubicBezTo>
                  <a:lnTo>
                    <a:pt x="1804" y="17056"/>
                  </a:lnTo>
                  <a:cubicBezTo>
                    <a:pt x="3600" y="15859"/>
                    <a:pt x="6337" y="14656"/>
                    <a:pt x="8141" y="13459"/>
                  </a:cubicBezTo>
                  <a:cubicBezTo>
                    <a:pt x="8141" y="12878"/>
                    <a:pt x="8141" y="12878"/>
                    <a:pt x="9004" y="12256"/>
                  </a:cubicBezTo>
                  <a:lnTo>
                    <a:pt x="9004" y="11681"/>
                  </a:lnTo>
                  <a:cubicBezTo>
                    <a:pt x="9004" y="12878"/>
                    <a:pt x="9004" y="14081"/>
                    <a:pt x="8141" y="15278"/>
                  </a:cubicBezTo>
                  <a:cubicBezTo>
                    <a:pt x="8141" y="15859"/>
                    <a:pt x="8141" y="15278"/>
                    <a:pt x="7200" y="15859"/>
                  </a:cubicBezTo>
                  <a:cubicBezTo>
                    <a:pt x="6337" y="16481"/>
                    <a:pt x="2737" y="18259"/>
                    <a:pt x="3600" y="19456"/>
                  </a:cubicBezTo>
                  <a:cubicBezTo>
                    <a:pt x="3600" y="18881"/>
                    <a:pt x="4541" y="18259"/>
                    <a:pt x="4541" y="18259"/>
                  </a:cubicBezTo>
                  <a:cubicBezTo>
                    <a:pt x="6337" y="17056"/>
                    <a:pt x="7200" y="17056"/>
                    <a:pt x="8141" y="16481"/>
                  </a:cubicBezTo>
                  <a:cubicBezTo>
                    <a:pt x="9004" y="16481"/>
                    <a:pt x="9004" y="15859"/>
                    <a:pt x="9004" y="15859"/>
                  </a:cubicBezTo>
                  <a:lnTo>
                    <a:pt x="10800" y="15859"/>
                  </a:lnTo>
                  <a:cubicBezTo>
                    <a:pt x="10800" y="15859"/>
                    <a:pt x="9937" y="16481"/>
                    <a:pt x="9937" y="17056"/>
                  </a:cubicBezTo>
                  <a:cubicBezTo>
                    <a:pt x="8141" y="17678"/>
                    <a:pt x="8141" y="18259"/>
                    <a:pt x="6337" y="18881"/>
                  </a:cubicBezTo>
                  <a:lnTo>
                    <a:pt x="5404" y="18881"/>
                  </a:lnTo>
                  <a:cubicBezTo>
                    <a:pt x="5404" y="19456"/>
                    <a:pt x="4541" y="19456"/>
                    <a:pt x="4541" y="19456"/>
                  </a:cubicBezTo>
                  <a:cubicBezTo>
                    <a:pt x="5404" y="20078"/>
                    <a:pt x="7200" y="18881"/>
                    <a:pt x="8141" y="18881"/>
                  </a:cubicBezTo>
                  <a:lnTo>
                    <a:pt x="9004" y="18259"/>
                  </a:lnTo>
                  <a:cubicBezTo>
                    <a:pt x="9937" y="18259"/>
                    <a:pt x="10800" y="16481"/>
                    <a:pt x="11741" y="15859"/>
                  </a:cubicBezTo>
                  <a:cubicBezTo>
                    <a:pt x="12604" y="14656"/>
                    <a:pt x="13537" y="13459"/>
                    <a:pt x="13537" y="12256"/>
                  </a:cubicBezTo>
                  <a:cubicBezTo>
                    <a:pt x="14400" y="12256"/>
                    <a:pt x="14400" y="11059"/>
                    <a:pt x="14400" y="11059"/>
                  </a:cubicBezTo>
                  <a:lnTo>
                    <a:pt x="14400" y="14081"/>
                  </a:lnTo>
                  <a:cubicBezTo>
                    <a:pt x="14400" y="15859"/>
                    <a:pt x="13537" y="17678"/>
                    <a:pt x="12604" y="18881"/>
                  </a:cubicBezTo>
                  <a:cubicBezTo>
                    <a:pt x="11741" y="19456"/>
                    <a:pt x="10800" y="20078"/>
                    <a:pt x="10800" y="20659"/>
                  </a:cubicBezTo>
                  <a:cubicBezTo>
                    <a:pt x="10800" y="20659"/>
                    <a:pt x="10800" y="20078"/>
                    <a:pt x="11741" y="20078"/>
                  </a:cubicBezTo>
                  <a:cubicBezTo>
                    <a:pt x="14400" y="18881"/>
                    <a:pt x="15341" y="17056"/>
                    <a:pt x="15341" y="14656"/>
                  </a:cubicBezTo>
                  <a:cubicBezTo>
                    <a:pt x="15341" y="14656"/>
                    <a:pt x="17137" y="11059"/>
                    <a:pt x="17137" y="10478"/>
                  </a:cubicBezTo>
                  <a:lnTo>
                    <a:pt x="17137" y="11681"/>
                  </a:lnTo>
                  <a:cubicBezTo>
                    <a:pt x="17137" y="13459"/>
                    <a:pt x="18000" y="15278"/>
                    <a:pt x="18000" y="16481"/>
                  </a:cubicBezTo>
                  <a:cubicBezTo>
                    <a:pt x="17137" y="18259"/>
                    <a:pt x="16204" y="18881"/>
                    <a:pt x="15341" y="20078"/>
                  </a:cubicBezTo>
                  <a:cubicBezTo>
                    <a:pt x="14400" y="20078"/>
                    <a:pt x="14400" y="20659"/>
                    <a:pt x="14400" y="21281"/>
                  </a:cubicBezTo>
                  <a:lnTo>
                    <a:pt x="15341" y="20659"/>
                  </a:lnTo>
                  <a:cubicBezTo>
                    <a:pt x="18000" y="18881"/>
                    <a:pt x="18941" y="17056"/>
                    <a:pt x="18941" y="14081"/>
                  </a:cubicBezTo>
                  <a:cubicBezTo>
                    <a:pt x="18000" y="11059"/>
                    <a:pt x="18000" y="11681"/>
                    <a:pt x="18941" y="8659"/>
                  </a:cubicBezTo>
                  <a:lnTo>
                    <a:pt x="18941" y="8078"/>
                  </a:lnTo>
                  <a:cubicBezTo>
                    <a:pt x="18941" y="7456"/>
                    <a:pt x="20737" y="6881"/>
                    <a:pt x="20737" y="6881"/>
                  </a:cubicBezTo>
                  <a:lnTo>
                    <a:pt x="20737" y="6254"/>
                  </a:lnTo>
                  <a:lnTo>
                    <a:pt x="21600" y="6254"/>
                  </a:lnTo>
                  <a:cubicBezTo>
                    <a:pt x="21600" y="5678"/>
                    <a:pt x="20737" y="6254"/>
                    <a:pt x="20737" y="6254"/>
                  </a:cubicBezTo>
                  <a:cubicBezTo>
                    <a:pt x="18941" y="6881"/>
                    <a:pt x="17137" y="8078"/>
                    <a:pt x="17137" y="9856"/>
                  </a:cubicBezTo>
                  <a:cubicBezTo>
                    <a:pt x="16204" y="9856"/>
                    <a:pt x="16204" y="9856"/>
                    <a:pt x="16204" y="10478"/>
                  </a:cubicBezTo>
                  <a:lnTo>
                    <a:pt x="16204" y="11059"/>
                  </a:lnTo>
                  <a:cubicBezTo>
                    <a:pt x="16204" y="8078"/>
                    <a:pt x="16204" y="6881"/>
                    <a:pt x="18000" y="3854"/>
                  </a:cubicBezTo>
                  <a:lnTo>
                    <a:pt x="18000" y="2656"/>
                  </a:lnTo>
                  <a:cubicBezTo>
                    <a:pt x="18941" y="2656"/>
                    <a:pt x="18941" y="2081"/>
                    <a:pt x="18941" y="208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6" name="Google Shape;5855;p41"/>
            <p:cNvSpPr/>
            <p:nvPr/>
          </p:nvSpPr>
          <p:spPr>
            <a:xfrm>
              <a:off x="1255901" y="1483433"/>
              <a:ext cx="60652" cy="109977"/>
            </a:xfrm>
            <a:custGeom>
              <a:avLst/>
              <a:gdLst/>
              <a:ahLst/>
              <a:cxnLst>
                <a:cxn ang="0">
                  <a:pos x="wd2" y="hd2"/>
                </a:cxn>
                <a:cxn ang="5400000">
                  <a:pos x="wd2" y="hd2"/>
                </a:cxn>
                <a:cxn ang="10800000">
                  <a:pos x="wd2" y="hd2"/>
                </a:cxn>
                <a:cxn ang="16200000">
                  <a:pos x="wd2" y="hd2"/>
                </a:cxn>
              </a:cxnLst>
              <a:rect l="0" t="0" r="r" b="b"/>
              <a:pathLst>
                <a:path w="21600" h="21600" extrusionOk="0">
                  <a:moveTo>
                    <a:pt x="988" y="6275"/>
                  </a:moveTo>
                  <a:cubicBezTo>
                    <a:pt x="988" y="5686"/>
                    <a:pt x="988" y="4002"/>
                    <a:pt x="2066" y="3413"/>
                  </a:cubicBezTo>
                  <a:lnTo>
                    <a:pt x="2066" y="4002"/>
                  </a:lnTo>
                  <a:lnTo>
                    <a:pt x="5111" y="6820"/>
                  </a:lnTo>
                  <a:cubicBezTo>
                    <a:pt x="5111" y="6820"/>
                    <a:pt x="5111" y="7414"/>
                    <a:pt x="6188" y="7959"/>
                  </a:cubicBezTo>
                  <a:cubicBezTo>
                    <a:pt x="7176" y="9094"/>
                    <a:pt x="11299" y="13096"/>
                    <a:pt x="11299" y="13645"/>
                  </a:cubicBezTo>
                  <a:cubicBezTo>
                    <a:pt x="11299" y="14235"/>
                    <a:pt x="11299" y="15369"/>
                    <a:pt x="10310" y="15369"/>
                  </a:cubicBezTo>
                  <a:lnTo>
                    <a:pt x="10310" y="14780"/>
                  </a:lnTo>
                  <a:cubicBezTo>
                    <a:pt x="10310" y="14235"/>
                    <a:pt x="9233" y="13645"/>
                    <a:pt x="8245" y="13645"/>
                  </a:cubicBezTo>
                  <a:cubicBezTo>
                    <a:pt x="8245" y="13096"/>
                    <a:pt x="5111" y="11372"/>
                    <a:pt x="5111" y="11372"/>
                  </a:cubicBezTo>
                  <a:lnTo>
                    <a:pt x="4122" y="10822"/>
                  </a:lnTo>
                  <a:lnTo>
                    <a:pt x="4122" y="10233"/>
                  </a:lnTo>
                  <a:lnTo>
                    <a:pt x="2066" y="9094"/>
                  </a:lnTo>
                  <a:cubicBezTo>
                    <a:pt x="988" y="8549"/>
                    <a:pt x="988" y="7414"/>
                    <a:pt x="988" y="6275"/>
                  </a:cubicBezTo>
                  <a:close/>
                  <a:moveTo>
                    <a:pt x="2066" y="594"/>
                  </a:moveTo>
                  <a:lnTo>
                    <a:pt x="2066" y="0"/>
                  </a:lnTo>
                  <a:lnTo>
                    <a:pt x="988" y="0"/>
                  </a:lnTo>
                  <a:lnTo>
                    <a:pt x="988" y="2868"/>
                  </a:lnTo>
                  <a:lnTo>
                    <a:pt x="0" y="4547"/>
                  </a:lnTo>
                  <a:lnTo>
                    <a:pt x="0" y="6275"/>
                  </a:lnTo>
                  <a:cubicBezTo>
                    <a:pt x="0" y="7959"/>
                    <a:pt x="988" y="9688"/>
                    <a:pt x="3054" y="10822"/>
                  </a:cubicBezTo>
                  <a:cubicBezTo>
                    <a:pt x="4122" y="11372"/>
                    <a:pt x="4122" y="11372"/>
                    <a:pt x="4122" y="11961"/>
                  </a:cubicBezTo>
                  <a:cubicBezTo>
                    <a:pt x="4122" y="12506"/>
                    <a:pt x="5111" y="13096"/>
                    <a:pt x="5111" y="13645"/>
                  </a:cubicBezTo>
                  <a:cubicBezTo>
                    <a:pt x="6188" y="14780"/>
                    <a:pt x="6188" y="15919"/>
                    <a:pt x="6188" y="16508"/>
                  </a:cubicBezTo>
                  <a:cubicBezTo>
                    <a:pt x="5111" y="17642"/>
                    <a:pt x="5111" y="18782"/>
                    <a:pt x="6188" y="19327"/>
                  </a:cubicBezTo>
                  <a:cubicBezTo>
                    <a:pt x="6188" y="19916"/>
                    <a:pt x="6188" y="21600"/>
                    <a:pt x="7176" y="21600"/>
                  </a:cubicBezTo>
                  <a:lnTo>
                    <a:pt x="7176" y="14235"/>
                  </a:lnTo>
                  <a:cubicBezTo>
                    <a:pt x="6188" y="13645"/>
                    <a:pt x="6188" y="13096"/>
                    <a:pt x="6188" y="13096"/>
                  </a:cubicBezTo>
                  <a:cubicBezTo>
                    <a:pt x="7176" y="13096"/>
                    <a:pt x="8245" y="13645"/>
                    <a:pt x="8245" y="14235"/>
                  </a:cubicBezTo>
                  <a:cubicBezTo>
                    <a:pt x="9233" y="14780"/>
                    <a:pt x="10310" y="15919"/>
                    <a:pt x="10310" y="16508"/>
                  </a:cubicBezTo>
                  <a:cubicBezTo>
                    <a:pt x="10310" y="16508"/>
                    <a:pt x="8245" y="18192"/>
                    <a:pt x="10310" y="20466"/>
                  </a:cubicBezTo>
                  <a:lnTo>
                    <a:pt x="10310" y="21055"/>
                  </a:lnTo>
                  <a:cubicBezTo>
                    <a:pt x="11299" y="20466"/>
                    <a:pt x="10310" y="18782"/>
                    <a:pt x="10310" y="18192"/>
                  </a:cubicBezTo>
                  <a:cubicBezTo>
                    <a:pt x="10310" y="17053"/>
                    <a:pt x="12367" y="15919"/>
                    <a:pt x="12367" y="15369"/>
                  </a:cubicBezTo>
                  <a:cubicBezTo>
                    <a:pt x="13355" y="16508"/>
                    <a:pt x="13355" y="17053"/>
                    <a:pt x="13355" y="18192"/>
                  </a:cubicBezTo>
                  <a:cubicBezTo>
                    <a:pt x="13355" y="18782"/>
                    <a:pt x="12367" y="19916"/>
                    <a:pt x="12367" y="20466"/>
                  </a:cubicBezTo>
                  <a:cubicBezTo>
                    <a:pt x="13355" y="20466"/>
                    <a:pt x="13355" y="19327"/>
                    <a:pt x="13355" y="19327"/>
                  </a:cubicBezTo>
                  <a:cubicBezTo>
                    <a:pt x="14433" y="17053"/>
                    <a:pt x="14433" y="15369"/>
                    <a:pt x="12367" y="13645"/>
                  </a:cubicBezTo>
                  <a:cubicBezTo>
                    <a:pt x="12367" y="13096"/>
                    <a:pt x="11299" y="12506"/>
                    <a:pt x="11299" y="11961"/>
                  </a:cubicBezTo>
                  <a:lnTo>
                    <a:pt x="10310" y="10233"/>
                  </a:lnTo>
                  <a:lnTo>
                    <a:pt x="11299" y="10822"/>
                  </a:lnTo>
                  <a:cubicBezTo>
                    <a:pt x="12367" y="11372"/>
                    <a:pt x="12367" y="11961"/>
                    <a:pt x="13355" y="11961"/>
                  </a:cubicBezTo>
                  <a:cubicBezTo>
                    <a:pt x="14433" y="13096"/>
                    <a:pt x="15421" y="13645"/>
                    <a:pt x="16489" y="14235"/>
                  </a:cubicBezTo>
                  <a:lnTo>
                    <a:pt x="16489" y="15369"/>
                  </a:lnTo>
                  <a:cubicBezTo>
                    <a:pt x="17478" y="16508"/>
                    <a:pt x="17478" y="17053"/>
                    <a:pt x="17478" y="18192"/>
                  </a:cubicBezTo>
                  <a:cubicBezTo>
                    <a:pt x="18555" y="18782"/>
                    <a:pt x="18555" y="18192"/>
                    <a:pt x="18555" y="17642"/>
                  </a:cubicBezTo>
                  <a:cubicBezTo>
                    <a:pt x="18555" y="16508"/>
                    <a:pt x="18555" y="15369"/>
                    <a:pt x="17478" y="14235"/>
                  </a:cubicBezTo>
                  <a:cubicBezTo>
                    <a:pt x="16489" y="13096"/>
                    <a:pt x="15421" y="12506"/>
                    <a:pt x="14433" y="11961"/>
                  </a:cubicBezTo>
                  <a:cubicBezTo>
                    <a:pt x="13355" y="10822"/>
                    <a:pt x="13355" y="10233"/>
                    <a:pt x="12367" y="9094"/>
                  </a:cubicBezTo>
                  <a:lnTo>
                    <a:pt x="11299" y="9094"/>
                  </a:lnTo>
                  <a:lnTo>
                    <a:pt x="12367" y="9094"/>
                  </a:lnTo>
                  <a:lnTo>
                    <a:pt x="14433" y="10233"/>
                  </a:lnTo>
                  <a:cubicBezTo>
                    <a:pt x="15421" y="10822"/>
                    <a:pt x="17478" y="11372"/>
                    <a:pt x="18555" y="11961"/>
                  </a:cubicBezTo>
                  <a:cubicBezTo>
                    <a:pt x="20612" y="13645"/>
                    <a:pt x="20612" y="14235"/>
                    <a:pt x="20612" y="15919"/>
                  </a:cubicBezTo>
                  <a:lnTo>
                    <a:pt x="21600" y="17053"/>
                  </a:lnTo>
                  <a:lnTo>
                    <a:pt x="21600" y="15919"/>
                  </a:lnTo>
                  <a:cubicBezTo>
                    <a:pt x="21600" y="14235"/>
                    <a:pt x="21600" y="12506"/>
                    <a:pt x="18555" y="11372"/>
                  </a:cubicBezTo>
                  <a:cubicBezTo>
                    <a:pt x="17478" y="10233"/>
                    <a:pt x="15421" y="10233"/>
                    <a:pt x="14433" y="9094"/>
                  </a:cubicBezTo>
                  <a:cubicBezTo>
                    <a:pt x="13355" y="8549"/>
                    <a:pt x="12367" y="8549"/>
                    <a:pt x="12367" y="7959"/>
                  </a:cubicBezTo>
                  <a:cubicBezTo>
                    <a:pt x="11299" y="7414"/>
                    <a:pt x="11299" y="7414"/>
                    <a:pt x="11299" y="6820"/>
                  </a:cubicBezTo>
                  <a:cubicBezTo>
                    <a:pt x="10310" y="6275"/>
                    <a:pt x="9233" y="6275"/>
                    <a:pt x="9233" y="5141"/>
                  </a:cubicBezTo>
                  <a:cubicBezTo>
                    <a:pt x="9233" y="4547"/>
                    <a:pt x="10310" y="4002"/>
                    <a:pt x="9233" y="4002"/>
                  </a:cubicBezTo>
                  <a:lnTo>
                    <a:pt x="9233" y="4547"/>
                  </a:lnTo>
                  <a:cubicBezTo>
                    <a:pt x="8245" y="5686"/>
                    <a:pt x="8245" y="6820"/>
                    <a:pt x="9233" y="7959"/>
                  </a:cubicBezTo>
                  <a:lnTo>
                    <a:pt x="11299" y="9688"/>
                  </a:lnTo>
                  <a:cubicBezTo>
                    <a:pt x="10310" y="9688"/>
                    <a:pt x="10310" y="9094"/>
                    <a:pt x="9233" y="9094"/>
                  </a:cubicBezTo>
                  <a:lnTo>
                    <a:pt x="8245" y="8549"/>
                  </a:lnTo>
                  <a:cubicBezTo>
                    <a:pt x="8245" y="7959"/>
                    <a:pt x="6188" y="6820"/>
                    <a:pt x="6188" y="6275"/>
                  </a:cubicBezTo>
                  <a:lnTo>
                    <a:pt x="5111" y="5686"/>
                  </a:lnTo>
                  <a:cubicBezTo>
                    <a:pt x="4122" y="4547"/>
                    <a:pt x="4122" y="4002"/>
                    <a:pt x="3054" y="3413"/>
                  </a:cubicBezTo>
                  <a:cubicBezTo>
                    <a:pt x="2066" y="2273"/>
                    <a:pt x="3054" y="2868"/>
                    <a:pt x="3054" y="2273"/>
                  </a:cubicBezTo>
                  <a:cubicBezTo>
                    <a:pt x="3054" y="2273"/>
                    <a:pt x="2066" y="2273"/>
                    <a:pt x="2066" y="172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7" name="Google Shape;5856;p41"/>
            <p:cNvSpPr/>
            <p:nvPr/>
          </p:nvSpPr>
          <p:spPr>
            <a:xfrm>
              <a:off x="1377451" y="1356108"/>
              <a:ext cx="15191" cy="40527"/>
            </a:xfrm>
            <a:custGeom>
              <a:avLst/>
              <a:gdLst/>
              <a:ahLst/>
              <a:cxnLst>
                <a:cxn ang="0">
                  <a:pos x="wd2" y="hd2"/>
                </a:cxn>
                <a:cxn ang="5400000">
                  <a:pos x="wd2" y="hd2"/>
                </a:cxn>
                <a:cxn ang="10800000">
                  <a:pos x="wd2" y="hd2"/>
                </a:cxn>
                <a:cxn ang="16200000">
                  <a:pos x="wd2" y="hd2"/>
                </a:cxn>
              </a:cxnLst>
              <a:rect l="0" t="0" r="r" b="b"/>
              <a:pathLst>
                <a:path w="18910" h="21600" extrusionOk="0">
                  <a:moveTo>
                    <a:pt x="10644" y="3091"/>
                  </a:moveTo>
                  <a:cubicBezTo>
                    <a:pt x="7190" y="3091"/>
                    <a:pt x="7190" y="1612"/>
                    <a:pt x="3455" y="0"/>
                  </a:cubicBezTo>
                  <a:lnTo>
                    <a:pt x="0" y="0"/>
                  </a:lnTo>
                  <a:cubicBezTo>
                    <a:pt x="0" y="0"/>
                    <a:pt x="3455" y="1612"/>
                    <a:pt x="3455" y="3091"/>
                  </a:cubicBezTo>
                  <a:cubicBezTo>
                    <a:pt x="3455" y="3091"/>
                    <a:pt x="3455" y="4690"/>
                    <a:pt x="7190" y="4690"/>
                  </a:cubicBezTo>
                  <a:cubicBezTo>
                    <a:pt x="7190" y="7782"/>
                    <a:pt x="14410" y="12339"/>
                    <a:pt x="14410" y="15430"/>
                  </a:cubicBezTo>
                  <a:lnTo>
                    <a:pt x="17865" y="20121"/>
                  </a:lnTo>
                  <a:lnTo>
                    <a:pt x="17865" y="21600"/>
                  </a:lnTo>
                  <a:cubicBezTo>
                    <a:pt x="21600" y="18509"/>
                    <a:pt x="14410" y="6170"/>
                    <a:pt x="10644" y="3091"/>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8" name="Google Shape;5857;p41"/>
            <p:cNvSpPr/>
            <p:nvPr/>
          </p:nvSpPr>
          <p:spPr>
            <a:xfrm>
              <a:off x="1186451" y="1604533"/>
              <a:ext cx="42608" cy="12702"/>
            </a:xfrm>
            <a:custGeom>
              <a:avLst/>
              <a:gdLst/>
              <a:ahLst/>
              <a:cxnLst>
                <a:cxn ang="0">
                  <a:pos x="wd2" y="hd2"/>
                </a:cxn>
                <a:cxn ang="5400000">
                  <a:pos x="wd2" y="hd2"/>
                </a:cxn>
                <a:cxn ang="10800000">
                  <a:pos x="wd2" y="hd2"/>
                </a:cxn>
                <a:cxn ang="16200000">
                  <a:pos x="wd2" y="hd2"/>
                </a:cxn>
              </a:cxnLst>
              <a:rect l="0" t="0" r="r" b="b"/>
              <a:pathLst>
                <a:path w="21254" h="21600" extrusionOk="0">
                  <a:moveTo>
                    <a:pt x="17322" y="21600"/>
                  </a:moveTo>
                  <a:lnTo>
                    <a:pt x="20216" y="21600"/>
                  </a:lnTo>
                  <a:cubicBezTo>
                    <a:pt x="21600" y="21600"/>
                    <a:pt x="21600" y="10428"/>
                    <a:pt x="20216" y="10428"/>
                  </a:cubicBezTo>
                  <a:cubicBezTo>
                    <a:pt x="18707" y="10428"/>
                    <a:pt x="5774" y="0"/>
                    <a:pt x="4278" y="0"/>
                  </a:cubicBezTo>
                  <a:cubicBezTo>
                    <a:pt x="2893" y="0"/>
                    <a:pt x="1384" y="0"/>
                    <a:pt x="0" y="10428"/>
                  </a:cubicBezTo>
                  <a:lnTo>
                    <a:pt x="4278" y="10428"/>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099" name="Google Shape;5858;p41"/>
            <p:cNvSpPr/>
            <p:nvPr/>
          </p:nvSpPr>
          <p:spPr>
            <a:xfrm>
              <a:off x="1208579" y="1442933"/>
              <a:ext cx="12702" cy="24485"/>
            </a:xfrm>
            <a:custGeom>
              <a:avLst/>
              <a:gdLst/>
              <a:ahLst/>
              <a:cxnLst>
                <a:cxn ang="0">
                  <a:pos x="wd2" y="hd2"/>
                </a:cxn>
                <a:cxn ang="5400000">
                  <a:pos x="wd2" y="hd2"/>
                </a:cxn>
                <a:cxn ang="10800000">
                  <a:pos x="wd2" y="hd2"/>
                </a:cxn>
                <a:cxn ang="16200000">
                  <a:pos x="wd2" y="hd2"/>
                </a:cxn>
              </a:cxnLst>
              <a:rect l="0" t="0" r="r" b="b"/>
              <a:pathLst>
                <a:path w="19016" h="20223" extrusionOk="0">
                  <a:moveTo>
                    <a:pt x="0" y="12039"/>
                  </a:moveTo>
                  <a:cubicBezTo>
                    <a:pt x="0" y="14331"/>
                    <a:pt x="0" y="19122"/>
                    <a:pt x="11266" y="19122"/>
                  </a:cubicBezTo>
                  <a:cubicBezTo>
                    <a:pt x="11266" y="21600"/>
                    <a:pt x="11266" y="19122"/>
                    <a:pt x="11266" y="19122"/>
                  </a:cubicBezTo>
                  <a:cubicBezTo>
                    <a:pt x="21600" y="16830"/>
                    <a:pt x="21600" y="4770"/>
                    <a:pt x="11266" y="2478"/>
                  </a:cubicBezTo>
                  <a:lnTo>
                    <a:pt x="11266" y="0"/>
                  </a:lnTo>
                  <a:cubicBezTo>
                    <a:pt x="0" y="0"/>
                    <a:pt x="0" y="2478"/>
                    <a:pt x="0" y="24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0" name="Google Shape;5859;p41"/>
            <p:cNvSpPr/>
            <p:nvPr/>
          </p:nvSpPr>
          <p:spPr>
            <a:xfrm>
              <a:off x="1333926" y="1292458"/>
              <a:ext cx="17352" cy="173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735"/>
                    <a:pt x="3735" y="7190"/>
                    <a:pt x="3735" y="7190"/>
                  </a:cubicBezTo>
                  <a:lnTo>
                    <a:pt x="14410" y="18145"/>
                  </a:lnTo>
                  <a:cubicBezTo>
                    <a:pt x="18145" y="21600"/>
                    <a:pt x="21600" y="21600"/>
                    <a:pt x="21600" y="21600"/>
                  </a:cubicBezTo>
                  <a:cubicBezTo>
                    <a:pt x="21600" y="18145"/>
                    <a:pt x="21600" y="18145"/>
                    <a:pt x="18145" y="14410"/>
                  </a:cubicBezTo>
                  <a:lnTo>
                    <a:pt x="18145" y="10956"/>
                  </a:lnTo>
                  <a:cubicBezTo>
                    <a:pt x="14410" y="10956"/>
                    <a:pt x="10956" y="7190"/>
                    <a:pt x="7190" y="3735"/>
                  </a:cubicBezTo>
                  <a:cubicBezTo>
                    <a:pt x="7190" y="3735"/>
                    <a:pt x="3735" y="0"/>
                    <a:pt x="0"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1" name="Google Shape;5860;p41"/>
            <p:cNvSpPr/>
            <p:nvPr/>
          </p:nvSpPr>
          <p:spPr>
            <a:xfrm>
              <a:off x="1323101" y="1555908"/>
              <a:ext cx="13827" cy="17352"/>
            </a:xfrm>
            <a:custGeom>
              <a:avLst/>
              <a:gdLst/>
              <a:ahLst/>
              <a:cxnLst>
                <a:cxn ang="0">
                  <a:pos x="wd2" y="hd2"/>
                </a:cxn>
                <a:cxn ang="5400000">
                  <a:pos x="wd2" y="hd2"/>
                </a:cxn>
                <a:cxn ang="10800000">
                  <a:pos x="wd2" y="hd2"/>
                </a:cxn>
                <a:cxn ang="16200000">
                  <a:pos x="wd2" y="hd2"/>
                </a:cxn>
              </a:cxnLst>
              <a:rect l="0" t="0" r="r" b="b"/>
              <a:pathLst>
                <a:path w="20489" h="21600" extrusionOk="0">
                  <a:moveTo>
                    <a:pt x="20489" y="0"/>
                  </a:moveTo>
                  <a:cubicBezTo>
                    <a:pt x="16043" y="0"/>
                    <a:pt x="16043" y="7190"/>
                    <a:pt x="11931" y="14410"/>
                  </a:cubicBezTo>
                  <a:cubicBezTo>
                    <a:pt x="7447" y="14410"/>
                    <a:pt x="3335" y="17865"/>
                    <a:pt x="3335" y="21600"/>
                  </a:cubicBezTo>
                  <a:cubicBezTo>
                    <a:pt x="-1111" y="21600"/>
                    <a:pt x="-1111" y="21600"/>
                    <a:pt x="3335" y="21600"/>
                  </a:cubicBezTo>
                  <a:cubicBezTo>
                    <a:pt x="3335" y="21600"/>
                    <a:pt x="7447" y="17865"/>
                    <a:pt x="11931" y="17865"/>
                  </a:cubicBezTo>
                  <a:cubicBezTo>
                    <a:pt x="16043" y="14410"/>
                    <a:pt x="20489" y="14410"/>
                    <a:pt x="20489" y="7190"/>
                  </a:cubicBezTo>
                  <a:lnTo>
                    <a:pt x="20489"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2" name="Google Shape;5861;p41"/>
            <p:cNvSpPr/>
            <p:nvPr/>
          </p:nvSpPr>
          <p:spPr>
            <a:xfrm>
              <a:off x="1210438" y="1402408"/>
              <a:ext cx="12702" cy="203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21600" y="21600"/>
                    <a:pt x="21600" y="18420"/>
                    <a:pt x="21600" y="15478"/>
                  </a:cubicBezTo>
                  <a:lnTo>
                    <a:pt x="21600" y="0"/>
                  </a:ln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3" name="Google Shape;5862;p41"/>
            <p:cNvSpPr/>
            <p:nvPr/>
          </p:nvSpPr>
          <p:spPr>
            <a:xfrm>
              <a:off x="1384667" y="1433109"/>
              <a:ext cx="12702" cy="12826"/>
            </a:xfrm>
            <a:custGeom>
              <a:avLst/>
              <a:gdLst/>
              <a:ahLst/>
              <a:cxnLst>
                <a:cxn ang="0">
                  <a:pos x="wd2" y="hd2"/>
                </a:cxn>
                <a:cxn ang="5400000">
                  <a:pos x="wd2" y="hd2"/>
                </a:cxn>
                <a:cxn ang="10800000">
                  <a:pos x="wd2" y="hd2"/>
                </a:cxn>
                <a:cxn ang="16200000">
                  <a:pos x="wd2" y="hd2"/>
                </a:cxn>
              </a:cxnLst>
              <a:rect l="0" t="0" r="r" b="b"/>
              <a:pathLst>
                <a:path w="18723" h="19004" extrusionOk="0">
                  <a:moveTo>
                    <a:pt x="16422" y="5962"/>
                  </a:moveTo>
                  <a:cubicBezTo>
                    <a:pt x="10823" y="1850"/>
                    <a:pt x="0" y="-2596"/>
                    <a:pt x="0" y="1850"/>
                  </a:cubicBezTo>
                  <a:cubicBezTo>
                    <a:pt x="0" y="5962"/>
                    <a:pt x="10823" y="5962"/>
                    <a:pt x="10823" y="14558"/>
                  </a:cubicBezTo>
                  <a:cubicBezTo>
                    <a:pt x="10823" y="19004"/>
                    <a:pt x="10823" y="19004"/>
                    <a:pt x="16422" y="19004"/>
                  </a:cubicBezTo>
                  <a:cubicBezTo>
                    <a:pt x="21600" y="19004"/>
                    <a:pt x="16422" y="10446"/>
                    <a:pt x="16422" y="5962"/>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4" name="Google Shape;5863;p41"/>
            <p:cNvSpPr/>
            <p:nvPr/>
          </p:nvSpPr>
          <p:spPr>
            <a:xfrm>
              <a:off x="1048388" y="1501745"/>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cubicBezTo>
                    <a:pt x="21600" y="0"/>
                    <a:pt x="0" y="0"/>
                    <a:pt x="0" y="2160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5" name="Google Shape;5864;p41"/>
            <p:cNvSpPr/>
            <p:nvPr/>
          </p:nvSpPr>
          <p:spPr>
            <a:xfrm>
              <a:off x="1193909" y="1413958"/>
              <a:ext cx="12702" cy="14627"/>
            </a:xfrm>
            <a:custGeom>
              <a:avLst/>
              <a:gdLst/>
              <a:ahLst/>
              <a:cxnLst>
                <a:cxn ang="0">
                  <a:pos x="wd2" y="hd2"/>
                </a:cxn>
                <a:cxn ang="5400000">
                  <a:pos x="wd2" y="hd2"/>
                </a:cxn>
                <a:cxn ang="10800000">
                  <a:pos x="wd2" y="hd2"/>
                </a:cxn>
                <a:cxn ang="16200000">
                  <a:pos x="wd2" y="hd2"/>
                </a:cxn>
              </a:cxnLst>
              <a:rect l="0" t="0" r="r" b="b"/>
              <a:pathLst>
                <a:path w="17509" h="18180" extrusionOk="0">
                  <a:moveTo>
                    <a:pt x="3273" y="18180"/>
                  </a:moveTo>
                  <a:cubicBezTo>
                    <a:pt x="10084" y="18180"/>
                    <a:pt x="17509" y="10970"/>
                    <a:pt x="17509" y="10970"/>
                  </a:cubicBezTo>
                  <a:cubicBezTo>
                    <a:pt x="17509" y="30"/>
                    <a:pt x="10084" y="-3420"/>
                    <a:pt x="10084" y="3790"/>
                  </a:cubicBezTo>
                  <a:cubicBezTo>
                    <a:pt x="3273" y="7240"/>
                    <a:pt x="10084" y="7240"/>
                    <a:pt x="3273" y="7240"/>
                  </a:cubicBezTo>
                  <a:cubicBezTo>
                    <a:pt x="3273" y="10970"/>
                    <a:pt x="-4091" y="18180"/>
                    <a:pt x="3273" y="1818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6" name="Google Shape;5865;p41"/>
            <p:cNvSpPr/>
            <p:nvPr/>
          </p:nvSpPr>
          <p:spPr>
            <a:xfrm>
              <a:off x="1388555" y="1418749"/>
              <a:ext cx="12702" cy="12702"/>
            </a:xfrm>
            <a:custGeom>
              <a:avLst/>
              <a:gdLst/>
              <a:ahLst/>
              <a:cxnLst>
                <a:cxn ang="0">
                  <a:pos x="wd2" y="hd2"/>
                </a:cxn>
                <a:cxn ang="5400000">
                  <a:pos x="wd2" y="hd2"/>
                </a:cxn>
                <a:cxn ang="10800000">
                  <a:pos x="wd2" y="hd2"/>
                </a:cxn>
                <a:cxn ang="16200000">
                  <a:pos x="wd2" y="hd2"/>
                </a:cxn>
              </a:cxnLst>
              <a:rect l="0" t="0" r="r" b="b"/>
              <a:pathLst>
                <a:path w="13495" h="17045" extrusionOk="0">
                  <a:moveTo>
                    <a:pt x="13495" y="4199"/>
                  </a:moveTo>
                  <a:cubicBezTo>
                    <a:pt x="13495" y="-1399"/>
                    <a:pt x="6484" y="-1399"/>
                    <a:pt x="6484" y="4199"/>
                  </a:cubicBezTo>
                  <a:cubicBezTo>
                    <a:pt x="-8105" y="15023"/>
                    <a:pt x="6484" y="20201"/>
                    <a:pt x="6484" y="15023"/>
                  </a:cubicBezTo>
                  <a:cubicBezTo>
                    <a:pt x="13495" y="9378"/>
                    <a:pt x="13495" y="9378"/>
                    <a:pt x="13495" y="419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7" name="Google Shape;5866;p41"/>
            <p:cNvSpPr/>
            <p:nvPr/>
          </p:nvSpPr>
          <p:spPr>
            <a:xfrm>
              <a:off x="1221125" y="1414933"/>
              <a:ext cx="12701" cy="12702"/>
            </a:xfrm>
            <a:custGeom>
              <a:avLst/>
              <a:gdLst/>
              <a:ahLst/>
              <a:cxnLst>
                <a:cxn ang="0">
                  <a:pos x="wd2" y="hd2"/>
                </a:cxn>
                <a:cxn ang="5400000">
                  <a:pos x="wd2" y="hd2"/>
                </a:cxn>
                <a:cxn ang="10800000">
                  <a:pos x="wd2" y="hd2"/>
                </a:cxn>
                <a:cxn ang="16200000">
                  <a:pos x="wd2" y="hd2"/>
                </a:cxn>
              </a:cxnLst>
              <a:rect l="0" t="0" r="r" b="b"/>
              <a:pathLst>
                <a:path w="17300" h="21600" extrusionOk="0">
                  <a:moveTo>
                    <a:pt x="0" y="21600"/>
                  </a:moveTo>
                  <a:cubicBezTo>
                    <a:pt x="7425" y="21600"/>
                    <a:pt x="7425" y="14589"/>
                    <a:pt x="7425" y="14589"/>
                  </a:cubicBezTo>
                  <a:cubicBezTo>
                    <a:pt x="14236" y="14589"/>
                    <a:pt x="21600" y="0"/>
                    <a:pt x="14236" y="0"/>
                  </a:cubicBezTo>
                  <a:cubicBezTo>
                    <a:pt x="14236" y="0"/>
                    <a:pt x="7425" y="0"/>
                    <a:pt x="7425" y="7011"/>
                  </a:cubicBezTo>
                  <a:cubicBezTo>
                    <a:pt x="0" y="7011"/>
                    <a:pt x="0" y="7011"/>
                    <a:pt x="0" y="1458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8" name="Google Shape;5867;p41"/>
            <p:cNvSpPr/>
            <p:nvPr/>
          </p:nvSpPr>
          <p:spPr>
            <a:xfrm>
              <a:off x="1230063" y="1605596"/>
              <a:ext cx="12703" cy="12701"/>
            </a:xfrm>
            <a:custGeom>
              <a:avLst/>
              <a:gdLst/>
              <a:ahLst/>
              <a:cxnLst>
                <a:cxn ang="0">
                  <a:pos x="wd2" y="hd2"/>
                </a:cxn>
                <a:cxn ang="5400000">
                  <a:pos x="wd2" y="hd2"/>
                </a:cxn>
                <a:cxn ang="10800000">
                  <a:pos x="wd2" y="hd2"/>
                </a:cxn>
                <a:cxn ang="16200000">
                  <a:pos x="wd2" y="hd2"/>
                </a:cxn>
              </a:cxnLst>
              <a:rect l="0" t="0" r="r" b="b"/>
              <a:pathLst>
                <a:path w="18331" h="13688" extrusionOk="0">
                  <a:moveTo>
                    <a:pt x="2329" y="13688"/>
                  </a:moveTo>
                  <a:lnTo>
                    <a:pt x="18331" y="13688"/>
                  </a:lnTo>
                  <a:cubicBezTo>
                    <a:pt x="18331" y="-7912"/>
                    <a:pt x="7508" y="2516"/>
                    <a:pt x="7508" y="2516"/>
                  </a:cubicBezTo>
                  <a:cubicBezTo>
                    <a:pt x="2329" y="2516"/>
                    <a:pt x="-3269" y="2516"/>
                    <a:pt x="2329" y="1368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09" name="Google Shape;5868;p41"/>
            <p:cNvSpPr/>
            <p:nvPr/>
          </p:nvSpPr>
          <p:spPr>
            <a:xfrm>
              <a:off x="1308826" y="1573262"/>
              <a:ext cx="12702" cy="12702"/>
            </a:xfrm>
            <a:custGeom>
              <a:avLst/>
              <a:gdLst/>
              <a:ahLst/>
              <a:cxnLst>
                <a:cxn ang="0">
                  <a:pos x="wd2" y="hd2"/>
                </a:cxn>
                <a:cxn ang="5400000">
                  <a:pos x="wd2" y="hd2"/>
                </a:cxn>
                <a:cxn ang="10800000">
                  <a:pos x="wd2" y="hd2"/>
                </a:cxn>
                <a:cxn ang="16200000">
                  <a:pos x="wd2" y="hd2"/>
                </a:cxn>
              </a:cxnLst>
              <a:rect l="0" t="0" r="r" b="b"/>
              <a:pathLst>
                <a:path w="21600" h="17497" extrusionOk="0">
                  <a:moveTo>
                    <a:pt x="21600" y="7385"/>
                  </a:moveTo>
                  <a:lnTo>
                    <a:pt x="14175" y="0"/>
                  </a:lnTo>
                  <a:lnTo>
                    <a:pt x="0" y="14215"/>
                  </a:lnTo>
                  <a:cubicBezTo>
                    <a:pt x="0" y="14215"/>
                    <a:pt x="7364" y="21600"/>
                    <a:pt x="7364" y="14215"/>
                  </a:cubicBezTo>
                  <a:cubicBezTo>
                    <a:pt x="14175" y="14215"/>
                    <a:pt x="21600" y="7385"/>
                    <a:pt x="21600" y="7385"/>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10" name="Google Shape;5869;p41"/>
            <p:cNvSpPr/>
            <p:nvPr/>
          </p:nvSpPr>
          <p:spPr>
            <a:xfrm>
              <a:off x="1053976" y="1517020"/>
              <a:ext cx="12703" cy="12702"/>
            </a:xfrm>
            <a:custGeom>
              <a:avLst/>
              <a:gdLst/>
              <a:ahLst/>
              <a:cxnLst>
                <a:cxn ang="0">
                  <a:pos x="wd2" y="hd2"/>
                </a:cxn>
                <a:cxn ang="5400000">
                  <a:pos x="wd2" y="hd2"/>
                </a:cxn>
                <a:cxn ang="10800000">
                  <a:pos x="wd2" y="hd2"/>
                </a:cxn>
                <a:cxn ang="16200000">
                  <a:pos x="wd2" y="hd2"/>
                </a:cxn>
              </a:cxnLst>
              <a:rect l="0" t="0" r="r" b="b"/>
              <a:pathLst>
                <a:path w="12020" h="13181" extrusionOk="0">
                  <a:moveTo>
                    <a:pt x="3064" y="2509"/>
                  </a:moveTo>
                  <a:cubicBezTo>
                    <a:pt x="3064" y="18464"/>
                    <a:pt x="17300" y="13286"/>
                    <a:pt x="9875" y="7687"/>
                  </a:cubicBezTo>
                  <a:lnTo>
                    <a:pt x="9875" y="2509"/>
                  </a:lnTo>
                  <a:cubicBezTo>
                    <a:pt x="3064" y="-3136"/>
                    <a:pt x="-4300" y="2509"/>
                    <a:pt x="3064" y="2509"/>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11" name="Google Shape;5870;p41"/>
            <p:cNvSpPr/>
            <p:nvPr/>
          </p:nvSpPr>
          <p:spPr>
            <a:xfrm>
              <a:off x="1223076" y="1434061"/>
              <a:ext cx="12702" cy="12702"/>
            </a:xfrm>
            <a:custGeom>
              <a:avLst/>
              <a:gdLst/>
              <a:ahLst/>
              <a:cxnLst>
                <a:cxn ang="0">
                  <a:pos x="wd2" y="hd2"/>
                </a:cxn>
                <a:cxn ang="5400000">
                  <a:pos x="wd2" y="hd2"/>
                </a:cxn>
                <a:cxn ang="10800000">
                  <a:pos x="wd2" y="hd2"/>
                </a:cxn>
                <a:cxn ang="16200000">
                  <a:pos x="wd2" y="hd2"/>
                </a:cxn>
              </a:cxnLst>
              <a:rect l="0" t="0" r="r" b="b"/>
              <a:pathLst>
                <a:path w="16320" h="18783" extrusionOk="0">
                  <a:moveTo>
                    <a:pt x="16320" y="18783"/>
                  </a:moveTo>
                  <a:lnTo>
                    <a:pt x="16320" y="8449"/>
                  </a:lnTo>
                  <a:cubicBezTo>
                    <a:pt x="16320" y="-2817"/>
                    <a:pt x="8956" y="-2817"/>
                    <a:pt x="2145" y="8449"/>
                  </a:cubicBezTo>
                  <a:cubicBezTo>
                    <a:pt x="-5280" y="8449"/>
                    <a:pt x="8956" y="18783"/>
                    <a:pt x="8956" y="1878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12" name="Google Shape;5871;p41"/>
            <p:cNvSpPr/>
            <p:nvPr/>
          </p:nvSpPr>
          <p:spPr>
            <a:xfrm>
              <a:off x="1350838" y="1314491"/>
              <a:ext cx="12702" cy="12702"/>
            </a:xfrm>
            <a:custGeom>
              <a:avLst/>
              <a:gdLst/>
              <a:ahLst/>
              <a:cxnLst>
                <a:cxn ang="0">
                  <a:pos x="wd2" y="hd2"/>
                </a:cxn>
                <a:cxn ang="5400000">
                  <a:pos x="wd2" y="hd2"/>
                </a:cxn>
                <a:cxn ang="10800000">
                  <a:pos x="wd2" y="hd2"/>
                </a:cxn>
                <a:cxn ang="16200000">
                  <a:pos x="wd2" y="hd2"/>
                </a:cxn>
              </a:cxnLst>
              <a:rect l="0" t="0" r="r" b="b"/>
              <a:pathLst>
                <a:path w="21600" h="17509" extrusionOk="0">
                  <a:moveTo>
                    <a:pt x="0" y="3273"/>
                  </a:moveTo>
                  <a:cubicBezTo>
                    <a:pt x="0" y="3273"/>
                    <a:pt x="10379" y="17509"/>
                    <a:pt x="21600" y="17509"/>
                  </a:cubicBezTo>
                  <a:lnTo>
                    <a:pt x="21600" y="3273"/>
                  </a:lnTo>
                  <a:cubicBezTo>
                    <a:pt x="10379" y="-4091"/>
                    <a:pt x="0" y="3273"/>
                    <a:pt x="0" y="3273"/>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13" name="Google Shape;5872;p41"/>
            <p:cNvSpPr/>
            <p:nvPr/>
          </p:nvSpPr>
          <p:spPr>
            <a:xfrm>
              <a:off x="1218496" y="1440100"/>
              <a:ext cx="12702" cy="12702"/>
            </a:xfrm>
            <a:custGeom>
              <a:avLst/>
              <a:gdLst/>
              <a:ahLst/>
              <a:cxnLst>
                <a:cxn ang="0">
                  <a:pos x="wd2" y="hd2"/>
                </a:cxn>
                <a:cxn ang="5400000">
                  <a:pos x="wd2" y="hd2"/>
                </a:cxn>
                <a:cxn ang="10800000">
                  <a:pos x="wd2" y="hd2"/>
                </a:cxn>
                <a:cxn ang="16200000">
                  <a:pos x="wd2" y="hd2"/>
                </a:cxn>
              </a:cxnLst>
              <a:rect l="0" t="0" r="r" b="b"/>
              <a:pathLst>
                <a:path w="15859" h="17266" extrusionOk="0">
                  <a:moveTo>
                    <a:pt x="4593" y="0"/>
                  </a:moveTo>
                  <a:cubicBezTo>
                    <a:pt x="4593" y="7364"/>
                    <a:pt x="-5741" y="7364"/>
                    <a:pt x="4593" y="7364"/>
                  </a:cubicBezTo>
                  <a:cubicBezTo>
                    <a:pt x="4593" y="14175"/>
                    <a:pt x="15859" y="21600"/>
                    <a:pt x="15859" y="14175"/>
                  </a:cubicBezTo>
                  <a:cubicBezTo>
                    <a:pt x="15859" y="7364"/>
                    <a:pt x="15859" y="0"/>
                    <a:pt x="4593" y="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14" name="Google Shape;5873;p41"/>
            <p:cNvSpPr/>
            <p:nvPr/>
          </p:nvSpPr>
          <p:spPr>
            <a:xfrm>
              <a:off x="1224901" y="1425936"/>
              <a:ext cx="12702" cy="12702"/>
            </a:xfrm>
            <a:custGeom>
              <a:avLst/>
              <a:gdLst/>
              <a:ahLst/>
              <a:cxnLst>
                <a:cxn ang="0">
                  <a:pos x="wd2" y="hd2"/>
                </a:cxn>
                <a:cxn ang="5400000">
                  <a:pos x="wd2" y="hd2"/>
                </a:cxn>
                <a:cxn ang="10800000">
                  <a:pos x="wd2" y="hd2"/>
                </a:cxn>
                <a:cxn ang="16200000">
                  <a:pos x="wd2" y="hd2"/>
                </a:cxn>
              </a:cxnLst>
              <a:rect l="0" t="0" r="r" b="b"/>
              <a:pathLst>
                <a:path w="21600" h="15499" extrusionOk="0">
                  <a:moveTo>
                    <a:pt x="21600" y="4278"/>
                  </a:moveTo>
                  <a:cubicBezTo>
                    <a:pt x="14589" y="-6101"/>
                    <a:pt x="0" y="4278"/>
                    <a:pt x="0" y="15499"/>
                  </a:cubicBezTo>
                  <a:lnTo>
                    <a:pt x="14589" y="15499"/>
                  </a:lnTo>
                  <a:cubicBezTo>
                    <a:pt x="21600" y="15499"/>
                    <a:pt x="21600" y="15499"/>
                    <a:pt x="21600" y="4278"/>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15" name="Google Shape;5874;p41"/>
            <p:cNvSpPr/>
            <p:nvPr/>
          </p:nvSpPr>
          <p:spPr>
            <a:xfrm>
              <a:off x="1198426" y="1442104"/>
              <a:ext cx="12702" cy="12702"/>
            </a:xfrm>
            <a:custGeom>
              <a:avLst/>
              <a:gdLst/>
              <a:ahLst/>
              <a:cxnLst>
                <a:cxn ang="0">
                  <a:pos x="wd2" y="hd2"/>
                </a:cxn>
                <a:cxn ang="5400000">
                  <a:pos x="wd2" y="hd2"/>
                </a:cxn>
                <a:cxn ang="10800000">
                  <a:pos x="wd2" y="hd2"/>
                </a:cxn>
                <a:cxn ang="16200000">
                  <a:pos x="wd2" y="hd2"/>
                </a:cxn>
              </a:cxnLst>
              <a:rect l="0" t="0" r="r" b="b"/>
              <a:pathLst>
                <a:path w="13588" h="18783" extrusionOk="0">
                  <a:moveTo>
                    <a:pt x="13588" y="10334"/>
                  </a:moveTo>
                  <a:cubicBezTo>
                    <a:pt x="13588" y="0"/>
                    <a:pt x="13588" y="0"/>
                    <a:pt x="3254" y="0"/>
                  </a:cubicBezTo>
                  <a:lnTo>
                    <a:pt x="3254" y="10334"/>
                  </a:lnTo>
                  <a:cubicBezTo>
                    <a:pt x="-8012" y="21600"/>
                    <a:pt x="13588" y="21600"/>
                    <a:pt x="13588" y="10334"/>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16" name="Google Shape;5875;p41"/>
            <p:cNvSpPr/>
            <p:nvPr/>
          </p:nvSpPr>
          <p:spPr>
            <a:xfrm>
              <a:off x="1190176" y="1433714"/>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0" y="8450"/>
                  </a:moveTo>
                  <a:cubicBezTo>
                    <a:pt x="0" y="18784"/>
                    <a:pt x="21600" y="18784"/>
                    <a:pt x="21600" y="8450"/>
                  </a:cubicBezTo>
                  <a:cubicBezTo>
                    <a:pt x="21600" y="-2816"/>
                    <a:pt x="0" y="-2816"/>
                    <a:pt x="0" y="8450"/>
                  </a:cubicBezTo>
                  <a:close/>
                </a:path>
              </a:pathLst>
            </a:cu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17" name="Google Shape;5876;p41"/>
            <p:cNvSpPr/>
            <p:nvPr/>
          </p:nvSpPr>
          <p:spPr>
            <a:xfrm>
              <a:off x="1389838" y="1446770"/>
              <a:ext cx="12702" cy="12702"/>
            </a:xfrm>
            <a:prstGeom prst="rect">
              <a:avLst/>
            </a:prstGeom>
            <a:solidFill>
              <a:srgbClr val="666666"/>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1119" name="Google Shape;5878;p41"/>
          <p:cNvSpPr txBox="1"/>
          <p:nvPr/>
        </p:nvSpPr>
        <p:spPr>
          <a:xfrm>
            <a:off x="1025722" y="1640288"/>
            <a:ext cx="2587801" cy="439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defTabSz="457200">
              <a:spcBef>
                <a:spcPts val="1200"/>
              </a:spcBef>
              <a:defRPr sz="1800">
                <a:latin typeface="Times New Roman"/>
                <a:ea typeface="Times New Roman"/>
                <a:cs typeface="Times New Roman"/>
                <a:sym typeface="Times New Roman"/>
              </a:defRPr>
            </a:lvl1pPr>
          </a:lstStyle>
          <a:p>
            <a:r>
              <a:t>Akhilesh Damke      08 </a:t>
            </a:r>
          </a:p>
        </p:txBody>
      </p:sp>
      <p:sp>
        <p:nvSpPr>
          <p:cNvPr id="1120" name="Google Shape;5880;p41"/>
          <p:cNvSpPr txBox="1"/>
          <p:nvPr/>
        </p:nvSpPr>
        <p:spPr>
          <a:xfrm>
            <a:off x="1025722" y="2314512"/>
            <a:ext cx="2587801" cy="439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defTabSz="457200">
              <a:spcBef>
                <a:spcPts val="1200"/>
              </a:spcBef>
              <a:defRPr sz="1800">
                <a:latin typeface="Times New Roman"/>
                <a:ea typeface="Times New Roman"/>
                <a:cs typeface="Times New Roman"/>
                <a:sym typeface="Times New Roman"/>
              </a:defRPr>
            </a:lvl1pPr>
          </a:lstStyle>
          <a:p>
            <a:r>
              <a:t>Satej Kulkarni         07 </a:t>
            </a:r>
          </a:p>
        </p:txBody>
      </p:sp>
      <p:sp>
        <p:nvSpPr>
          <p:cNvPr id="1121" name="Google Shape;5882;p41"/>
          <p:cNvSpPr txBox="1"/>
          <p:nvPr/>
        </p:nvSpPr>
        <p:spPr>
          <a:xfrm>
            <a:off x="1025722" y="3104594"/>
            <a:ext cx="2587801" cy="439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defTabSz="457200">
              <a:spcBef>
                <a:spcPts val="1200"/>
              </a:spcBef>
              <a:defRPr sz="1800">
                <a:solidFill>
                  <a:srgbClr val="FFFFFF"/>
                </a:solidFill>
                <a:latin typeface="Times New Roman"/>
                <a:ea typeface="Times New Roman"/>
                <a:cs typeface="Times New Roman"/>
                <a:sym typeface="Times New Roman"/>
              </a:defRPr>
            </a:lvl1pPr>
          </a:lstStyle>
          <a:p>
            <a:r>
              <a:t>Shubha Desai           06 </a:t>
            </a:r>
          </a:p>
        </p:txBody>
      </p:sp>
      <p:sp>
        <p:nvSpPr>
          <p:cNvPr id="1122" name="Google Shape;5884;p41"/>
          <p:cNvSpPr txBox="1"/>
          <p:nvPr/>
        </p:nvSpPr>
        <p:spPr>
          <a:xfrm>
            <a:off x="1025722" y="3910570"/>
            <a:ext cx="2587801" cy="439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defTabSz="457200">
              <a:spcBef>
                <a:spcPts val="1200"/>
              </a:spcBef>
              <a:defRPr sz="1800">
                <a:solidFill>
                  <a:srgbClr val="FFFFFF"/>
                </a:solidFill>
                <a:latin typeface="Times New Roman"/>
                <a:ea typeface="Times New Roman"/>
                <a:cs typeface="Times New Roman"/>
                <a:sym typeface="Times New Roman"/>
              </a:defRPr>
            </a:lvl1pPr>
          </a:lstStyle>
          <a:p>
            <a:r>
              <a:t>Samruddhi Kale        05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 name="Google Shape;2043;p22"/>
          <p:cNvSpPr/>
          <p:nvPr/>
        </p:nvSpPr>
        <p:spPr>
          <a:xfrm>
            <a:off x="1663949" y="781068"/>
            <a:ext cx="5816102" cy="493202"/>
          </a:xfrm>
          <a:prstGeom prst="roundRect">
            <a:avLst>
              <a:gd name="adj" fmla="val 50000"/>
            </a:avLst>
          </a:prstGeom>
          <a:ln w="28575">
            <a:solidFill>
              <a:srgbClr val="721B65"/>
            </a:solidFill>
          </a:ln>
        </p:spPr>
        <p:txBody>
          <a:bodyPr lIns="0" tIns="0" rIns="0" bIns="0" anchor="ctr"/>
          <a:lstStyle/>
          <a:p>
            <a:pPr>
              <a:defRPr>
                <a:latin typeface="+mj-lt"/>
                <a:ea typeface="+mj-ea"/>
                <a:cs typeface="+mj-cs"/>
                <a:sym typeface="Arial"/>
              </a:defRPr>
            </a:pPr>
            <a:endParaRPr/>
          </a:p>
        </p:txBody>
      </p:sp>
      <p:sp>
        <p:nvSpPr>
          <p:cNvPr id="2420" name="Google Shape;2045;p22"/>
          <p:cNvSpPr txBox="1"/>
          <p:nvPr/>
        </p:nvSpPr>
        <p:spPr>
          <a:xfrm>
            <a:off x="2629544" y="783844"/>
            <a:ext cx="4055777" cy="487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algn="ctr">
              <a:defRPr sz="2000">
                <a:solidFill>
                  <a:srgbClr val="721B65"/>
                </a:solidFill>
                <a:latin typeface="Fira Sans Extra Condensed Medium"/>
                <a:ea typeface="Fira Sans Extra Condensed Medium"/>
                <a:cs typeface="Fira Sans Extra Condensed Medium"/>
                <a:sym typeface="Fira Sans Extra Condensed Medium"/>
              </a:defRPr>
            </a:lvl1pPr>
          </a:lstStyle>
          <a:p>
            <a:r>
              <a:t>SOFTWARE REQUIREMENTS</a:t>
            </a:r>
          </a:p>
        </p:txBody>
      </p:sp>
      <p:sp>
        <p:nvSpPr>
          <p:cNvPr id="2421" name="Google Shape;2046;p22"/>
          <p:cNvSpPr/>
          <p:nvPr/>
        </p:nvSpPr>
        <p:spPr>
          <a:xfrm>
            <a:off x="903983" y="2286417"/>
            <a:ext cx="7636552" cy="2"/>
          </a:xfrm>
          <a:prstGeom prst="line">
            <a:avLst/>
          </a:prstGeom>
          <a:ln w="19050">
            <a:solidFill>
              <a:srgbClr val="721B65"/>
            </a:solidFill>
            <a:prstDash val="dot"/>
            <a:headEnd type="oval"/>
            <a:tailEnd type="oval"/>
          </a:ln>
        </p:spPr>
        <p:txBody>
          <a:bodyPr lIns="45718" tIns="45718" rIns="45718" bIns="45718"/>
          <a:lstStyle/>
          <a:p>
            <a:endParaRPr/>
          </a:p>
        </p:txBody>
      </p:sp>
      <p:sp>
        <p:nvSpPr>
          <p:cNvPr id="2422" name="Google Shape;2050;p22"/>
          <p:cNvSpPr txBox="1"/>
          <p:nvPr/>
        </p:nvSpPr>
        <p:spPr>
          <a:xfrm>
            <a:off x="1392607" y="2843332"/>
            <a:ext cx="1592403" cy="427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algn="ctr">
              <a:defRPr sz="1700" b="1" u="sng">
                <a:solidFill>
                  <a:srgbClr val="941751"/>
                </a:solidFill>
                <a:latin typeface="Times New Roman"/>
                <a:ea typeface="Times New Roman"/>
                <a:cs typeface="Times New Roman"/>
                <a:sym typeface="Times New Roman"/>
              </a:defRPr>
            </a:lvl1pPr>
          </a:lstStyle>
          <a:p>
            <a:r>
              <a:t>IDE</a:t>
            </a:r>
          </a:p>
        </p:txBody>
      </p:sp>
      <p:sp>
        <p:nvSpPr>
          <p:cNvPr id="2423" name="Google Shape;2052;p22"/>
          <p:cNvSpPr txBox="1"/>
          <p:nvPr/>
        </p:nvSpPr>
        <p:spPr>
          <a:xfrm>
            <a:off x="6459508" y="2813819"/>
            <a:ext cx="1592402" cy="681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algn="ctr" defTabSz="457200">
              <a:spcBef>
                <a:spcPts val="1800"/>
              </a:spcBef>
              <a:defRPr sz="1700" b="1" u="sng">
                <a:solidFill>
                  <a:srgbClr val="941751"/>
                </a:solidFill>
                <a:latin typeface="Times New Roman"/>
                <a:ea typeface="Times New Roman"/>
                <a:cs typeface="Times New Roman"/>
                <a:sym typeface="Times New Roman"/>
              </a:defRPr>
            </a:pPr>
            <a:r>
              <a:t>DATABASE </a:t>
            </a:r>
            <a:br/>
            <a:endParaRPr/>
          </a:p>
        </p:txBody>
      </p:sp>
      <p:sp>
        <p:nvSpPr>
          <p:cNvPr id="2424" name="Google Shape;2053;p22"/>
          <p:cNvSpPr txBox="1"/>
          <p:nvPr/>
        </p:nvSpPr>
        <p:spPr>
          <a:xfrm>
            <a:off x="1174507" y="3537801"/>
            <a:ext cx="2028602" cy="8224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algn="ctr" defTabSz="457200">
              <a:spcBef>
                <a:spcPts val="1800"/>
              </a:spcBef>
              <a:defRPr sz="1500">
                <a:latin typeface="Times New Roman"/>
                <a:ea typeface="Times New Roman"/>
                <a:cs typeface="Times New Roman"/>
                <a:sym typeface="Times New Roman"/>
              </a:defRPr>
            </a:pPr>
            <a:r>
              <a:t>Anaconda Jupiter notebook </a:t>
            </a:r>
            <a:br/>
            <a:endParaRPr/>
          </a:p>
        </p:txBody>
      </p:sp>
      <p:sp>
        <p:nvSpPr>
          <p:cNvPr id="2425" name="Google Shape;2055;p22"/>
          <p:cNvSpPr txBox="1"/>
          <p:nvPr/>
        </p:nvSpPr>
        <p:spPr>
          <a:xfrm>
            <a:off x="6241408" y="3302695"/>
            <a:ext cx="2064601" cy="8102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algn="ctr" defTabSz="457200">
              <a:spcBef>
                <a:spcPts val="1800"/>
              </a:spcBef>
              <a:defRPr>
                <a:latin typeface="Times New Roman"/>
                <a:ea typeface="Times New Roman"/>
                <a:cs typeface="Times New Roman"/>
                <a:sym typeface="Times New Roman"/>
              </a:defRPr>
            </a:pPr>
            <a:r>
              <a:t>WampServer </a:t>
            </a:r>
          </a:p>
          <a:p>
            <a:pPr algn="ctr" defTabSz="457200">
              <a:spcBef>
                <a:spcPts val="1800"/>
              </a:spcBef>
              <a:defRPr>
                <a:latin typeface="Times New Roman"/>
                <a:ea typeface="Times New Roman"/>
                <a:cs typeface="Times New Roman"/>
                <a:sym typeface="Times New Roman"/>
              </a:defRPr>
            </a:pPr>
            <a:r>
              <a:t>Excel</a:t>
            </a:r>
          </a:p>
        </p:txBody>
      </p:sp>
      <p:sp>
        <p:nvSpPr>
          <p:cNvPr id="2426" name="Google Shape;3801;p31"/>
          <p:cNvSpPr/>
          <p:nvPr/>
        </p:nvSpPr>
        <p:spPr>
          <a:xfrm>
            <a:off x="6785656" y="1820755"/>
            <a:ext cx="817503" cy="817503"/>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451" name="Google Shape;3822;p31"/>
          <p:cNvGrpSpPr/>
          <p:nvPr/>
        </p:nvGrpSpPr>
        <p:grpSpPr>
          <a:xfrm>
            <a:off x="6972659" y="2007695"/>
            <a:ext cx="443496" cy="443625"/>
            <a:chOff x="0" y="0"/>
            <a:chExt cx="443494" cy="443624"/>
          </a:xfrm>
        </p:grpSpPr>
        <p:sp>
          <p:nvSpPr>
            <p:cNvPr id="2427"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28"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29"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0"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1"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2"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3"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4"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5"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6"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7"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8"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39"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0"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1"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2"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3"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4"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5"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6"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7"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8"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49"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50"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452" name="Google Shape;3800;p31"/>
          <p:cNvSpPr/>
          <p:nvPr/>
        </p:nvSpPr>
        <p:spPr>
          <a:xfrm>
            <a:off x="1780058" y="1891239"/>
            <a:ext cx="817502" cy="817502"/>
          </a:xfrm>
          <a:prstGeom prst="ellipse">
            <a:avLst/>
          </a:prstGeom>
          <a:solidFill>
            <a:srgbClr val="FFC95C"/>
          </a:solidFill>
          <a:ln w="12700">
            <a:miter lim="400000"/>
          </a:ln>
        </p:spPr>
        <p:txBody>
          <a:bodyPr lIns="0" tIns="0" rIns="0" bIns="0" anchor="ctr"/>
          <a:lstStyle/>
          <a:p>
            <a:pPr>
              <a:defRPr>
                <a:latin typeface="+mj-lt"/>
                <a:ea typeface="+mj-ea"/>
                <a:cs typeface="+mj-cs"/>
                <a:sym typeface="Arial"/>
              </a:defRPr>
            </a:pPr>
            <a:endParaRPr/>
          </a:p>
        </p:txBody>
      </p:sp>
      <p:grpSp>
        <p:nvGrpSpPr>
          <p:cNvPr id="2471" name="Google Shape;3803;p31"/>
          <p:cNvGrpSpPr/>
          <p:nvPr/>
        </p:nvGrpSpPr>
        <p:grpSpPr>
          <a:xfrm>
            <a:off x="1953765" y="2075931"/>
            <a:ext cx="470082" cy="448121"/>
            <a:chOff x="0" y="0"/>
            <a:chExt cx="470081" cy="448120"/>
          </a:xfrm>
        </p:grpSpPr>
        <p:sp>
          <p:nvSpPr>
            <p:cNvPr id="2453" name="Google Shape;3804;p31"/>
            <p:cNvSpPr/>
            <p:nvPr/>
          </p:nvSpPr>
          <p:spPr>
            <a:xfrm>
              <a:off x="86991" y="114033"/>
              <a:ext cx="81875" cy="97430"/>
            </a:xfrm>
            <a:custGeom>
              <a:avLst/>
              <a:gdLst/>
              <a:ahLst/>
              <a:cxnLst>
                <a:cxn ang="0">
                  <a:pos x="wd2" y="hd2"/>
                </a:cxn>
                <a:cxn ang="5400000">
                  <a:pos x="wd2" y="hd2"/>
                </a:cxn>
                <a:cxn ang="10800000">
                  <a:pos x="wd2" y="hd2"/>
                </a:cxn>
                <a:cxn ang="16200000">
                  <a:pos x="wd2" y="hd2"/>
                </a:cxn>
              </a:cxnLst>
              <a:rect l="0" t="0" r="r" b="b"/>
              <a:pathLst>
                <a:path w="21138" h="21600" extrusionOk="0">
                  <a:moveTo>
                    <a:pt x="19372" y="0"/>
                  </a:moveTo>
                  <a:cubicBezTo>
                    <a:pt x="19074" y="0"/>
                    <a:pt x="18774" y="65"/>
                    <a:pt x="18502" y="203"/>
                  </a:cubicBezTo>
                  <a:cubicBezTo>
                    <a:pt x="9683" y="4470"/>
                    <a:pt x="3160" y="11374"/>
                    <a:pt x="87" y="19613"/>
                  </a:cubicBezTo>
                  <a:cubicBezTo>
                    <a:pt x="-216" y="20411"/>
                    <a:pt x="296" y="21275"/>
                    <a:pt x="1226" y="21519"/>
                  </a:cubicBezTo>
                  <a:cubicBezTo>
                    <a:pt x="1415" y="21568"/>
                    <a:pt x="1586" y="21600"/>
                    <a:pt x="1775" y="21600"/>
                  </a:cubicBezTo>
                  <a:cubicBezTo>
                    <a:pt x="2515" y="21600"/>
                    <a:pt x="3217" y="21193"/>
                    <a:pt x="3463" y="20542"/>
                  </a:cubicBezTo>
                  <a:cubicBezTo>
                    <a:pt x="6251" y="13019"/>
                    <a:pt x="12206" y="6749"/>
                    <a:pt x="20246" y="2841"/>
                  </a:cubicBezTo>
                  <a:cubicBezTo>
                    <a:pt x="21099" y="2434"/>
                    <a:pt x="21384" y="1506"/>
                    <a:pt x="20910" y="773"/>
                  </a:cubicBezTo>
                  <a:cubicBezTo>
                    <a:pt x="20590" y="279"/>
                    <a:pt x="19987" y="0"/>
                    <a:pt x="1937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54" name="Google Shape;3805;p31"/>
            <p:cNvSpPr/>
            <p:nvPr/>
          </p:nvSpPr>
          <p:spPr>
            <a:xfrm>
              <a:off x="181022" y="59200"/>
              <a:ext cx="107935" cy="19981"/>
            </a:xfrm>
            <a:custGeom>
              <a:avLst/>
              <a:gdLst/>
              <a:ahLst/>
              <a:cxnLst>
                <a:cxn ang="0">
                  <a:pos x="wd2" y="hd2"/>
                </a:cxn>
                <a:cxn ang="5400000">
                  <a:pos x="wd2" y="hd2"/>
                </a:cxn>
                <a:cxn ang="10800000">
                  <a:pos x="wd2" y="hd2"/>
                </a:cxn>
                <a:cxn ang="16200000">
                  <a:pos x="wd2" y="hd2"/>
                </a:cxn>
              </a:cxnLst>
              <a:rect l="0" t="0" r="r" b="b"/>
              <a:pathLst>
                <a:path w="21302" h="21600" extrusionOk="0">
                  <a:moveTo>
                    <a:pt x="10575" y="0"/>
                  </a:moveTo>
                  <a:cubicBezTo>
                    <a:pt x="7342" y="0"/>
                    <a:pt x="4123" y="2304"/>
                    <a:pt x="1007" y="6751"/>
                  </a:cubicBezTo>
                  <a:cubicBezTo>
                    <a:pt x="282" y="7782"/>
                    <a:pt x="-153" y="11833"/>
                    <a:pt x="50" y="15803"/>
                  </a:cubicBezTo>
                  <a:cubicBezTo>
                    <a:pt x="209" y="19147"/>
                    <a:pt x="758" y="21363"/>
                    <a:pt x="1360" y="21363"/>
                  </a:cubicBezTo>
                  <a:cubicBezTo>
                    <a:pt x="1473" y="21363"/>
                    <a:pt x="1588" y="21286"/>
                    <a:pt x="1703" y="21123"/>
                  </a:cubicBezTo>
                  <a:cubicBezTo>
                    <a:pt x="4587" y="16995"/>
                    <a:pt x="7574" y="14928"/>
                    <a:pt x="10575" y="14928"/>
                  </a:cubicBezTo>
                  <a:cubicBezTo>
                    <a:pt x="13619" y="14928"/>
                    <a:pt x="16663" y="17074"/>
                    <a:pt x="19591" y="21360"/>
                  </a:cubicBezTo>
                  <a:cubicBezTo>
                    <a:pt x="19707" y="21521"/>
                    <a:pt x="19823" y="21600"/>
                    <a:pt x="19939" y="21600"/>
                  </a:cubicBezTo>
                  <a:cubicBezTo>
                    <a:pt x="20548" y="21600"/>
                    <a:pt x="21099" y="19454"/>
                    <a:pt x="21258" y="16120"/>
                  </a:cubicBezTo>
                  <a:cubicBezTo>
                    <a:pt x="21447" y="12150"/>
                    <a:pt x="21012" y="8101"/>
                    <a:pt x="20302" y="6988"/>
                  </a:cubicBezTo>
                  <a:cubicBezTo>
                    <a:pt x="17127" y="2383"/>
                    <a:pt x="13865" y="0"/>
                    <a:pt x="1057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55" name="Google Shape;3806;p31"/>
            <p:cNvSpPr/>
            <p:nvPr/>
          </p:nvSpPr>
          <p:spPr>
            <a:xfrm>
              <a:off x="514" y="91376"/>
              <a:ext cx="191118" cy="232614"/>
            </a:xfrm>
            <a:custGeom>
              <a:avLst/>
              <a:gdLst/>
              <a:ahLst/>
              <a:cxnLst>
                <a:cxn ang="0">
                  <a:pos x="wd2" y="hd2"/>
                </a:cxn>
                <a:cxn ang="5400000">
                  <a:pos x="wd2" y="hd2"/>
                </a:cxn>
                <a:cxn ang="10800000">
                  <a:pos x="wd2" y="hd2"/>
                </a:cxn>
                <a:cxn ang="16200000">
                  <a:pos x="wd2" y="hd2"/>
                </a:cxn>
              </a:cxnLst>
              <a:rect l="0" t="0" r="r" b="b"/>
              <a:pathLst>
                <a:path w="21600" h="21600" extrusionOk="0">
                  <a:moveTo>
                    <a:pt x="14730" y="0"/>
                  </a:moveTo>
                  <a:cubicBezTo>
                    <a:pt x="14577" y="0"/>
                    <a:pt x="14423" y="37"/>
                    <a:pt x="14287" y="116"/>
                  </a:cubicBezTo>
                  <a:cubicBezTo>
                    <a:pt x="8434" y="3417"/>
                    <a:pt x="4939" y="8866"/>
                    <a:pt x="4939" y="14691"/>
                  </a:cubicBezTo>
                  <a:cubicBezTo>
                    <a:pt x="4939" y="16621"/>
                    <a:pt x="5321" y="18517"/>
                    <a:pt x="6060" y="20325"/>
                  </a:cubicBezTo>
                  <a:lnTo>
                    <a:pt x="780" y="20325"/>
                  </a:lnTo>
                  <a:cubicBezTo>
                    <a:pt x="349" y="20325"/>
                    <a:pt x="0" y="20611"/>
                    <a:pt x="0" y="20966"/>
                  </a:cubicBezTo>
                  <a:cubicBezTo>
                    <a:pt x="0" y="21314"/>
                    <a:pt x="349" y="21600"/>
                    <a:pt x="780" y="21600"/>
                  </a:cubicBezTo>
                  <a:lnTo>
                    <a:pt x="20828" y="21600"/>
                  </a:lnTo>
                  <a:cubicBezTo>
                    <a:pt x="21260" y="21600"/>
                    <a:pt x="21600" y="21314"/>
                    <a:pt x="21600" y="20966"/>
                  </a:cubicBezTo>
                  <a:cubicBezTo>
                    <a:pt x="21600" y="20611"/>
                    <a:pt x="21260" y="20325"/>
                    <a:pt x="20828" y="20325"/>
                  </a:cubicBezTo>
                  <a:lnTo>
                    <a:pt x="12087" y="20325"/>
                  </a:lnTo>
                  <a:cubicBezTo>
                    <a:pt x="11057" y="18565"/>
                    <a:pt x="10534" y="16669"/>
                    <a:pt x="10534" y="14691"/>
                  </a:cubicBezTo>
                  <a:cubicBezTo>
                    <a:pt x="10534" y="14214"/>
                    <a:pt x="10567" y="13736"/>
                    <a:pt x="10634" y="13252"/>
                  </a:cubicBezTo>
                  <a:cubicBezTo>
                    <a:pt x="10675" y="12904"/>
                    <a:pt x="10368" y="12590"/>
                    <a:pt x="9945" y="12549"/>
                  </a:cubicBezTo>
                  <a:cubicBezTo>
                    <a:pt x="9915" y="12546"/>
                    <a:pt x="9885" y="12545"/>
                    <a:pt x="9855" y="12545"/>
                  </a:cubicBezTo>
                  <a:cubicBezTo>
                    <a:pt x="9469" y="12545"/>
                    <a:pt x="9136" y="12786"/>
                    <a:pt x="9090" y="13115"/>
                  </a:cubicBezTo>
                  <a:cubicBezTo>
                    <a:pt x="9015" y="13640"/>
                    <a:pt x="8982" y="14173"/>
                    <a:pt x="8982" y="14691"/>
                  </a:cubicBezTo>
                  <a:cubicBezTo>
                    <a:pt x="8982" y="16628"/>
                    <a:pt x="9463" y="18558"/>
                    <a:pt x="10385" y="20325"/>
                  </a:cubicBezTo>
                  <a:lnTo>
                    <a:pt x="7704" y="20325"/>
                  </a:lnTo>
                  <a:cubicBezTo>
                    <a:pt x="6907" y="18524"/>
                    <a:pt x="6492" y="16628"/>
                    <a:pt x="6492" y="14691"/>
                  </a:cubicBezTo>
                  <a:cubicBezTo>
                    <a:pt x="6492" y="9282"/>
                    <a:pt x="9737" y="4228"/>
                    <a:pt x="15167" y="1166"/>
                  </a:cubicBezTo>
                  <a:cubicBezTo>
                    <a:pt x="15523" y="968"/>
                    <a:pt x="15606" y="566"/>
                    <a:pt x="15366" y="279"/>
                  </a:cubicBezTo>
                  <a:cubicBezTo>
                    <a:pt x="15217" y="98"/>
                    <a:pt x="14976" y="0"/>
                    <a:pt x="14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56" name="Google Shape;3807;p31"/>
            <p:cNvSpPr/>
            <p:nvPr/>
          </p:nvSpPr>
          <p:spPr>
            <a:xfrm>
              <a:off x="181959" y="91849"/>
              <a:ext cx="287167" cy="232141"/>
            </a:xfrm>
            <a:custGeom>
              <a:avLst/>
              <a:gdLst/>
              <a:ahLst/>
              <a:cxnLst>
                <a:cxn ang="0">
                  <a:pos x="wd2" y="hd2"/>
                </a:cxn>
                <a:cxn ang="5400000">
                  <a:pos x="wd2" y="hd2"/>
                </a:cxn>
                <a:cxn ang="10800000">
                  <a:pos x="wd2" y="hd2"/>
                </a:cxn>
                <a:cxn ang="16200000">
                  <a:pos x="wd2" y="hd2"/>
                </a:cxn>
              </a:cxnLst>
              <a:rect l="0" t="0" r="r" b="b"/>
              <a:pathLst>
                <a:path w="21537" h="21600" extrusionOk="0">
                  <a:moveTo>
                    <a:pt x="11778" y="0"/>
                  </a:moveTo>
                  <a:cubicBezTo>
                    <a:pt x="11615" y="0"/>
                    <a:pt x="11455" y="96"/>
                    <a:pt x="11357" y="277"/>
                  </a:cubicBezTo>
                  <a:cubicBezTo>
                    <a:pt x="11192" y="564"/>
                    <a:pt x="11252" y="960"/>
                    <a:pt x="11483" y="1165"/>
                  </a:cubicBezTo>
                  <a:cubicBezTo>
                    <a:pt x="15059" y="4241"/>
                    <a:pt x="17191" y="9291"/>
                    <a:pt x="17191" y="14677"/>
                  </a:cubicBezTo>
                  <a:cubicBezTo>
                    <a:pt x="17191" y="16618"/>
                    <a:pt x="16921" y="18518"/>
                    <a:pt x="16386" y="20322"/>
                  </a:cubicBezTo>
                  <a:lnTo>
                    <a:pt x="14607" y="20322"/>
                  </a:lnTo>
                  <a:cubicBezTo>
                    <a:pt x="15218" y="18552"/>
                    <a:pt x="15538" y="16618"/>
                    <a:pt x="15538" y="14677"/>
                  </a:cubicBezTo>
                  <a:cubicBezTo>
                    <a:pt x="15538" y="6742"/>
                    <a:pt x="10338" y="290"/>
                    <a:pt x="3947" y="290"/>
                  </a:cubicBezTo>
                  <a:cubicBezTo>
                    <a:pt x="2724" y="290"/>
                    <a:pt x="1512" y="530"/>
                    <a:pt x="356" y="994"/>
                  </a:cubicBezTo>
                  <a:cubicBezTo>
                    <a:pt x="86" y="1104"/>
                    <a:pt x="-63" y="1466"/>
                    <a:pt x="25" y="1801"/>
                  </a:cubicBezTo>
                  <a:cubicBezTo>
                    <a:pt x="96" y="2070"/>
                    <a:pt x="299" y="2242"/>
                    <a:pt x="516" y="2242"/>
                  </a:cubicBezTo>
                  <a:cubicBezTo>
                    <a:pt x="569" y="2242"/>
                    <a:pt x="622" y="2232"/>
                    <a:pt x="675" y="2211"/>
                  </a:cubicBezTo>
                  <a:cubicBezTo>
                    <a:pt x="1727" y="1787"/>
                    <a:pt x="2829" y="1568"/>
                    <a:pt x="3947" y="1568"/>
                  </a:cubicBezTo>
                  <a:cubicBezTo>
                    <a:pt x="9770" y="1568"/>
                    <a:pt x="14508" y="7453"/>
                    <a:pt x="14508" y="14677"/>
                  </a:cubicBezTo>
                  <a:cubicBezTo>
                    <a:pt x="14508" y="16659"/>
                    <a:pt x="14161" y="18559"/>
                    <a:pt x="13483" y="20322"/>
                  </a:cubicBezTo>
                  <a:lnTo>
                    <a:pt x="7749" y="20322"/>
                  </a:lnTo>
                  <a:cubicBezTo>
                    <a:pt x="7462" y="20322"/>
                    <a:pt x="7236" y="20609"/>
                    <a:pt x="7236" y="20964"/>
                  </a:cubicBezTo>
                  <a:cubicBezTo>
                    <a:pt x="7236" y="21313"/>
                    <a:pt x="7462" y="21600"/>
                    <a:pt x="7749" y="21600"/>
                  </a:cubicBezTo>
                  <a:lnTo>
                    <a:pt x="21019" y="21600"/>
                  </a:lnTo>
                  <a:cubicBezTo>
                    <a:pt x="21306" y="21600"/>
                    <a:pt x="21537" y="21313"/>
                    <a:pt x="21537" y="20964"/>
                  </a:cubicBezTo>
                  <a:cubicBezTo>
                    <a:pt x="21537" y="20609"/>
                    <a:pt x="21306" y="20322"/>
                    <a:pt x="21019" y="20322"/>
                  </a:cubicBezTo>
                  <a:lnTo>
                    <a:pt x="17477" y="20322"/>
                  </a:lnTo>
                  <a:cubicBezTo>
                    <a:pt x="17973" y="18511"/>
                    <a:pt x="18221" y="16611"/>
                    <a:pt x="18221" y="14677"/>
                  </a:cubicBezTo>
                  <a:cubicBezTo>
                    <a:pt x="18221" y="8874"/>
                    <a:pt x="15924" y="3427"/>
                    <a:pt x="12073" y="113"/>
                  </a:cubicBezTo>
                  <a:cubicBezTo>
                    <a:pt x="11982" y="37"/>
                    <a:pt x="11879" y="0"/>
                    <a:pt x="1177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57" name="Google Shape;3808;p31"/>
            <p:cNvSpPr/>
            <p:nvPr/>
          </p:nvSpPr>
          <p:spPr>
            <a:xfrm>
              <a:off x="61257" y="343526"/>
              <a:ext cx="119210"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58" name="Google Shape;3809;p31"/>
            <p:cNvSpPr/>
            <p:nvPr/>
          </p:nvSpPr>
          <p:spPr>
            <a:xfrm>
              <a:off x="289613" y="343526"/>
              <a:ext cx="119209"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59" name="Google Shape;3810;p31"/>
            <p:cNvSpPr/>
            <p:nvPr/>
          </p:nvSpPr>
          <p:spPr>
            <a:xfrm>
              <a:off x="155860" y="388918"/>
              <a:ext cx="157919" cy="13737"/>
            </a:xfrm>
            <a:custGeom>
              <a:avLst/>
              <a:gdLst/>
              <a:ahLst/>
              <a:cxnLst>
                <a:cxn ang="0">
                  <a:pos x="wd2" y="hd2"/>
                </a:cxn>
                <a:cxn ang="5400000">
                  <a:pos x="wd2" y="hd2"/>
                </a:cxn>
                <a:cxn ang="10800000">
                  <a:pos x="wd2" y="hd2"/>
                </a:cxn>
                <a:cxn ang="16200000">
                  <a:pos x="wd2" y="hd2"/>
                </a:cxn>
              </a:cxnLst>
              <a:rect l="0" t="0" r="r" b="b"/>
              <a:pathLst>
                <a:path w="21600" h="21600" extrusionOk="0">
                  <a:moveTo>
                    <a:pt x="934" y="0"/>
                  </a:moveTo>
                  <a:cubicBezTo>
                    <a:pt x="422" y="0"/>
                    <a:pt x="0" y="4851"/>
                    <a:pt x="0" y="10856"/>
                  </a:cubicBezTo>
                  <a:cubicBezTo>
                    <a:pt x="0" y="16864"/>
                    <a:pt x="422" y="21600"/>
                    <a:pt x="934" y="21600"/>
                  </a:cubicBezTo>
                  <a:lnTo>
                    <a:pt x="20666" y="21600"/>
                  </a:lnTo>
                  <a:cubicBezTo>
                    <a:pt x="21178" y="21600"/>
                    <a:pt x="21600" y="16864"/>
                    <a:pt x="21600" y="10856"/>
                  </a:cubicBezTo>
                  <a:cubicBezTo>
                    <a:pt x="21600" y="4851"/>
                    <a:pt x="21178" y="0"/>
                    <a:pt x="206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0" name="Google Shape;3811;p31"/>
            <p:cNvSpPr/>
            <p:nvPr/>
          </p:nvSpPr>
          <p:spPr>
            <a:xfrm>
              <a:off x="204924" y="434383"/>
              <a:ext cx="59791" cy="13738"/>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4" y="0"/>
                    <a:pt x="0" y="4851"/>
                    <a:pt x="0" y="10859"/>
                  </a:cubicBezTo>
                  <a:cubicBezTo>
                    <a:pt x="0" y="16864"/>
                    <a:pt x="1114" y="21600"/>
                    <a:pt x="2495" y="21600"/>
                  </a:cubicBezTo>
                  <a:lnTo>
                    <a:pt x="19106" y="21600"/>
                  </a:lnTo>
                  <a:cubicBezTo>
                    <a:pt x="20486" y="21600"/>
                    <a:pt x="21600" y="16864"/>
                    <a:pt x="21600" y="10859"/>
                  </a:cubicBezTo>
                  <a:cubicBezTo>
                    <a:pt x="21600" y="4851"/>
                    <a:pt x="20486" y="0"/>
                    <a:pt x="1910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1" name="Google Shape;3812;p31"/>
            <p:cNvSpPr/>
            <p:nvPr/>
          </p:nvSpPr>
          <p:spPr>
            <a:xfrm>
              <a:off x="228207" y="0"/>
              <a:ext cx="13665" cy="39885"/>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1" y="0"/>
                    <a:pt x="0" y="1671"/>
                    <a:pt x="0" y="3740"/>
                  </a:cubicBezTo>
                  <a:lnTo>
                    <a:pt x="0" y="17860"/>
                  </a:lnTo>
                  <a:cubicBezTo>
                    <a:pt x="0" y="19929"/>
                    <a:pt x="4761" y="21600"/>
                    <a:pt x="10802" y="21600"/>
                  </a:cubicBezTo>
                  <a:cubicBezTo>
                    <a:pt x="16839" y="21600"/>
                    <a:pt x="21600" y="19929"/>
                    <a:pt x="21600" y="17860"/>
                  </a:cubicBezTo>
                  <a:lnTo>
                    <a:pt x="21600" y="3740"/>
                  </a:lnTo>
                  <a:cubicBezTo>
                    <a:pt x="21600" y="1671"/>
                    <a:pt x="16839"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2" name="Google Shape;3813;p31"/>
            <p:cNvSpPr/>
            <p:nvPr/>
          </p:nvSpPr>
          <p:spPr>
            <a:xfrm>
              <a:off x="-1" y="228135"/>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386" y="0"/>
                  </a:moveTo>
                  <a:cubicBezTo>
                    <a:pt x="1981" y="0"/>
                    <a:pt x="0" y="4828"/>
                    <a:pt x="0" y="10802"/>
                  </a:cubicBezTo>
                  <a:cubicBezTo>
                    <a:pt x="0" y="16775"/>
                    <a:pt x="1981" y="21600"/>
                    <a:pt x="4386" y="21600"/>
                  </a:cubicBezTo>
                  <a:lnTo>
                    <a:pt x="17167" y="21600"/>
                  </a:lnTo>
                  <a:cubicBezTo>
                    <a:pt x="19619" y="21600"/>
                    <a:pt x="21600" y="16775"/>
                    <a:pt x="21600" y="10802"/>
                  </a:cubicBezTo>
                  <a:cubicBezTo>
                    <a:pt x="21600" y="4828"/>
                    <a:pt x="19619" y="0"/>
                    <a:pt x="171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3" name="Google Shape;3814;p31"/>
            <p:cNvSpPr/>
            <p:nvPr/>
          </p:nvSpPr>
          <p:spPr>
            <a:xfrm>
              <a:off x="436439" y="228135"/>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828"/>
                    <a:pt x="0" y="10802"/>
                  </a:cubicBezTo>
                  <a:cubicBezTo>
                    <a:pt x="0" y="16775"/>
                    <a:pt x="1981" y="21600"/>
                    <a:pt x="4433" y="21600"/>
                  </a:cubicBezTo>
                  <a:lnTo>
                    <a:pt x="17214" y="21600"/>
                  </a:lnTo>
                  <a:cubicBezTo>
                    <a:pt x="19619" y="21600"/>
                    <a:pt x="21600" y="16775"/>
                    <a:pt x="21600" y="10802"/>
                  </a:cubicBezTo>
                  <a:cubicBezTo>
                    <a:pt x="21600" y="4828"/>
                    <a:pt x="19619" y="0"/>
                    <a:pt x="172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4" name="Google Shape;3815;p31"/>
            <p:cNvSpPr/>
            <p:nvPr/>
          </p:nvSpPr>
          <p:spPr>
            <a:xfrm>
              <a:off x="134989"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5632" y="0"/>
                  </a:moveTo>
                  <a:cubicBezTo>
                    <a:pt x="4857" y="0"/>
                    <a:pt x="4074" y="111"/>
                    <a:pt x="3328" y="344"/>
                  </a:cubicBezTo>
                  <a:cubicBezTo>
                    <a:pt x="492" y="1232"/>
                    <a:pt x="-776" y="3557"/>
                    <a:pt x="492" y="5585"/>
                  </a:cubicBezTo>
                  <a:lnTo>
                    <a:pt x="9241" y="19276"/>
                  </a:lnTo>
                  <a:cubicBezTo>
                    <a:pt x="10206" y="20713"/>
                    <a:pt x="12257" y="21600"/>
                    <a:pt x="14368" y="21600"/>
                  </a:cubicBezTo>
                  <a:cubicBezTo>
                    <a:pt x="15153" y="21600"/>
                    <a:pt x="15939" y="21474"/>
                    <a:pt x="16722" y="21262"/>
                  </a:cubicBezTo>
                  <a:cubicBezTo>
                    <a:pt x="19558" y="20375"/>
                    <a:pt x="20824" y="18051"/>
                    <a:pt x="19558" y="16022"/>
                  </a:cubicBezTo>
                  <a:lnTo>
                    <a:pt x="10809" y="2331"/>
                  </a:lnTo>
                  <a:cubicBezTo>
                    <a:pt x="9875" y="867"/>
                    <a:pt x="7796" y="0"/>
                    <a:pt x="563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5" name="Google Shape;3816;p31"/>
            <p:cNvSpPr/>
            <p:nvPr/>
          </p:nvSpPr>
          <p:spPr>
            <a:xfrm>
              <a:off x="21451" y="131554"/>
              <a:ext cx="31752" cy="22106"/>
            </a:xfrm>
            <a:custGeom>
              <a:avLst/>
              <a:gdLst/>
              <a:ahLst/>
              <a:cxnLst>
                <a:cxn ang="0">
                  <a:pos x="wd2" y="hd2"/>
                </a:cxn>
                <a:cxn ang="5400000">
                  <a:pos x="wd2" y="hd2"/>
                </a:cxn>
                <a:cxn ang="10800000">
                  <a:pos x="wd2" y="hd2"/>
                </a:cxn>
                <a:cxn ang="16200000">
                  <a:pos x="wd2" y="hd2"/>
                </a:cxn>
              </a:cxnLst>
              <a:rect l="0" t="0" r="r" b="b"/>
              <a:pathLst>
                <a:path w="20386" h="21600" extrusionOk="0">
                  <a:moveTo>
                    <a:pt x="4412" y="0"/>
                  </a:moveTo>
                  <a:cubicBezTo>
                    <a:pt x="2766" y="0"/>
                    <a:pt x="1173" y="1426"/>
                    <a:pt x="421" y="3870"/>
                  </a:cubicBezTo>
                  <a:cubicBezTo>
                    <a:pt x="-617" y="7173"/>
                    <a:pt x="327" y="11192"/>
                    <a:pt x="2544" y="12770"/>
                  </a:cubicBezTo>
                  <a:lnTo>
                    <a:pt x="14098" y="21026"/>
                  </a:lnTo>
                  <a:cubicBezTo>
                    <a:pt x="14710" y="21455"/>
                    <a:pt x="15371" y="21600"/>
                    <a:pt x="15984" y="21600"/>
                  </a:cubicBezTo>
                  <a:cubicBezTo>
                    <a:pt x="17634" y="21600"/>
                    <a:pt x="19237" y="20163"/>
                    <a:pt x="19992" y="17795"/>
                  </a:cubicBezTo>
                  <a:cubicBezTo>
                    <a:pt x="20983" y="14421"/>
                    <a:pt x="20039" y="10401"/>
                    <a:pt x="17871" y="8824"/>
                  </a:cubicBezTo>
                  <a:lnTo>
                    <a:pt x="6268" y="642"/>
                  </a:lnTo>
                  <a:cubicBezTo>
                    <a:pt x="5671" y="206"/>
                    <a:pt x="5038" y="0"/>
                    <a:pt x="441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6" name="Google Shape;3817;p31"/>
            <p:cNvSpPr/>
            <p:nvPr/>
          </p:nvSpPr>
          <p:spPr>
            <a:xfrm>
              <a:off x="39341"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2583" y="0"/>
                  </a:moveTo>
                  <a:cubicBezTo>
                    <a:pt x="1923" y="0"/>
                    <a:pt x="1265" y="253"/>
                    <a:pt x="757" y="757"/>
                  </a:cubicBezTo>
                  <a:cubicBezTo>
                    <a:pt x="-238" y="1771"/>
                    <a:pt x="-266" y="3461"/>
                    <a:pt x="757" y="4475"/>
                  </a:cubicBezTo>
                  <a:lnTo>
                    <a:pt x="16632" y="20811"/>
                  </a:lnTo>
                  <a:cubicBezTo>
                    <a:pt x="17157" y="21318"/>
                    <a:pt x="17821" y="21600"/>
                    <a:pt x="18485" y="21600"/>
                  </a:cubicBezTo>
                  <a:cubicBezTo>
                    <a:pt x="19149" y="21600"/>
                    <a:pt x="19785" y="21346"/>
                    <a:pt x="20310" y="20839"/>
                  </a:cubicBezTo>
                  <a:cubicBezTo>
                    <a:pt x="21306" y="19797"/>
                    <a:pt x="21334" y="18135"/>
                    <a:pt x="20310" y="17093"/>
                  </a:cubicBezTo>
                  <a:lnTo>
                    <a:pt x="4436" y="786"/>
                  </a:lnTo>
                  <a:cubicBezTo>
                    <a:pt x="3920" y="261"/>
                    <a:pt x="3251" y="0"/>
                    <a:pt x="258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7" name="Google Shape;3818;p31"/>
            <p:cNvSpPr/>
            <p:nvPr/>
          </p:nvSpPr>
          <p:spPr>
            <a:xfrm>
              <a:off x="310682"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14417" y="0"/>
                  </a:moveTo>
                  <a:cubicBezTo>
                    <a:pt x="12253" y="0"/>
                    <a:pt x="10174" y="867"/>
                    <a:pt x="9240" y="2331"/>
                  </a:cubicBezTo>
                  <a:lnTo>
                    <a:pt x="491" y="16022"/>
                  </a:lnTo>
                  <a:cubicBezTo>
                    <a:pt x="-775" y="18051"/>
                    <a:pt x="491" y="20375"/>
                    <a:pt x="3327" y="21262"/>
                  </a:cubicBezTo>
                  <a:cubicBezTo>
                    <a:pt x="4112" y="21474"/>
                    <a:pt x="4896" y="21600"/>
                    <a:pt x="5681" y="21600"/>
                  </a:cubicBezTo>
                  <a:cubicBezTo>
                    <a:pt x="7792" y="21600"/>
                    <a:pt x="9843" y="20713"/>
                    <a:pt x="10808" y="19276"/>
                  </a:cubicBezTo>
                  <a:lnTo>
                    <a:pt x="19557" y="5585"/>
                  </a:lnTo>
                  <a:cubicBezTo>
                    <a:pt x="20825" y="3557"/>
                    <a:pt x="19557" y="1232"/>
                    <a:pt x="16721" y="344"/>
                  </a:cubicBezTo>
                  <a:cubicBezTo>
                    <a:pt x="15975" y="111"/>
                    <a:pt x="15192" y="0"/>
                    <a:pt x="1441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8" name="Google Shape;3819;p31"/>
            <p:cNvSpPr/>
            <p:nvPr/>
          </p:nvSpPr>
          <p:spPr>
            <a:xfrm>
              <a:off x="416844" y="131554"/>
              <a:ext cx="31784" cy="22106"/>
            </a:xfrm>
            <a:custGeom>
              <a:avLst/>
              <a:gdLst/>
              <a:ahLst/>
              <a:cxnLst>
                <a:cxn ang="0">
                  <a:pos x="wd2" y="hd2"/>
                </a:cxn>
                <a:cxn ang="5400000">
                  <a:pos x="wd2" y="hd2"/>
                </a:cxn>
                <a:cxn ang="10800000">
                  <a:pos x="wd2" y="hd2"/>
                </a:cxn>
                <a:cxn ang="16200000">
                  <a:pos x="wd2" y="hd2"/>
                </a:cxn>
              </a:cxnLst>
              <a:rect l="0" t="0" r="r" b="b"/>
              <a:pathLst>
                <a:path w="20362" h="21600" extrusionOk="0">
                  <a:moveTo>
                    <a:pt x="15959" y="0"/>
                  </a:moveTo>
                  <a:cubicBezTo>
                    <a:pt x="15334" y="0"/>
                    <a:pt x="14702" y="206"/>
                    <a:pt x="14107" y="642"/>
                  </a:cubicBezTo>
                  <a:lnTo>
                    <a:pt x="2531" y="8824"/>
                  </a:lnTo>
                  <a:cubicBezTo>
                    <a:pt x="366" y="10401"/>
                    <a:pt x="-623" y="14421"/>
                    <a:pt x="413" y="17795"/>
                  </a:cubicBezTo>
                  <a:cubicBezTo>
                    <a:pt x="1166" y="20163"/>
                    <a:pt x="2765" y="21600"/>
                    <a:pt x="4412" y="21600"/>
                  </a:cubicBezTo>
                  <a:cubicBezTo>
                    <a:pt x="5024" y="21600"/>
                    <a:pt x="5683" y="21455"/>
                    <a:pt x="6294" y="21026"/>
                  </a:cubicBezTo>
                  <a:lnTo>
                    <a:pt x="17825" y="12770"/>
                  </a:lnTo>
                  <a:cubicBezTo>
                    <a:pt x="20035" y="11192"/>
                    <a:pt x="20977" y="7173"/>
                    <a:pt x="19941" y="3870"/>
                  </a:cubicBezTo>
                  <a:cubicBezTo>
                    <a:pt x="19191" y="1426"/>
                    <a:pt x="17601" y="0"/>
                    <a:pt x="1595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69" name="Google Shape;3820;p31"/>
            <p:cNvSpPr/>
            <p:nvPr/>
          </p:nvSpPr>
          <p:spPr>
            <a:xfrm>
              <a:off x="374787"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18485" y="0"/>
                  </a:moveTo>
                  <a:cubicBezTo>
                    <a:pt x="17817" y="0"/>
                    <a:pt x="17148" y="261"/>
                    <a:pt x="16632" y="786"/>
                  </a:cubicBezTo>
                  <a:lnTo>
                    <a:pt x="758" y="17093"/>
                  </a:lnTo>
                  <a:cubicBezTo>
                    <a:pt x="-266" y="18135"/>
                    <a:pt x="-238" y="19797"/>
                    <a:pt x="758" y="20839"/>
                  </a:cubicBezTo>
                  <a:cubicBezTo>
                    <a:pt x="1283" y="21346"/>
                    <a:pt x="1919" y="21600"/>
                    <a:pt x="2583" y="21600"/>
                  </a:cubicBezTo>
                  <a:cubicBezTo>
                    <a:pt x="3247" y="21600"/>
                    <a:pt x="3911" y="21318"/>
                    <a:pt x="4436" y="20811"/>
                  </a:cubicBezTo>
                  <a:lnTo>
                    <a:pt x="20311" y="4475"/>
                  </a:lnTo>
                  <a:cubicBezTo>
                    <a:pt x="21334" y="3461"/>
                    <a:pt x="21306" y="1771"/>
                    <a:pt x="20311" y="757"/>
                  </a:cubicBezTo>
                  <a:cubicBezTo>
                    <a:pt x="19803" y="253"/>
                    <a:pt x="19145" y="0"/>
                    <a:pt x="1848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70" name="Google Shape;3821;p31"/>
            <p:cNvSpPr/>
            <p:nvPr/>
          </p:nvSpPr>
          <p:spPr>
            <a:xfrm>
              <a:off x="173442" y="210067"/>
              <a:ext cx="122262" cy="146682"/>
            </a:xfrm>
            <a:custGeom>
              <a:avLst/>
              <a:gdLst/>
              <a:ahLst/>
              <a:cxnLst>
                <a:cxn ang="0">
                  <a:pos x="wd2" y="hd2"/>
                </a:cxn>
                <a:cxn ang="5400000">
                  <a:pos x="wd2" y="hd2"/>
                </a:cxn>
                <a:cxn ang="10800000">
                  <a:pos x="wd2" y="hd2"/>
                </a:cxn>
                <a:cxn ang="16200000">
                  <a:pos x="wd2" y="hd2"/>
                </a:cxn>
              </a:cxnLst>
              <a:rect l="0" t="0" r="r" b="b"/>
              <a:pathLst>
                <a:path w="21262" h="21600" extrusionOk="0">
                  <a:moveTo>
                    <a:pt x="10635" y="0"/>
                  </a:moveTo>
                  <a:cubicBezTo>
                    <a:pt x="10009" y="0"/>
                    <a:pt x="9409" y="227"/>
                    <a:pt x="8988" y="606"/>
                  </a:cubicBezTo>
                  <a:lnTo>
                    <a:pt x="595" y="8307"/>
                  </a:lnTo>
                  <a:cubicBezTo>
                    <a:pt x="-18" y="8869"/>
                    <a:pt x="-171" y="9648"/>
                    <a:pt x="199" y="10351"/>
                  </a:cubicBezTo>
                  <a:cubicBezTo>
                    <a:pt x="557" y="11054"/>
                    <a:pt x="1336" y="11487"/>
                    <a:pt x="2243" y="11487"/>
                  </a:cubicBezTo>
                  <a:lnTo>
                    <a:pt x="5551" y="11487"/>
                  </a:lnTo>
                  <a:lnTo>
                    <a:pt x="5551" y="19794"/>
                  </a:lnTo>
                  <a:cubicBezTo>
                    <a:pt x="5551" y="20789"/>
                    <a:pt x="6509" y="21600"/>
                    <a:pt x="7698" y="21600"/>
                  </a:cubicBezTo>
                  <a:lnTo>
                    <a:pt x="13727" y="21600"/>
                  </a:lnTo>
                  <a:cubicBezTo>
                    <a:pt x="14914" y="21600"/>
                    <a:pt x="15872" y="20789"/>
                    <a:pt x="15872" y="19794"/>
                  </a:cubicBezTo>
                  <a:lnTo>
                    <a:pt x="15872" y="11487"/>
                  </a:lnTo>
                  <a:lnTo>
                    <a:pt x="19028" y="11487"/>
                  </a:lnTo>
                  <a:cubicBezTo>
                    <a:pt x="19922" y="11487"/>
                    <a:pt x="20714" y="11054"/>
                    <a:pt x="21071" y="10351"/>
                  </a:cubicBezTo>
                  <a:cubicBezTo>
                    <a:pt x="21429" y="9648"/>
                    <a:pt x="21276" y="8869"/>
                    <a:pt x="20662" y="8307"/>
                  </a:cubicBezTo>
                  <a:lnTo>
                    <a:pt x="17443" y="5354"/>
                  </a:lnTo>
                  <a:cubicBezTo>
                    <a:pt x="17209" y="5139"/>
                    <a:pt x="16891" y="5030"/>
                    <a:pt x="16571" y="5030"/>
                  </a:cubicBezTo>
                  <a:cubicBezTo>
                    <a:pt x="16280" y="5030"/>
                    <a:pt x="15988" y="5120"/>
                    <a:pt x="15757" y="5300"/>
                  </a:cubicBezTo>
                  <a:cubicBezTo>
                    <a:pt x="15272" y="5679"/>
                    <a:pt x="15246" y="6317"/>
                    <a:pt x="15693" y="6728"/>
                  </a:cubicBezTo>
                  <a:lnTo>
                    <a:pt x="18670" y="9464"/>
                  </a:lnTo>
                  <a:lnTo>
                    <a:pt x="14672" y="9464"/>
                  </a:lnTo>
                  <a:cubicBezTo>
                    <a:pt x="14007" y="9464"/>
                    <a:pt x="13484" y="9918"/>
                    <a:pt x="13484" y="10470"/>
                  </a:cubicBezTo>
                  <a:lnTo>
                    <a:pt x="13484" y="19577"/>
                  </a:lnTo>
                  <a:lnTo>
                    <a:pt x="7940" y="19577"/>
                  </a:lnTo>
                  <a:lnTo>
                    <a:pt x="7940" y="10470"/>
                  </a:lnTo>
                  <a:cubicBezTo>
                    <a:pt x="7940" y="9918"/>
                    <a:pt x="7416" y="9464"/>
                    <a:pt x="6752" y="9464"/>
                  </a:cubicBezTo>
                  <a:lnTo>
                    <a:pt x="2588" y="9464"/>
                  </a:lnTo>
                  <a:lnTo>
                    <a:pt x="10635" y="2088"/>
                  </a:lnTo>
                  <a:lnTo>
                    <a:pt x="12232" y="3559"/>
                  </a:lnTo>
                  <a:cubicBezTo>
                    <a:pt x="12466" y="3774"/>
                    <a:pt x="12788" y="3882"/>
                    <a:pt x="13109" y="3882"/>
                  </a:cubicBezTo>
                  <a:cubicBezTo>
                    <a:pt x="13402" y="3882"/>
                    <a:pt x="13693" y="3793"/>
                    <a:pt x="13918" y="3613"/>
                  </a:cubicBezTo>
                  <a:cubicBezTo>
                    <a:pt x="14403" y="3234"/>
                    <a:pt x="14442" y="2596"/>
                    <a:pt x="13995" y="2185"/>
                  </a:cubicBezTo>
                  <a:lnTo>
                    <a:pt x="12270" y="606"/>
                  </a:lnTo>
                  <a:cubicBezTo>
                    <a:pt x="11849" y="227"/>
                    <a:pt x="11249" y="0"/>
                    <a:pt x="1063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3" name="Google Shape;4666;p38"/>
          <p:cNvSpPr txBox="1">
            <a:spLocks noGrp="1"/>
          </p:cNvSpPr>
          <p:nvPr>
            <p:ph type="title"/>
          </p:nvPr>
        </p:nvSpPr>
        <p:spPr>
          <a:xfrm>
            <a:off x="1843897" y="329375"/>
            <a:ext cx="8229601" cy="572701"/>
          </a:xfrm>
          <a:prstGeom prst="rect">
            <a:avLst/>
          </a:prstGeom>
        </p:spPr>
        <p:txBody>
          <a:bodyPr/>
          <a:lstStyle>
            <a:lvl1pPr defTabSz="896111">
              <a:defRPr sz="2400" b="1" u="sng">
                <a:latin typeface="Times New Roman"/>
                <a:ea typeface="Times New Roman"/>
                <a:cs typeface="Times New Roman"/>
                <a:sym typeface="Times New Roman"/>
              </a:defRPr>
            </a:lvl1pPr>
          </a:lstStyle>
          <a:p>
            <a:r>
              <a:t>FUTURE ENHANCEMENTS</a:t>
            </a:r>
          </a:p>
        </p:txBody>
      </p:sp>
      <p:grpSp>
        <p:nvGrpSpPr>
          <p:cNvPr id="2741" name="Google Shape;4667;p38"/>
          <p:cNvGrpSpPr/>
          <p:nvPr/>
        </p:nvGrpSpPr>
        <p:grpSpPr>
          <a:xfrm>
            <a:off x="3159101" y="1610454"/>
            <a:ext cx="2551607" cy="2292396"/>
            <a:chOff x="0" y="-5"/>
            <a:chExt cx="2551605" cy="2292394"/>
          </a:xfrm>
        </p:grpSpPr>
        <p:sp>
          <p:nvSpPr>
            <p:cNvPr id="2474" name="Google Shape;4668;p38"/>
            <p:cNvSpPr/>
            <p:nvPr/>
          </p:nvSpPr>
          <p:spPr>
            <a:xfrm>
              <a:off x="261281" y="-6"/>
              <a:ext cx="2290325" cy="2292396"/>
            </a:xfrm>
            <a:custGeom>
              <a:avLst/>
              <a:gdLst/>
              <a:ahLst/>
              <a:cxnLst>
                <a:cxn ang="0">
                  <a:pos x="wd2" y="hd2"/>
                </a:cxn>
                <a:cxn ang="5400000">
                  <a:pos x="wd2" y="hd2"/>
                </a:cxn>
                <a:cxn ang="10800000">
                  <a:pos x="wd2" y="hd2"/>
                </a:cxn>
                <a:cxn ang="16200000">
                  <a:pos x="wd2" y="hd2"/>
                </a:cxn>
              </a:cxnLst>
              <a:rect l="0" t="0" r="r" b="b"/>
              <a:pathLst>
                <a:path w="21157" h="20954" extrusionOk="0">
                  <a:moveTo>
                    <a:pt x="8944" y="20661"/>
                  </a:moveTo>
                  <a:cubicBezTo>
                    <a:pt x="6087" y="20206"/>
                    <a:pt x="3692" y="18647"/>
                    <a:pt x="2148" y="16534"/>
                  </a:cubicBezTo>
                  <a:cubicBezTo>
                    <a:pt x="738" y="14619"/>
                    <a:pt x="15" y="12246"/>
                    <a:pt x="178" y="9778"/>
                  </a:cubicBezTo>
                  <a:lnTo>
                    <a:pt x="15" y="9908"/>
                  </a:lnTo>
                  <a:cubicBezTo>
                    <a:pt x="-116" y="12376"/>
                    <a:pt x="638" y="14715"/>
                    <a:pt x="2017" y="16599"/>
                  </a:cubicBezTo>
                  <a:cubicBezTo>
                    <a:pt x="3592" y="18777"/>
                    <a:pt x="6021" y="20367"/>
                    <a:pt x="8910" y="20822"/>
                  </a:cubicBezTo>
                  <a:cubicBezTo>
                    <a:pt x="11799" y="21277"/>
                    <a:pt x="14590" y="20531"/>
                    <a:pt x="16788" y="18972"/>
                  </a:cubicBezTo>
                  <a:cubicBezTo>
                    <a:pt x="18989" y="17379"/>
                    <a:pt x="20565" y="14975"/>
                    <a:pt x="21024" y="12117"/>
                  </a:cubicBezTo>
                  <a:cubicBezTo>
                    <a:pt x="21484" y="9292"/>
                    <a:pt x="20728" y="6498"/>
                    <a:pt x="19152" y="4354"/>
                  </a:cubicBezTo>
                  <a:cubicBezTo>
                    <a:pt x="17576" y="2177"/>
                    <a:pt x="15147" y="587"/>
                    <a:pt x="12258" y="132"/>
                  </a:cubicBezTo>
                  <a:cubicBezTo>
                    <a:pt x="9370" y="-323"/>
                    <a:pt x="6581" y="423"/>
                    <a:pt x="4380" y="1982"/>
                  </a:cubicBezTo>
                  <a:cubicBezTo>
                    <a:pt x="2182" y="3575"/>
                    <a:pt x="606" y="5979"/>
                    <a:pt x="147" y="8837"/>
                  </a:cubicBezTo>
                  <a:cubicBezTo>
                    <a:pt x="113" y="8933"/>
                    <a:pt x="113" y="9032"/>
                    <a:pt x="81" y="9128"/>
                  </a:cubicBezTo>
                  <a:lnTo>
                    <a:pt x="278" y="8998"/>
                  </a:lnTo>
                  <a:cubicBezTo>
                    <a:pt x="278" y="8933"/>
                    <a:pt x="278" y="8902"/>
                    <a:pt x="310" y="8837"/>
                  </a:cubicBezTo>
                  <a:cubicBezTo>
                    <a:pt x="344" y="8608"/>
                    <a:pt x="375" y="8349"/>
                    <a:pt x="441" y="8122"/>
                  </a:cubicBezTo>
                  <a:lnTo>
                    <a:pt x="441" y="8058"/>
                  </a:lnTo>
                  <a:cubicBezTo>
                    <a:pt x="441" y="7959"/>
                    <a:pt x="475" y="7863"/>
                    <a:pt x="541" y="7764"/>
                  </a:cubicBezTo>
                  <a:cubicBezTo>
                    <a:pt x="541" y="7733"/>
                    <a:pt x="541" y="7668"/>
                    <a:pt x="572" y="7634"/>
                  </a:cubicBezTo>
                  <a:lnTo>
                    <a:pt x="572" y="7569"/>
                  </a:lnTo>
                  <a:cubicBezTo>
                    <a:pt x="1263" y="5329"/>
                    <a:pt x="2642" y="3445"/>
                    <a:pt x="4480" y="2112"/>
                  </a:cubicBezTo>
                  <a:cubicBezTo>
                    <a:pt x="6646" y="587"/>
                    <a:pt x="9404" y="-162"/>
                    <a:pt x="12227" y="293"/>
                  </a:cubicBezTo>
                  <a:cubicBezTo>
                    <a:pt x="15081" y="748"/>
                    <a:pt x="17445" y="2307"/>
                    <a:pt x="19021" y="4419"/>
                  </a:cubicBezTo>
                  <a:cubicBezTo>
                    <a:pt x="20596" y="6563"/>
                    <a:pt x="21318" y="9292"/>
                    <a:pt x="20859" y="12117"/>
                  </a:cubicBezTo>
                  <a:cubicBezTo>
                    <a:pt x="20399" y="14910"/>
                    <a:pt x="18858" y="17283"/>
                    <a:pt x="16691" y="18842"/>
                  </a:cubicBezTo>
                  <a:cubicBezTo>
                    <a:pt x="14525" y="20367"/>
                    <a:pt x="11767" y="21116"/>
                    <a:pt x="8944" y="20661"/>
                  </a:cubicBezTo>
                  <a:close/>
                  <a:moveTo>
                    <a:pt x="8976" y="20302"/>
                  </a:moveTo>
                  <a:cubicBezTo>
                    <a:pt x="11733" y="20726"/>
                    <a:pt x="14393" y="20043"/>
                    <a:pt x="16494" y="18548"/>
                  </a:cubicBezTo>
                  <a:cubicBezTo>
                    <a:pt x="18561" y="17054"/>
                    <a:pt x="20071" y="14780"/>
                    <a:pt x="20531" y="12052"/>
                  </a:cubicBezTo>
                  <a:cubicBezTo>
                    <a:pt x="20959" y="9323"/>
                    <a:pt x="20236" y="6693"/>
                    <a:pt x="18726" y="4645"/>
                  </a:cubicBezTo>
                  <a:cubicBezTo>
                    <a:pt x="17217" y="2567"/>
                    <a:pt x="14919" y="1072"/>
                    <a:pt x="12161" y="651"/>
                  </a:cubicBezTo>
                  <a:cubicBezTo>
                    <a:pt x="9435" y="228"/>
                    <a:pt x="6778" y="911"/>
                    <a:pt x="4677" y="2406"/>
                  </a:cubicBezTo>
                  <a:cubicBezTo>
                    <a:pt x="3001" y="3606"/>
                    <a:pt x="1723" y="5295"/>
                    <a:pt x="1032" y="7343"/>
                  </a:cubicBezTo>
                  <a:cubicBezTo>
                    <a:pt x="1000" y="7343"/>
                    <a:pt x="935" y="7374"/>
                    <a:pt x="900" y="7374"/>
                  </a:cubicBezTo>
                  <a:cubicBezTo>
                    <a:pt x="1591" y="5295"/>
                    <a:pt x="2904" y="3541"/>
                    <a:pt x="4611" y="2340"/>
                  </a:cubicBezTo>
                  <a:cubicBezTo>
                    <a:pt x="6744" y="812"/>
                    <a:pt x="9404" y="98"/>
                    <a:pt x="12193" y="553"/>
                  </a:cubicBezTo>
                  <a:cubicBezTo>
                    <a:pt x="14950" y="976"/>
                    <a:pt x="17282" y="2501"/>
                    <a:pt x="18824" y="4581"/>
                  </a:cubicBezTo>
                  <a:cubicBezTo>
                    <a:pt x="20334" y="6660"/>
                    <a:pt x="21056" y="9323"/>
                    <a:pt x="20630" y="12085"/>
                  </a:cubicBezTo>
                  <a:cubicBezTo>
                    <a:pt x="20171" y="14814"/>
                    <a:pt x="18661" y="17119"/>
                    <a:pt x="16526" y="18613"/>
                  </a:cubicBezTo>
                  <a:cubicBezTo>
                    <a:pt x="14425" y="20141"/>
                    <a:pt x="11733" y="20856"/>
                    <a:pt x="8976" y="20401"/>
                  </a:cubicBezTo>
                  <a:cubicBezTo>
                    <a:pt x="6187" y="19978"/>
                    <a:pt x="3889" y="18452"/>
                    <a:pt x="2345" y="16373"/>
                  </a:cubicBezTo>
                  <a:cubicBezTo>
                    <a:pt x="935" y="14456"/>
                    <a:pt x="212" y="12052"/>
                    <a:pt x="441" y="9583"/>
                  </a:cubicBezTo>
                  <a:lnTo>
                    <a:pt x="572" y="9487"/>
                  </a:lnTo>
                  <a:cubicBezTo>
                    <a:pt x="310" y="11987"/>
                    <a:pt x="1032" y="14390"/>
                    <a:pt x="2445" y="16308"/>
                  </a:cubicBezTo>
                  <a:cubicBezTo>
                    <a:pt x="3955" y="18387"/>
                    <a:pt x="6252" y="19881"/>
                    <a:pt x="8976" y="20302"/>
                  </a:cubicBezTo>
                  <a:close/>
                  <a:moveTo>
                    <a:pt x="704" y="8673"/>
                  </a:moveTo>
                  <a:lnTo>
                    <a:pt x="572" y="8772"/>
                  </a:lnTo>
                  <a:cubicBezTo>
                    <a:pt x="572" y="8642"/>
                    <a:pt x="606" y="8512"/>
                    <a:pt x="638" y="8382"/>
                  </a:cubicBezTo>
                  <a:cubicBezTo>
                    <a:pt x="672" y="8413"/>
                    <a:pt x="704" y="8413"/>
                    <a:pt x="738" y="8447"/>
                  </a:cubicBezTo>
                  <a:cubicBezTo>
                    <a:pt x="704" y="8512"/>
                    <a:pt x="704" y="8577"/>
                    <a:pt x="704" y="867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75" name="Google Shape;4669;p38"/>
            <p:cNvSpPr/>
            <p:nvPr/>
          </p:nvSpPr>
          <p:spPr>
            <a:xfrm>
              <a:off x="445858" y="201276"/>
              <a:ext cx="1908069" cy="1911844"/>
            </a:xfrm>
            <a:custGeom>
              <a:avLst/>
              <a:gdLst/>
              <a:ahLst/>
              <a:cxnLst>
                <a:cxn ang="0">
                  <a:pos x="wd2" y="hd2"/>
                </a:cxn>
                <a:cxn ang="5400000">
                  <a:pos x="wd2" y="hd2"/>
                </a:cxn>
                <a:cxn ang="10800000">
                  <a:pos x="wd2" y="hd2"/>
                </a:cxn>
                <a:cxn ang="16200000">
                  <a:pos x="wd2" y="hd2"/>
                </a:cxn>
              </a:cxnLst>
              <a:rect l="0" t="0" r="r" b="b"/>
              <a:pathLst>
                <a:path w="21320" h="21165" extrusionOk="0">
                  <a:moveTo>
                    <a:pt x="20548" y="12645"/>
                  </a:moveTo>
                  <a:cubicBezTo>
                    <a:pt x="20589" y="12682"/>
                    <a:pt x="21183" y="13353"/>
                    <a:pt x="20748" y="13941"/>
                  </a:cubicBezTo>
                  <a:lnTo>
                    <a:pt x="20748" y="14020"/>
                  </a:lnTo>
                  <a:cubicBezTo>
                    <a:pt x="20748" y="14061"/>
                    <a:pt x="20748" y="14571"/>
                    <a:pt x="20389" y="14612"/>
                  </a:cubicBezTo>
                  <a:cubicBezTo>
                    <a:pt x="20351" y="14612"/>
                    <a:pt x="20310" y="14649"/>
                    <a:pt x="20310" y="14690"/>
                  </a:cubicBezTo>
                  <a:lnTo>
                    <a:pt x="20310" y="14728"/>
                  </a:lnTo>
                  <a:cubicBezTo>
                    <a:pt x="20310" y="14728"/>
                    <a:pt x="20430" y="15121"/>
                    <a:pt x="19954" y="15200"/>
                  </a:cubicBezTo>
                  <a:cubicBezTo>
                    <a:pt x="19913" y="15200"/>
                    <a:pt x="19875" y="15241"/>
                    <a:pt x="19875" y="15279"/>
                  </a:cubicBezTo>
                  <a:cubicBezTo>
                    <a:pt x="19875" y="15358"/>
                    <a:pt x="19875" y="15987"/>
                    <a:pt x="19477" y="15949"/>
                  </a:cubicBezTo>
                  <a:cubicBezTo>
                    <a:pt x="19436" y="15949"/>
                    <a:pt x="19398" y="15987"/>
                    <a:pt x="19398" y="16066"/>
                  </a:cubicBezTo>
                  <a:cubicBezTo>
                    <a:pt x="19398" y="16144"/>
                    <a:pt x="19436" y="17246"/>
                    <a:pt x="18445" y="17325"/>
                  </a:cubicBezTo>
                  <a:cubicBezTo>
                    <a:pt x="18404" y="17325"/>
                    <a:pt x="18366" y="17366"/>
                    <a:pt x="18366" y="17403"/>
                  </a:cubicBezTo>
                  <a:cubicBezTo>
                    <a:pt x="18366" y="17482"/>
                    <a:pt x="18366" y="17875"/>
                    <a:pt x="18086" y="17759"/>
                  </a:cubicBezTo>
                  <a:cubicBezTo>
                    <a:pt x="18007" y="17759"/>
                    <a:pt x="17969" y="17759"/>
                    <a:pt x="17927" y="17797"/>
                  </a:cubicBezTo>
                  <a:lnTo>
                    <a:pt x="17927" y="17838"/>
                  </a:lnTo>
                  <a:cubicBezTo>
                    <a:pt x="17927" y="17917"/>
                    <a:pt x="17810" y="18662"/>
                    <a:pt x="17133" y="18624"/>
                  </a:cubicBezTo>
                  <a:cubicBezTo>
                    <a:pt x="17054" y="18624"/>
                    <a:pt x="17054" y="18662"/>
                    <a:pt x="17016" y="18662"/>
                  </a:cubicBezTo>
                  <a:cubicBezTo>
                    <a:pt x="17016" y="18741"/>
                    <a:pt x="16657" y="19569"/>
                    <a:pt x="15942" y="19371"/>
                  </a:cubicBezTo>
                  <a:cubicBezTo>
                    <a:pt x="15904" y="19333"/>
                    <a:pt x="15825" y="19371"/>
                    <a:pt x="15825" y="19411"/>
                  </a:cubicBezTo>
                  <a:cubicBezTo>
                    <a:pt x="15825" y="19490"/>
                    <a:pt x="15666" y="19921"/>
                    <a:pt x="15189" y="19606"/>
                  </a:cubicBezTo>
                  <a:cubicBezTo>
                    <a:pt x="15148" y="19569"/>
                    <a:pt x="15110" y="19606"/>
                    <a:pt x="15069" y="19648"/>
                  </a:cubicBezTo>
                  <a:cubicBezTo>
                    <a:pt x="15069" y="19648"/>
                    <a:pt x="14634" y="20551"/>
                    <a:pt x="13839" y="20236"/>
                  </a:cubicBezTo>
                  <a:cubicBezTo>
                    <a:pt x="13798" y="20198"/>
                    <a:pt x="13760" y="20236"/>
                    <a:pt x="13719" y="20277"/>
                  </a:cubicBezTo>
                  <a:lnTo>
                    <a:pt x="13719" y="20315"/>
                  </a:lnTo>
                  <a:cubicBezTo>
                    <a:pt x="13719" y="20355"/>
                    <a:pt x="13639" y="20670"/>
                    <a:pt x="13125" y="20551"/>
                  </a:cubicBezTo>
                  <a:lnTo>
                    <a:pt x="13045" y="20551"/>
                  </a:lnTo>
                  <a:cubicBezTo>
                    <a:pt x="12966" y="20629"/>
                    <a:pt x="12131" y="21300"/>
                    <a:pt x="11416" y="20828"/>
                  </a:cubicBezTo>
                  <a:cubicBezTo>
                    <a:pt x="11378" y="20787"/>
                    <a:pt x="11336" y="20787"/>
                    <a:pt x="11298" y="20828"/>
                  </a:cubicBezTo>
                  <a:cubicBezTo>
                    <a:pt x="11257" y="20828"/>
                    <a:pt x="10860" y="21101"/>
                    <a:pt x="10463" y="20828"/>
                  </a:cubicBezTo>
                  <a:cubicBezTo>
                    <a:pt x="10425" y="20787"/>
                    <a:pt x="10383" y="20787"/>
                    <a:pt x="10383" y="20828"/>
                  </a:cubicBezTo>
                  <a:cubicBezTo>
                    <a:pt x="10383" y="20828"/>
                    <a:pt x="9827" y="21023"/>
                    <a:pt x="9710" y="20670"/>
                  </a:cubicBezTo>
                  <a:cubicBezTo>
                    <a:pt x="9669" y="20629"/>
                    <a:pt x="9631" y="20629"/>
                    <a:pt x="9631" y="20629"/>
                  </a:cubicBezTo>
                  <a:lnTo>
                    <a:pt x="9154" y="20551"/>
                  </a:lnTo>
                  <a:cubicBezTo>
                    <a:pt x="9154" y="20551"/>
                    <a:pt x="9113" y="20551"/>
                    <a:pt x="9113" y="20592"/>
                  </a:cubicBezTo>
                  <a:cubicBezTo>
                    <a:pt x="9113" y="20592"/>
                    <a:pt x="8678" y="20828"/>
                    <a:pt x="8557" y="20551"/>
                  </a:cubicBezTo>
                  <a:cubicBezTo>
                    <a:pt x="8557" y="20472"/>
                    <a:pt x="8477" y="20472"/>
                    <a:pt x="8439" y="20472"/>
                  </a:cubicBezTo>
                  <a:cubicBezTo>
                    <a:pt x="8439" y="20472"/>
                    <a:pt x="8042" y="20708"/>
                    <a:pt x="7763" y="20355"/>
                  </a:cubicBezTo>
                  <a:cubicBezTo>
                    <a:pt x="7725" y="20315"/>
                    <a:pt x="7683" y="20277"/>
                    <a:pt x="7645" y="20315"/>
                  </a:cubicBezTo>
                  <a:cubicBezTo>
                    <a:pt x="7604" y="20315"/>
                    <a:pt x="7248" y="20393"/>
                    <a:pt x="7169" y="20120"/>
                  </a:cubicBezTo>
                  <a:cubicBezTo>
                    <a:pt x="7169" y="20041"/>
                    <a:pt x="7128" y="20041"/>
                    <a:pt x="7089" y="20041"/>
                  </a:cubicBezTo>
                  <a:cubicBezTo>
                    <a:pt x="7010" y="20041"/>
                    <a:pt x="6216" y="20157"/>
                    <a:pt x="5857" y="19648"/>
                  </a:cubicBezTo>
                  <a:cubicBezTo>
                    <a:pt x="5857" y="19606"/>
                    <a:pt x="5819" y="19569"/>
                    <a:pt x="5777" y="19606"/>
                  </a:cubicBezTo>
                  <a:cubicBezTo>
                    <a:pt x="5739" y="19606"/>
                    <a:pt x="5422" y="19606"/>
                    <a:pt x="5422" y="19411"/>
                  </a:cubicBezTo>
                  <a:cubicBezTo>
                    <a:pt x="5422" y="19371"/>
                    <a:pt x="5380" y="19333"/>
                    <a:pt x="5342" y="19333"/>
                  </a:cubicBezTo>
                  <a:cubicBezTo>
                    <a:pt x="5301" y="19333"/>
                    <a:pt x="4945" y="19292"/>
                    <a:pt x="4866" y="18939"/>
                  </a:cubicBezTo>
                  <a:cubicBezTo>
                    <a:pt x="4866" y="18898"/>
                    <a:pt x="4824" y="18898"/>
                    <a:pt x="4786" y="18861"/>
                  </a:cubicBezTo>
                  <a:cubicBezTo>
                    <a:pt x="4786" y="18861"/>
                    <a:pt x="4269" y="18741"/>
                    <a:pt x="3992" y="18505"/>
                  </a:cubicBezTo>
                  <a:cubicBezTo>
                    <a:pt x="3872" y="18389"/>
                    <a:pt x="4110" y="18389"/>
                    <a:pt x="4110" y="18389"/>
                  </a:cubicBezTo>
                  <a:cubicBezTo>
                    <a:pt x="4189" y="18389"/>
                    <a:pt x="4230" y="18347"/>
                    <a:pt x="4230" y="18310"/>
                  </a:cubicBezTo>
                  <a:cubicBezTo>
                    <a:pt x="4230" y="18269"/>
                    <a:pt x="4189" y="18231"/>
                    <a:pt x="4151" y="18231"/>
                  </a:cubicBezTo>
                  <a:cubicBezTo>
                    <a:pt x="4151" y="18231"/>
                    <a:pt x="3039" y="17875"/>
                    <a:pt x="2881" y="17325"/>
                  </a:cubicBezTo>
                  <a:cubicBezTo>
                    <a:pt x="2881" y="17287"/>
                    <a:pt x="2881" y="17287"/>
                    <a:pt x="2839" y="17246"/>
                  </a:cubicBezTo>
                  <a:cubicBezTo>
                    <a:pt x="2839" y="17246"/>
                    <a:pt x="2760" y="17130"/>
                    <a:pt x="2760" y="16972"/>
                  </a:cubicBezTo>
                  <a:cubicBezTo>
                    <a:pt x="2760" y="16931"/>
                    <a:pt x="2760" y="16894"/>
                    <a:pt x="2722" y="16894"/>
                  </a:cubicBezTo>
                  <a:cubicBezTo>
                    <a:pt x="2680" y="16853"/>
                    <a:pt x="2007" y="16538"/>
                    <a:pt x="2086" y="16185"/>
                  </a:cubicBezTo>
                  <a:cubicBezTo>
                    <a:pt x="2086" y="16144"/>
                    <a:pt x="2086" y="16107"/>
                    <a:pt x="2045" y="16066"/>
                  </a:cubicBezTo>
                  <a:cubicBezTo>
                    <a:pt x="2045" y="16066"/>
                    <a:pt x="1568" y="15792"/>
                    <a:pt x="1648" y="15556"/>
                  </a:cubicBezTo>
                  <a:cubicBezTo>
                    <a:pt x="1648" y="15515"/>
                    <a:pt x="1648" y="15477"/>
                    <a:pt x="1610" y="15436"/>
                  </a:cubicBezTo>
                  <a:cubicBezTo>
                    <a:pt x="1610" y="15436"/>
                    <a:pt x="1251" y="15121"/>
                    <a:pt x="1451" y="14649"/>
                  </a:cubicBezTo>
                  <a:cubicBezTo>
                    <a:pt x="1451" y="14612"/>
                    <a:pt x="1410" y="14571"/>
                    <a:pt x="1372" y="14533"/>
                  </a:cubicBezTo>
                  <a:cubicBezTo>
                    <a:pt x="1330" y="14533"/>
                    <a:pt x="1054" y="14454"/>
                    <a:pt x="1133" y="14177"/>
                  </a:cubicBezTo>
                  <a:cubicBezTo>
                    <a:pt x="1133" y="14140"/>
                    <a:pt x="1133" y="14099"/>
                    <a:pt x="1092" y="14061"/>
                  </a:cubicBezTo>
                  <a:cubicBezTo>
                    <a:pt x="1054" y="14020"/>
                    <a:pt x="536" y="13589"/>
                    <a:pt x="695" y="12918"/>
                  </a:cubicBezTo>
                  <a:cubicBezTo>
                    <a:pt x="695" y="12881"/>
                    <a:pt x="695" y="12840"/>
                    <a:pt x="657" y="12840"/>
                  </a:cubicBezTo>
                  <a:cubicBezTo>
                    <a:pt x="616" y="12802"/>
                    <a:pt x="219" y="12368"/>
                    <a:pt x="339" y="11896"/>
                  </a:cubicBezTo>
                  <a:cubicBezTo>
                    <a:pt x="377" y="11858"/>
                    <a:pt x="339" y="11858"/>
                    <a:pt x="339" y="11817"/>
                  </a:cubicBezTo>
                  <a:cubicBezTo>
                    <a:pt x="339" y="11817"/>
                    <a:pt x="139" y="11581"/>
                    <a:pt x="260" y="11150"/>
                  </a:cubicBezTo>
                  <a:cubicBezTo>
                    <a:pt x="298" y="11150"/>
                    <a:pt x="260" y="11109"/>
                    <a:pt x="260" y="11071"/>
                  </a:cubicBezTo>
                  <a:cubicBezTo>
                    <a:pt x="260" y="11071"/>
                    <a:pt x="60" y="10794"/>
                    <a:pt x="377" y="10479"/>
                  </a:cubicBezTo>
                  <a:cubicBezTo>
                    <a:pt x="419" y="10442"/>
                    <a:pt x="419" y="10401"/>
                    <a:pt x="377" y="10363"/>
                  </a:cubicBezTo>
                  <a:cubicBezTo>
                    <a:pt x="339" y="10322"/>
                    <a:pt x="22" y="9850"/>
                    <a:pt x="298" y="9378"/>
                  </a:cubicBezTo>
                  <a:lnTo>
                    <a:pt x="298" y="9221"/>
                  </a:lnTo>
                  <a:cubicBezTo>
                    <a:pt x="219" y="9299"/>
                    <a:pt x="181" y="9378"/>
                    <a:pt x="101" y="9419"/>
                  </a:cubicBezTo>
                  <a:cubicBezTo>
                    <a:pt x="101" y="9419"/>
                    <a:pt x="60" y="9419"/>
                    <a:pt x="60" y="9456"/>
                  </a:cubicBezTo>
                  <a:cubicBezTo>
                    <a:pt x="-99" y="9850"/>
                    <a:pt x="101" y="10243"/>
                    <a:pt x="181" y="10401"/>
                  </a:cubicBezTo>
                  <a:cubicBezTo>
                    <a:pt x="-99" y="10756"/>
                    <a:pt x="22" y="11030"/>
                    <a:pt x="60" y="11150"/>
                  </a:cubicBezTo>
                  <a:cubicBezTo>
                    <a:pt x="-58" y="11543"/>
                    <a:pt x="101" y="11817"/>
                    <a:pt x="139" y="11896"/>
                  </a:cubicBezTo>
                  <a:cubicBezTo>
                    <a:pt x="60" y="12368"/>
                    <a:pt x="377" y="12802"/>
                    <a:pt x="498" y="12918"/>
                  </a:cubicBezTo>
                  <a:cubicBezTo>
                    <a:pt x="339" y="13589"/>
                    <a:pt x="774" y="14061"/>
                    <a:pt x="933" y="14177"/>
                  </a:cubicBezTo>
                  <a:cubicBezTo>
                    <a:pt x="895" y="14492"/>
                    <a:pt x="1092" y="14649"/>
                    <a:pt x="1213" y="14690"/>
                  </a:cubicBezTo>
                  <a:cubicBezTo>
                    <a:pt x="1092" y="15121"/>
                    <a:pt x="1330" y="15436"/>
                    <a:pt x="1451" y="15556"/>
                  </a:cubicBezTo>
                  <a:cubicBezTo>
                    <a:pt x="1410" y="15870"/>
                    <a:pt x="1769" y="16107"/>
                    <a:pt x="1886" y="16223"/>
                  </a:cubicBezTo>
                  <a:cubicBezTo>
                    <a:pt x="1848" y="16617"/>
                    <a:pt x="2404" y="16931"/>
                    <a:pt x="2563" y="17010"/>
                  </a:cubicBezTo>
                  <a:cubicBezTo>
                    <a:pt x="2563" y="17208"/>
                    <a:pt x="2642" y="17325"/>
                    <a:pt x="2680" y="17366"/>
                  </a:cubicBezTo>
                  <a:cubicBezTo>
                    <a:pt x="2839" y="17797"/>
                    <a:pt x="3395" y="18112"/>
                    <a:pt x="3754" y="18269"/>
                  </a:cubicBezTo>
                  <a:cubicBezTo>
                    <a:pt x="3675" y="18310"/>
                    <a:pt x="3675" y="18426"/>
                    <a:pt x="3872" y="18624"/>
                  </a:cubicBezTo>
                  <a:cubicBezTo>
                    <a:pt x="4110" y="18861"/>
                    <a:pt x="4548" y="19018"/>
                    <a:pt x="4666" y="19056"/>
                  </a:cubicBezTo>
                  <a:cubicBezTo>
                    <a:pt x="4786" y="19371"/>
                    <a:pt x="5104" y="19449"/>
                    <a:pt x="5222" y="19490"/>
                  </a:cubicBezTo>
                  <a:cubicBezTo>
                    <a:pt x="5263" y="19764"/>
                    <a:pt x="5619" y="19764"/>
                    <a:pt x="5739" y="19764"/>
                  </a:cubicBezTo>
                  <a:cubicBezTo>
                    <a:pt x="6095" y="20236"/>
                    <a:pt x="6772" y="20236"/>
                    <a:pt x="7010" y="20236"/>
                  </a:cubicBezTo>
                  <a:cubicBezTo>
                    <a:pt x="7169" y="20551"/>
                    <a:pt x="7486" y="20513"/>
                    <a:pt x="7645" y="20513"/>
                  </a:cubicBezTo>
                  <a:cubicBezTo>
                    <a:pt x="7922" y="20828"/>
                    <a:pt x="8280" y="20749"/>
                    <a:pt x="8439" y="20670"/>
                  </a:cubicBezTo>
                  <a:cubicBezTo>
                    <a:pt x="8598" y="21023"/>
                    <a:pt x="9033" y="20828"/>
                    <a:pt x="9154" y="20749"/>
                  </a:cubicBezTo>
                  <a:lnTo>
                    <a:pt x="9551" y="20787"/>
                  </a:lnTo>
                  <a:cubicBezTo>
                    <a:pt x="9748" y="21180"/>
                    <a:pt x="10224" y="21064"/>
                    <a:pt x="10383" y="20985"/>
                  </a:cubicBezTo>
                  <a:cubicBezTo>
                    <a:pt x="10822" y="21259"/>
                    <a:pt x="11219" y="21064"/>
                    <a:pt x="11378" y="20985"/>
                  </a:cubicBezTo>
                  <a:cubicBezTo>
                    <a:pt x="12092" y="21457"/>
                    <a:pt x="12966" y="20865"/>
                    <a:pt x="13125" y="20749"/>
                  </a:cubicBezTo>
                  <a:cubicBezTo>
                    <a:pt x="13639" y="20828"/>
                    <a:pt x="13798" y="20592"/>
                    <a:pt x="13878" y="20434"/>
                  </a:cubicBezTo>
                  <a:cubicBezTo>
                    <a:pt x="14592" y="20670"/>
                    <a:pt x="15031" y="20078"/>
                    <a:pt x="15189" y="19843"/>
                  </a:cubicBezTo>
                  <a:cubicBezTo>
                    <a:pt x="15666" y="20120"/>
                    <a:pt x="15904" y="19726"/>
                    <a:pt x="15983" y="19569"/>
                  </a:cubicBezTo>
                  <a:cubicBezTo>
                    <a:pt x="16698" y="19726"/>
                    <a:pt x="17095" y="19018"/>
                    <a:pt x="17175" y="18820"/>
                  </a:cubicBezTo>
                  <a:cubicBezTo>
                    <a:pt x="17848" y="18820"/>
                    <a:pt x="18048" y="18231"/>
                    <a:pt x="18086" y="17954"/>
                  </a:cubicBezTo>
                  <a:cubicBezTo>
                    <a:pt x="18483" y="18074"/>
                    <a:pt x="18563" y="17680"/>
                    <a:pt x="18563" y="17482"/>
                  </a:cubicBezTo>
                  <a:cubicBezTo>
                    <a:pt x="19477" y="17366"/>
                    <a:pt x="19595" y="16459"/>
                    <a:pt x="19595" y="16144"/>
                  </a:cubicBezTo>
                  <a:cubicBezTo>
                    <a:pt x="19992" y="16107"/>
                    <a:pt x="20072" y="15556"/>
                    <a:pt x="20072" y="15358"/>
                  </a:cubicBezTo>
                  <a:cubicBezTo>
                    <a:pt x="20469" y="15241"/>
                    <a:pt x="20510" y="14926"/>
                    <a:pt x="20510" y="14769"/>
                  </a:cubicBezTo>
                  <a:cubicBezTo>
                    <a:pt x="20907" y="14690"/>
                    <a:pt x="20945" y="14177"/>
                    <a:pt x="20945" y="14020"/>
                  </a:cubicBezTo>
                  <a:cubicBezTo>
                    <a:pt x="21342" y="13432"/>
                    <a:pt x="20907" y="12802"/>
                    <a:pt x="20748" y="12604"/>
                  </a:cubicBezTo>
                  <a:cubicBezTo>
                    <a:pt x="21304" y="12132"/>
                    <a:pt x="21104" y="11659"/>
                    <a:pt x="21025" y="11464"/>
                  </a:cubicBezTo>
                  <a:cubicBezTo>
                    <a:pt x="21225" y="11266"/>
                    <a:pt x="21145" y="10992"/>
                    <a:pt x="21066" y="10873"/>
                  </a:cubicBezTo>
                  <a:cubicBezTo>
                    <a:pt x="21501" y="10479"/>
                    <a:pt x="21263" y="10048"/>
                    <a:pt x="21183" y="9928"/>
                  </a:cubicBezTo>
                  <a:cubicBezTo>
                    <a:pt x="21422" y="9221"/>
                    <a:pt x="20945" y="8710"/>
                    <a:pt x="20669" y="8475"/>
                  </a:cubicBezTo>
                  <a:cubicBezTo>
                    <a:pt x="20828" y="8433"/>
                    <a:pt x="21025" y="8355"/>
                    <a:pt x="21025" y="8198"/>
                  </a:cubicBezTo>
                  <a:cubicBezTo>
                    <a:pt x="21025" y="8002"/>
                    <a:pt x="20748" y="7688"/>
                    <a:pt x="20628" y="7568"/>
                  </a:cubicBezTo>
                  <a:cubicBezTo>
                    <a:pt x="20866" y="7137"/>
                    <a:pt x="20548" y="6702"/>
                    <a:pt x="20430" y="6586"/>
                  </a:cubicBezTo>
                  <a:cubicBezTo>
                    <a:pt x="20469" y="6309"/>
                    <a:pt x="20351" y="6073"/>
                    <a:pt x="20230" y="5916"/>
                  </a:cubicBezTo>
                  <a:lnTo>
                    <a:pt x="20151" y="6152"/>
                  </a:lnTo>
                  <a:cubicBezTo>
                    <a:pt x="20230" y="6271"/>
                    <a:pt x="20272" y="6429"/>
                    <a:pt x="20230" y="6586"/>
                  </a:cubicBezTo>
                  <a:cubicBezTo>
                    <a:pt x="20230" y="6624"/>
                    <a:pt x="20230" y="6665"/>
                    <a:pt x="20272" y="6665"/>
                  </a:cubicBezTo>
                  <a:cubicBezTo>
                    <a:pt x="20272" y="6702"/>
                    <a:pt x="20707" y="7096"/>
                    <a:pt x="20389" y="7530"/>
                  </a:cubicBezTo>
                  <a:cubicBezTo>
                    <a:pt x="20389" y="7568"/>
                    <a:pt x="20389" y="7609"/>
                    <a:pt x="20430" y="7647"/>
                  </a:cubicBezTo>
                  <a:cubicBezTo>
                    <a:pt x="20469" y="7688"/>
                    <a:pt x="20828" y="8040"/>
                    <a:pt x="20828" y="8198"/>
                  </a:cubicBezTo>
                  <a:cubicBezTo>
                    <a:pt x="20828" y="8276"/>
                    <a:pt x="20389" y="8276"/>
                    <a:pt x="20389" y="8276"/>
                  </a:cubicBezTo>
                  <a:cubicBezTo>
                    <a:pt x="20351" y="8276"/>
                    <a:pt x="20310" y="8317"/>
                    <a:pt x="20310" y="8396"/>
                  </a:cubicBezTo>
                  <a:cubicBezTo>
                    <a:pt x="20310" y="8433"/>
                    <a:pt x="20310" y="8433"/>
                    <a:pt x="20351" y="8475"/>
                  </a:cubicBezTo>
                  <a:cubicBezTo>
                    <a:pt x="20430" y="8512"/>
                    <a:pt x="21304" y="9104"/>
                    <a:pt x="20986" y="9891"/>
                  </a:cubicBezTo>
                  <a:cubicBezTo>
                    <a:pt x="20986" y="9928"/>
                    <a:pt x="20986" y="9969"/>
                    <a:pt x="21025" y="9969"/>
                  </a:cubicBezTo>
                  <a:cubicBezTo>
                    <a:pt x="21025" y="9969"/>
                    <a:pt x="21342" y="10401"/>
                    <a:pt x="20907" y="10794"/>
                  </a:cubicBezTo>
                  <a:cubicBezTo>
                    <a:pt x="20866" y="10835"/>
                    <a:pt x="20866" y="10873"/>
                    <a:pt x="20866" y="10914"/>
                  </a:cubicBezTo>
                  <a:cubicBezTo>
                    <a:pt x="20907" y="10952"/>
                    <a:pt x="21066" y="11228"/>
                    <a:pt x="20828" y="11345"/>
                  </a:cubicBezTo>
                  <a:cubicBezTo>
                    <a:pt x="20786" y="11386"/>
                    <a:pt x="20786" y="11424"/>
                    <a:pt x="20828" y="11464"/>
                  </a:cubicBezTo>
                  <a:lnTo>
                    <a:pt x="20828" y="11502"/>
                  </a:lnTo>
                  <a:cubicBezTo>
                    <a:pt x="20828" y="11502"/>
                    <a:pt x="21225" y="12015"/>
                    <a:pt x="20548" y="12487"/>
                  </a:cubicBezTo>
                  <a:cubicBezTo>
                    <a:pt x="20510" y="12525"/>
                    <a:pt x="20510" y="12604"/>
                    <a:pt x="20548" y="12645"/>
                  </a:cubicBezTo>
                  <a:close/>
                  <a:moveTo>
                    <a:pt x="17689" y="2532"/>
                  </a:moveTo>
                  <a:cubicBezTo>
                    <a:pt x="17530" y="2416"/>
                    <a:pt x="17334" y="2375"/>
                    <a:pt x="17254" y="2337"/>
                  </a:cubicBezTo>
                  <a:cubicBezTo>
                    <a:pt x="17175" y="1944"/>
                    <a:pt x="16698" y="1865"/>
                    <a:pt x="16539" y="1824"/>
                  </a:cubicBezTo>
                  <a:cubicBezTo>
                    <a:pt x="16260" y="1393"/>
                    <a:pt x="15625" y="1273"/>
                    <a:pt x="15307" y="1236"/>
                  </a:cubicBezTo>
                  <a:cubicBezTo>
                    <a:pt x="15348" y="1157"/>
                    <a:pt x="15386" y="1037"/>
                    <a:pt x="15227" y="921"/>
                  </a:cubicBezTo>
                  <a:cubicBezTo>
                    <a:pt x="15069" y="842"/>
                    <a:pt x="14592" y="801"/>
                    <a:pt x="14354" y="801"/>
                  </a:cubicBezTo>
                  <a:cubicBezTo>
                    <a:pt x="14354" y="763"/>
                    <a:pt x="14395" y="685"/>
                    <a:pt x="14395" y="644"/>
                  </a:cubicBezTo>
                  <a:cubicBezTo>
                    <a:pt x="14395" y="565"/>
                    <a:pt x="14354" y="486"/>
                    <a:pt x="14274" y="408"/>
                  </a:cubicBezTo>
                  <a:cubicBezTo>
                    <a:pt x="14195" y="329"/>
                    <a:pt x="14116" y="291"/>
                    <a:pt x="13998" y="251"/>
                  </a:cubicBezTo>
                  <a:cubicBezTo>
                    <a:pt x="13719" y="172"/>
                    <a:pt x="13283" y="172"/>
                    <a:pt x="12886" y="329"/>
                  </a:cubicBezTo>
                  <a:cubicBezTo>
                    <a:pt x="12489" y="55"/>
                    <a:pt x="12013" y="251"/>
                    <a:pt x="11854" y="370"/>
                  </a:cubicBezTo>
                  <a:cubicBezTo>
                    <a:pt x="11536" y="14"/>
                    <a:pt x="11018" y="134"/>
                    <a:pt x="10860" y="213"/>
                  </a:cubicBezTo>
                  <a:cubicBezTo>
                    <a:pt x="10542" y="14"/>
                    <a:pt x="10224" y="134"/>
                    <a:pt x="10066" y="172"/>
                  </a:cubicBezTo>
                  <a:cubicBezTo>
                    <a:pt x="9907" y="-143"/>
                    <a:pt x="9430" y="55"/>
                    <a:pt x="9271" y="134"/>
                  </a:cubicBezTo>
                  <a:cubicBezTo>
                    <a:pt x="9154" y="55"/>
                    <a:pt x="9033" y="93"/>
                    <a:pt x="8916" y="172"/>
                  </a:cubicBezTo>
                  <a:cubicBezTo>
                    <a:pt x="8916" y="172"/>
                    <a:pt x="8954" y="213"/>
                    <a:pt x="8954" y="251"/>
                  </a:cubicBezTo>
                  <a:cubicBezTo>
                    <a:pt x="8995" y="291"/>
                    <a:pt x="9033" y="291"/>
                    <a:pt x="9075" y="251"/>
                  </a:cubicBezTo>
                  <a:cubicBezTo>
                    <a:pt x="9271" y="93"/>
                    <a:pt x="9551" y="55"/>
                    <a:pt x="9789" y="172"/>
                  </a:cubicBezTo>
                  <a:cubicBezTo>
                    <a:pt x="9869" y="213"/>
                    <a:pt x="9948" y="251"/>
                    <a:pt x="9986" y="329"/>
                  </a:cubicBezTo>
                  <a:cubicBezTo>
                    <a:pt x="9986" y="370"/>
                    <a:pt x="10027" y="370"/>
                    <a:pt x="10027" y="408"/>
                  </a:cubicBezTo>
                  <a:lnTo>
                    <a:pt x="10066" y="408"/>
                  </a:lnTo>
                  <a:cubicBezTo>
                    <a:pt x="10066" y="408"/>
                    <a:pt x="10463" y="172"/>
                    <a:pt x="10780" y="370"/>
                  </a:cubicBezTo>
                  <a:cubicBezTo>
                    <a:pt x="10822" y="408"/>
                    <a:pt x="10860" y="408"/>
                    <a:pt x="10860" y="370"/>
                  </a:cubicBezTo>
                  <a:cubicBezTo>
                    <a:pt x="10860" y="370"/>
                    <a:pt x="11457" y="134"/>
                    <a:pt x="11774" y="528"/>
                  </a:cubicBezTo>
                  <a:cubicBezTo>
                    <a:pt x="11774" y="606"/>
                    <a:pt x="11854" y="606"/>
                    <a:pt x="11892" y="565"/>
                  </a:cubicBezTo>
                  <a:cubicBezTo>
                    <a:pt x="11933" y="528"/>
                    <a:pt x="12410" y="213"/>
                    <a:pt x="12845" y="528"/>
                  </a:cubicBezTo>
                  <a:lnTo>
                    <a:pt x="12925" y="528"/>
                  </a:lnTo>
                  <a:cubicBezTo>
                    <a:pt x="13283" y="370"/>
                    <a:pt x="13680" y="370"/>
                    <a:pt x="13957" y="449"/>
                  </a:cubicBezTo>
                  <a:cubicBezTo>
                    <a:pt x="14036" y="449"/>
                    <a:pt x="14116" y="486"/>
                    <a:pt x="14157" y="528"/>
                  </a:cubicBezTo>
                  <a:cubicBezTo>
                    <a:pt x="14157" y="565"/>
                    <a:pt x="14195" y="606"/>
                    <a:pt x="14195" y="644"/>
                  </a:cubicBezTo>
                  <a:cubicBezTo>
                    <a:pt x="14195" y="685"/>
                    <a:pt x="14157" y="763"/>
                    <a:pt x="14078" y="801"/>
                  </a:cubicBezTo>
                  <a:cubicBezTo>
                    <a:pt x="14036" y="842"/>
                    <a:pt x="14036" y="921"/>
                    <a:pt x="14078" y="959"/>
                  </a:cubicBezTo>
                  <a:lnTo>
                    <a:pt x="14116" y="1000"/>
                  </a:lnTo>
                  <a:cubicBezTo>
                    <a:pt x="14157" y="1000"/>
                    <a:pt x="14989" y="1000"/>
                    <a:pt x="15148" y="1116"/>
                  </a:cubicBezTo>
                  <a:cubicBezTo>
                    <a:pt x="15189" y="1157"/>
                    <a:pt x="15069" y="1273"/>
                    <a:pt x="15069" y="1273"/>
                  </a:cubicBezTo>
                  <a:cubicBezTo>
                    <a:pt x="15031" y="1314"/>
                    <a:pt x="15031" y="1352"/>
                    <a:pt x="15069" y="1393"/>
                  </a:cubicBezTo>
                  <a:cubicBezTo>
                    <a:pt x="15110" y="1431"/>
                    <a:pt x="15110" y="1431"/>
                    <a:pt x="15148" y="1431"/>
                  </a:cubicBezTo>
                  <a:cubicBezTo>
                    <a:pt x="15148" y="1431"/>
                    <a:pt x="16101" y="1431"/>
                    <a:pt x="16419" y="1982"/>
                  </a:cubicBezTo>
                  <a:cubicBezTo>
                    <a:pt x="16419" y="2022"/>
                    <a:pt x="16460" y="2022"/>
                    <a:pt x="16498" y="2022"/>
                  </a:cubicBezTo>
                  <a:cubicBezTo>
                    <a:pt x="16578" y="2022"/>
                    <a:pt x="17054" y="2060"/>
                    <a:pt x="17054" y="2416"/>
                  </a:cubicBezTo>
                  <a:cubicBezTo>
                    <a:pt x="17054" y="2454"/>
                    <a:pt x="17095" y="2494"/>
                    <a:pt x="17175" y="2494"/>
                  </a:cubicBezTo>
                  <a:cubicBezTo>
                    <a:pt x="17175" y="2532"/>
                    <a:pt x="17292" y="2532"/>
                    <a:pt x="17413" y="2573"/>
                  </a:cubicBezTo>
                  <a:close/>
                  <a:moveTo>
                    <a:pt x="2839" y="4068"/>
                  </a:moveTo>
                  <a:cubicBezTo>
                    <a:pt x="2881" y="3990"/>
                    <a:pt x="2960" y="3911"/>
                    <a:pt x="3077" y="3870"/>
                  </a:cubicBezTo>
                  <a:cubicBezTo>
                    <a:pt x="3119" y="3870"/>
                    <a:pt x="3119" y="3870"/>
                    <a:pt x="3119" y="3832"/>
                  </a:cubicBezTo>
                  <a:cubicBezTo>
                    <a:pt x="3157" y="3832"/>
                    <a:pt x="3157" y="3832"/>
                    <a:pt x="3157" y="3791"/>
                  </a:cubicBezTo>
                  <a:cubicBezTo>
                    <a:pt x="3157" y="3791"/>
                    <a:pt x="3157" y="3754"/>
                    <a:pt x="3198" y="3713"/>
                  </a:cubicBezTo>
                  <a:cubicBezTo>
                    <a:pt x="3198" y="3555"/>
                    <a:pt x="3277" y="3203"/>
                    <a:pt x="3436" y="3240"/>
                  </a:cubicBezTo>
                  <a:cubicBezTo>
                    <a:pt x="3436" y="3281"/>
                    <a:pt x="3474" y="3281"/>
                    <a:pt x="3516" y="3240"/>
                  </a:cubicBezTo>
                  <a:lnTo>
                    <a:pt x="3554" y="3203"/>
                  </a:lnTo>
                  <a:cubicBezTo>
                    <a:pt x="3554" y="3203"/>
                    <a:pt x="3754" y="2180"/>
                    <a:pt x="3951" y="2375"/>
                  </a:cubicBezTo>
                  <a:cubicBezTo>
                    <a:pt x="3992" y="2416"/>
                    <a:pt x="4072" y="2416"/>
                    <a:pt x="4110" y="2375"/>
                  </a:cubicBezTo>
                  <a:cubicBezTo>
                    <a:pt x="4189" y="2296"/>
                    <a:pt x="4904" y="1236"/>
                    <a:pt x="5819" y="1393"/>
                  </a:cubicBezTo>
                  <a:cubicBezTo>
                    <a:pt x="5819" y="1431"/>
                    <a:pt x="5857" y="1393"/>
                    <a:pt x="5898" y="1393"/>
                  </a:cubicBezTo>
                  <a:cubicBezTo>
                    <a:pt x="5898" y="1352"/>
                    <a:pt x="6492" y="685"/>
                    <a:pt x="6692" y="644"/>
                  </a:cubicBezTo>
                  <a:cubicBezTo>
                    <a:pt x="6772" y="644"/>
                    <a:pt x="6772" y="842"/>
                    <a:pt x="6730" y="842"/>
                  </a:cubicBezTo>
                  <a:cubicBezTo>
                    <a:pt x="6730" y="880"/>
                    <a:pt x="6772" y="880"/>
                    <a:pt x="6772" y="880"/>
                  </a:cubicBezTo>
                  <a:cubicBezTo>
                    <a:pt x="6810" y="842"/>
                    <a:pt x="6931" y="842"/>
                    <a:pt x="7010" y="842"/>
                  </a:cubicBezTo>
                  <a:lnTo>
                    <a:pt x="7048" y="801"/>
                  </a:lnTo>
                  <a:cubicBezTo>
                    <a:pt x="7128" y="644"/>
                    <a:pt x="7248" y="565"/>
                    <a:pt x="7407" y="528"/>
                  </a:cubicBezTo>
                  <a:cubicBezTo>
                    <a:pt x="7445" y="528"/>
                    <a:pt x="7486" y="486"/>
                    <a:pt x="7524" y="486"/>
                  </a:cubicBezTo>
                  <a:cubicBezTo>
                    <a:pt x="7566" y="408"/>
                    <a:pt x="7604" y="329"/>
                    <a:pt x="7683" y="251"/>
                  </a:cubicBezTo>
                  <a:cubicBezTo>
                    <a:pt x="7407" y="251"/>
                    <a:pt x="7089" y="486"/>
                    <a:pt x="6931" y="644"/>
                  </a:cubicBezTo>
                  <a:cubicBezTo>
                    <a:pt x="6889" y="528"/>
                    <a:pt x="6810" y="408"/>
                    <a:pt x="6613" y="449"/>
                  </a:cubicBezTo>
                  <a:cubicBezTo>
                    <a:pt x="6413" y="528"/>
                    <a:pt x="5936" y="1078"/>
                    <a:pt x="5777" y="1195"/>
                  </a:cubicBezTo>
                  <a:cubicBezTo>
                    <a:pt x="4904" y="1078"/>
                    <a:pt x="4230" y="1903"/>
                    <a:pt x="4030" y="2180"/>
                  </a:cubicBezTo>
                  <a:cubicBezTo>
                    <a:pt x="3675" y="1982"/>
                    <a:pt x="3436" y="2809"/>
                    <a:pt x="3395" y="3083"/>
                  </a:cubicBezTo>
                  <a:cubicBezTo>
                    <a:pt x="3077" y="3083"/>
                    <a:pt x="2998" y="3555"/>
                    <a:pt x="2998" y="3713"/>
                  </a:cubicBezTo>
                  <a:cubicBezTo>
                    <a:pt x="2722" y="3791"/>
                    <a:pt x="2601" y="3990"/>
                    <a:pt x="2521" y="4185"/>
                  </a:cubicBezTo>
                  <a:cubicBezTo>
                    <a:pt x="2642" y="4147"/>
                    <a:pt x="2722" y="4106"/>
                    <a:pt x="2839" y="406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76" name="Google Shape;4670;p38"/>
            <p:cNvSpPr/>
            <p:nvPr/>
          </p:nvSpPr>
          <p:spPr>
            <a:xfrm>
              <a:off x="1410635" y="468326"/>
              <a:ext cx="213213" cy="192862"/>
            </a:xfrm>
            <a:custGeom>
              <a:avLst/>
              <a:gdLst/>
              <a:ahLst/>
              <a:cxnLst>
                <a:cxn ang="0">
                  <a:pos x="wd2" y="hd2"/>
                </a:cxn>
                <a:cxn ang="5400000">
                  <a:pos x="wd2" y="hd2"/>
                </a:cxn>
                <a:cxn ang="10800000">
                  <a:pos x="wd2" y="hd2"/>
                </a:cxn>
                <a:cxn ang="16200000">
                  <a:pos x="wd2" y="hd2"/>
                </a:cxn>
              </a:cxnLst>
              <a:rect l="0" t="0" r="r" b="b"/>
              <a:pathLst>
                <a:path w="21600" h="21298" extrusionOk="0">
                  <a:moveTo>
                    <a:pt x="11893" y="7547"/>
                  </a:moveTo>
                  <a:cubicBezTo>
                    <a:pt x="12960" y="7957"/>
                    <a:pt x="13682" y="8333"/>
                    <a:pt x="14400" y="9116"/>
                  </a:cubicBezTo>
                  <a:cubicBezTo>
                    <a:pt x="15122" y="9527"/>
                    <a:pt x="16562" y="10686"/>
                    <a:pt x="16935" y="10686"/>
                  </a:cubicBezTo>
                  <a:cubicBezTo>
                    <a:pt x="17653" y="9903"/>
                    <a:pt x="18002" y="9527"/>
                    <a:pt x="19093" y="9116"/>
                  </a:cubicBezTo>
                  <a:cubicBezTo>
                    <a:pt x="20160" y="9116"/>
                    <a:pt x="20882" y="9116"/>
                    <a:pt x="21600" y="9903"/>
                  </a:cubicBezTo>
                  <a:lnTo>
                    <a:pt x="21600" y="11096"/>
                  </a:lnTo>
                  <a:cubicBezTo>
                    <a:pt x="20882" y="10686"/>
                    <a:pt x="19815" y="10310"/>
                    <a:pt x="19093" y="10310"/>
                  </a:cubicBezTo>
                  <a:cubicBezTo>
                    <a:pt x="18720" y="10686"/>
                    <a:pt x="17653" y="11096"/>
                    <a:pt x="17280" y="11096"/>
                  </a:cubicBezTo>
                  <a:cubicBezTo>
                    <a:pt x="18720" y="12666"/>
                    <a:pt x="19815" y="13826"/>
                    <a:pt x="20533" y="15395"/>
                  </a:cubicBezTo>
                  <a:lnTo>
                    <a:pt x="20533" y="16965"/>
                  </a:lnTo>
                  <a:cubicBezTo>
                    <a:pt x="18375" y="12256"/>
                    <a:pt x="10453" y="7170"/>
                    <a:pt x="9013" y="8333"/>
                  </a:cubicBezTo>
                  <a:cubicBezTo>
                    <a:pt x="8640" y="9116"/>
                    <a:pt x="9735" y="11096"/>
                    <a:pt x="10453" y="11880"/>
                  </a:cubicBezTo>
                  <a:cubicBezTo>
                    <a:pt x="10453" y="12256"/>
                    <a:pt x="10802" y="12666"/>
                    <a:pt x="10802" y="13042"/>
                  </a:cubicBezTo>
                  <a:cubicBezTo>
                    <a:pt x="10802" y="13449"/>
                    <a:pt x="10802" y="13042"/>
                    <a:pt x="10453" y="13042"/>
                  </a:cubicBezTo>
                  <a:cubicBezTo>
                    <a:pt x="10802" y="13449"/>
                    <a:pt x="10802" y="13826"/>
                    <a:pt x="11175" y="13826"/>
                  </a:cubicBezTo>
                  <a:cubicBezTo>
                    <a:pt x="11520" y="14236"/>
                    <a:pt x="11520" y="14612"/>
                    <a:pt x="11520" y="15019"/>
                  </a:cubicBezTo>
                  <a:cubicBezTo>
                    <a:pt x="11893" y="15395"/>
                    <a:pt x="11893" y="15395"/>
                    <a:pt x="12242" y="15395"/>
                  </a:cubicBezTo>
                  <a:lnTo>
                    <a:pt x="14400" y="17752"/>
                  </a:lnTo>
                  <a:cubicBezTo>
                    <a:pt x="14773" y="18159"/>
                    <a:pt x="15840" y="18535"/>
                    <a:pt x="15122" y="19321"/>
                  </a:cubicBezTo>
                  <a:cubicBezTo>
                    <a:pt x="14055" y="19321"/>
                    <a:pt x="12960" y="17752"/>
                    <a:pt x="12242" y="17375"/>
                  </a:cubicBezTo>
                  <a:cubicBezTo>
                    <a:pt x="12242" y="18535"/>
                    <a:pt x="12615" y="19321"/>
                    <a:pt x="11893" y="20891"/>
                  </a:cubicBezTo>
                  <a:cubicBezTo>
                    <a:pt x="11175" y="20891"/>
                    <a:pt x="10453" y="20891"/>
                    <a:pt x="10080" y="21298"/>
                  </a:cubicBezTo>
                  <a:cubicBezTo>
                    <a:pt x="9358" y="20105"/>
                    <a:pt x="8640" y="19728"/>
                    <a:pt x="7573" y="20105"/>
                  </a:cubicBezTo>
                  <a:lnTo>
                    <a:pt x="7573" y="18535"/>
                  </a:lnTo>
                  <a:cubicBezTo>
                    <a:pt x="8295" y="18535"/>
                    <a:pt x="9013" y="18535"/>
                    <a:pt x="9735" y="18945"/>
                  </a:cubicBezTo>
                  <a:cubicBezTo>
                    <a:pt x="10453" y="19321"/>
                    <a:pt x="10453" y="20105"/>
                    <a:pt x="11175" y="20891"/>
                  </a:cubicBezTo>
                  <a:cubicBezTo>
                    <a:pt x="11893" y="18535"/>
                    <a:pt x="10802" y="15395"/>
                    <a:pt x="9358" y="13826"/>
                  </a:cubicBezTo>
                  <a:cubicBezTo>
                    <a:pt x="7573" y="11880"/>
                    <a:pt x="6133" y="13826"/>
                    <a:pt x="5415" y="15019"/>
                  </a:cubicBezTo>
                  <a:lnTo>
                    <a:pt x="5038" y="15019"/>
                  </a:lnTo>
                  <a:lnTo>
                    <a:pt x="5038" y="14612"/>
                  </a:lnTo>
                  <a:lnTo>
                    <a:pt x="4693" y="14612"/>
                  </a:lnTo>
                  <a:lnTo>
                    <a:pt x="4693" y="14236"/>
                  </a:lnTo>
                  <a:cubicBezTo>
                    <a:pt x="5038" y="13449"/>
                    <a:pt x="5760" y="13042"/>
                    <a:pt x="5760" y="12666"/>
                  </a:cubicBezTo>
                  <a:cubicBezTo>
                    <a:pt x="6855" y="11880"/>
                    <a:pt x="7573" y="11473"/>
                    <a:pt x="9358" y="12256"/>
                  </a:cubicBezTo>
                  <a:cubicBezTo>
                    <a:pt x="8640" y="11096"/>
                    <a:pt x="6855" y="7957"/>
                    <a:pt x="9013" y="7170"/>
                  </a:cubicBezTo>
                  <a:lnTo>
                    <a:pt x="11175" y="7170"/>
                  </a:lnTo>
                  <a:cubicBezTo>
                    <a:pt x="11175" y="5601"/>
                    <a:pt x="11175" y="5194"/>
                    <a:pt x="10080" y="4407"/>
                  </a:cubicBezTo>
                  <a:cubicBezTo>
                    <a:pt x="9358" y="3624"/>
                    <a:pt x="8295" y="3244"/>
                    <a:pt x="7200" y="2837"/>
                  </a:cubicBezTo>
                  <a:cubicBezTo>
                    <a:pt x="5760" y="2461"/>
                    <a:pt x="4693" y="2054"/>
                    <a:pt x="3598" y="1675"/>
                  </a:cubicBezTo>
                  <a:cubicBezTo>
                    <a:pt x="2535" y="1675"/>
                    <a:pt x="718" y="1268"/>
                    <a:pt x="0" y="485"/>
                  </a:cubicBezTo>
                  <a:cubicBezTo>
                    <a:pt x="373" y="-302"/>
                    <a:pt x="1095" y="105"/>
                    <a:pt x="1813" y="105"/>
                  </a:cubicBezTo>
                  <a:cubicBezTo>
                    <a:pt x="2535" y="485"/>
                    <a:pt x="3253" y="485"/>
                    <a:pt x="3975" y="485"/>
                  </a:cubicBezTo>
                  <a:cubicBezTo>
                    <a:pt x="6478" y="1268"/>
                    <a:pt x="9358" y="2054"/>
                    <a:pt x="11175" y="3624"/>
                  </a:cubicBezTo>
                  <a:cubicBezTo>
                    <a:pt x="12615" y="5194"/>
                    <a:pt x="11893" y="5977"/>
                    <a:pt x="11893" y="7547"/>
                  </a:cubicBezTo>
                  <a:close/>
                  <a:moveTo>
                    <a:pt x="20533" y="19728"/>
                  </a:moveTo>
                  <a:lnTo>
                    <a:pt x="20533" y="18159"/>
                  </a:lnTo>
                  <a:cubicBezTo>
                    <a:pt x="19815" y="18159"/>
                    <a:pt x="19442" y="17752"/>
                    <a:pt x="18720" y="17752"/>
                  </a:cubicBezTo>
                  <a:cubicBezTo>
                    <a:pt x="17653" y="18159"/>
                    <a:pt x="16935" y="19321"/>
                    <a:pt x="16562" y="20891"/>
                  </a:cubicBezTo>
                  <a:cubicBezTo>
                    <a:pt x="16935" y="20891"/>
                    <a:pt x="17280" y="20891"/>
                    <a:pt x="18002" y="20515"/>
                  </a:cubicBezTo>
                  <a:cubicBezTo>
                    <a:pt x="18002" y="20515"/>
                    <a:pt x="18002" y="20105"/>
                    <a:pt x="18375" y="19728"/>
                  </a:cubicBezTo>
                  <a:cubicBezTo>
                    <a:pt x="18720" y="19321"/>
                    <a:pt x="18720" y="18945"/>
                    <a:pt x="19815" y="19321"/>
                  </a:cubicBezTo>
                  <a:cubicBezTo>
                    <a:pt x="19815" y="19321"/>
                    <a:pt x="20160" y="19321"/>
                    <a:pt x="20533" y="1972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77" name="Google Shape;4671;p38"/>
            <p:cNvSpPr/>
            <p:nvPr/>
          </p:nvSpPr>
          <p:spPr>
            <a:xfrm>
              <a:off x="1982913" y="661186"/>
              <a:ext cx="35522" cy="78195"/>
            </a:xfrm>
            <a:custGeom>
              <a:avLst/>
              <a:gdLst/>
              <a:ahLst/>
              <a:cxnLst>
                <a:cxn ang="0">
                  <a:pos x="wd2" y="hd2"/>
                </a:cxn>
                <a:cxn ang="5400000">
                  <a:pos x="wd2" y="hd2"/>
                </a:cxn>
                <a:cxn ang="10800000">
                  <a:pos x="wd2" y="hd2"/>
                </a:cxn>
                <a:cxn ang="16200000">
                  <a:pos x="wd2" y="hd2"/>
                </a:cxn>
              </a:cxnLst>
              <a:rect l="0" t="0" r="r" b="b"/>
              <a:pathLst>
                <a:path w="21600" h="21600" extrusionOk="0">
                  <a:moveTo>
                    <a:pt x="8644" y="0"/>
                  </a:moveTo>
                  <a:cubicBezTo>
                    <a:pt x="12956" y="941"/>
                    <a:pt x="15029" y="2909"/>
                    <a:pt x="17287" y="4868"/>
                  </a:cubicBezTo>
                  <a:cubicBezTo>
                    <a:pt x="19360" y="6835"/>
                    <a:pt x="19360" y="8794"/>
                    <a:pt x="21600" y="10762"/>
                  </a:cubicBezTo>
                  <a:cubicBezTo>
                    <a:pt x="17287" y="12721"/>
                    <a:pt x="17287" y="14688"/>
                    <a:pt x="15029" y="16647"/>
                  </a:cubicBezTo>
                  <a:cubicBezTo>
                    <a:pt x="15029" y="11780"/>
                    <a:pt x="12956" y="5894"/>
                    <a:pt x="4313" y="1967"/>
                  </a:cubicBezTo>
                  <a:lnTo>
                    <a:pt x="0" y="0"/>
                  </a:lnTo>
                  <a:close/>
                  <a:moveTo>
                    <a:pt x="12956" y="21600"/>
                  </a:moveTo>
                  <a:cubicBezTo>
                    <a:pt x="8644" y="20574"/>
                    <a:pt x="2072" y="19633"/>
                    <a:pt x="0" y="18615"/>
                  </a:cubicBezTo>
                  <a:cubicBezTo>
                    <a:pt x="4313" y="16647"/>
                    <a:pt x="10716" y="17673"/>
                    <a:pt x="15029" y="18615"/>
                  </a:cubicBezTo>
                  <a:cubicBezTo>
                    <a:pt x="12956" y="19633"/>
                    <a:pt x="12956" y="20574"/>
                    <a:pt x="12956"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78" name="Google Shape;4672;p38"/>
            <p:cNvSpPr/>
            <p:nvPr/>
          </p:nvSpPr>
          <p:spPr>
            <a:xfrm>
              <a:off x="995017" y="557504"/>
              <a:ext cx="245049" cy="110806"/>
            </a:xfrm>
            <a:custGeom>
              <a:avLst/>
              <a:gdLst/>
              <a:ahLst/>
              <a:cxnLst>
                <a:cxn ang="0">
                  <a:pos x="wd2" y="hd2"/>
                </a:cxn>
                <a:cxn ang="5400000">
                  <a:pos x="wd2" y="hd2"/>
                </a:cxn>
                <a:cxn ang="10800000">
                  <a:pos x="wd2" y="hd2"/>
                </a:cxn>
                <a:cxn ang="16200000">
                  <a:pos x="wd2" y="hd2"/>
                </a:cxn>
              </a:cxnLst>
              <a:rect l="0" t="0" r="r" b="b"/>
              <a:pathLst>
                <a:path w="21600" h="21047" extrusionOk="0">
                  <a:moveTo>
                    <a:pt x="19719" y="12241"/>
                  </a:moveTo>
                  <a:cubicBezTo>
                    <a:pt x="20347" y="10894"/>
                    <a:pt x="20972" y="8194"/>
                    <a:pt x="21600" y="8894"/>
                  </a:cubicBezTo>
                  <a:cubicBezTo>
                    <a:pt x="21600" y="9541"/>
                    <a:pt x="21300" y="10894"/>
                    <a:pt x="20972" y="12241"/>
                  </a:cubicBezTo>
                  <a:cubicBezTo>
                    <a:pt x="20347" y="12241"/>
                    <a:pt x="19719" y="12947"/>
                    <a:pt x="19094" y="13594"/>
                  </a:cubicBezTo>
                  <a:cubicBezTo>
                    <a:pt x="17841" y="13594"/>
                    <a:pt x="17541" y="13594"/>
                    <a:pt x="16588" y="12241"/>
                  </a:cubicBezTo>
                  <a:cubicBezTo>
                    <a:pt x="16588" y="12947"/>
                    <a:pt x="16588" y="13594"/>
                    <a:pt x="16913" y="13594"/>
                  </a:cubicBezTo>
                  <a:cubicBezTo>
                    <a:pt x="16913" y="14294"/>
                    <a:pt x="17213" y="14941"/>
                    <a:pt x="17213" y="14941"/>
                  </a:cubicBezTo>
                  <a:lnTo>
                    <a:pt x="17213" y="17641"/>
                  </a:lnTo>
                  <a:cubicBezTo>
                    <a:pt x="17213" y="17641"/>
                    <a:pt x="17213" y="18347"/>
                    <a:pt x="16913" y="18347"/>
                  </a:cubicBezTo>
                  <a:cubicBezTo>
                    <a:pt x="16913" y="17641"/>
                    <a:pt x="16913" y="16294"/>
                    <a:pt x="15660" y="13594"/>
                  </a:cubicBezTo>
                  <a:cubicBezTo>
                    <a:pt x="15335" y="12241"/>
                    <a:pt x="15035" y="11594"/>
                    <a:pt x="14708" y="10894"/>
                  </a:cubicBezTo>
                  <a:lnTo>
                    <a:pt x="13782" y="8894"/>
                  </a:lnTo>
                  <a:cubicBezTo>
                    <a:pt x="13154" y="8194"/>
                    <a:pt x="11577" y="5494"/>
                    <a:pt x="10023" y="3494"/>
                  </a:cubicBezTo>
                  <a:cubicBezTo>
                    <a:pt x="10324" y="2794"/>
                    <a:pt x="10324" y="2147"/>
                    <a:pt x="10648" y="1441"/>
                  </a:cubicBezTo>
                  <a:cubicBezTo>
                    <a:pt x="11276" y="2794"/>
                    <a:pt x="12202" y="4141"/>
                    <a:pt x="12830" y="4847"/>
                  </a:cubicBezTo>
                  <a:lnTo>
                    <a:pt x="14407" y="7547"/>
                  </a:lnTo>
                  <a:cubicBezTo>
                    <a:pt x="14082" y="2147"/>
                    <a:pt x="17541" y="-553"/>
                    <a:pt x="18166" y="94"/>
                  </a:cubicBezTo>
                  <a:cubicBezTo>
                    <a:pt x="18166" y="794"/>
                    <a:pt x="17213" y="2147"/>
                    <a:pt x="16588" y="2794"/>
                  </a:cubicBezTo>
                  <a:cubicBezTo>
                    <a:pt x="16288" y="3494"/>
                    <a:pt x="15335" y="5494"/>
                    <a:pt x="15335" y="6841"/>
                  </a:cubicBezTo>
                  <a:cubicBezTo>
                    <a:pt x="15660" y="8894"/>
                    <a:pt x="16288" y="10247"/>
                    <a:pt x="16913" y="10894"/>
                  </a:cubicBezTo>
                  <a:cubicBezTo>
                    <a:pt x="17841" y="11594"/>
                    <a:pt x="18466" y="12241"/>
                    <a:pt x="19719" y="12241"/>
                  </a:cubicBezTo>
                  <a:close/>
                  <a:moveTo>
                    <a:pt x="8443" y="6841"/>
                  </a:moveTo>
                  <a:cubicBezTo>
                    <a:pt x="8443" y="7547"/>
                    <a:pt x="8143" y="7547"/>
                    <a:pt x="8143" y="7547"/>
                  </a:cubicBezTo>
                  <a:cubicBezTo>
                    <a:pt x="8143" y="7547"/>
                    <a:pt x="7818" y="7547"/>
                    <a:pt x="7518" y="8194"/>
                  </a:cubicBezTo>
                  <a:cubicBezTo>
                    <a:pt x="8143" y="10247"/>
                    <a:pt x="7818" y="10894"/>
                    <a:pt x="9396" y="14294"/>
                  </a:cubicBezTo>
                  <a:cubicBezTo>
                    <a:pt x="10023" y="15647"/>
                    <a:pt x="10949" y="17641"/>
                    <a:pt x="11901" y="17641"/>
                  </a:cubicBezTo>
                  <a:cubicBezTo>
                    <a:pt x="11901" y="16294"/>
                    <a:pt x="11577" y="16294"/>
                    <a:pt x="11276" y="15647"/>
                  </a:cubicBezTo>
                  <a:cubicBezTo>
                    <a:pt x="10648" y="14941"/>
                    <a:pt x="9696" y="12241"/>
                    <a:pt x="9396" y="10894"/>
                  </a:cubicBezTo>
                  <a:cubicBezTo>
                    <a:pt x="9071" y="10247"/>
                    <a:pt x="8770" y="8894"/>
                    <a:pt x="8443" y="6841"/>
                  </a:cubicBezTo>
                  <a:close/>
                  <a:moveTo>
                    <a:pt x="4384" y="10894"/>
                  </a:moveTo>
                  <a:cubicBezTo>
                    <a:pt x="4684" y="11594"/>
                    <a:pt x="5012" y="12241"/>
                    <a:pt x="5012" y="12947"/>
                  </a:cubicBezTo>
                  <a:cubicBezTo>
                    <a:pt x="4684" y="12947"/>
                    <a:pt x="4384" y="12947"/>
                    <a:pt x="4059" y="12241"/>
                  </a:cubicBezTo>
                  <a:cubicBezTo>
                    <a:pt x="4059" y="11594"/>
                    <a:pt x="4384" y="11594"/>
                    <a:pt x="4384" y="10894"/>
                  </a:cubicBezTo>
                  <a:close/>
                  <a:moveTo>
                    <a:pt x="2178" y="14941"/>
                  </a:moveTo>
                  <a:cubicBezTo>
                    <a:pt x="1878" y="16294"/>
                    <a:pt x="1553" y="16994"/>
                    <a:pt x="1253" y="18347"/>
                  </a:cubicBezTo>
                  <a:lnTo>
                    <a:pt x="0" y="21047"/>
                  </a:lnTo>
                  <a:cubicBezTo>
                    <a:pt x="300" y="19694"/>
                    <a:pt x="300" y="18347"/>
                    <a:pt x="625" y="16994"/>
                  </a:cubicBezTo>
                  <a:lnTo>
                    <a:pt x="625" y="15647"/>
                  </a:lnTo>
                  <a:lnTo>
                    <a:pt x="925" y="15647"/>
                  </a:lnTo>
                  <a:cubicBezTo>
                    <a:pt x="1253" y="15647"/>
                    <a:pt x="1553" y="15647"/>
                    <a:pt x="2178" y="1494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79" name="Google Shape;4673;p38"/>
            <p:cNvSpPr/>
            <p:nvPr/>
          </p:nvSpPr>
          <p:spPr>
            <a:xfrm>
              <a:off x="2186214" y="798696"/>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7364"/>
                  </a:moveTo>
                  <a:cubicBezTo>
                    <a:pt x="21600" y="14175"/>
                    <a:pt x="10334" y="21600"/>
                    <a:pt x="10334" y="21600"/>
                  </a:cubicBezTo>
                  <a:cubicBezTo>
                    <a:pt x="0" y="21600"/>
                    <a:pt x="0" y="7364"/>
                    <a:pt x="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0" name="Google Shape;4674;p38"/>
            <p:cNvSpPr/>
            <p:nvPr/>
          </p:nvSpPr>
          <p:spPr>
            <a:xfrm>
              <a:off x="867059" y="1735473"/>
              <a:ext cx="262979" cy="212138"/>
            </a:xfrm>
            <a:custGeom>
              <a:avLst/>
              <a:gdLst/>
              <a:ahLst/>
              <a:cxnLst>
                <a:cxn ang="0">
                  <a:pos x="wd2" y="hd2"/>
                </a:cxn>
                <a:cxn ang="5400000">
                  <a:pos x="wd2" y="hd2"/>
                </a:cxn>
                <a:cxn ang="10800000">
                  <a:pos x="wd2" y="hd2"/>
                </a:cxn>
                <a:cxn ang="16200000">
                  <a:pos x="wd2" y="hd2"/>
                </a:cxn>
              </a:cxnLst>
              <a:rect l="0" t="0" r="r" b="b"/>
              <a:pathLst>
                <a:path w="21600" h="20454" extrusionOk="0">
                  <a:moveTo>
                    <a:pt x="5255" y="3321"/>
                  </a:moveTo>
                  <a:cubicBezTo>
                    <a:pt x="6120" y="3321"/>
                    <a:pt x="11093" y="5378"/>
                    <a:pt x="10510" y="2966"/>
                  </a:cubicBezTo>
                  <a:cubicBezTo>
                    <a:pt x="10205" y="2279"/>
                    <a:pt x="9622" y="1595"/>
                    <a:pt x="8758" y="1267"/>
                  </a:cubicBezTo>
                  <a:cubicBezTo>
                    <a:pt x="7005" y="580"/>
                    <a:pt x="6423" y="1595"/>
                    <a:pt x="5837" y="1267"/>
                  </a:cubicBezTo>
                  <a:cubicBezTo>
                    <a:pt x="5837" y="580"/>
                    <a:pt x="7287" y="-462"/>
                    <a:pt x="9037" y="225"/>
                  </a:cubicBezTo>
                  <a:cubicBezTo>
                    <a:pt x="11957" y="1595"/>
                    <a:pt x="12540" y="5378"/>
                    <a:pt x="9340" y="5378"/>
                  </a:cubicBezTo>
                  <a:cubicBezTo>
                    <a:pt x="7870" y="5378"/>
                    <a:pt x="6423" y="4692"/>
                    <a:pt x="5255" y="4008"/>
                  </a:cubicBezTo>
                  <a:cubicBezTo>
                    <a:pt x="5535" y="5378"/>
                    <a:pt x="5837" y="5707"/>
                    <a:pt x="4952" y="7077"/>
                  </a:cubicBezTo>
                  <a:cubicBezTo>
                    <a:pt x="5535" y="8448"/>
                    <a:pt x="6423" y="9132"/>
                    <a:pt x="7870" y="9818"/>
                  </a:cubicBezTo>
                  <a:cubicBezTo>
                    <a:pt x="9622" y="10860"/>
                    <a:pt x="10205" y="10860"/>
                    <a:pt x="11957" y="10860"/>
                  </a:cubicBezTo>
                  <a:cubicBezTo>
                    <a:pt x="11957" y="10174"/>
                    <a:pt x="11678" y="9818"/>
                    <a:pt x="11678" y="9132"/>
                  </a:cubicBezTo>
                  <a:cubicBezTo>
                    <a:pt x="11678" y="8803"/>
                    <a:pt x="11678" y="7433"/>
                    <a:pt x="12260" y="7761"/>
                  </a:cubicBezTo>
                  <a:cubicBezTo>
                    <a:pt x="12540" y="8119"/>
                    <a:pt x="12260" y="8448"/>
                    <a:pt x="12260" y="8803"/>
                  </a:cubicBezTo>
                  <a:cubicBezTo>
                    <a:pt x="12540" y="9818"/>
                    <a:pt x="13125" y="10502"/>
                    <a:pt x="13707" y="11189"/>
                  </a:cubicBezTo>
                  <a:cubicBezTo>
                    <a:pt x="15460" y="12915"/>
                    <a:pt x="16627" y="12560"/>
                    <a:pt x="16348" y="13602"/>
                  </a:cubicBezTo>
                  <a:cubicBezTo>
                    <a:pt x="15763" y="13930"/>
                    <a:pt x="14595" y="13243"/>
                    <a:pt x="14013" y="12915"/>
                  </a:cubicBezTo>
                  <a:cubicBezTo>
                    <a:pt x="13707" y="13930"/>
                    <a:pt x="14013" y="15301"/>
                    <a:pt x="14292" y="16343"/>
                  </a:cubicBezTo>
                  <a:cubicBezTo>
                    <a:pt x="16042" y="21138"/>
                    <a:pt x="21018" y="18042"/>
                    <a:pt x="21600" y="19767"/>
                  </a:cubicBezTo>
                  <a:cubicBezTo>
                    <a:pt x="21297" y="20096"/>
                    <a:pt x="20433" y="20096"/>
                    <a:pt x="20130" y="20096"/>
                  </a:cubicBezTo>
                  <a:cubicBezTo>
                    <a:pt x="19545" y="20096"/>
                    <a:pt x="18962" y="20454"/>
                    <a:pt x="18377" y="20454"/>
                  </a:cubicBezTo>
                  <a:cubicBezTo>
                    <a:pt x="17210" y="20454"/>
                    <a:pt x="16042" y="20096"/>
                    <a:pt x="15180" y="19084"/>
                  </a:cubicBezTo>
                  <a:cubicBezTo>
                    <a:pt x="13707" y="18042"/>
                    <a:pt x="12540" y="15301"/>
                    <a:pt x="13428" y="12560"/>
                  </a:cubicBezTo>
                  <a:cubicBezTo>
                    <a:pt x="13428" y="12231"/>
                    <a:pt x="12845" y="11873"/>
                    <a:pt x="12260" y="11189"/>
                  </a:cubicBezTo>
                  <a:cubicBezTo>
                    <a:pt x="10510" y="12560"/>
                    <a:pt x="7005" y="11189"/>
                    <a:pt x="5535" y="9490"/>
                  </a:cubicBezTo>
                  <a:cubicBezTo>
                    <a:pt x="4670" y="8803"/>
                    <a:pt x="4670" y="8448"/>
                    <a:pt x="4367" y="7761"/>
                  </a:cubicBezTo>
                  <a:cubicBezTo>
                    <a:pt x="3502" y="7761"/>
                    <a:pt x="3200" y="8119"/>
                    <a:pt x="2335" y="7433"/>
                  </a:cubicBezTo>
                  <a:cubicBezTo>
                    <a:pt x="1450" y="7077"/>
                    <a:pt x="865" y="6062"/>
                    <a:pt x="282" y="5378"/>
                  </a:cubicBezTo>
                  <a:cubicBezTo>
                    <a:pt x="282" y="5020"/>
                    <a:pt x="282" y="4692"/>
                    <a:pt x="0" y="4336"/>
                  </a:cubicBezTo>
                  <a:lnTo>
                    <a:pt x="0" y="2966"/>
                  </a:lnTo>
                  <a:lnTo>
                    <a:pt x="282" y="2637"/>
                  </a:lnTo>
                  <a:cubicBezTo>
                    <a:pt x="865" y="3650"/>
                    <a:pt x="1167" y="5707"/>
                    <a:pt x="2920" y="6391"/>
                  </a:cubicBezTo>
                  <a:cubicBezTo>
                    <a:pt x="3785" y="7077"/>
                    <a:pt x="4670" y="6391"/>
                    <a:pt x="4670" y="5020"/>
                  </a:cubicBezTo>
                  <a:cubicBezTo>
                    <a:pt x="4670" y="4008"/>
                    <a:pt x="3785" y="1950"/>
                    <a:pt x="4367" y="1950"/>
                  </a:cubicBezTo>
                  <a:cubicBezTo>
                    <a:pt x="4670" y="1950"/>
                    <a:pt x="4088" y="1950"/>
                    <a:pt x="4367" y="1950"/>
                  </a:cubicBezTo>
                  <a:cubicBezTo>
                    <a:pt x="4670" y="2279"/>
                    <a:pt x="4952" y="2966"/>
                    <a:pt x="5255" y="332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1" name="Google Shape;4675;p38"/>
            <p:cNvSpPr/>
            <p:nvPr/>
          </p:nvSpPr>
          <p:spPr>
            <a:xfrm>
              <a:off x="2110840" y="917040"/>
              <a:ext cx="188193" cy="277193"/>
            </a:xfrm>
            <a:custGeom>
              <a:avLst/>
              <a:gdLst/>
              <a:ahLst/>
              <a:cxnLst>
                <a:cxn ang="0">
                  <a:pos x="wd2" y="hd2"/>
                </a:cxn>
                <a:cxn ang="5400000">
                  <a:pos x="wd2" y="hd2"/>
                </a:cxn>
                <a:cxn ang="10800000">
                  <a:pos x="wd2" y="hd2"/>
                </a:cxn>
                <a:cxn ang="16200000">
                  <a:pos x="wd2" y="hd2"/>
                </a:cxn>
              </a:cxnLst>
              <a:rect l="0" t="0" r="r" b="b"/>
              <a:pathLst>
                <a:path w="21600" h="21600" extrusionOk="0">
                  <a:moveTo>
                    <a:pt x="17523" y="2215"/>
                  </a:moveTo>
                  <a:cubicBezTo>
                    <a:pt x="17946" y="2215"/>
                    <a:pt x="18760" y="2215"/>
                    <a:pt x="19155" y="2481"/>
                  </a:cubicBezTo>
                  <a:cubicBezTo>
                    <a:pt x="19577" y="2770"/>
                    <a:pt x="19577" y="2770"/>
                    <a:pt x="19577" y="3323"/>
                  </a:cubicBezTo>
                  <a:cubicBezTo>
                    <a:pt x="20391" y="3878"/>
                    <a:pt x="21600" y="4696"/>
                    <a:pt x="21600" y="5538"/>
                  </a:cubicBezTo>
                  <a:cubicBezTo>
                    <a:pt x="20391" y="5538"/>
                    <a:pt x="19577" y="4431"/>
                    <a:pt x="17523" y="3588"/>
                  </a:cubicBezTo>
                  <a:cubicBezTo>
                    <a:pt x="17128" y="3878"/>
                    <a:pt x="17128" y="4143"/>
                    <a:pt x="16706" y="4431"/>
                  </a:cubicBezTo>
                  <a:cubicBezTo>
                    <a:pt x="16315" y="4986"/>
                    <a:pt x="15497" y="5251"/>
                    <a:pt x="15497" y="5251"/>
                  </a:cubicBezTo>
                  <a:cubicBezTo>
                    <a:pt x="15497" y="5538"/>
                    <a:pt x="15892" y="5806"/>
                    <a:pt x="15892" y="6093"/>
                  </a:cubicBezTo>
                  <a:cubicBezTo>
                    <a:pt x="15892" y="7753"/>
                    <a:pt x="14260" y="9416"/>
                    <a:pt x="12234" y="9969"/>
                  </a:cubicBezTo>
                  <a:lnTo>
                    <a:pt x="12234" y="9129"/>
                  </a:lnTo>
                  <a:cubicBezTo>
                    <a:pt x="13052" y="8861"/>
                    <a:pt x="13866" y="8021"/>
                    <a:pt x="14260" y="6914"/>
                  </a:cubicBezTo>
                  <a:cubicBezTo>
                    <a:pt x="14683" y="6093"/>
                    <a:pt x="14260" y="5251"/>
                    <a:pt x="13866" y="4696"/>
                  </a:cubicBezTo>
                  <a:cubicBezTo>
                    <a:pt x="13866" y="4431"/>
                    <a:pt x="13443" y="4143"/>
                    <a:pt x="13052" y="4143"/>
                  </a:cubicBezTo>
                  <a:cubicBezTo>
                    <a:pt x="12629" y="3878"/>
                    <a:pt x="11811" y="3588"/>
                    <a:pt x="12234" y="3323"/>
                  </a:cubicBezTo>
                  <a:cubicBezTo>
                    <a:pt x="13052" y="3036"/>
                    <a:pt x="14683" y="3878"/>
                    <a:pt x="15074" y="4431"/>
                  </a:cubicBezTo>
                  <a:lnTo>
                    <a:pt x="15892" y="3588"/>
                  </a:lnTo>
                  <a:cubicBezTo>
                    <a:pt x="16315" y="2770"/>
                    <a:pt x="16315" y="1663"/>
                    <a:pt x="15497" y="1108"/>
                  </a:cubicBezTo>
                  <a:cubicBezTo>
                    <a:pt x="15497" y="821"/>
                    <a:pt x="14683" y="266"/>
                    <a:pt x="15074" y="0"/>
                  </a:cubicBezTo>
                  <a:cubicBezTo>
                    <a:pt x="16315" y="0"/>
                    <a:pt x="17523" y="1373"/>
                    <a:pt x="17523" y="2215"/>
                  </a:cubicBezTo>
                  <a:close/>
                  <a:moveTo>
                    <a:pt x="391" y="21313"/>
                  </a:moveTo>
                  <a:cubicBezTo>
                    <a:pt x="391" y="21313"/>
                    <a:pt x="391" y="21600"/>
                    <a:pt x="0"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2" name="Google Shape;4676;p38"/>
            <p:cNvSpPr/>
            <p:nvPr/>
          </p:nvSpPr>
          <p:spPr>
            <a:xfrm>
              <a:off x="1984914" y="1367765"/>
              <a:ext cx="198640" cy="185132"/>
            </a:xfrm>
            <a:custGeom>
              <a:avLst/>
              <a:gdLst/>
              <a:ahLst/>
              <a:cxnLst>
                <a:cxn ang="0">
                  <a:pos x="wd2" y="hd2"/>
                </a:cxn>
                <a:cxn ang="5400000">
                  <a:pos x="wd2" y="hd2"/>
                </a:cxn>
                <a:cxn ang="10800000">
                  <a:pos x="wd2" y="hd2"/>
                </a:cxn>
                <a:cxn ang="16200000">
                  <a:pos x="wd2" y="hd2"/>
                </a:cxn>
              </a:cxnLst>
              <a:rect l="0" t="0" r="r" b="b"/>
              <a:pathLst>
                <a:path w="20123" h="19757" extrusionOk="0">
                  <a:moveTo>
                    <a:pt x="13102" y="9149"/>
                  </a:moveTo>
                  <a:cubicBezTo>
                    <a:pt x="12381" y="11062"/>
                    <a:pt x="10941" y="11426"/>
                    <a:pt x="9155" y="11426"/>
                  </a:cubicBezTo>
                  <a:cubicBezTo>
                    <a:pt x="8782" y="12579"/>
                    <a:pt x="8782" y="12579"/>
                    <a:pt x="8437" y="13336"/>
                  </a:cubicBezTo>
                  <a:cubicBezTo>
                    <a:pt x="9501" y="13700"/>
                    <a:pt x="10222" y="13700"/>
                    <a:pt x="10941" y="15216"/>
                  </a:cubicBezTo>
                  <a:cubicBezTo>
                    <a:pt x="12035" y="17887"/>
                    <a:pt x="10222" y="21284"/>
                    <a:pt x="6997" y="19010"/>
                  </a:cubicBezTo>
                  <a:cubicBezTo>
                    <a:pt x="6621" y="18647"/>
                    <a:pt x="6275" y="18647"/>
                    <a:pt x="6275" y="17887"/>
                  </a:cubicBezTo>
                  <a:cubicBezTo>
                    <a:pt x="7342" y="17887"/>
                    <a:pt x="9501" y="19767"/>
                    <a:pt x="9877" y="17493"/>
                  </a:cubicBezTo>
                  <a:cubicBezTo>
                    <a:pt x="10222" y="15977"/>
                    <a:pt x="9501" y="14853"/>
                    <a:pt x="7715" y="14096"/>
                  </a:cubicBezTo>
                  <a:cubicBezTo>
                    <a:pt x="6621" y="15977"/>
                    <a:pt x="3022" y="16370"/>
                    <a:pt x="515" y="14096"/>
                  </a:cubicBezTo>
                  <a:cubicBezTo>
                    <a:pt x="142" y="13700"/>
                    <a:pt x="-203" y="13336"/>
                    <a:pt x="142" y="12943"/>
                  </a:cubicBezTo>
                  <a:cubicBezTo>
                    <a:pt x="861" y="12943"/>
                    <a:pt x="3741" y="15977"/>
                    <a:pt x="6621" y="13700"/>
                  </a:cubicBezTo>
                  <a:cubicBezTo>
                    <a:pt x="8061" y="12943"/>
                    <a:pt x="8437" y="11062"/>
                    <a:pt x="6997" y="9545"/>
                  </a:cubicBezTo>
                  <a:lnTo>
                    <a:pt x="6275" y="8392"/>
                  </a:lnTo>
                  <a:cubicBezTo>
                    <a:pt x="5902" y="7632"/>
                    <a:pt x="8061" y="8392"/>
                    <a:pt x="8782" y="10302"/>
                  </a:cubicBezTo>
                  <a:cubicBezTo>
                    <a:pt x="9877" y="10302"/>
                    <a:pt x="12035" y="9909"/>
                    <a:pt x="11662" y="8785"/>
                  </a:cubicBezTo>
                  <a:lnTo>
                    <a:pt x="11662" y="8392"/>
                  </a:lnTo>
                  <a:cubicBezTo>
                    <a:pt x="12035" y="6875"/>
                    <a:pt x="10595" y="6115"/>
                    <a:pt x="11317" y="5752"/>
                  </a:cubicBezTo>
                  <a:cubicBezTo>
                    <a:pt x="11662" y="5752"/>
                    <a:pt x="12381" y="6512"/>
                    <a:pt x="12381" y="6512"/>
                  </a:cubicBezTo>
                  <a:cubicBezTo>
                    <a:pt x="12757" y="7268"/>
                    <a:pt x="12757" y="7632"/>
                    <a:pt x="13102" y="8028"/>
                  </a:cubicBezTo>
                  <a:cubicBezTo>
                    <a:pt x="14915" y="8392"/>
                    <a:pt x="18141" y="8392"/>
                    <a:pt x="18862" y="5752"/>
                  </a:cubicBezTo>
                  <a:cubicBezTo>
                    <a:pt x="19235" y="3842"/>
                    <a:pt x="18517" y="1961"/>
                    <a:pt x="17795" y="444"/>
                  </a:cubicBezTo>
                  <a:cubicBezTo>
                    <a:pt x="17422" y="-316"/>
                    <a:pt x="18517" y="48"/>
                    <a:pt x="18862" y="444"/>
                  </a:cubicBezTo>
                  <a:cubicBezTo>
                    <a:pt x="20675" y="2718"/>
                    <a:pt x="21397" y="9545"/>
                    <a:pt x="14915" y="914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3" name="Google Shape;4677;p38"/>
            <p:cNvSpPr/>
            <p:nvPr/>
          </p:nvSpPr>
          <p:spPr>
            <a:xfrm>
              <a:off x="1168994" y="511923"/>
              <a:ext cx="17900" cy="21338"/>
            </a:xfrm>
            <a:custGeom>
              <a:avLst/>
              <a:gdLst/>
              <a:ahLst/>
              <a:cxnLst>
                <a:cxn ang="0">
                  <a:pos x="wd2" y="hd2"/>
                </a:cxn>
                <a:cxn ang="5400000">
                  <a:pos x="wd2" y="hd2"/>
                </a:cxn>
                <a:cxn ang="10800000">
                  <a:pos x="wd2" y="hd2"/>
                </a:cxn>
                <a:cxn ang="16200000">
                  <a:pos x="wd2" y="hd2"/>
                </a:cxn>
              </a:cxnLst>
              <a:rect l="0" t="0" r="r" b="b"/>
              <a:pathLst>
                <a:path w="21600" h="21600" extrusionOk="0">
                  <a:moveTo>
                    <a:pt x="8558" y="0"/>
                  </a:moveTo>
                  <a:cubicBezTo>
                    <a:pt x="17154" y="3481"/>
                    <a:pt x="21600" y="14390"/>
                    <a:pt x="21600" y="21600"/>
                  </a:cubicBezTo>
                  <a:cubicBezTo>
                    <a:pt x="8558" y="21600"/>
                    <a:pt x="13042" y="14390"/>
                    <a:pt x="0" y="721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4" name="Google Shape;4678;p38"/>
            <p:cNvSpPr/>
            <p:nvPr/>
          </p:nvSpPr>
          <p:spPr>
            <a:xfrm>
              <a:off x="1130036" y="1759952"/>
              <a:ext cx="131336" cy="184273"/>
            </a:xfrm>
            <a:custGeom>
              <a:avLst/>
              <a:gdLst/>
              <a:ahLst/>
              <a:cxnLst>
                <a:cxn ang="0">
                  <a:pos x="wd2" y="hd2"/>
                </a:cxn>
                <a:cxn ang="5400000">
                  <a:pos x="wd2" y="hd2"/>
                </a:cxn>
                <a:cxn ang="10800000">
                  <a:pos x="wd2" y="hd2"/>
                </a:cxn>
                <a:cxn ang="16200000">
                  <a:pos x="wd2" y="hd2"/>
                </a:cxn>
              </a:cxnLst>
              <a:rect l="0" t="0" r="r" b="b"/>
              <a:pathLst>
                <a:path w="21600" h="20740" extrusionOk="0">
                  <a:moveTo>
                    <a:pt x="17535" y="5920"/>
                  </a:moveTo>
                  <a:cubicBezTo>
                    <a:pt x="16925" y="5920"/>
                    <a:pt x="16925" y="4704"/>
                    <a:pt x="16364" y="4321"/>
                  </a:cubicBezTo>
                  <a:cubicBezTo>
                    <a:pt x="15758" y="1923"/>
                    <a:pt x="10522" y="706"/>
                    <a:pt x="9351" y="1504"/>
                  </a:cubicBezTo>
                  <a:cubicBezTo>
                    <a:pt x="7574" y="2721"/>
                    <a:pt x="13420" y="6722"/>
                    <a:pt x="14587" y="7904"/>
                  </a:cubicBezTo>
                  <a:cubicBezTo>
                    <a:pt x="15758" y="7904"/>
                    <a:pt x="16925" y="7904"/>
                    <a:pt x="17535" y="8322"/>
                  </a:cubicBezTo>
                  <a:cubicBezTo>
                    <a:pt x="17535" y="8706"/>
                    <a:pt x="16925" y="8706"/>
                    <a:pt x="16364" y="8706"/>
                  </a:cubicBezTo>
                  <a:cubicBezTo>
                    <a:pt x="16364" y="8706"/>
                    <a:pt x="15758" y="9120"/>
                    <a:pt x="15198" y="9120"/>
                  </a:cubicBezTo>
                  <a:cubicBezTo>
                    <a:pt x="14587" y="9120"/>
                    <a:pt x="13420" y="9120"/>
                    <a:pt x="12860" y="9504"/>
                  </a:cubicBezTo>
                  <a:cubicBezTo>
                    <a:pt x="11689" y="9922"/>
                    <a:pt x="9911" y="10720"/>
                    <a:pt x="11083" y="11905"/>
                  </a:cubicBezTo>
                  <a:cubicBezTo>
                    <a:pt x="14026" y="14722"/>
                    <a:pt x="19873" y="13122"/>
                    <a:pt x="21600" y="13505"/>
                  </a:cubicBezTo>
                  <a:cubicBezTo>
                    <a:pt x="21040" y="14722"/>
                    <a:pt x="15758" y="14722"/>
                    <a:pt x="14587" y="14722"/>
                  </a:cubicBezTo>
                  <a:cubicBezTo>
                    <a:pt x="14026" y="17921"/>
                    <a:pt x="11083" y="21121"/>
                    <a:pt x="7013" y="20703"/>
                  </a:cubicBezTo>
                  <a:cubicBezTo>
                    <a:pt x="2898" y="20703"/>
                    <a:pt x="0" y="18305"/>
                    <a:pt x="0" y="15903"/>
                  </a:cubicBezTo>
                  <a:lnTo>
                    <a:pt x="0" y="14722"/>
                  </a:lnTo>
                  <a:cubicBezTo>
                    <a:pt x="560" y="14303"/>
                    <a:pt x="1171" y="15520"/>
                    <a:pt x="1171" y="15903"/>
                  </a:cubicBezTo>
                  <a:cubicBezTo>
                    <a:pt x="2338" y="17503"/>
                    <a:pt x="4070" y="19521"/>
                    <a:pt x="7013" y="19521"/>
                  </a:cubicBezTo>
                  <a:cubicBezTo>
                    <a:pt x="9911" y="19905"/>
                    <a:pt x="12249" y="16705"/>
                    <a:pt x="13420" y="14303"/>
                  </a:cubicBezTo>
                  <a:cubicBezTo>
                    <a:pt x="11083" y="13920"/>
                    <a:pt x="8745" y="12704"/>
                    <a:pt x="8745" y="11104"/>
                  </a:cubicBezTo>
                  <a:cubicBezTo>
                    <a:pt x="8745" y="9120"/>
                    <a:pt x="11689" y="8322"/>
                    <a:pt x="13420" y="7904"/>
                  </a:cubicBezTo>
                  <a:lnTo>
                    <a:pt x="12249" y="7106"/>
                  </a:lnTo>
                  <a:cubicBezTo>
                    <a:pt x="11083" y="6722"/>
                    <a:pt x="9351" y="5506"/>
                    <a:pt x="8745" y="4704"/>
                  </a:cubicBezTo>
                  <a:cubicBezTo>
                    <a:pt x="7574" y="3906"/>
                    <a:pt x="5847" y="1504"/>
                    <a:pt x="8745" y="323"/>
                  </a:cubicBezTo>
                  <a:cubicBezTo>
                    <a:pt x="10522" y="-479"/>
                    <a:pt x="14026" y="323"/>
                    <a:pt x="15758" y="1504"/>
                  </a:cubicBezTo>
                  <a:cubicBezTo>
                    <a:pt x="18702" y="3104"/>
                    <a:pt x="18702" y="5506"/>
                    <a:pt x="17535" y="592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5" name="Google Shape;4679;p38"/>
            <p:cNvSpPr/>
            <p:nvPr/>
          </p:nvSpPr>
          <p:spPr>
            <a:xfrm>
              <a:off x="1051873" y="675400"/>
              <a:ext cx="53144" cy="67389"/>
            </a:xfrm>
            <a:custGeom>
              <a:avLst/>
              <a:gdLst/>
              <a:ahLst/>
              <a:cxnLst>
                <a:cxn ang="0">
                  <a:pos x="wd2" y="hd2"/>
                </a:cxn>
                <a:cxn ang="5400000">
                  <a:pos x="wd2" y="hd2"/>
                </a:cxn>
                <a:cxn ang="10800000">
                  <a:pos x="wd2" y="hd2"/>
                </a:cxn>
                <a:cxn ang="16200000">
                  <a:pos x="wd2" y="hd2"/>
                </a:cxn>
              </a:cxnLst>
              <a:rect l="0" t="0" r="r" b="b"/>
              <a:pathLst>
                <a:path w="21600" h="21600" extrusionOk="0">
                  <a:moveTo>
                    <a:pt x="14437" y="21600"/>
                  </a:moveTo>
                  <a:cubicBezTo>
                    <a:pt x="11555" y="19317"/>
                    <a:pt x="7163" y="18225"/>
                    <a:pt x="5777" y="17044"/>
                  </a:cubicBezTo>
                  <a:cubicBezTo>
                    <a:pt x="4268" y="17044"/>
                    <a:pt x="2882" y="15952"/>
                    <a:pt x="1385" y="15952"/>
                  </a:cubicBezTo>
                  <a:cubicBezTo>
                    <a:pt x="0" y="14761"/>
                    <a:pt x="0" y="14761"/>
                    <a:pt x="0" y="13669"/>
                  </a:cubicBezTo>
                  <a:cubicBezTo>
                    <a:pt x="7163" y="11395"/>
                    <a:pt x="14437" y="17044"/>
                    <a:pt x="17332" y="18225"/>
                  </a:cubicBezTo>
                  <a:cubicBezTo>
                    <a:pt x="15823" y="14761"/>
                    <a:pt x="14437" y="12488"/>
                    <a:pt x="14437" y="9112"/>
                  </a:cubicBezTo>
                  <a:cubicBezTo>
                    <a:pt x="14437" y="7931"/>
                    <a:pt x="15823" y="5648"/>
                    <a:pt x="15823" y="3375"/>
                  </a:cubicBezTo>
                  <a:cubicBezTo>
                    <a:pt x="17332" y="2283"/>
                    <a:pt x="17332" y="0"/>
                    <a:pt x="18718" y="0"/>
                  </a:cubicBezTo>
                  <a:cubicBezTo>
                    <a:pt x="20215" y="2283"/>
                    <a:pt x="18718" y="5648"/>
                    <a:pt x="18718" y="7931"/>
                  </a:cubicBezTo>
                  <a:cubicBezTo>
                    <a:pt x="18718" y="11395"/>
                    <a:pt x="20215" y="14761"/>
                    <a:pt x="21600" y="17044"/>
                  </a:cubicBezTo>
                  <a:cubicBezTo>
                    <a:pt x="20215" y="18225"/>
                    <a:pt x="17332" y="20508"/>
                    <a:pt x="14437"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6" name="Google Shape;4680;p38"/>
            <p:cNvSpPr/>
            <p:nvPr/>
          </p:nvSpPr>
          <p:spPr>
            <a:xfrm>
              <a:off x="1423517" y="1578012"/>
              <a:ext cx="68996" cy="64640"/>
            </a:xfrm>
            <a:custGeom>
              <a:avLst/>
              <a:gdLst/>
              <a:ahLst/>
              <a:cxnLst>
                <a:cxn ang="0">
                  <a:pos x="wd2" y="hd2"/>
                </a:cxn>
                <a:cxn ang="5400000">
                  <a:pos x="wd2" y="hd2"/>
                </a:cxn>
                <a:cxn ang="10800000">
                  <a:pos x="wd2" y="hd2"/>
                </a:cxn>
                <a:cxn ang="16200000">
                  <a:pos x="wd2" y="hd2"/>
                </a:cxn>
              </a:cxnLst>
              <a:rect l="0" t="0" r="r" b="b"/>
              <a:pathLst>
                <a:path w="20969" h="20720" extrusionOk="0">
                  <a:moveTo>
                    <a:pt x="20969" y="5658"/>
                  </a:moveTo>
                  <a:cubicBezTo>
                    <a:pt x="16649" y="3375"/>
                    <a:pt x="11200" y="2283"/>
                    <a:pt x="8009" y="2283"/>
                  </a:cubicBezTo>
                  <a:cubicBezTo>
                    <a:pt x="4725" y="2283"/>
                    <a:pt x="2560" y="3375"/>
                    <a:pt x="3689" y="6839"/>
                  </a:cubicBezTo>
                  <a:cubicBezTo>
                    <a:pt x="3689" y="14771"/>
                    <a:pt x="10164" y="15952"/>
                    <a:pt x="16649" y="18225"/>
                  </a:cubicBezTo>
                  <a:cubicBezTo>
                    <a:pt x="17685" y="18225"/>
                    <a:pt x="18804" y="19327"/>
                    <a:pt x="18804" y="20508"/>
                  </a:cubicBezTo>
                  <a:cubicBezTo>
                    <a:pt x="15520" y="21600"/>
                    <a:pt x="5844" y="18225"/>
                    <a:pt x="3689" y="15952"/>
                  </a:cubicBezTo>
                  <a:cubicBezTo>
                    <a:pt x="1524" y="13669"/>
                    <a:pt x="1524" y="11395"/>
                    <a:pt x="405" y="9112"/>
                  </a:cubicBezTo>
                  <a:cubicBezTo>
                    <a:pt x="-631" y="4556"/>
                    <a:pt x="405" y="1102"/>
                    <a:pt x="2560" y="0"/>
                  </a:cubicBezTo>
                  <a:cubicBezTo>
                    <a:pt x="5844" y="0"/>
                    <a:pt x="9045" y="1102"/>
                    <a:pt x="12329" y="1102"/>
                  </a:cubicBezTo>
                  <a:lnTo>
                    <a:pt x="18804" y="4556"/>
                  </a:lnTo>
                  <a:cubicBezTo>
                    <a:pt x="19840" y="4556"/>
                    <a:pt x="19840" y="4556"/>
                    <a:pt x="20969" y="565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7" name="Google Shape;4681;p38"/>
            <p:cNvSpPr/>
            <p:nvPr/>
          </p:nvSpPr>
          <p:spPr>
            <a:xfrm>
              <a:off x="681671" y="1489043"/>
              <a:ext cx="200717" cy="104824"/>
            </a:xfrm>
            <a:custGeom>
              <a:avLst/>
              <a:gdLst/>
              <a:ahLst/>
              <a:cxnLst>
                <a:cxn ang="0">
                  <a:pos x="wd2" y="hd2"/>
                </a:cxn>
                <a:cxn ang="5400000">
                  <a:pos x="wd2" y="hd2"/>
                </a:cxn>
                <a:cxn ang="10800000">
                  <a:pos x="wd2" y="hd2"/>
                </a:cxn>
                <a:cxn ang="16200000">
                  <a:pos x="wd2" y="hd2"/>
                </a:cxn>
              </a:cxnLst>
              <a:rect l="0" t="0" r="r" b="b"/>
              <a:pathLst>
                <a:path w="20664" h="19286" extrusionOk="0">
                  <a:moveTo>
                    <a:pt x="7379" y="13754"/>
                  </a:moveTo>
                  <a:cubicBezTo>
                    <a:pt x="7000" y="13076"/>
                    <a:pt x="6649" y="12449"/>
                    <a:pt x="6267" y="11139"/>
                  </a:cubicBezTo>
                  <a:cubicBezTo>
                    <a:pt x="5537" y="8524"/>
                    <a:pt x="4803" y="1988"/>
                    <a:pt x="5186" y="0"/>
                  </a:cubicBezTo>
                  <a:cubicBezTo>
                    <a:pt x="5916" y="0"/>
                    <a:pt x="5916" y="678"/>
                    <a:pt x="5916" y="1305"/>
                  </a:cubicBezTo>
                  <a:cubicBezTo>
                    <a:pt x="6267" y="4604"/>
                    <a:pt x="6649" y="8524"/>
                    <a:pt x="7730" y="11766"/>
                  </a:cubicBezTo>
                  <a:cubicBezTo>
                    <a:pt x="8463" y="13076"/>
                    <a:pt x="8843" y="13076"/>
                    <a:pt x="9927" y="12449"/>
                  </a:cubicBezTo>
                  <a:cubicBezTo>
                    <a:pt x="9927" y="10461"/>
                    <a:pt x="9927" y="9151"/>
                    <a:pt x="9576" y="7846"/>
                  </a:cubicBezTo>
                  <a:cubicBezTo>
                    <a:pt x="9576" y="6535"/>
                    <a:pt x="9927" y="6535"/>
                    <a:pt x="9927" y="6535"/>
                  </a:cubicBezTo>
                  <a:lnTo>
                    <a:pt x="9927" y="5908"/>
                  </a:lnTo>
                  <a:cubicBezTo>
                    <a:pt x="10657" y="5908"/>
                    <a:pt x="11039" y="10461"/>
                    <a:pt x="11039" y="12449"/>
                  </a:cubicBezTo>
                  <a:cubicBezTo>
                    <a:pt x="11769" y="12449"/>
                    <a:pt x="12120" y="13076"/>
                    <a:pt x="12854" y="13754"/>
                  </a:cubicBezTo>
                  <a:cubicBezTo>
                    <a:pt x="14317" y="15065"/>
                    <a:pt x="17623" y="17680"/>
                    <a:pt x="19086" y="17002"/>
                  </a:cubicBezTo>
                  <a:cubicBezTo>
                    <a:pt x="19820" y="16369"/>
                    <a:pt x="19440" y="15065"/>
                    <a:pt x="19440" y="13754"/>
                  </a:cubicBezTo>
                  <a:cubicBezTo>
                    <a:pt x="19086" y="9834"/>
                    <a:pt x="15429" y="9151"/>
                    <a:pt x="15429" y="7219"/>
                  </a:cubicBezTo>
                  <a:cubicBezTo>
                    <a:pt x="16514" y="6535"/>
                    <a:pt x="19086" y="9151"/>
                    <a:pt x="19820" y="10461"/>
                  </a:cubicBezTo>
                  <a:cubicBezTo>
                    <a:pt x="20550" y="12449"/>
                    <a:pt x="21283" y="16369"/>
                    <a:pt x="19820" y="18307"/>
                  </a:cubicBezTo>
                  <a:cubicBezTo>
                    <a:pt x="17977" y="21600"/>
                    <a:pt x="12503" y="15692"/>
                    <a:pt x="10657" y="13754"/>
                  </a:cubicBezTo>
                  <a:cubicBezTo>
                    <a:pt x="9927" y="14381"/>
                    <a:pt x="9576" y="15692"/>
                    <a:pt x="7730" y="14381"/>
                  </a:cubicBezTo>
                  <a:cubicBezTo>
                    <a:pt x="7379" y="16369"/>
                    <a:pt x="5916" y="16369"/>
                    <a:pt x="4452" y="15692"/>
                  </a:cubicBezTo>
                  <a:cubicBezTo>
                    <a:pt x="2610" y="15065"/>
                    <a:pt x="62" y="11766"/>
                    <a:pt x="62" y="7846"/>
                  </a:cubicBezTo>
                  <a:cubicBezTo>
                    <a:pt x="-317" y="5231"/>
                    <a:pt x="1146" y="3293"/>
                    <a:pt x="1877" y="3293"/>
                  </a:cubicBezTo>
                  <a:cubicBezTo>
                    <a:pt x="1877" y="5231"/>
                    <a:pt x="796" y="5908"/>
                    <a:pt x="1146" y="7846"/>
                  </a:cubicBezTo>
                  <a:cubicBezTo>
                    <a:pt x="1526" y="11766"/>
                    <a:pt x="5916" y="16369"/>
                    <a:pt x="7379" y="1375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8" name="Google Shape;4682;p38"/>
            <p:cNvSpPr/>
            <p:nvPr/>
          </p:nvSpPr>
          <p:spPr>
            <a:xfrm>
              <a:off x="1627102" y="1616970"/>
              <a:ext cx="94471" cy="157561"/>
            </a:xfrm>
            <a:custGeom>
              <a:avLst/>
              <a:gdLst/>
              <a:ahLst/>
              <a:cxnLst>
                <a:cxn ang="0">
                  <a:pos x="wd2" y="hd2"/>
                </a:cxn>
                <a:cxn ang="5400000">
                  <a:pos x="wd2" y="hd2"/>
                </a:cxn>
                <a:cxn ang="10800000">
                  <a:pos x="wd2" y="hd2"/>
                </a:cxn>
                <a:cxn ang="16200000">
                  <a:pos x="wd2" y="hd2"/>
                </a:cxn>
              </a:cxnLst>
              <a:rect l="0" t="0" r="r" b="b"/>
              <a:pathLst>
                <a:path w="18499" h="19952" extrusionOk="0">
                  <a:moveTo>
                    <a:pt x="10496" y="6302"/>
                  </a:moveTo>
                  <a:cubicBezTo>
                    <a:pt x="11890" y="5867"/>
                    <a:pt x="13279" y="5867"/>
                    <a:pt x="14674" y="5400"/>
                  </a:cubicBezTo>
                  <a:cubicBezTo>
                    <a:pt x="16062" y="4502"/>
                    <a:pt x="16062" y="3168"/>
                    <a:pt x="16062" y="2267"/>
                  </a:cubicBezTo>
                  <a:cubicBezTo>
                    <a:pt x="16062" y="1800"/>
                    <a:pt x="16062" y="1368"/>
                    <a:pt x="15395" y="902"/>
                  </a:cubicBezTo>
                  <a:cubicBezTo>
                    <a:pt x="16062" y="467"/>
                    <a:pt x="16790" y="467"/>
                    <a:pt x="17457" y="0"/>
                  </a:cubicBezTo>
                  <a:cubicBezTo>
                    <a:pt x="18846" y="1800"/>
                    <a:pt x="18846" y="4067"/>
                    <a:pt x="17457" y="5867"/>
                  </a:cubicBezTo>
                  <a:cubicBezTo>
                    <a:pt x="16062" y="6768"/>
                    <a:pt x="14006" y="7200"/>
                    <a:pt x="11890" y="6768"/>
                  </a:cubicBezTo>
                  <a:cubicBezTo>
                    <a:pt x="12612" y="8102"/>
                    <a:pt x="15395" y="9902"/>
                    <a:pt x="17457" y="13070"/>
                  </a:cubicBezTo>
                  <a:cubicBezTo>
                    <a:pt x="20962" y="18902"/>
                    <a:pt x="12612" y="21600"/>
                    <a:pt x="7712" y="18902"/>
                  </a:cubicBezTo>
                  <a:cubicBezTo>
                    <a:pt x="6324" y="18000"/>
                    <a:pt x="4929" y="17102"/>
                    <a:pt x="4262" y="16200"/>
                  </a:cubicBezTo>
                  <a:cubicBezTo>
                    <a:pt x="3540" y="15302"/>
                    <a:pt x="-638" y="10368"/>
                    <a:pt x="83" y="9467"/>
                  </a:cubicBezTo>
                  <a:lnTo>
                    <a:pt x="757" y="9467"/>
                  </a:lnTo>
                  <a:lnTo>
                    <a:pt x="757" y="9902"/>
                  </a:lnTo>
                  <a:lnTo>
                    <a:pt x="4929" y="14400"/>
                  </a:lnTo>
                  <a:cubicBezTo>
                    <a:pt x="6324" y="15768"/>
                    <a:pt x="8434" y="18000"/>
                    <a:pt x="11217" y="18470"/>
                  </a:cubicBezTo>
                  <a:cubicBezTo>
                    <a:pt x="13279" y="18902"/>
                    <a:pt x="16062" y="17568"/>
                    <a:pt x="16062" y="16200"/>
                  </a:cubicBezTo>
                  <a:cubicBezTo>
                    <a:pt x="16790" y="14400"/>
                    <a:pt x="14674" y="12168"/>
                    <a:pt x="13279" y="10800"/>
                  </a:cubicBezTo>
                  <a:cubicBezTo>
                    <a:pt x="11890" y="9902"/>
                    <a:pt x="10496" y="8568"/>
                    <a:pt x="9107" y="7200"/>
                  </a:cubicBezTo>
                  <a:cubicBezTo>
                    <a:pt x="8434" y="6768"/>
                    <a:pt x="3540" y="3168"/>
                    <a:pt x="3540" y="2267"/>
                  </a:cubicBezTo>
                  <a:lnTo>
                    <a:pt x="4262" y="2267"/>
                  </a:lnTo>
                  <a:cubicBezTo>
                    <a:pt x="6324" y="3168"/>
                    <a:pt x="9107" y="5400"/>
                    <a:pt x="10496" y="630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89" name="Google Shape;4683;p38"/>
            <p:cNvSpPr/>
            <p:nvPr/>
          </p:nvSpPr>
          <p:spPr>
            <a:xfrm>
              <a:off x="1840772" y="1652521"/>
              <a:ext cx="138429" cy="117398"/>
            </a:xfrm>
            <a:custGeom>
              <a:avLst/>
              <a:gdLst/>
              <a:ahLst/>
              <a:cxnLst>
                <a:cxn ang="0">
                  <a:pos x="wd2" y="hd2"/>
                </a:cxn>
                <a:cxn ang="5400000">
                  <a:pos x="wd2" y="hd2"/>
                </a:cxn>
                <a:cxn ang="10800000">
                  <a:pos x="wd2" y="hd2"/>
                </a:cxn>
                <a:cxn ang="16200000">
                  <a:pos x="wd2" y="hd2"/>
                </a:cxn>
              </a:cxnLst>
              <a:rect l="0" t="0" r="r" b="b"/>
              <a:pathLst>
                <a:path w="21600" h="21600" extrusionOk="0">
                  <a:moveTo>
                    <a:pt x="14946" y="11139"/>
                  </a:moveTo>
                  <a:cubicBezTo>
                    <a:pt x="14946" y="9828"/>
                    <a:pt x="16632" y="10461"/>
                    <a:pt x="18275" y="9151"/>
                  </a:cubicBezTo>
                  <a:cubicBezTo>
                    <a:pt x="18850" y="9151"/>
                    <a:pt x="19382" y="8524"/>
                    <a:pt x="19962" y="7846"/>
                  </a:cubicBezTo>
                  <a:cubicBezTo>
                    <a:pt x="20493" y="7846"/>
                    <a:pt x="21068" y="8524"/>
                    <a:pt x="21600" y="8524"/>
                  </a:cubicBezTo>
                  <a:cubicBezTo>
                    <a:pt x="19382" y="11139"/>
                    <a:pt x="16632" y="11766"/>
                    <a:pt x="14946" y="11139"/>
                  </a:cubicBezTo>
                  <a:close/>
                  <a:moveTo>
                    <a:pt x="16057" y="1983"/>
                  </a:moveTo>
                  <a:cubicBezTo>
                    <a:pt x="16057" y="1305"/>
                    <a:pt x="15526" y="678"/>
                    <a:pt x="15526" y="0"/>
                  </a:cubicBezTo>
                  <a:cubicBezTo>
                    <a:pt x="14414" y="0"/>
                    <a:pt x="13308" y="678"/>
                    <a:pt x="11622" y="1983"/>
                  </a:cubicBezTo>
                  <a:cubicBezTo>
                    <a:pt x="9978" y="3293"/>
                    <a:pt x="5543" y="5908"/>
                    <a:pt x="4968" y="7846"/>
                  </a:cubicBezTo>
                  <a:cubicBezTo>
                    <a:pt x="3856" y="7846"/>
                    <a:pt x="1107" y="7213"/>
                    <a:pt x="1107" y="8524"/>
                  </a:cubicBezTo>
                  <a:cubicBezTo>
                    <a:pt x="1638" y="9828"/>
                    <a:pt x="3325" y="8524"/>
                    <a:pt x="6654" y="11139"/>
                  </a:cubicBezTo>
                  <a:cubicBezTo>
                    <a:pt x="9404" y="13754"/>
                    <a:pt x="11622" y="18985"/>
                    <a:pt x="6074" y="19612"/>
                  </a:cubicBezTo>
                  <a:cubicBezTo>
                    <a:pt x="4968" y="20295"/>
                    <a:pt x="532" y="19612"/>
                    <a:pt x="0" y="20295"/>
                  </a:cubicBezTo>
                  <a:cubicBezTo>
                    <a:pt x="532" y="21600"/>
                    <a:pt x="4968" y="21600"/>
                    <a:pt x="6654" y="21600"/>
                  </a:cubicBezTo>
                  <a:cubicBezTo>
                    <a:pt x="14414" y="20295"/>
                    <a:pt x="11622" y="10461"/>
                    <a:pt x="5543" y="8524"/>
                  </a:cubicBezTo>
                  <a:lnTo>
                    <a:pt x="8292" y="6535"/>
                  </a:lnTo>
                  <a:cubicBezTo>
                    <a:pt x="9404" y="5908"/>
                    <a:pt x="10510" y="4598"/>
                    <a:pt x="11622" y="3920"/>
                  </a:cubicBezTo>
                  <a:cubicBezTo>
                    <a:pt x="12728" y="3293"/>
                    <a:pt x="14414" y="2615"/>
                    <a:pt x="16057" y="198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0" name="Google Shape;4684;p38"/>
            <p:cNvSpPr/>
            <p:nvPr/>
          </p:nvSpPr>
          <p:spPr>
            <a:xfrm>
              <a:off x="738010" y="1637612"/>
              <a:ext cx="187460" cy="139430"/>
            </a:xfrm>
            <a:custGeom>
              <a:avLst/>
              <a:gdLst/>
              <a:ahLst/>
              <a:cxnLst>
                <a:cxn ang="0">
                  <a:pos x="wd2" y="hd2"/>
                </a:cxn>
                <a:cxn ang="5400000">
                  <a:pos x="wd2" y="hd2"/>
                </a:cxn>
                <a:cxn ang="10800000">
                  <a:pos x="wd2" y="hd2"/>
                </a:cxn>
                <a:cxn ang="16200000">
                  <a:pos x="wd2" y="hd2"/>
                </a:cxn>
              </a:cxnLst>
              <a:rect l="0" t="0" r="r" b="b"/>
              <a:pathLst>
                <a:path w="20731" h="21183" extrusionOk="0">
                  <a:moveTo>
                    <a:pt x="3645" y="3902"/>
                  </a:moveTo>
                  <a:cubicBezTo>
                    <a:pt x="2484" y="3902"/>
                    <a:pt x="-660" y="665"/>
                    <a:pt x="124" y="105"/>
                  </a:cubicBezTo>
                  <a:cubicBezTo>
                    <a:pt x="501" y="-417"/>
                    <a:pt x="2073" y="1183"/>
                    <a:pt x="2484" y="1183"/>
                  </a:cubicBezTo>
                  <a:cubicBezTo>
                    <a:pt x="2861" y="1743"/>
                    <a:pt x="3268" y="2265"/>
                    <a:pt x="3645" y="2265"/>
                  </a:cubicBezTo>
                  <a:cubicBezTo>
                    <a:pt x="4840" y="2825"/>
                    <a:pt x="4840" y="2265"/>
                    <a:pt x="4840" y="2265"/>
                  </a:cubicBezTo>
                  <a:lnTo>
                    <a:pt x="5628" y="2265"/>
                  </a:lnTo>
                  <a:cubicBezTo>
                    <a:pt x="5217" y="2825"/>
                    <a:pt x="4840" y="2825"/>
                    <a:pt x="4433" y="3342"/>
                  </a:cubicBezTo>
                  <a:cubicBezTo>
                    <a:pt x="4433" y="3902"/>
                    <a:pt x="4433" y="3902"/>
                    <a:pt x="4056" y="4424"/>
                  </a:cubicBezTo>
                  <a:close/>
                  <a:moveTo>
                    <a:pt x="17796" y="8744"/>
                  </a:moveTo>
                  <a:cubicBezTo>
                    <a:pt x="20940" y="9821"/>
                    <a:pt x="20940" y="12545"/>
                    <a:pt x="20560" y="13063"/>
                  </a:cubicBezTo>
                  <a:cubicBezTo>
                    <a:pt x="20152" y="13063"/>
                    <a:pt x="19775" y="12545"/>
                    <a:pt x="19775" y="11980"/>
                  </a:cubicBezTo>
                  <a:cubicBezTo>
                    <a:pt x="19368" y="11463"/>
                    <a:pt x="18580" y="10903"/>
                    <a:pt x="17796" y="10903"/>
                  </a:cubicBezTo>
                  <a:lnTo>
                    <a:pt x="17796" y="9821"/>
                  </a:lnTo>
                  <a:close/>
                  <a:moveTo>
                    <a:pt x="10721" y="21183"/>
                  </a:moveTo>
                  <a:lnTo>
                    <a:pt x="10344" y="21183"/>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1" name="Google Shape;4685;p38"/>
            <p:cNvSpPr/>
            <p:nvPr/>
          </p:nvSpPr>
          <p:spPr>
            <a:xfrm>
              <a:off x="1659397" y="376904"/>
              <a:ext cx="117398" cy="117123"/>
            </a:xfrm>
            <a:custGeom>
              <a:avLst/>
              <a:gdLst/>
              <a:ahLst/>
              <a:cxnLst>
                <a:cxn ang="0">
                  <a:pos x="wd2" y="hd2"/>
                </a:cxn>
                <a:cxn ang="5400000">
                  <a:pos x="wd2" y="hd2"/>
                </a:cxn>
                <a:cxn ang="10800000">
                  <a:pos x="wd2" y="hd2"/>
                </a:cxn>
                <a:cxn ang="16200000">
                  <a:pos x="wd2" y="hd2"/>
                </a:cxn>
              </a:cxnLst>
              <a:rect l="0" t="0" r="r" b="b"/>
              <a:pathLst>
                <a:path w="21600" h="21600" extrusionOk="0">
                  <a:moveTo>
                    <a:pt x="15065" y="11114"/>
                  </a:moveTo>
                  <a:cubicBezTo>
                    <a:pt x="15065" y="11794"/>
                    <a:pt x="17680" y="14415"/>
                    <a:pt x="18985" y="15729"/>
                  </a:cubicBezTo>
                  <a:cubicBezTo>
                    <a:pt x="19612" y="16357"/>
                    <a:pt x="20922" y="18979"/>
                    <a:pt x="21600" y="20292"/>
                  </a:cubicBezTo>
                  <a:lnTo>
                    <a:pt x="20922" y="20292"/>
                  </a:lnTo>
                  <a:cubicBezTo>
                    <a:pt x="18307" y="18350"/>
                    <a:pt x="13754" y="11794"/>
                    <a:pt x="11139" y="11794"/>
                  </a:cubicBezTo>
                  <a:cubicBezTo>
                    <a:pt x="10461" y="14415"/>
                    <a:pt x="12449" y="17671"/>
                    <a:pt x="13754" y="19658"/>
                  </a:cubicBezTo>
                  <a:cubicBezTo>
                    <a:pt x="14381" y="19658"/>
                    <a:pt x="14381" y="20292"/>
                    <a:pt x="15065" y="20292"/>
                  </a:cubicBezTo>
                  <a:cubicBezTo>
                    <a:pt x="15065" y="20972"/>
                    <a:pt x="15692" y="20972"/>
                    <a:pt x="15065" y="21600"/>
                  </a:cubicBezTo>
                  <a:cubicBezTo>
                    <a:pt x="14381" y="21600"/>
                    <a:pt x="12449" y="20292"/>
                    <a:pt x="11766" y="19658"/>
                  </a:cubicBezTo>
                  <a:cubicBezTo>
                    <a:pt x="10461" y="18350"/>
                    <a:pt x="9834" y="17037"/>
                    <a:pt x="9151" y="15729"/>
                  </a:cubicBezTo>
                  <a:cubicBezTo>
                    <a:pt x="9151" y="14415"/>
                    <a:pt x="8524" y="12428"/>
                    <a:pt x="9151" y="11114"/>
                  </a:cubicBezTo>
                  <a:cubicBezTo>
                    <a:pt x="9834" y="9172"/>
                    <a:pt x="11766" y="9806"/>
                    <a:pt x="13754" y="10486"/>
                  </a:cubicBezTo>
                  <a:cubicBezTo>
                    <a:pt x="13076" y="8493"/>
                    <a:pt x="10461" y="5871"/>
                    <a:pt x="8524" y="4563"/>
                  </a:cubicBezTo>
                  <a:cubicBezTo>
                    <a:pt x="7219" y="3250"/>
                    <a:pt x="3920" y="1936"/>
                    <a:pt x="1305" y="1936"/>
                  </a:cubicBezTo>
                  <a:cubicBezTo>
                    <a:pt x="1983" y="1308"/>
                    <a:pt x="1983" y="628"/>
                    <a:pt x="1983" y="0"/>
                  </a:cubicBezTo>
                  <a:cubicBezTo>
                    <a:pt x="2615" y="0"/>
                    <a:pt x="3920" y="0"/>
                    <a:pt x="5231" y="628"/>
                  </a:cubicBezTo>
                  <a:cubicBezTo>
                    <a:pt x="9834" y="1936"/>
                    <a:pt x="15692" y="6551"/>
                    <a:pt x="15065" y="11114"/>
                  </a:cubicBezTo>
                  <a:close/>
                  <a:moveTo>
                    <a:pt x="1305" y="3250"/>
                  </a:moveTo>
                  <a:cubicBezTo>
                    <a:pt x="678" y="3929"/>
                    <a:pt x="678" y="4563"/>
                    <a:pt x="0" y="5243"/>
                  </a:cubicBezTo>
                  <a:lnTo>
                    <a:pt x="0" y="5871"/>
                  </a:lnTo>
                  <a:cubicBezTo>
                    <a:pt x="0" y="6551"/>
                    <a:pt x="678" y="7185"/>
                    <a:pt x="1305" y="7185"/>
                  </a:cubicBezTo>
                  <a:cubicBezTo>
                    <a:pt x="1983" y="6551"/>
                    <a:pt x="1305" y="4563"/>
                    <a:pt x="1305" y="325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2" name="Google Shape;4686;p38"/>
            <p:cNvSpPr/>
            <p:nvPr/>
          </p:nvSpPr>
          <p:spPr>
            <a:xfrm>
              <a:off x="1376551" y="327139"/>
              <a:ext cx="191449" cy="135828"/>
            </a:xfrm>
            <a:custGeom>
              <a:avLst/>
              <a:gdLst/>
              <a:ahLst/>
              <a:cxnLst>
                <a:cxn ang="0">
                  <a:pos x="wd2" y="hd2"/>
                </a:cxn>
                <a:cxn ang="5400000">
                  <a:pos x="wd2" y="hd2"/>
                </a:cxn>
                <a:cxn ang="10800000">
                  <a:pos x="wd2" y="hd2"/>
                </a:cxn>
                <a:cxn ang="16200000">
                  <a:pos x="wd2" y="hd2"/>
                </a:cxn>
              </a:cxnLst>
              <a:rect l="0" t="0" r="r" b="b"/>
              <a:pathLst>
                <a:path w="20780" h="21189" extrusionOk="0">
                  <a:moveTo>
                    <a:pt x="4100" y="0"/>
                  </a:moveTo>
                  <a:cubicBezTo>
                    <a:pt x="3700" y="1643"/>
                    <a:pt x="1787" y="1643"/>
                    <a:pt x="1384" y="4967"/>
                  </a:cubicBezTo>
                  <a:cubicBezTo>
                    <a:pt x="1384" y="6078"/>
                    <a:pt x="1787" y="7764"/>
                    <a:pt x="2557" y="8295"/>
                  </a:cubicBezTo>
                  <a:cubicBezTo>
                    <a:pt x="3330" y="9402"/>
                    <a:pt x="4100" y="9402"/>
                    <a:pt x="5642" y="9981"/>
                  </a:cubicBezTo>
                  <a:cubicBezTo>
                    <a:pt x="6785" y="8295"/>
                    <a:pt x="7555" y="7764"/>
                    <a:pt x="9501" y="7764"/>
                  </a:cubicBezTo>
                  <a:cubicBezTo>
                    <a:pt x="10271" y="8295"/>
                    <a:pt x="11044" y="8870"/>
                    <a:pt x="11414" y="9402"/>
                  </a:cubicBezTo>
                  <a:cubicBezTo>
                    <a:pt x="12184" y="4967"/>
                    <a:pt x="15273" y="7184"/>
                    <a:pt x="17216" y="9981"/>
                  </a:cubicBezTo>
                  <a:cubicBezTo>
                    <a:pt x="17585" y="10513"/>
                    <a:pt x="17585" y="11087"/>
                    <a:pt x="17585" y="11087"/>
                  </a:cubicBezTo>
                  <a:cubicBezTo>
                    <a:pt x="17985" y="12198"/>
                    <a:pt x="18359" y="13305"/>
                    <a:pt x="19128" y="13841"/>
                  </a:cubicBezTo>
                  <a:cubicBezTo>
                    <a:pt x="19528" y="16059"/>
                    <a:pt x="19901" y="17740"/>
                    <a:pt x="20301" y="18276"/>
                  </a:cubicBezTo>
                  <a:cubicBezTo>
                    <a:pt x="20301" y="18851"/>
                    <a:pt x="20301" y="19383"/>
                    <a:pt x="20671" y="19957"/>
                  </a:cubicBezTo>
                  <a:cubicBezTo>
                    <a:pt x="21071" y="21600"/>
                    <a:pt x="20301" y="21600"/>
                    <a:pt x="19528" y="19957"/>
                  </a:cubicBezTo>
                  <a:cubicBezTo>
                    <a:pt x="17985" y="16633"/>
                    <a:pt x="18758" y="17165"/>
                    <a:pt x="17585" y="14416"/>
                  </a:cubicBezTo>
                  <a:cubicBezTo>
                    <a:pt x="17216" y="12730"/>
                    <a:pt x="15673" y="8870"/>
                    <a:pt x="13727" y="8295"/>
                  </a:cubicBezTo>
                  <a:cubicBezTo>
                    <a:pt x="12587" y="8295"/>
                    <a:pt x="12184" y="8870"/>
                    <a:pt x="11814" y="9981"/>
                  </a:cubicBezTo>
                  <a:cubicBezTo>
                    <a:pt x="12184" y="10513"/>
                    <a:pt x="12184" y="11087"/>
                    <a:pt x="12587" y="11624"/>
                  </a:cubicBezTo>
                  <a:cubicBezTo>
                    <a:pt x="12587" y="12730"/>
                    <a:pt x="12587" y="13841"/>
                    <a:pt x="12184" y="14416"/>
                  </a:cubicBezTo>
                  <a:cubicBezTo>
                    <a:pt x="11414" y="13841"/>
                    <a:pt x="11814" y="12730"/>
                    <a:pt x="11044" y="11087"/>
                  </a:cubicBezTo>
                  <a:cubicBezTo>
                    <a:pt x="10271" y="9402"/>
                    <a:pt x="7555" y="9402"/>
                    <a:pt x="6416" y="11087"/>
                  </a:cubicBezTo>
                  <a:cubicBezTo>
                    <a:pt x="6012" y="11624"/>
                    <a:pt x="5243" y="13841"/>
                    <a:pt x="4873" y="13305"/>
                  </a:cubicBezTo>
                  <a:cubicBezTo>
                    <a:pt x="4469" y="12730"/>
                    <a:pt x="4873" y="12198"/>
                    <a:pt x="4873" y="11087"/>
                  </a:cubicBezTo>
                  <a:cubicBezTo>
                    <a:pt x="2927" y="11087"/>
                    <a:pt x="1384" y="10513"/>
                    <a:pt x="244" y="7184"/>
                  </a:cubicBezTo>
                  <a:cubicBezTo>
                    <a:pt x="-529" y="4435"/>
                    <a:pt x="614" y="1111"/>
                    <a:pt x="2557" y="532"/>
                  </a:cubicBezTo>
                  <a:cubicBezTo>
                    <a:pt x="2927" y="0"/>
                    <a:pt x="3700" y="0"/>
                    <a:pt x="410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3" name="Google Shape;4687;p38"/>
            <p:cNvSpPr/>
            <p:nvPr/>
          </p:nvSpPr>
          <p:spPr>
            <a:xfrm>
              <a:off x="959938" y="318947"/>
              <a:ext cx="17152" cy="12702"/>
            </a:xfrm>
            <a:custGeom>
              <a:avLst/>
              <a:gdLst/>
              <a:ahLst/>
              <a:cxnLst>
                <a:cxn ang="0">
                  <a:pos x="wd2" y="hd2"/>
                </a:cxn>
                <a:cxn ang="5400000">
                  <a:pos x="wd2" y="hd2"/>
                </a:cxn>
                <a:cxn ang="10800000">
                  <a:pos x="wd2" y="hd2"/>
                </a:cxn>
                <a:cxn ang="16200000">
                  <a:pos x="wd2" y="hd2"/>
                </a:cxn>
              </a:cxnLst>
              <a:rect l="0" t="0" r="r" b="b"/>
              <a:pathLst>
                <a:path w="17387" h="21600" extrusionOk="0">
                  <a:moveTo>
                    <a:pt x="10197" y="21600"/>
                  </a:moveTo>
                  <a:cubicBezTo>
                    <a:pt x="2977" y="14589"/>
                    <a:pt x="-4213" y="0"/>
                    <a:pt x="2977" y="0"/>
                  </a:cubicBezTo>
                  <a:cubicBezTo>
                    <a:pt x="6711" y="0"/>
                    <a:pt x="13932" y="0"/>
                    <a:pt x="17387" y="7011"/>
                  </a:cubicBezTo>
                  <a:cubicBezTo>
                    <a:pt x="13932" y="14589"/>
                    <a:pt x="10197" y="14589"/>
                    <a:pt x="10197"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4" name="Google Shape;4688;p38"/>
            <p:cNvSpPr/>
            <p:nvPr/>
          </p:nvSpPr>
          <p:spPr>
            <a:xfrm>
              <a:off x="2061446" y="652626"/>
              <a:ext cx="110367" cy="164917"/>
            </a:xfrm>
            <a:custGeom>
              <a:avLst/>
              <a:gdLst/>
              <a:ahLst/>
              <a:cxnLst>
                <a:cxn ang="0">
                  <a:pos x="wd2" y="hd2"/>
                </a:cxn>
                <a:cxn ang="5400000">
                  <a:pos x="wd2" y="hd2"/>
                </a:cxn>
                <a:cxn ang="10800000">
                  <a:pos x="wd2" y="hd2"/>
                </a:cxn>
                <a:cxn ang="16200000">
                  <a:pos x="wd2" y="hd2"/>
                </a:cxn>
              </a:cxnLst>
              <a:rect l="0" t="0" r="r" b="b"/>
              <a:pathLst>
                <a:path w="19192" h="20884" extrusionOk="0">
                  <a:moveTo>
                    <a:pt x="11062" y="16817"/>
                  </a:moveTo>
                  <a:lnTo>
                    <a:pt x="14767" y="16817"/>
                  </a:lnTo>
                  <a:cubicBezTo>
                    <a:pt x="18477" y="17284"/>
                    <a:pt x="20303" y="19986"/>
                    <a:pt x="18477" y="20884"/>
                  </a:cubicBezTo>
                  <a:cubicBezTo>
                    <a:pt x="16598" y="20417"/>
                    <a:pt x="18477" y="18617"/>
                    <a:pt x="14126" y="18186"/>
                  </a:cubicBezTo>
                  <a:lnTo>
                    <a:pt x="9823" y="18186"/>
                  </a:lnTo>
                  <a:cubicBezTo>
                    <a:pt x="10416" y="19084"/>
                    <a:pt x="10416" y="19516"/>
                    <a:pt x="10416" y="20417"/>
                  </a:cubicBezTo>
                  <a:lnTo>
                    <a:pt x="8590" y="19516"/>
                  </a:lnTo>
                  <a:cubicBezTo>
                    <a:pt x="8590" y="19084"/>
                    <a:pt x="7944" y="19084"/>
                    <a:pt x="7944" y="18617"/>
                  </a:cubicBezTo>
                  <a:lnTo>
                    <a:pt x="8590" y="18617"/>
                  </a:lnTo>
                  <a:cubicBezTo>
                    <a:pt x="9183" y="18186"/>
                    <a:pt x="10416" y="17716"/>
                    <a:pt x="11062" y="16817"/>
                  </a:cubicBezTo>
                  <a:close/>
                  <a:moveTo>
                    <a:pt x="1175" y="1986"/>
                  </a:moveTo>
                  <a:lnTo>
                    <a:pt x="1175" y="1516"/>
                  </a:lnTo>
                  <a:cubicBezTo>
                    <a:pt x="-1297" y="-716"/>
                    <a:pt x="529" y="-284"/>
                    <a:pt x="3001" y="1516"/>
                  </a:cubicBezTo>
                  <a:cubicBezTo>
                    <a:pt x="3001" y="1516"/>
                    <a:pt x="3647" y="1986"/>
                    <a:pt x="3647" y="2417"/>
                  </a:cubicBezTo>
                  <a:cubicBezTo>
                    <a:pt x="3001" y="1986"/>
                    <a:pt x="2408" y="1986"/>
                    <a:pt x="1175" y="198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5" name="Google Shape;4689;p38"/>
            <p:cNvSpPr/>
            <p:nvPr/>
          </p:nvSpPr>
          <p:spPr>
            <a:xfrm>
              <a:off x="1121901" y="691691"/>
              <a:ext cx="22351" cy="15547"/>
            </a:xfrm>
            <a:custGeom>
              <a:avLst/>
              <a:gdLst/>
              <a:ahLst/>
              <a:cxnLst>
                <a:cxn ang="0">
                  <a:pos x="wd2" y="hd2"/>
                </a:cxn>
                <a:cxn ang="5400000">
                  <a:pos x="wd2" y="hd2"/>
                </a:cxn>
                <a:cxn ang="10800000">
                  <a:pos x="wd2" y="hd2"/>
                </a:cxn>
                <a:cxn ang="16200000">
                  <a:pos x="wd2" y="hd2"/>
                </a:cxn>
              </a:cxnLst>
              <a:rect l="0" t="0" r="r" b="b"/>
              <a:pathLst>
                <a:path w="19293" h="19054" extrusionOk="0">
                  <a:moveTo>
                    <a:pt x="9964" y="19054"/>
                  </a:moveTo>
                  <a:cubicBezTo>
                    <a:pt x="9964" y="14877"/>
                    <a:pt x="7022" y="14877"/>
                    <a:pt x="7022" y="10361"/>
                  </a:cubicBezTo>
                  <a:cubicBezTo>
                    <a:pt x="3842" y="10361"/>
                    <a:pt x="-2307" y="6184"/>
                    <a:pt x="900" y="1631"/>
                  </a:cubicBezTo>
                  <a:cubicBezTo>
                    <a:pt x="7022" y="-2546"/>
                    <a:pt x="13171" y="1631"/>
                    <a:pt x="19293" y="10361"/>
                  </a:cubicBezTo>
                  <a:cubicBezTo>
                    <a:pt x="16113" y="14877"/>
                    <a:pt x="13171" y="14877"/>
                    <a:pt x="9964" y="1905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6" name="Google Shape;4690;p38"/>
            <p:cNvSpPr/>
            <p:nvPr/>
          </p:nvSpPr>
          <p:spPr>
            <a:xfrm>
              <a:off x="1556460" y="1624092"/>
              <a:ext cx="17654" cy="46329"/>
            </a:xfrm>
            <a:custGeom>
              <a:avLst/>
              <a:gdLst/>
              <a:ahLst/>
              <a:cxnLst>
                <a:cxn ang="0">
                  <a:pos x="wd2" y="hd2"/>
                </a:cxn>
                <a:cxn ang="5400000">
                  <a:pos x="wd2" y="hd2"/>
                </a:cxn>
                <a:cxn ang="10800000">
                  <a:pos x="wd2" y="hd2"/>
                </a:cxn>
                <a:cxn ang="16200000">
                  <a:pos x="wd2" y="hd2"/>
                </a:cxn>
              </a:cxnLst>
              <a:rect l="0" t="0" r="r" b="b"/>
              <a:pathLst>
                <a:path w="21600" h="21600" extrusionOk="0">
                  <a:moveTo>
                    <a:pt x="21600" y="1718"/>
                  </a:moveTo>
                  <a:cubicBezTo>
                    <a:pt x="17393" y="3307"/>
                    <a:pt x="17393" y="5024"/>
                    <a:pt x="17393" y="6627"/>
                  </a:cubicBezTo>
                  <a:cubicBezTo>
                    <a:pt x="12885" y="9934"/>
                    <a:pt x="12885" y="11652"/>
                    <a:pt x="12885" y="14973"/>
                  </a:cubicBezTo>
                  <a:cubicBezTo>
                    <a:pt x="8715" y="16561"/>
                    <a:pt x="8715" y="16561"/>
                    <a:pt x="8715" y="18279"/>
                  </a:cubicBezTo>
                  <a:lnTo>
                    <a:pt x="4207" y="19882"/>
                  </a:lnTo>
                  <a:cubicBezTo>
                    <a:pt x="4207" y="21600"/>
                    <a:pt x="4207" y="19882"/>
                    <a:pt x="0" y="21600"/>
                  </a:cubicBezTo>
                  <a:cubicBezTo>
                    <a:pt x="0" y="14973"/>
                    <a:pt x="4207" y="6627"/>
                    <a:pt x="8715" y="0"/>
                  </a:cubicBezTo>
                  <a:cubicBezTo>
                    <a:pt x="12885" y="0"/>
                    <a:pt x="17393" y="0"/>
                    <a:pt x="21600" y="171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7" name="Google Shape;4691;p38"/>
            <p:cNvSpPr/>
            <p:nvPr/>
          </p:nvSpPr>
          <p:spPr>
            <a:xfrm>
              <a:off x="1946869" y="1247403"/>
              <a:ext cx="39454" cy="65496"/>
            </a:xfrm>
            <a:custGeom>
              <a:avLst/>
              <a:gdLst/>
              <a:ahLst/>
              <a:cxnLst>
                <a:cxn ang="0">
                  <a:pos x="wd2" y="hd2"/>
                </a:cxn>
                <a:cxn ang="5400000">
                  <a:pos x="wd2" y="hd2"/>
                </a:cxn>
                <a:cxn ang="10800000">
                  <a:pos x="wd2" y="hd2"/>
                </a:cxn>
                <a:cxn ang="16200000">
                  <a:pos x="wd2" y="hd2"/>
                </a:cxn>
              </a:cxnLst>
              <a:rect l="0" t="0" r="r" b="b"/>
              <a:pathLst>
                <a:path w="19984" h="20908" extrusionOk="0">
                  <a:moveTo>
                    <a:pt x="19984" y="0"/>
                  </a:moveTo>
                  <a:cubicBezTo>
                    <a:pt x="19984" y="5714"/>
                    <a:pt x="14650" y="11339"/>
                    <a:pt x="11058" y="15877"/>
                  </a:cubicBezTo>
                  <a:lnTo>
                    <a:pt x="5584" y="19326"/>
                  </a:lnTo>
                  <a:cubicBezTo>
                    <a:pt x="3858" y="20414"/>
                    <a:pt x="1976" y="21600"/>
                    <a:pt x="250" y="20414"/>
                  </a:cubicBezTo>
                  <a:cubicBezTo>
                    <a:pt x="-1616" y="19326"/>
                    <a:pt x="7450" y="12525"/>
                    <a:pt x="11058" y="6801"/>
                  </a:cubicBezTo>
                  <a:cubicBezTo>
                    <a:pt x="14650" y="4538"/>
                    <a:pt x="16376" y="2264"/>
                    <a:pt x="19984"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8" name="Google Shape;4692;p38"/>
            <p:cNvSpPr/>
            <p:nvPr/>
          </p:nvSpPr>
          <p:spPr>
            <a:xfrm>
              <a:off x="1403512" y="1779617"/>
              <a:ext cx="153389" cy="117698"/>
            </a:xfrm>
            <a:custGeom>
              <a:avLst/>
              <a:gdLst/>
              <a:ahLst/>
              <a:cxnLst>
                <a:cxn ang="0">
                  <a:pos x="wd2" y="hd2"/>
                </a:cxn>
                <a:cxn ang="5400000">
                  <a:pos x="wd2" y="hd2"/>
                </a:cxn>
                <a:cxn ang="10800000">
                  <a:pos x="wd2" y="hd2"/>
                </a:cxn>
                <a:cxn ang="16200000">
                  <a:pos x="wd2" y="hd2"/>
                </a:cxn>
              </a:cxnLst>
              <a:rect l="0" t="0" r="r" b="b"/>
              <a:pathLst>
                <a:path w="20267" h="19357" extrusionOk="0">
                  <a:moveTo>
                    <a:pt x="9881" y="4812"/>
                  </a:moveTo>
                  <a:cubicBezTo>
                    <a:pt x="8003" y="4812"/>
                    <a:pt x="6125" y="136"/>
                    <a:pt x="2369" y="2474"/>
                  </a:cubicBezTo>
                  <a:cubicBezTo>
                    <a:pt x="-937" y="4251"/>
                    <a:pt x="8453" y="12431"/>
                    <a:pt x="9390" y="12991"/>
                  </a:cubicBezTo>
                  <a:cubicBezTo>
                    <a:pt x="10332" y="12431"/>
                    <a:pt x="12696" y="11265"/>
                    <a:pt x="13637" y="11825"/>
                  </a:cubicBezTo>
                  <a:cubicBezTo>
                    <a:pt x="14088" y="12431"/>
                    <a:pt x="13637" y="12991"/>
                    <a:pt x="13147" y="12991"/>
                  </a:cubicBezTo>
                  <a:cubicBezTo>
                    <a:pt x="12210" y="13602"/>
                    <a:pt x="9881" y="14163"/>
                    <a:pt x="9881" y="15329"/>
                  </a:cubicBezTo>
                  <a:cubicBezTo>
                    <a:pt x="9881" y="16501"/>
                    <a:pt x="10818" y="17106"/>
                    <a:pt x="12210" y="17667"/>
                  </a:cubicBezTo>
                  <a:cubicBezTo>
                    <a:pt x="15516" y="17667"/>
                    <a:pt x="19722" y="14769"/>
                    <a:pt x="20209" y="15940"/>
                  </a:cubicBezTo>
                  <a:cubicBezTo>
                    <a:pt x="20663" y="17106"/>
                    <a:pt x="18331" y="17667"/>
                    <a:pt x="17394" y="18278"/>
                  </a:cubicBezTo>
                  <a:cubicBezTo>
                    <a:pt x="14088" y="19444"/>
                    <a:pt x="7512" y="21176"/>
                    <a:pt x="8453" y="14163"/>
                  </a:cubicBezTo>
                  <a:cubicBezTo>
                    <a:pt x="7062" y="13602"/>
                    <a:pt x="4247" y="10654"/>
                    <a:pt x="3306" y="9487"/>
                  </a:cubicBezTo>
                  <a:cubicBezTo>
                    <a:pt x="2369" y="8316"/>
                    <a:pt x="0" y="5978"/>
                    <a:pt x="0" y="3641"/>
                  </a:cubicBezTo>
                  <a:cubicBezTo>
                    <a:pt x="491" y="742"/>
                    <a:pt x="3306" y="-424"/>
                    <a:pt x="5184" y="136"/>
                  </a:cubicBezTo>
                  <a:cubicBezTo>
                    <a:pt x="6575" y="136"/>
                    <a:pt x="10332" y="3080"/>
                    <a:pt x="9881" y="481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499" name="Google Shape;4693;p38"/>
            <p:cNvSpPr/>
            <p:nvPr/>
          </p:nvSpPr>
          <p:spPr>
            <a:xfrm>
              <a:off x="651842" y="958958"/>
              <a:ext cx="105406" cy="178418"/>
            </a:xfrm>
            <a:custGeom>
              <a:avLst/>
              <a:gdLst/>
              <a:ahLst/>
              <a:cxnLst>
                <a:cxn ang="0">
                  <a:pos x="wd2" y="hd2"/>
                </a:cxn>
                <a:cxn ang="5400000">
                  <a:pos x="wd2" y="hd2"/>
                </a:cxn>
                <a:cxn ang="10800000">
                  <a:pos x="wd2" y="hd2"/>
                </a:cxn>
                <a:cxn ang="16200000">
                  <a:pos x="wd2" y="hd2"/>
                </a:cxn>
              </a:cxnLst>
              <a:rect l="0" t="0" r="r" b="b"/>
              <a:pathLst>
                <a:path w="17797" h="21248" extrusionOk="0">
                  <a:moveTo>
                    <a:pt x="17715" y="4726"/>
                  </a:moveTo>
                  <a:cubicBezTo>
                    <a:pt x="17139" y="4320"/>
                    <a:pt x="16517" y="3882"/>
                    <a:pt x="15942" y="3882"/>
                  </a:cubicBezTo>
                  <a:cubicBezTo>
                    <a:pt x="14739" y="2628"/>
                    <a:pt x="12915" y="1779"/>
                    <a:pt x="10515" y="1341"/>
                  </a:cubicBezTo>
                  <a:cubicBezTo>
                    <a:pt x="6917" y="1341"/>
                    <a:pt x="3942" y="2185"/>
                    <a:pt x="2739" y="3472"/>
                  </a:cubicBezTo>
                  <a:cubicBezTo>
                    <a:pt x="915" y="5574"/>
                    <a:pt x="2117" y="8112"/>
                    <a:pt x="3315" y="9805"/>
                  </a:cubicBezTo>
                  <a:lnTo>
                    <a:pt x="5139" y="12345"/>
                  </a:lnTo>
                  <a:cubicBezTo>
                    <a:pt x="5139" y="12784"/>
                    <a:pt x="5715" y="13190"/>
                    <a:pt x="5715" y="13629"/>
                  </a:cubicBezTo>
                  <a:lnTo>
                    <a:pt x="6917" y="14477"/>
                  </a:lnTo>
                  <a:cubicBezTo>
                    <a:pt x="7539" y="14477"/>
                    <a:pt x="7539" y="14477"/>
                    <a:pt x="8115" y="14038"/>
                  </a:cubicBezTo>
                  <a:cubicBezTo>
                    <a:pt x="9939" y="12784"/>
                    <a:pt x="12915" y="12784"/>
                    <a:pt x="10515" y="14038"/>
                  </a:cubicBezTo>
                  <a:lnTo>
                    <a:pt x="9317" y="14883"/>
                  </a:lnTo>
                  <a:cubicBezTo>
                    <a:pt x="7539" y="15731"/>
                    <a:pt x="6342" y="17862"/>
                    <a:pt x="6917" y="19555"/>
                  </a:cubicBezTo>
                  <a:cubicBezTo>
                    <a:pt x="8115" y="20809"/>
                    <a:pt x="9939" y="19961"/>
                    <a:pt x="10515" y="20403"/>
                  </a:cubicBezTo>
                  <a:cubicBezTo>
                    <a:pt x="11142" y="21248"/>
                    <a:pt x="8742" y="21248"/>
                    <a:pt x="8115" y="21248"/>
                  </a:cubicBezTo>
                  <a:cubicBezTo>
                    <a:pt x="6342" y="21248"/>
                    <a:pt x="5715" y="20403"/>
                    <a:pt x="5715" y="19961"/>
                  </a:cubicBezTo>
                  <a:cubicBezTo>
                    <a:pt x="3942" y="17862"/>
                    <a:pt x="5139" y="17014"/>
                    <a:pt x="6342" y="15322"/>
                  </a:cubicBezTo>
                  <a:cubicBezTo>
                    <a:pt x="4517" y="14477"/>
                    <a:pt x="-3258" y="6858"/>
                    <a:pt x="1542" y="2628"/>
                  </a:cubicBezTo>
                  <a:cubicBezTo>
                    <a:pt x="2739" y="935"/>
                    <a:pt x="6342" y="-352"/>
                    <a:pt x="10515" y="87"/>
                  </a:cubicBezTo>
                  <a:cubicBezTo>
                    <a:pt x="15315" y="935"/>
                    <a:pt x="18342" y="3472"/>
                    <a:pt x="17715" y="472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0" name="Google Shape;4694;p38"/>
            <p:cNvSpPr/>
            <p:nvPr/>
          </p:nvSpPr>
          <p:spPr>
            <a:xfrm>
              <a:off x="1449869" y="1663296"/>
              <a:ext cx="169551" cy="99117"/>
            </a:xfrm>
            <a:custGeom>
              <a:avLst/>
              <a:gdLst/>
              <a:ahLst/>
              <a:cxnLst>
                <a:cxn ang="0">
                  <a:pos x="wd2" y="hd2"/>
                </a:cxn>
                <a:cxn ang="5400000">
                  <a:pos x="wd2" y="hd2"/>
                </a:cxn>
                <a:cxn ang="10800000">
                  <a:pos x="wd2" y="hd2"/>
                </a:cxn>
                <a:cxn ang="16200000">
                  <a:pos x="wd2" y="hd2"/>
                </a:cxn>
              </a:cxnLst>
              <a:rect l="0" t="0" r="r" b="b"/>
              <a:pathLst>
                <a:path w="20223" h="17232" extrusionOk="0">
                  <a:moveTo>
                    <a:pt x="19055" y="9244"/>
                  </a:moveTo>
                  <a:cubicBezTo>
                    <a:pt x="19495" y="5540"/>
                    <a:pt x="18649" y="3709"/>
                    <a:pt x="19055" y="0"/>
                  </a:cubicBezTo>
                  <a:cubicBezTo>
                    <a:pt x="19905" y="0"/>
                    <a:pt x="19905" y="1238"/>
                    <a:pt x="19905" y="2471"/>
                  </a:cubicBezTo>
                  <a:cubicBezTo>
                    <a:pt x="21600" y="16658"/>
                    <a:pt x="16104" y="21600"/>
                    <a:pt x="13123" y="12954"/>
                  </a:cubicBezTo>
                  <a:cubicBezTo>
                    <a:pt x="12713" y="11715"/>
                    <a:pt x="10578" y="10482"/>
                    <a:pt x="9323" y="9890"/>
                  </a:cubicBezTo>
                  <a:cubicBezTo>
                    <a:pt x="7627" y="8652"/>
                    <a:pt x="5932" y="8011"/>
                    <a:pt x="4643" y="7413"/>
                  </a:cubicBezTo>
                  <a:cubicBezTo>
                    <a:pt x="3391" y="6773"/>
                    <a:pt x="406" y="6181"/>
                    <a:pt x="0" y="4942"/>
                  </a:cubicBezTo>
                  <a:cubicBezTo>
                    <a:pt x="0" y="3709"/>
                    <a:pt x="406" y="4302"/>
                    <a:pt x="1252" y="4302"/>
                  </a:cubicBezTo>
                  <a:cubicBezTo>
                    <a:pt x="4237" y="4942"/>
                    <a:pt x="7627" y="6181"/>
                    <a:pt x="10172" y="8011"/>
                  </a:cubicBezTo>
                  <a:cubicBezTo>
                    <a:pt x="11018" y="8652"/>
                    <a:pt x="12274" y="9890"/>
                    <a:pt x="12713" y="9890"/>
                  </a:cubicBezTo>
                  <a:cubicBezTo>
                    <a:pt x="12713" y="9244"/>
                    <a:pt x="12274" y="4302"/>
                    <a:pt x="13123" y="3709"/>
                  </a:cubicBezTo>
                  <a:cubicBezTo>
                    <a:pt x="13563" y="4302"/>
                    <a:pt x="13563" y="7413"/>
                    <a:pt x="13563" y="8652"/>
                  </a:cubicBezTo>
                  <a:cubicBezTo>
                    <a:pt x="13969" y="11715"/>
                    <a:pt x="15664" y="16658"/>
                    <a:pt x="17360" y="14832"/>
                  </a:cubicBezTo>
                  <a:cubicBezTo>
                    <a:pt x="18209" y="13594"/>
                    <a:pt x="18649" y="11715"/>
                    <a:pt x="19055" y="924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1" name="Google Shape;4695;p38"/>
            <p:cNvSpPr/>
            <p:nvPr/>
          </p:nvSpPr>
          <p:spPr>
            <a:xfrm>
              <a:off x="820390" y="1342881"/>
              <a:ext cx="103528" cy="135634"/>
            </a:xfrm>
            <a:custGeom>
              <a:avLst/>
              <a:gdLst/>
              <a:ahLst/>
              <a:cxnLst>
                <a:cxn ang="0">
                  <a:pos x="wd2" y="hd2"/>
                </a:cxn>
                <a:cxn ang="5400000">
                  <a:pos x="wd2" y="hd2"/>
                </a:cxn>
                <a:cxn ang="10800000">
                  <a:pos x="wd2" y="hd2"/>
                </a:cxn>
                <a:cxn ang="16200000">
                  <a:pos x="wd2" y="hd2"/>
                </a:cxn>
              </a:cxnLst>
              <a:rect l="0" t="0" r="r" b="b"/>
              <a:pathLst>
                <a:path w="19666" h="21117" extrusionOk="0">
                  <a:moveTo>
                    <a:pt x="16266" y="8948"/>
                  </a:moveTo>
                  <a:cubicBezTo>
                    <a:pt x="15619" y="10582"/>
                    <a:pt x="11566" y="11691"/>
                    <a:pt x="10219" y="12265"/>
                  </a:cubicBezTo>
                  <a:cubicBezTo>
                    <a:pt x="12919" y="13374"/>
                    <a:pt x="15619" y="15008"/>
                    <a:pt x="18319" y="17221"/>
                  </a:cubicBezTo>
                  <a:cubicBezTo>
                    <a:pt x="18319" y="18330"/>
                    <a:pt x="18966" y="20013"/>
                    <a:pt x="19666" y="21117"/>
                  </a:cubicBezTo>
                  <a:cubicBezTo>
                    <a:pt x="16266" y="17800"/>
                    <a:pt x="10866" y="13904"/>
                    <a:pt x="8166" y="12795"/>
                  </a:cubicBezTo>
                  <a:cubicBezTo>
                    <a:pt x="7519" y="12795"/>
                    <a:pt x="5466" y="12795"/>
                    <a:pt x="4119" y="12265"/>
                  </a:cubicBezTo>
                  <a:cubicBezTo>
                    <a:pt x="-1934" y="11161"/>
                    <a:pt x="-581" y="6156"/>
                    <a:pt x="3466" y="3943"/>
                  </a:cubicBezTo>
                  <a:cubicBezTo>
                    <a:pt x="4819" y="3943"/>
                    <a:pt x="5466" y="3413"/>
                    <a:pt x="6166" y="2839"/>
                  </a:cubicBezTo>
                  <a:cubicBezTo>
                    <a:pt x="7519" y="1730"/>
                    <a:pt x="13566" y="-483"/>
                    <a:pt x="15619" y="95"/>
                  </a:cubicBezTo>
                  <a:lnTo>
                    <a:pt x="15619" y="626"/>
                  </a:lnTo>
                  <a:cubicBezTo>
                    <a:pt x="14919" y="1199"/>
                    <a:pt x="10219" y="2839"/>
                    <a:pt x="8866" y="3413"/>
                  </a:cubicBezTo>
                  <a:cubicBezTo>
                    <a:pt x="6819" y="4521"/>
                    <a:pt x="4119" y="5626"/>
                    <a:pt x="2766" y="7265"/>
                  </a:cubicBezTo>
                  <a:cubicBezTo>
                    <a:pt x="766" y="10582"/>
                    <a:pt x="5466" y="11161"/>
                    <a:pt x="8166" y="11161"/>
                  </a:cubicBezTo>
                  <a:cubicBezTo>
                    <a:pt x="9519" y="10582"/>
                    <a:pt x="10866" y="10582"/>
                    <a:pt x="12219" y="10052"/>
                  </a:cubicBezTo>
                  <a:cubicBezTo>
                    <a:pt x="12919" y="9478"/>
                    <a:pt x="14919" y="8948"/>
                    <a:pt x="16266" y="894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2" name="Google Shape;4696;p38"/>
            <p:cNvSpPr/>
            <p:nvPr/>
          </p:nvSpPr>
          <p:spPr>
            <a:xfrm>
              <a:off x="721927" y="1425728"/>
              <a:ext cx="152778" cy="74050"/>
            </a:xfrm>
            <a:custGeom>
              <a:avLst/>
              <a:gdLst/>
              <a:ahLst/>
              <a:cxnLst>
                <a:cxn ang="0">
                  <a:pos x="wd2" y="hd2"/>
                </a:cxn>
                <a:cxn ang="5400000">
                  <a:pos x="wd2" y="hd2"/>
                </a:cxn>
                <a:cxn ang="10800000">
                  <a:pos x="wd2" y="hd2"/>
                </a:cxn>
                <a:cxn ang="16200000">
                  <a:pos x="wd2" y="hd2"/>
                </a:cxn>
              </a:cxnLst>
              <a:rect l="0" t="0" r="r" b="b"/>
              <a:pathLst>
                <a:path w="19773" h="19601" extrusionOk="0">
                  <a:moveTo>
                    <a:pt x="12347" y="17736"/>
                  </a:moveTo>
                  <a:cubicBezTo>
                    <a:pt x="13265" y="15858"/>
                    <a:pt x="16026" y="19621"/>
                    <a:pt x="18307" y="13973"/>
                  </a:cubicBezTo>
                  <a:cubicBezTo>
                    <a:pt x="18784" y="12096"/>
                    <a:pt x="18307" y="11113"/>
                    <a:pt x="17866" y="10211"/>
                  </a:cubicBezTo>
                  <a:cubicBezTo>
                    <a:pt x="16026" y="6448"/>
                    <a:pt x="10026" y="3588"/>
                    <a:pt x="6828" y="2686"/>
                  </a:cubicBezTo>
                  <a:cubicBezTo>
                    <a:pt x="2668" y="1710"/>
                    <a:pt x="-1453" y="12096"/>
                    <a:pt x="4507" y="14875"/>
                  </a:cubicBezTo>
                  <a:lnTo>
                    <a:pt x="5906" y="14875"/>
                  </a:lnTo>
                  <a:cubicBezTo>
                    <a:pt x="6828" y="15858"/>
                    <a:pt x="6347" y="16760"/>
                    <a:pt x="5429" y="16760"/>
                  </a:cubicBezTo>
                  <a:cubicBezTo>
                    <a:pt x="4507" y="17736"/>
                    <a:pt x="3589" y="16760"/>
                    <a:pt x="2668" y="16760"/>
                  </a:cubicBezTo>
                  <a:cubicBezTo>
                    <a:pt x="-1453" y="13973"/>
                    <a:pt x="-531" y="3588"/>
                    <a:pt x="3589" y="808"/>
                  </a:cubicBezTo>
                  <a:cubicBezTo>
                    <a:pt x="5906" y="-1077"/>
                    <a:pt x="7746" y="808"/>
                    <a:pt x="10507" y="1710"/>
                  </a:cubicBezTo>
                  <a:cubicBezTo>
                    <a:pt x="13710" y="2686"/>
                    <a:pt x="19229" y="5473"/>
                    <a:pt x="19706" y="11113"/>
                  </a:cubicBezTo>
                  <a:cubicBezTo>
                    <a:pt x="20147" y="14875"/>
                    <a:pt x="18307" y="17736"/>
                    <a:pt x="17389" y="18638"/>
                  </a:cubicBezTo>
                  <a:cubicBezTo>
                    <a:pt x="16468" y="19621"/>
                    <a:pt x="12347" y="20523"/>
                    <a:pt x="12347" y="1773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3" name="Google Shape;4697;p38"/>
            <p:cNvSpPr/>
            <p:nvPr/>
          </p:nvSpPr>
          <p:spPr>
            <a:xfrm>
              <a:off x="1908128" y="1307944"/>
              <a:ext cx="36941" cy="39664"/>
            </a:xfrm>
            <a:custGeom>
              <a:avLst/>
              <a:gdLst/>
              <a:ahLst/>
              <a:cxnLst>
                <a:cxn ang="0">
                  <a:pos x="wd2" y="hd2"/>
                </a:cxn>
                <a:cxn ang="5400000">
                  <a:pos x="wd2" y="hd2"/>
                </a:cxn>
                <a:cxn ang="10800000">
                  <a:pos x="wd2" y="hd2"/>
                </a:cxn>
                <a:cxn ang="16200000">
                  <a:pos x="wd2" y="hd2"/>
                </a:cxn>
              </a:cxnLst>
              <a:rect l="0" t="0" r="r" b="b"/>
              <a:pathLst>
                <a:path w="18712" h="20090" extrusionOk="0">
                  <a:moveTo>
                    <a:pt x="5474" y="14400"/>
                  </a:moveTo>
                  <a:cubicBezTo>
                    <a:pt x="10808" y="14400"/>
                    <a:pt x="14400" y="10808"/>
                    <a:pt x="12674" y="3608"/>
                  </a:cubicBezTo>
                  <a:lnTo>
                    <a:pt x="16282" y="0"/>
                  </a:lnTo>
                  <a:cubicBezTo>
                    <a:pt x="18008" y="0"/>
                    <a:pt x="18008" y="1726"/>
                    <a:pt x="18008" y="3608"/>
                  </a:cubicBezTo>
                  <a:cubicBezTo>
                    <a:pt x="21600" y="16126"/>
                    <a:pt x="10808" y="21600"/>
                    <a:pt x="0" y="1973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4" name="Google Shape;4698;p38"/>
            <p:cNvSpPr/>
            <p:nvPr/>
          </p:nvSpPr>
          <p:spPr>
            <a:xfrm>
              <a:off x="1496850" y="1741489"/>
              <a:ext cx="107943" cy="139003"/>
            </a:xfrm>
            <a:custGeom>
              <a:avLst/>
              <a:gdLst/>
              <a:ahLst/>
              <a:cxnLst>
                <a:cxn ang="0">
                  <a:pos x="wd2" y="hd2"/>
                </a:cxn>
                <a:cxn ang="5400000">
                  <a:pos x="wd2" y="hd2"/>
                </a:cxn>
                <a:cxn ang="10800000">
                  <a:pos x="wd2" y="hd2"/>
                </a:cxn>
                <a:cxn ang="16200000">
                  <a:pos x="wd2" y="hd2"/>
                </a:cxn>
              </a:cxnLst>
              <a:rect l="0" t="0" r="r" b="b"/>
              <a:pathLst>
                <a:path w="16840" h="18366" extrusionOk="0">
                  <a:moveTo>
                    <a:pt x="4290" y="1878"/>
                  </a:moveTo>
                  <a:cubicBezTo>
                    <a:pt x="3183" y="1391"/>
                    <a:pt x="2647" y="1391"/>
                    <a:pt x="2072" y="2819"/>
                  </a:cubicBezTo>
                  <a:cubicBezTo>
                    <a:pt x="961" y="4206"/>
                    <a:pt x="1541" y="6085"/>
                    <a:pt x="2647" y="7512"/>
                  </a:cubicBezTo>
                  <a:cubicBezTo>
                    <a:pt x="4290" y="8904"/>
                    <a:pt x="2647" y="8904"/>
                    <a:pt x="2072" y="7963"/>
                  </a:cubicBezTo>
                  <a:cubicBezTo>
                    <a:pt x="-1788" y="4697"/>
                    <a:pt x="429" y="0"/>
                    <a:pt x="3183" y="0"/>
                  </a:cubicBezTo>
                  <a:cubicBezTo>
                    <a:pt x="5976" y="0"/>
                    <a:pt x="8725" y="2328"/>
                    <a:pt x="10410" y="3756"/>
                  </a:cubicBezTo>
                  <a:cubicBezTo>
                    <a:pt x="10942" y="4206"/>
                    <a:pt x="11517" y="5147"/>
                    <a:pt x="12053" y="5634"/>
                  </a:cubicBezTo>
                  <a:cubicBezTo>
                    <a:pt x="12628" y="6085"/>
                    <a:pt x="13160" y="6575"/>
                    <a:pt x="13734" y="7512"/>
                  </a:cubicBezTo>
                  <a:cubicBezTo>
                    <a:pt x="14271" y="7963"/>
                    <a:pt x="14271" y="7963"/>
                    <a:pt x="14271" y="8453"/>
                  </a:cubicBezTo>
                  <a:lnTo>
                    <a:pt x="15377" y="9390"/>
                  </a:lnTo>
                  <a:cubicBezTo>
                    <a:pt x="19812" y="15475"/>
                    <a:pt x="13160" y="21600"/>
                    <a:pt x="8725" y="16416"/>
                  </a:cubicBezTo>
                  <a:cubicBezTo>
                    <a:pt x="8193" y="15966"/>
                    <a:pt x="7618" y="15025"/>
                    <a:pt x="7082" y="14538"/>
                  </a:cubicBezTo>
                  <a:cubicBezTo>
                    <a:pt x="7082" y="14088"/>
                    <a:pt x="7082" y="13147"/>
                    <a:pt x="7618" y="13597"/>
                  </a:cubicBezTo>
                  <a:cubicBezTo>
                    <a:pt x="8193" y="13597"/>
                    <a:pt x="10410" y="17844"/>
                    <a:pt x="13160" y="16903"/>
                  </a:cubicBezTo>
                  <a:cubicBezTo>
                    <a:pt x="14845" y="15966"/>
                    <a:pt x="15377" y="13597"/>
                    <a:pt x="14845" y="12210"/>
                  </a:cubicBezTo>
                  <a:cubicBezTo>
                    <a:pt x="14845" y="10782"/>
                    <a:pt x="14845" y="10782"/>
                    <a:pt x="13734" y="9841"/>
                  </a:cubicBezTo>
                  <a:cubicBezTo>
                    <a:pt x="13160" y="9390"/>
                    <a:pt x="13160" y="8904"/>
                    <a:pt x="12053" y="7963"/>
                  </a:cubicBezTo>
                  <a:cubicBezTo>
                    <a:pt x="10410" y="6085"/>
                    <a:pt x="6507" y="2328"/>
                    <a:pt x="4290" y="187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5" name="Google Shape;4699;p38"/>
            <p:cNvSpPr/>
            <p:nvPr/>
          </p:nvSpPr>
          <p:spPr>
            <a:xfrm>
              <a:off x="765494" y="988110"/>
              <a:ext cx="51833" cy="131368"/>
            </a:xfrm>
            <a:custGeom>
              <a:avLst/>
              <a:gdLst/>
              <a:ahLst/>
              <a:cxnLst>
                <a:cxn ang="0">
                  <a:pos x="wd2" y="hd2"/>
                </a:cxn>
                <a:cxn ang="5400000">
                  <a:pos x="wd2" y="hd2"/>
                </a:cxn>
                <a:cxn ang="10800000">
                  <a:pos x="wd2" y="hd2"/>
                </a:cxn>
                <a:cxn ang="16200000">
                  <a:pos x="wd2" y="hd2"/>
                </a:cxn>
              </a:cxnLst>
              <a:rect l="0" t="0" r="r" b="b"/>
              <a:pathLst>
                <a:path w="16546" h="21600" extrusionOk="0">
                  <a:moveTo>
                    <a:pt x="8559" y="1731"/>
                  </a:moveTo>
                  <a:cubicBezTo>
                    <a:pt x="7471" y="1731"/>
                    <a:pt x="5197" y="1731"/>
                    <a:pt x="4021" y="2337"/>
                  </a:cubicBezTo>
                  <a:cubicBezTo>
                    <a:pt x="2933" y="3508"/>
                    <a:pt x="6285" y="5845"/>
                    <a:pt x="9735" y="8183"/>
                  </a:cubicBezTo>
                  <a:cubicBezTo>
                    <a:pt x="10823" y="9349"/>
                    <a:pt x="10823" y="9914"/>
                    <a:pt x="10823" y="11080"/>
                  </a:cubicBezTo>
                  <a:cubicBezTo>
                    <a:pt x="5197" y="8743"/>
                    <a:pt x="-5054" y="2903"/>
                    <a:pt x="2933" y="565"/>
                  </a:cubicBezTo>
                  <a:cubicBezTo>
                    <a:pt x="5197" y="0"/>
                    <a:pt x="7471" y="0"/>
                    <a:pt x="9735" y="0"/>
                  </a:cubicBezTo>
                  <a:cubicBezTo>
                    <a:pt x="9735" y="565"/>
                    <a:pt x="8559" y="1171"/>
                    <a:pt x="8559" y="1731"/>
                  </a:cubicBezTo>
                  <a:close/>
                  <a:moveTo>
                    <a:pt x="12008" y="13417"/>
                  </a:moveTo>
                  <a:cubicBezTo>
                    <a:pt x="10823" y="13417"/>
                    <a:pt x="8559" y="14023"/>
                    <a:pt x="8559" y="15194"/>
                  </a:cubicBezTo>
                  <a:cubicBezTo>
                    <a:pt x="6285" y="16926"/>
                    <a:pt x="9735" y="18697"/>
                    <a:pt x="15370" y="19263"/>
                  </a:cubicBezTo>
                  <a:lnTo>
                    <a:pt x="15370" y="19869"/>
                  </a:lnTo>
                  <a:cubicBezTo>
                    <a:pt x="16546" y="20429"/>
                    <a:pt x="16546" y="21035"/>
                    <a:pt x="16546" y="21600"/>
                  </a:cubicBezTo>
                  <a:cubicBezTo>
                    <a:pt x="13096" y="21035"/>
                    <a:pt x="9735" y="20429"/>
                    <a:pt x="7471" y="19263"/>
                  </a:cubicBezTo>
                  <a:cubicBezTo>
                    <a:pt x="2933" y="17531"/>
                    <a:pt x="1747" y="14588"/>
                    <a:pt x="8559" y="12251"/>
                  </a:cubicBezTo>
                  <a:cubicBezTo>
                    <a:pt x="9735" y="12251"/>
                    <a:pt x="9735" y="11686"/>
                    <a:pt x="10823" y="11686"/>
                  </a:cubicBezTo>
                  <a:cubicBezTo>
                    <a:pt x="12008" y="12251"/>
                    <a:pt x="12008" y="12857"/>
                    <a:pt x="12008" y="1341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6" name="Google Shape;4700;p38"/>
            <p:cNvSpPr/>
            <p:nvPr/>
          </p:nvSpPr>
          <p:spPr>
            <a:xfrm>
              <a:off x="1751773" y="1840988"/>
              <a:ext cx="72752" cy="163922"/>
            </a:xfrm>
            <a:custGeom>
              <a:avLst/>
              <a:gdLst/>
              <a:ahLst/>
              <a:cxnLst>
                <a:cxn ang="0">
                  <a:pos x="wd2" y="hd2"/>
                </a:cxn>
                <a:cxn ang="5400000">
                  <a:pos x="wd2" y="hd2"/>
                </a:cxn>
                <a:cxn ang="10800000">
                  <a:pos x="wd2" y="hd2"/>
                </a:cxn>
                <a:cxn ang="16200000">
                  <a:pos x="wd2" y="hd2"/>
                </a:cxn>
              </a:cxnLst>
              <a:rect l="0" t="0" r="r" b="b"/>
              <a:pathLst>
                <a:path w="20096" h="21217" extrusionOk="0">
                  <a:moveTo>
                    <a:pt x="4953" y="4601"/>
                  </a:moveTo>
                  <a:cubicBezTo>
                    <a:pt x="4953" y="7359"/>
                    <a:pt x="1967" y="9199"/>
                    <a:pt x="2985" y="11960"/>
                  </a:cubicBezTo>
                  <a:cubicBezTo>
                    <a:pt x="4953" y="16081"/>
                    <a:pt x="14765" y="15159"/>
                    <a:pt x="16732" y="7359"/>
                  </a:cubicBezTo>
                  <a:cubicBezTo>
                    <a:pt x="17673" y="5042"/>
                    <a:pt x="16732" y="2281"/>
                    <a:pt x="17673" y="0"/>
                  </a:cubicBezTo>
                  <a:cubicBezTo>
                    <a:pt x="19633" y="441"/>
                    <a:pt x="19633" y="2281"/>
                    <a:pt x="19633" y="3203"/>
                  </a:cubicBezTo>
                  <a:cubicBezTo>
                    <a:pt x="21600" y="10562"/>
                    <a:pt x="16732" y="12401"/>
                    <a:pt x="15706" y="13319"/>
                  </a:cubicBezTo>
                  <a:cubicBezTo>
                    <a:pt x="15706" y="13800"/>
                    <a:pt x="16732" y="14718"/>
                    <a:pt x="15706" y="15159"/>
                  </a:cubicBezTo>
                  <a:cubicBezTo>
                    <a:pt x="15706" y="16999"/>
                    <a:pt x="14765" y="18838"/>
                    <a:pt x="13747" y="20678"/>
                  </a:cubicBezTo>
                  <a:cubicBezTo>
                    <a:pt x="11780" y="21600"/>
                    <a:pt x="10838" y="21159"/>
                    <a:pt x="10838" y="20678"/>
                  </a:cubicBezTo>
                  <a:cubicBezTo>
                    <a:pt x="10838" y="20237"/>
                    <a:pt x="12806" y="16081"/>
                    <a:pt x="12806" y="15159"/>
                  </a:cubicBezTo>
                  <a:cubicBezTo>
                    <a:pt x="10838" y="15640"/>
                    <a:pt x="8879" y="16558"/>
                    <a:pt x="4953" y="15640"/>
                  </a:cubicBezTo>
                  <a:cubicBezTo>
                    <a:pt x="1967" y="15159"/>
                    <a:pt x="1026" y="13800"/>
                    <a:pt x="0" y="12878"/>
                  </a:cubicBezTo>
                  <a:cubicBezTo>
                    <a:pt x="0" y="11479"/>
                    <a:pt x="0" y="9640"/>
                    <a:pt x="1026" y="8281"/>
                  </a:cubicBezTo>
                  <a:cubicBezTo>
                    <a:pt x="1026" y="7359"/>
                    <a:pt x="1967" y="6882"/>
                    <a:pt x="2985" y="5960"/>
                  </a:cubicBezTo>
                  <a:cubicBezTo>
                    <a:pt x="2985" y="5519"/>
                    <a:pt x="3927" y="4601"/>
                    <a:pt x="4953" y="460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7" name="Google Shape;4701;p38"/>
            <p:cNvSpPr/>
            <p:nvPr/>
          </p:nvSpPr>
          <p:spPr>
            <a:xfrm>
              <a:off x="1641744" y="271736"/>
              <a:ext cx="94053" cy="105170"/>
            </a:xfrm>
            <a:custGeom>
              <a:avLst/>
              <a:gdLst/>
              <a:ahLst/>
              <a:cxnLst>
                <a:cxn ang="0">
                  <a:pos x="wd2" y="hd2"/>
                </a:cxn>
                <a:cxn ang="5400000">
                  <a:pos x="wd2" y="hd2"/>
                </a:cxn>
                <a:cxn ang="10800000">
                  <a:pos x="wd2" y="hd2"/>
                </a:cxn>
                <a:cxn ang="16200000">
                  <a:pos x="wd2" y="hd2"/>
                </a:cxn>
              </a:cxnLst>
              <a:rect l="0" t="0" r="r" b="b"/>
              <a:pathLst>
                <a:path w="19053" h="20594" extrusionOk="0">
                  <a:moveTo>
                    <a:pt x="8639" y="3166"/>
                  </a:moveTo>
                  <a:cubicBezTo>
                    <a:pt x="10082" y="5950"/>
                    <a:pt x="11525" y="7344"/>
                    <a:pt x="10082" y="11516"/>
                  </a:cubicBezTo>
                  <a:cubicBezTo>
                    <a:pt x="10772" y="12244"/>
                    <a:pt x="12215" y="12244"/>
                    <a:pt x="13652" y="12911"/>
                  </a:cubicBezTo>
                  <a:cubicBezTo>
                    <a:pt x="15841" y="14300"/>
                    <a:pt x="17284" y="15694"/>
                    <a:pt x="18720" y="17083"/>
                  </a:cubicBezTo>
                  <a:cubicBezTo>
                    <a:pt x="18720" y="17811"/>
                    <a:pt x="19411" y="19867"/>
                    <a:pt x="18720" y="20594"/>
                  </a:cubicBezTo>
                  <a:cubicBezTo>
                    <a:pt x="16531" y="19867"/>
                    <a:pt x="17974" y="16416"/>
                    <a:pt x="9335" y="13632"/>
                  </a:cubicBezTo>
                  <a:cubicBezTo>
                    <a:pt x="7202" y="12911"/>
                    <a:pt x="5759" y="12911"/>
                    <a:pt x="4322" y="12911"/>
                  </a:cubicBezTo>
                  <a:cubicBezTo>
                    <a:pt x="3576" y="11516"/>
                    <a:pt x="3576" y="10849"/>
                    <a:pt x="2880" y="10128"/>
                  </a:cubicBezTo>
                  <a:cubicBezTo>
                    <a:pt x="4322" y="10128"/>
                    <a:pt x="6456" y="10849"/>
                    <a:pt x="8639" y="10849"/>
                  </a:cubicBezTo>
                  <a:cubicBezTo>
                    <a:pt x="9335" y="6677"/>
                    <a:pt x="6456" y="3894"/>
                    <a:pt x="3576" y="2499"/>
                  </a:cubicBezTo>
                  <a:cubicBezTo>
                    <a:pt x="2133" y="1777"/>
                    <a:pt x="0" y="1777"/>
                    <a:pt x="0" y="383"/>
                  </a:cubicBezTo>
                  <a:cubicBezTo>
                    <a:pt x="2133" y="-1006"/>
                    <a:pt x="6456" y="1777"/>
                    <a:pt x="7202" y="2499"/>
                  </a:cubicBezTo>
                  <a:cubicBezTo>
                    <a:pt x="8639" y="1777"/>
                    <a:pt x="10082" y="1110"/>
                    <a:pt x="12215" y="383"/>
                  </a:cubicBezTo>
                  <a:cubicBezTo>
                    <a:pt x="17284" y="-285"/>
                    <a:pt x="21600" y="2499"/>
                    <a:pt x="17284" y="2499"/>
                  </a:cubicBezTo>
                  <a:lnTo>
                    <a:pt x="14404" y="2499"/>
                  </a:lnTo>
                  <a:cubicBezTo>
                    <a:pt x="12215" y="2499"/>
                    <a:pt x="10772" y="3166"/>
                    <a:pt x="8639" y="316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8" name="Google Shape;4702;p38"/>
            <p:cNvSpPr/>
            <p:nvPr/>
          </p:nvSpPr>
          <p:spPr>
            <a:xfrm>
              <a:off x="2224553" y="1108913"/>
              <a:ext cx="66250" cy="88728"/>
            </a:xfrm>
            <a:custGeom>
              <a:avLst/>
              <a:gdLst/>
              <a:ahLst/>
              <a:cxnLst>
                <a:cxn ang="0">
                  <a:pos x="wd2" y="hd2"/>
                </a:cxn>
                <a:cxn ang="5400000">
                  <a:pos x="wd2" y="hd2"/>
                </a:cxn>
                <a:cxn ang="10800000">
                  <a:pos x="wd2" y="hd2"/>
                </a:cxn>
                <a:cxn ang="16200000">
                  <a:pos x="wd2" y="hd2"/>
                </a:cxn>
              </a:cxnLst>
              <a:rect l="0" t="0" r="r" b="b"/>
              <a:pathLst>
                <a:path w="18307" h="19262" extrusionOk="0">
                  <a:moveTo>
                    <a:pt x="2910" y="16983"/>
                  </a:moveTo>
                  <a:cubicBezTo>
                    <a:pt x="2910" y="17722"/>
                    <a:pt x="1960" y="18522"/>
                    <a:pt x="1960" y="19262"/>
                  </a:cubicBezTo>
                  <a:cubicBezTo>
                    <a:pt x="942" y="18522"/>
                    <a:pt x="0" y="17722"/>
                    <a:pt x="0" y="16983"/>
                  </a:cubicBezTo>
                  <a:cubicBezTo>
                    <a:pt x="942" y="16176"/>
                    <a:pt x="1960" y="14637"/>
                    <a:pt x="1960" y="12351"/>
                  </a:cubicBezTo>
                  <a:cubicBezTo>
                    <a:pt x="1960" y="10811"/>
                    <a:pt x="942" y="9265"/>
                    <a:pt x="942" y="8465"/>
                  </a:cubicBezTo>
                  <a:cubicBezTo>
                    <a:pt x="1960" y="6919"/>
                    <a:pt x="3928" y="8465"/>
                    <a:pt x="4870" y="10811"/>
                  </a:cubicBezTo>
                  <a:cubicBezTo>
                    <a:pt x="4870" y="13091"/>
                    <a:pt x="3928" y="13897"/>
                    <a:pt x="3928" y="16176"/>
                  </a:cubicBezTo>
                  <a:cubicBezTo>
                    <a:pt x="4870" y="15437"/>
                    <a:pt x="5888" y="15437"/>
                    <a:pt x="6838" y="15437"/>
                  </a:cubicBezTo>
                  <a:cubicBezTo>
                    <a:pt x="7856" y="14637"/>
                    <a:pt x="8798" y="13897"/>
                    <a:pt x="9816" y="13897"/>
                  </a:cubicBezTo>
                  <a:cubicBezTo>
                    <a:pt x="16654" y="8465"/>
                    <a:pt x="15712" y="748"/>
                    <a:pt x="15712" y="748"/>
                  </a:cubicBezTo>
                  <a:cubicBezTo>
                    <a:pt x="16654" y="-2338"/>
                    <a:pt x="21600" y="4640"/>
                    <a:pt x="14694" y="12351"/>
                  </a:cubicBezTo>
                  <a:cubicBezTo>
                    <a:pt x="12726" y="15437"/>
                    <a:pt x="7856" y="18522"/>
                    <a:pt x="2910" y="1698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09" name="Google Shape;4703;p38"/>
            <p:cNvSpPr/>
            <p:nvPr/>
          </p:nvSpPr>
          <p:spPr>
            <a:xfrm>
              <a:off x="577736" y="1386137"/>
              <a:ext cx="111300" cy="121222"/>
            </a:xfrm>
            <a:custGeom>
              <a:avLst/>
              <a:gdLst/>
              <a:ahLst/>
              <a:cxnLst>
                <a:cxn ang="0">
                  <a:pos x="wd2" y="hd2"/>
                </a:cxn>
                <a:cxn ang="5400000">
                  <a:pos x="wd2" y="hd2"/>
                </a:cxn>
                <a:cxn ang="10800000">
                  <a:pos x="wd2" y="hd2"/>
                </a:cxn>
                <a:cxn ang="16200000">
                  <a:pos x="wd2" y="hd2"/>
                </a:cxn>
              </a:cxnLst>
              <a:rect l="0" t="0" r="r" b="b"/>
              <a:pathLst>
                <a:path w="19306" h="21080" extrusionOk="0">
                  <a:moveTo>
                    <a:pt x="16260" y="4298"/>
                  </a:moveTo>
                  <a:cubicBezTo>
                    <a:pt x="15669" y="8008"/>
                    <a:pt x="15669" y="9887"/>
                    <a:pt x="18725" y="11713"/>
                  </a:cubicBezTo>
                  <a:cubicBezTo>
                    <a:pt x="20600" y="12951"/>
                    <a:pt x="17495" y="13592"/>
                    <a:pt x="15669" y="11713"/>
                  </a:cubicBezTo>
                  <a:cubicBezTo>
                    <a:pt x="14438" y="10480"/>
                    <a:pt x="14438" y="9887"/>
                    <a:pt x="14438" y="9241"/>
                  </a:cubicBezTo>
                  <a:cubicBezTo>
                    <a:pt x="13794" y="9887"/>
                    <a:pt x="13203" y="10480"/>
                    <a:pt x="12564" y="11713"/>
                  </a:cubicBezTo>
                  <a:cubicBezTo>
                    <a:pt x="11973" y="12359"/>
                    <a:pt x="11328" y="13592"/>
                    <a:pt x="11328" y="14831"/>
                  </a:cubicBezTo>
                  <a:cubicBezTo>
                    <a:pt x="11328" y="18536"/>
                    <a:pt x="13794" y="20367"/>
                    <a:pt x="13203" y="21007"/>
                  </a:cubicBezTo>
                  <a:cubicBezTo>
                    <a:pt x="11973" y="21600"/>
                    <a:pt x="8863" y="18536"/>
                    <a:pt x="9507" y="12951"/>
                  </a:cubicBezTo>
                  <a:cubicBezTo>
                    <a:pt x="2701" y="13592"/>
                    <a:pt x="-1000" y="6177"/>
                    <a:pt x="236" y="3064"/>
                  </a:cubicBezTo>
                  <a:cubicBezTo>
                    <a:pt x="1466" y="3064"/>
                    <a:pt x="1466" y="4298"/>
                    <a:pt x="2110" y="5536"/>
                  </a:cubicBezTo>
                  <a:cubicBezTo>
                    <a:pt x="2701" y="8008"/>
                    <a:pt x="5806" y="11120"/>
                    <a:pt x="8272" y="11120"/>
                  </a:cubicBezTo>
                  <a:lnTo>
                    <a:pt x="10098" y="11120"/>
                  </a:lnTo>
                  <a:cubicBezTo>
                    <a:pt x="10737" y="9887"/>
                    <a:pt x="12564" y="8008"/>
                    <a:pt x="13794" y="8008"/>
                  </a:cubicBezTo>
                  <a:cubicBezTo>
                    <a:pt x="13794" y="6769"/>
                    <a:pt x="13794" y="6177"/>
                    <a:pt x="14438" y="4944"/>
                  </a:cubicBezTo>
                  <a:cubicBezTo>
                    <a:pt x="14438" y="3705"/>
                    <a:pt x="15030" y="593"/>
                    <a:pt x="16260" y="0"/>
                  </a:cubicBezTo>
                  <a:lnTo>
                    <a:pt x="16904" y="0"/>
                  </a:lnTo>
                  <a:cubicBezTo>
                    <a:pt x="17495" y="1233"/>
                    <a:pt x="16904" y="3064"/>
                    <a:pt x="16260" y="429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0" name="Google Shape;4704;p38"/>
            <p:cNvSpPr/>
            <p:nvPr/>
          </p:nvSpPr>
          <p:spPr>
            <a:xfrm>
              <a:off x="891804" y="785429"/>
              <a:ext cx="32114" cy="42644"/>
            </a:xfrm>
            <a:custGeom>
              <a:avLst/>
              <a:gdLst/>
              <a:ahLst/>
              <a:cxnLst>
                <a:cxn ang="0">
                  <a:pos x="wd2" y="hd2"/>
                </a:cxn>
                <a:cxn ang="5400000">
                  <a:pos x="wd2" y="hd2"/>
                </a:cxn>
                <a:cxn ang="10800000">
                  <a:pos x="wd2" y="hd2"/>
                </a:cxn>
                <a:cxn ang="16200000">
                  <a:pos x="wd2" y="hd2"/>
                </a:cxn>
              </a:cxnLst>
              <a:rect l="0" t="0" r="r" b="b"/>
              <a:pathLst>
                <a:path w="21600" h="21600" extrusionOk="0">
                  <a:moveTo>
                    <a:pt x="14352" y="21600"/>
                  </a:moveTo>
                  <a:lnTo>
                    <a:pt x="7269" y="10792"/>
                  </a:lnTo>
                  <a:cubicBezTo>
                    <a:pt x="4791" y="7200"/>
                    <a:pt x="4791" y="5474"/>
                    <a:pt x="2478" y="5474"/>
                  </a:cubicBezTo>
                  <a:cubicBezTo>
                    <a:pt x="2478" y="3592"/>
                    <a:pt x="0" y="3592"/>
                    <a:pt x="0" y="0"/>
                  </a:cubicBezTo>
                  <a:cubicBezTo>
                    <a:pt x="9561" y="0"/>
                    <a:pt x="12039" y="7200"/>
                    <a:pt x="16830" y="12674"/>
                  </a:cubicBezTo>
                  <a:cubicBezTo>
                    <a:pt x="16830" y="14400"/>
                    <a:pt x="16830" y="14400"/>
                    <a:pt x="19122" y="16266"/>
                  </a:cubicBezTo>
                  <a:cubicBezTo>
                    <a:pt x="19122" y="17992"/>
                    <a:pt x="21600" y="17992"/>
                    <a:pt x="21600" y="19874"/>
                  </a:cubicBezTo>
                  <a:cubicBezTo>
                    <a:pt x="19122" y="19874"/>
                    <a:pt x="16830" y="21600"/>
                    <a:pt x="14352"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1" name="Google Shape;4705;p38"/>
            <p:cNvSpPr/>
            <p:nvPr/>
          </p:nvSpPr>
          <p:spPr>
            <a:xfrm>
              <a:off x="1321942" y="1599348"/>
              <a:ext cx="113715" cy="98120"/>
            </a:xfrm>
            <a:custGeom>
              <a:avLst/>
              <a:gdLst/>
              <a:ahLst/>
              <a:cxnLst>
                <a:cxn ang="0">
                  <a:pos x="wd2" y="hd2"/>
                </a:cxn>
                <a:cxn ang="5400000">
                  <a:pos x="wd2" y="hd2"/>
                </a:cxn>
                <a:cxn ang="10800000">
                  <a:pos x="wd2" y="hd2"/>
                </a:cxn>
                <a:cxn ang="16200000">
                  <a:pos x="wd2" y="hd2"/>
                </a:cxn>
              </a:cxnLst>
              <a:rect l="0" t="0" r="r" b="b"/>
              <a:pathLst>
                <a:path w="21600" h="20595" extrusionOk="0">
                  <a:moveTo>
                    <a:pt x="21600" y="8951"/>
                  </a:moveTo>
                  <a:cubicBezTo>
                    <a:pt x="18900" y="11161"/>
                    <a:pt x="16200" y="5194"/>
                    <a:pt x="14847" y="15633"/>
                  </a:cubicBezTo>
                  <a:cubicBezTo>
                    <a:pt x="14147" y="17901"/>
                    <a:pt x="14147" y="17128"/>
                    <a:pt x="14847" y="18616"/>
                  </a:cubicBezTo>
                  <a:cubicBezTo>
                    <a:pt x="16200" y="20885"/>
                    <a:pt x="14147" y="21600"/>
                    <a:pt x="12794" y="18616"/>
                  </a:cubicBezTo>
                  <a:lnTo>
                    <a:pt x="4047" y="7456"/>
                  </a:lnTo>
                  <a:cubicBezTo>
                    <a:pt x="3347" y="5967"/>
                    <a:pt x="1994" y="4472"/>
                    <a:pt x="647" y="2210"/>
                  </a:cubicBezTo>
                  <a:cubicBezTo>
                    <a:pt x="647" y="1489"/>
                    <a:pt x="0" y="715"/>
                    <a:pt x="0" y="715"/>
                  </a:cubicBezTo>
                  <a:cubicBezTo>
                    <a:pt x="647" y="0"/>
                    <a:pt x="1347" y="0"/>
                    <a:pt x="1994" y="0"/>
                  </a:cubicBezTo>
                  <a:lnTo>
                    <a:pt x="10094" y="11934"/>
                  </a:lnTo>
                  <a:lnTo>
                    <a:pt x="11447" y="13423"/>
                  </a:lnTo>
                  <a:cubicBezTo>
                    <a:pt x="12147" y="14144"/>
                    <a:pt x="12147" y="14918"/>
                    <a:pt x="12794" y="14918"/>
                  </a:cubicBezTo>
                  <a:cubicBezTo>
                    <a:pt x="12794" y="11934"/>
                    <a:pt x="13500" y="8951"/>
                    <a:pt x="15494" y="7456"/>
                  </a:cubicBezTo>
                  <a:cubicBezTo>
                    <a:pt x="16847" y="6682"/>
                    <a:pt x="21600" y="6682"/>
                    <a:pt x="21600" y="895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2" name="Google Shape;4707;p38"/>
            <p:cNvSpPr/>
            <p:nvPr/>
          </p:nvSpPr>
          <p:spPr>
            <a:xfrm>
              <a:off x="1526598" y="1901220"/>
              <a:ext cx="115639" cy="91915"/>
            </a:xfrm>
            <a:custGeom>
              <a:avLst/>
              <a:gdLst/>
              <a:ahLst/>
              <a:cxnLst>
                <a:cxn ang="0">
                  <a:pos x="wd2" y="hd2"/>
                </a:cxn>
                <a:cxn ang="5400000">
                  <a:pos x="wd2" y="hd2"/>
                </a:cxn>
                <a:cxn ang="10800000">
                  <a:pos x="wd2" y="hd2"/>
                </a:cxn>
                <a:cxn ang="16200000">
                  <a:pos x="wd2" y="hd2"/>
                </a:cxn>
              </a:cxnLst>
              <a:rect l="0" t="0" r="r" b="b"/>
              <a:pathLst>
                <a:path w="20104" h="17459" extrusionOk="0">
                  <a:moveTo>
                    <a:pt x="10732" y="16205"/>
                  </a:moveTo>
                  <a:cubicBezTo>
                    <a:pt x="7663" y="14211"/>
                    <a:pt x="4552" y="8811"/>
                    <a:pt x="3319" y="4758"/>
                  </a:cubicBezTo>
                  <a:cubicBezTo>
                    <a:pt x="2721" y="4058"/>
                    <a:pt x="-983" y="2705"/>
                    <a:pt x="250" y="711"/>
                  </a:cubicBezTo>
                  <a:cubicBezTo>
                    <a:pt x="848" y="711"/>
                    <a:pt x="848" y="1358"/>
                    <a:pt x="2081" y="2058"/>
                  </a:cubicBezTo>
                  <a:cubicBezTo>
                    <a:pt x="5192" y="3411"/>
                    <a:pt x="9494" y="2705"/>
                    <a:pt x="12606" y="2058"/>
                  </a:cubicBezTo>
                  <a:cubicBezTo>
                    <a:pt x="14436" y="1358"/>
                    <a:pt x="15077" y="1358"/>
                    <a:pt x="15675" y="711"/>
                  </a:cubicBezTo>
                  <a:cubicBezTo>
                    <a:pt x="17548" y="-642"/>
                    <a:pt x="18146" y="5"/>
                    <a:pt x="16315" y="2058"/>
                  </a:cubicBezTo>
                  <a:cubicBezTo>
                    <a:pt x="15675" y="2705"/>
                    <a:pt x="14436" y="3411"/>
                    <a:pt x="13204" y="4058"/>
                  </a:cubicBezTo>
                  <a:cubicBezTo>
                    <a:pt x="8261" y="5405"/>
                    <a:pt x="8261" y="4758"/>
                    <a:pt x="5192" y="4758"/>
                  </a:cubicBezTo>
                  <a:cubicBezTo>
                    <a:pt x="5192" y="5405"/>
                    <a:pt x="5790" y="6758"/>
                    <a:pt x="6430" y="7458"/>
                  </a:cubicBezTo>
                  <a:cubicBezTo>
                    <a:pt x="7663" y="10805"/>
                    <a:pt x="13204" y="17558"/>
                    <a:pt x="16908" y="14211"/>
                  </a:cubicBezTo>
                  <a:cubicBezTo>
                    <a:pt x="18146" y="12858"/>
                    <a:pt x="18786" y="10158"/>
                    <a:pt x="19379" y="9458"/>
                  </a:cubicBezTo>
                  <a:cubicBezTo>
                    <a:pt x="19379" y="8811"/>
                    <a:pt x="19379" y="8811"/>
                    <a:pt x="20019" y="8811"/>
                  </a:cubicBezTo>
                  <a:cubicBezTo>
                    <a:pt x="20617" y="10805"/>
                    <a:pt x="18146" y="20958"/>
                    <a:pt x="10732" y="1620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3" name="Google Shape;4708;p38"/>
            <p:cNvSpPr/>
            <p:nvPr/>
          </p:nvSpPr>
          <p:spPr>
            <a:xfrm>
              <a:off x="1814490" y="1408363"/>
              <a:ext cx="115771" cy="112794"/>
            </a:xfrm>
            <a:custGeom>
              <a:avLst/>
              <a:gdLst/>
              <a:ahLst/>
              <a:cxnLst>
                <a:cxn ang="0">
                  <a:pos x="wd2" y="hd2"/>
                </a:cxn>
                <a:cxn ang="5400000">
                  <a:pos x="wd2" y="hd2"/>
                </a:cxn>
                <a:cxn ang="10800000">
                  <a:pos x="wd2" y="hd2"/>
                </a:cxn>
                <a:cxn ang="16200000">
                  <a:pos x="wd2" y="hd2"/>
                </a:cxn>
              </a:cxnLst>
              <a:rect l="0" t="0" r="r" b="b"/>
              <a:pathLst>
                <a:path w="18517" h="19566" extrusionOk="0">
                  <a:moveTo>
                    <a:pt x="13298" y="15226"/>
                  </a:moveTo>
                  <a:cubicBezTo>
                    <a:pt x="13843" y="13996"/>
                    <a:pt x="17845" y="12169"/>
                    <a:pt x="16705" y="6599"/>
                  </a:cubicBezTo>
                  <a:cubicBezTo>
                    <a:pt x="16116" y="2306"/>
                    <a:pt x="13298" y="1076"/>
                    <a:pt x="10430" y="3542"/>
                  </a:cubicBezTo>
                  <a:cubicBezTo>
                    <a:pt x="8157" y="4772"/>
                    <a:pt x="5883" y="7829"/>
                    <a:pt x="4749" y="10939"/>
                  </a:cubicBezTo>
                  <a:cubicBezTo>
                    <a:pt x="3065" y="13404"/>
                    <a:pt x="2476" y="14635"/>
                    <a:pt x="1336" y="17691"/>
                  </a:cubicBezTo>
                  <a:cubicBezTo>
                    <a:pt x="791" y="17691"/>
                    <a:pt x="791" y="18336"/>
                    <a:pt x="791" y="18336"/>
                  </a:cubicBezTo>
                  <a:cubicBezTo>
                    <a:pt x="791" y="18927"/>
                    <a:pt x="791" y="18927"/>
                    <a:pt x="202" y="18927"/>
                  </a:cubicBezTo>
                  <a:lnTo>
                    <a:pt x="202" y="19566"/>
                  </a:lnTo>
                  <a:cubicBezTo>
                    <a:pt x="-937" y="17100"/>
                    <a:pt x="3065" y="9703"/>
                    <a:pt x="4204" y="8473"/>
                  </a:cubicBezTo>
                  <a:cubicBezTo>
                    <a:pt x="5883" y="4772"/>
                    <a:pt x="8157" y="2306"/>
                    <a:pt x="11024" y="432"/>
                  </a:cubicBezTo>
                  <a:cubicBezTo>
                    <a:pt x="16705" y="-2034"/>
                    <a:pt x="20663" y="6599"/>
                    <a:pt x="17250" y="12760"/>
                  </a:cubicBezTo>
                  <a:cubicBezTo>
                    <a:pt x="16705" y="13404"/>
                    <a:pt x="14432" y="15870"/>
                    <a:pt x="13298" y="1522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4" name="Google Shape;4709;p38"/>
            <p:cNvSpPr/>
            <p:nvPr/>
          </p:nvSpPr>
          <p:spPr>
            <a:xfrm>
              <a:off x="1949911" y="1531320"/>
              <a:ext cx="76572" cy="50132"/>
            </a:xfrm>
            <a:custGeom>
              <a:avLst/>
              <a:gdLst/>
              <a:ahLst/>
              <a:cxnLst>
                <a:cxn ang="0">
                  <a:pos x="wd2" y="hd2"/>
                </a:cxn>
                <a:cxn ang="5400000">
                  <a:pos x="wd2" y="hd2"/>
                </a:cxn>
                <a:cxn ang="10800000">
                  <a:pos x="wd2" y="hd2"/>
                </a:cxn>
                <a:cxn ang="16200000">
                  <a:pos x="wd2" y="hd2"/>
                </a:cxn>
              </a:cxnLst>
              <a:rect l="0" t="0" r="r" b="b"/>
              <a:pathLst>
                <a:path w="20268" h="17958" extrusionOk="0">
                  <a:moveTo>
                    <a:pt x="20024" y="11634"/>
                  </a:moveTo>
                  <a:cubicBezTo>
                    <a:pt x="18139" y="11634"/>
                    <a:pt x="16261" y="5222"/>
                    <a:pt x="8736" y="4002"/>
                  </a:cubicBezTo>
                  <a:cubicBezTo>
                    <a:pt x="-674" y="2671"/>
                    <a:pt x="3089" y="10314"/>
                    <a:pt x="6851" y="16726"/>
                  </a:cubicBezTo>
                  <a:cubicBezTo>
                    <a:pt x="5876" y="16726"/>
                    <a:pt x="4974" y="17958"/>
                    <a:pt x="3991" y="17958"/>
                  </a:cubicBezTo>
                  <a:cubicBezTo>
                    <a:pt x="1211" y="14186"/>
                    <a:pt x="-674" y="9094"/>
                    <a:pt x="228" y="5222"/>
                  </a:cubicBezTo>
                  <a:cubicBezTo>
                    <a:pt x="1211" y="-3642"/>
                    <a:pt x="13401" y="130"/>
                    <a:pt x="19041" y="6542"/>
                  </a:cubicBezTo>
                  <a:cubicBezTo>
                    <a:pt x="19041" y="7763"/>
                    <a:pt x="20926" y="9094"/>
                    <a:pt x="20024" y="1163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5" name="Google Shape;4710;p38"/>
            <p:cNvSpPr/>
            <p:nvPr/>
          </p:nvSpPr>
          <p:spPr>
            <a:xfrm>
              <a:off x="2004072" y="1258210"/>
              <a:ext cx="94543" cy="122801"/>
            </a:xfrm>
            <a:custGeom>
              <a:avLst/>
              <a:gdLst/>
              <a:ahLst/>
              <a:cxnLst>
                <a:cxn ang="0">
                  <a:pos x="wd2" y="hd2"/>
                </a:cxn>
                <a:cxn ang="5400000">
                  <a:pos x="wd2" y="hd2"/>
                </a:cxn>
                <a:cxn ang="10800000">
                  <a:pos x="wd2" y="hd2"/>
                </a:cxn>
                <a:cxn ang="16200000">
                  <a:pos x="wd2" y="hd2"/>
                </a:cxn>
              </a:cxnLst>
              <a:rect l="0" t="0" r="r" b="b"/>
              <a:pathLst>
                <a:path w="15548" h="20734" extrusionOk="0">
                  <a:moveTo>
                    <a:pt x="8210" y="14400"/>
                  </a:moveTo>
                  <a:cubicBezTo>
                    <a:pt x="8770" y="16173"/>
                    <a:pt x="9376" y="19200"/>
                    <a:pt x="6432" y="20397"/>
                  </a:cubicBezTo>
                  <a:cubicBezTo>
                    <a:pt x="2923" y="21600"/>
                    <a:pt x="-3479" y="19200"/>
                    <a:pt x="2363" y="19200"/>
                  </a:cubicBezTo>
                  <a:cubicBezTo>
                    <a:pt x="5261" y="19200"/>
                    <a:pt x="8210" y="17997"/>
                    <a:pt x="6432" y="14400"/>
                  </a:cubicBezTo>
                  <a:cubicBezTo>
                    <a:pt x="5872" y="14400"/>
                    <a:pt x="4095" y="13197"/>
                    <a:pt x="2363" y="11373"/>
                  </a:cubicBezTo>
                  <a:cubicBezTo>
                    <a:pt x="1757" y="10797"/>
                    <a:pt x="25" y="8397"/>
                    <a:pt x="586" y="7200"/>
                  </a:cubicBezTo>
                  <a:cubicBezTo>
                    <a:pt x="1757" y="7200"/>
                    <a:pt x="1757" y="8973"/>
                    <a:pt x="4701" y="11373"/>
                  </a:cubicBezTo>
                  <a:cubicBezTo>
                    <a:pt x="7038" y="13197"/>
                    <a:pt x="8770" y="13197"/>
                    <a:pt x="11108" y="12000"/>
                  </a:cubicBezTo>
                  <a:cubicBezTo>
                    <a:pt x="12885" y="10175"/>
                    <a:pt x="14051" y="8397"/>
                    <a:pt x="13446" y="5997"/>
                  </a:cubicBezTo>
                  <a:cubicBezTo>
                    <a:pt x="13446" y="2400"/>
                    <a:pt x="11108" y="1773"/>
                    <a:pt x="11108" y="0"/>
                  </a:cubicBezTo>
                  <a:cubicBezTo>
                    <a:pt x="14612" y="575"/>
                    <a:pt x="18121" y="7200"/>
                    <a:pt x="12885" y="13197"/>
                  </a:cubicBezTo>
                  <a:cubicBezTo>
                    <a:pt x="11714" y="13773"/>
                    <a:pt x="9936" y="14400"/>
                    <a:pt x="8210" y="144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6" name="Google Shape;4711;p38"/>
            <p:cNvSpPr/>
            <p:nvPr/>
          </p:nvSpPr>
          <p:spPr>
            <a:xfrm>
              <a:off x="717827" y="1211853"/>
              <a:ext cx="85286" cy="105577"/>
            </a:xfrm>
            <a:custGeom>
              <a:avLst/>
              <a:gdLst/>
              <a:ahLst/>
              <a:cxnLst>
                <a:cxn ang="0">
                  <a:pos x="wd2" y="hd2"/>
                </a:cxn>
                <a:cxn ang="5400000">
                  <a:pos x="wd2" y="hd2"/>
                </a:cxn>
                <a:cxn ang="10800000">
                  <a:pos x="wd2" y="hd2"/>
                </a:cxn>
                <a:cxn ang="16200000">
                  <a:pos x="wd2" y="hd2"/>
                </a:cxn>
              </a:cxnLst>
              <a:rect l="0" t="0" r="r" b="b"/>
              <a:pathLst>
                <a:path w="21600" h="20674" extrusionOk="0">
                  <a:moveTo>
                    <a:pt x="1796" y="6294"/>
                  </a:moveTo>
                  <a:cubicBezTo>
                    <a:pt x="2659" y="7683"/>
                    <a:pt x="3600" y="9078"/>
                    <a:pt x="4463" y="9745"/>
                  </a:cubicBezTo>
                  <a:lnTo>
                    <a:pt x="8063" y="13250"/>
                  </a:lnTo>
                  <a:cubicBezTo>
                    <a:pt x="10800" y="15312"/>
                    <a:pt x="12596" y="18095"/>
                    <a:pt x="16196" y="19484"/>
                  </a:cubicBezTo>
                  <a:cubicBezTo>
                    <a:pt x="18000" y="20211"/>
                    <a:pt x="17059" y="19484"/>
                    <a:pt x="18000" y="20211"/>
                  </a:cubicBezTo>
                  <a:cubicBezTo>
                    <a:pt x="16196" y="21600"/>
                    <a:pt x="13459" y="19484"/>
                    <a:pt x="11663" y="18817"/>
                  </a:cubicBezTo>
                  <a:cubicBezTo>
                    <a:pt x="10800" y="18095"/>
                    <a:pt x="8996" y="17428"/>
                    <a:pt x="8063" y="16033"/>
                  </a:cubicBezTo>
                  <a:cubicBezTo>
                    <a:pt x="6259" y="14644"/>
                    <a:pt x="2659" y="11861"/>
                    <a:pt x="0" y="8350"/>
                  </a:cubicBezTo>
                  <a:cubicBezTo>
                    <a:pt x="863" y="7683"/>
                    <a:pt x="863" y="6962"/>
                    <a:pt x="1796" y="6294"/>
                  </a:cubicBezTo>
                  <a:close/>
                  <a:moveTo>
                    <a:pt x="2659" y="0"/>
                  </a:moveTo>
                  <a:lnTo>
                    <a:pt x="2659" y="2116"/>
                  </a:lnTo>
                  <a:cubicBezTo>
                    <a:pt x="7200" y="3511"/>
                    <a:pt x="13459" y="6294"/>
                    <a:pt x="15263" y="8350"/>
                  </a:cubicBezTo>
                  <a:lnTo>
                    <a:pt x="19796" y="11861"/>
                  </a:lnTo>
                  <a:cubicBezTo>
                    <a:pt x="19796" y="11861"/>
                    <a:pt x="20659" y="13250"/>
                    <a:pt x="21600" y="12528"/>
                  </a:cubicBezTo>
                  <a:cubicBezTo>
                    <a:pt x="21600" y="11861"/>
                    <a:pt x="20659" y="10466"/>
                    <a:pt x="20659" y="10466"/>
                  </a:cubicBezTo>
                  <a:cubicBezTo>
                    <a:pt x="17059" y="6962"/>
                    <a:pt x="14400" y="4178"/>
                    <a:pt x="8063" y="2116"/>
                  </a:cubicBezTo>
                  <a:cubicBezTo>
                    <a:pt x="7200" y="1395"/>
                    <a:pt x="4463" y="727"/>
                    <a:pt x="2659"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7" name="Google Shape;4712;p38"/>
            <p:cNvSpPr/>
            <p:nvPr/>
          </p:nvSpPr>
          <p:spPr>
            <a:xfrm>
              <a:off x="554349" y="1141532"/>
              <a:ext cx="49767" cy="188267"/>
            </a:xfrm>
            <a:custGeom>
              <a:avLst/>
              <a:gdLst/>
              <a:ahLst/>
              <a:cxnLst>
                <a:cxn ang="0">
                  <a:pos x="wd2" y="hd2"/>
                </a:cxn>
                <a:cxn ang="5400000">
                  <a:pos x="wd2" y="hd2"/>
                </a:cxn>
                <a:cxn ang="10800000">
                  <a:pos x="wd2" y="hd2"/>
                </a:cxn>
                <a:cxn ang="16200000">
                  <a:pos x="wd2" y="hd2"/>
                </a:cxn>
              </a:cxnLst>
              <a:rect l="0" t="0" r="r" b="b"/>
              <a:pathLst>
                <a:path w="21600" h="20820" extrusionOk="0">
                  <a:moveTo>
                    <a:pt x="21600" y="13281"/>
                  </a:moveTo>
                  <a:cubicBezTo>
                    <a:pt x="19988" y="13689"/>
                    <a:pt x="16910" y="13281"/>
                    <a:pt x="13818" y="12904"/>
                  </a:cubicBezTo>
                  <a:cubicBezTo>
                    <a:pt x="12339" y="12904"/>
                    <a:pt x="10740" y="12494"/>
                    <a:pt x="9261" y="12117"/>
                  </a:cubicBezTo>
                  <a:cubicBezTo>
                    <a:pt x="9261" y="14476"/>
                    <a:pt x="6170" y="17209"/>
                    <a:pt x="10740" y="19192"/>
                  </a:cubicBezTo>
                  <a:cubicBezTo>
                    <a:pt x="12339" y="19976"/>
                    <a:pt x="15430" y="20353"/>
                    <a:pt x="15430" y="20764"/>
                  </a:cubicBezTo>
                  <a:cubicBezTo>
                    <a:pt x="10740" y="21141"/>
                    <a:pt x="6170" y="19569"/>
                    <a:pt x="3091" y="17997"/>
                  </a:cubicBezTo>
                  <a:cubicBezTo>
                    <a:pt x="1479" y="16425"/>
                    <a:pt x="3091" y="14476"/>
                    <a:pt x="4571" y="12904"/>
                  </a:cubicBezTo>
                  <a:cubicBezTo>
                    <a:pt x="6170" y="8973"/>
                    <a:pt x="4571" y="10922"/>
                    <a:pt x="1479" y="8188"/>
                  </a:cubicBezTo>
                  <a:cubicBezTo>
                    <a:pt x="1479" y="6617"/>
                    <a:pt x="0" y="2277"/>
                    <a:pt x="0" y="706"/>
                  </a:cubicBezTo>
                  <a:cubicBezTo>
                    <a:pt x="0" y="-459"/>
                    <a:pt x="3091" y="-82"/>
                    <a:pt x="3091" y="1113"/>
                  </a:cubicBezTo>
                  <a:cubicBezTo>
                    <a:pt x="7649" y="5421"/>
                    <a:pt x="4571" y="10545"/>
                    <a:pt x="18509" y="12494"/>
                  </a:cubicBezTo>
                  <a:lnTo>
                    <a:pt x="19988" y="12494"/>
                  </a:lnTo>
                  <a:cubicBezTo>
                    <a:pt x="19988" y="12904"/>
                    <a:pt x="21600" y="12904"/>
                    <a:pt x="21600" y="1328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8" name="Google Shape;4713;p38"/>
            <p:cNvSpPr/>
            <p:nvPr/>
          </p:nvSpPr>
          <p:spPr>
            <a:xfrm>
              <a:off x="1778666" y="1545533"/>
              <a:ext cx="94860" cy="110674"/>
            </a:xfrm>
            <a:custGeom>
              <a:avLst/>
              <a:gdLst/>
              <a:ahLst/>
              <a:cxnLst>
                <a:cxn ang="0">
                  <a:pos x="wd2" y="hd2"/>
                </a:cxn>
                <a:cxn ang="5400000">
                  <a:pos x="wd2" y="hd2"/>
                </a:cxn>
                <a:cxn ang="10800000">
                  <a:pos x="wd2" y="hd2"/>
                </a:cxn>
                <a:cxn ang="16200000">
                  <a:pos x="wd2" y="hd2"/>
                </a:cxn>
              </a:cxnLst>
              <a:rect l="0" t="0" r="r" b="b"/>
              <a:pathLst>
                <a:path w="18018" h="21023" extrusionOk="0">
                  <a:moveTo>
                    <a:pt x="13792" y="70"/>
                  </a:moveTo>
                  <a:cubicBezTo>
                    <a:pt x="14498" y="2770"/>
                    <a:pt x="292" y="10870"/>
                    <a:pt x="2345" y="15623"/>
                  </a:cubicBezTo>
                  <a:cubicBezTo>
                    <a:pt x="2992" y="16970"/>
                    <a:pt x="5045" y="17623"/>
                    <a:pt x="6398" y="18323"/>
                  </a:cubicBezTo>
                  <a:cubicBezTo>
                    <a:pt x="9098" y="18970"/>
                    <a:pt x="9745" y="18970"/>
                    <a:pt x="11798" y="17623"/>
                  </a:cubicBezTo>
                  <a:cubicBezTo>
                    <a:pt x="12445" y="16270"/>
                    <a:pt x="13792" y="14923"/>
                    <a:pt x="14498" y="13570"/>
                  </a:cubicBezTo>
                  <a:cubicBezTo>
                    <a:pt x="19192" y="6823"/>
                    <a:pt x="19192" y="11570"/>
                    <a:pt x="14498" y="16970"/>
                  </a:cubicBezTo>
                  <a:cubicBezTo>
                    <a:pt x="13145" y="18970"/>
                    <a:pt x="11092" y="21023"/>
                    <a:pt x="8392" y="21023"/>
                  </a:cubicBezTo>
                  <a:cubicBezTo>
                    <a:pt x="292" y="19670"/>
                    <a:pt x="-2408" y="14923"/>
                    <a:pt x="2345" y="8870"/>
                  </a:cubicBezTo>
                  <a:lnTo>
                    <a:pt x="5692" y="5470"/>
                  </a:lnTo>
                  <a:cubicBezTo>
                    <a:pt x="6398" y="4823"/>
                    <a:pt x="7045" y="4117"/>
                    <a:pt x="7745" y="4117"/>
                  </a:cubicBezTo>
                  <a:cubicBezTo>
                    <a:pt x="9098" y="3470"/>
                    <a:pt x="13145" y="-577"/>
                    <a:pt x="13792" y="7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19" name="Google Shape;4714;p38"/>
            <p:cNvSpPr/>
            <p:nvPr/>
          </p:nvSpPr>
          <p:spPr>
            <a:xfrm>
              <a:off x="1776793" y="408061"/>
              <a:ext cx="74481" cy="68344"/>
            </a:xfrm>
            <a:custGeom>
              <a:avLst/>
              <a:gdLst/>
              <a:ahLst/>
              <a:cxnLst>
                <a:cxn ang="0">
                  <a:pos x="wd2" y="hd2"/>
                </a:cxn>
                <a:cxn ang="5400000">
                  <a:pos x="wd2" y="hd2"/>
                </a:cxn>
                <a:cxn ang="10800000">
                  <a:pos x="wd2" y="hd2"/>
                </a:cxn>
                <a:cxn ang="16200000">
                  <a:pos x="wd2" y="hd2"/>
                </a:cxn>
              </a:cxnLst>
              <a:rect l="0" t="0" r="r" b="b"/>
              <a:pathLst>
                <a:path w="21600" h="18879" extrusionOk="0">
                  <a:moveTo>
                    <a:pt x="8245" y="18879"/>
                  </a:moveTo>
                  <a:cubicBezTo>
                    <a:pt x="7176" y="18879"/>
                    <a:pt x="6188" y="17861"/>
                    <a:pt x="4122" y="15894"/>
                  </a:cubicBezTo>
                  <a:cubicBezTo>
                    <a:pt x="3054" y="14952"/>
                    <a:pt x="0" y="11967"/>
                    <a:pt x="0" y="9059"/>
                  </a:cubicBezTo>
                  <a:cubicBezTo>
                    <a:pt x="2066" y="9059"/>
                    <a:pt x="6188" y="15894"/>
                    <a:pt x="12367" y="17861"/>
                  </a:cubicBezTo>
                  <a:close/>
                  <a:moveTo>
                    <a:pt x="18555" y="15894"/>
                  </a:moveTo>
                  <a:lnTo>
                    <a:pt x="21600" y="14952"/>
                  </a:lnTo>
                  <a:cubicBezTo>
                    <a:pt x="21600" y="11967"/>
                    <a:pt x="18555" y="7099"/>
                    <a:pt x="16489" y="5132"/>
                  </a:cubicBezTo>
                  <a:cubicBezTo>
                    <a:pt x="14433" y="4114"/>
                    <a:pt x="6188" y="-2721"/>
                    <a:pt x="7176" y="1206"/>
                  </a:cubicBezTo>
                  <a:cubicBezTo>
                    <a:pt x="8245" y="2155"/>
                    <a:pt x="14433" y="5132"/>
                    <a:pt x="17478" y="11967"/>
                  </a:cubicBezTo>
                  <a:cubicBezTo>
                    <a:pt x="17478" y="12985"/>
                    <a:pt x="18555" y="14952"/>
                    <a:pt x="18555" y="1589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0" name="Google Shape;4715;p38"/>
            <p:cNvSpPr/>
            <p:nvPr/>
          </p:nvSpPr>
          <p:spPr>
            <a:xfrm>
              <a:off x="2217430" y="1293730"/>
              <a:ext cx="86199" cy="145550"/>
            </a:xfrm>
            <a:custGeom>
              <a:avLst/>
              <a:gdLst/>
              <a:ahLst/>
              <a:cxnLst>
                <a:cxn ang="0">
                  <a:pos x="wd2" y="hd2"/>
                </a:cxn>
                <a:cxn ang="5400000">
                  <a:pos x="wd2" y="hd2"/>
                </a:cxn>
                <a:cxn ang="10800000">
                  <a:pos x="wd2" y="hd2"/>
                </a:cxn>
                <a:cxn ang="16200000">
                  <a:pos x="wd2" y="hd2"/>
                </a:cxn>
              </a:cxnLst>
              <a:rect l="0" t="0" r="r" b="b"/>
              <a:pathLst>
                <a:path w="20986" h="21600" extrusionOk="0">
                  <a:moveTo>
                    <a:pt x="20763" y="9495"/>
                  </a:moveTo>
                  <a:cubicBezTo>
                    <a:pt x="19866" y="9495"/>
                    <a:pt x="19866" y="9495"/>
                    <a:pt x="19036" y="8943"/>
                  </a:cubicBezTo>
                  <a:lnTo>
                    <a:pt x="19036" y="11604"/>
                  </a:lnTo>
                  <a:cubicBezTo>
                    <a:pt x="18140" y="14766"/>
                    <a:pt x="13842" y="16329"/>
                    <a:pt x="9485" y="15823"/>
                  </a:cubicBezTo>
                  <a:cubicBezTo>
                    <a:pt x="9485" y="16875"/>
                    <a:pt x="8655" y="17381"/>
                    <a:pt x="8655" y="18438"/>
                  </a:cubicBezTo>
                  <a:cubicBezTo>
                    <a:pt x="7758" y="18438"/>
                    <a:pt x="6921" y="19491"/>
                    <a:pt x="6024" y="19491"/>
                  </a:cubicBezTo>
                  <a:cubicBezTo>
                    <a:pt x="4298" y="20548"/>
                    <a:pt x="1734" y="21600"/>
                    <a:pt x="0" y="21600"/>
                  </a:cubicBezTo>
                  <a:cubicBezTo>
                    <a:pt x="0" y="20042"/>
                    <a:pt x="3460" y="18985"/>
                    <a:pt x="6024" y="17381"/>
                  </a:cubicBezTo>
                  <a:cubicBezTo>
                    <a:pt x="8655" y="14766"/>
                    <a:pt x="5194" y="13714"/>
                    <a:pt x="6024" y="12110"/>
                  </a:cubicBezTo>
                  <a:cubicBezTo>
                    <a:pt x="7758" y="12110"/>
                    <a:pt x="9485" y="13714"/>
                    <a:pt x="9485" y="14766"/>
                  </a:cubicBezTo>
                  <a:cubicBezTo>
                    <a:pt x="14679" y="14766"/>
                    <a:pt x="17302" y="11604"/>
                    <a:pt x="15576" y="8438"/>
                  </a:cubicBezTo>
                  <a:cubicBezTo>
                    <a:pt x="15576" y="5782"/>
                    <a:pt x="14679" y="6328"/>
                    <a:pt x="12945" y="4219"/>
                  </a:cubicBezTo>
                  <a:cubicBezTo>
                    <a:pt x="12945" y="3672"/>
                    <a:pt x="11219" y="1563"/>
                    <a:pt x="12115" y="0"/>
                  </a:cubicBezTo>
                  <a:cubicBezTo>
                    <a:pt x="14679" y="0"/>
                    <a:pt x="13842" y="1563"/>
                    <a:pt x="16406" y="4725"/>
                  </a:cubicBezTo>
                  <a:cubicBezTo>
                    <a:pt x="17302" y="5276"/>
                    <a:pt x="18140" y="6328"/>
                    <a:pt x="19036" y="6834"/>
                  </a:cubicBezTo>
                  <a:cubicBezTo>
                    <a:pt x="19866" y="7385"/>
                    <a:pt x="21600" y="8438"/>
                    <a:pt x="20763" y="949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1" name="Google Shape;4716;p38"/>
            <p:cNvSpPr/>
            <p:nvPr/>
          </p:nvSpPr>
          <p:spPr>
            <a:xfrm>
              <a:off x="1657996" y="1862324"/>
              <a:ext cx="82838" cy="99501"/>
            </a:xfrm>
            <a:custGeom>
              <a:avLst/>
              <a:gdLst/>
              <a:ahLst/>
              <a:cxnLst>
                <a:cxn ang="0">
                  <a:pos x="wd2" y="hd2"/>
                </a:cxn>
                <a:cxn ang="5400000">
                  <a:pos x="wd2" y="hd2"/>
                </a:cxn>
                <a:cxn ang="10800000">
                  <a:pos x="wd2" y="hd2"/>
                </a:cxn>
                <a:cxn ang="16200000">
                  <a:pos x="wd2" y="hd2"/>
                </a:cxn>
              </a:cxnLst>
              <a:rect l="0" t="0" r="r" b="b"/>
              <a:pathLst>
                <a:path w="17982" h="17790" extrusionOk="0">
                  <a:moveTo>
                    <a:pt x="1104" y="1268"/>
                  </a:moveTo>
                  <a:lnTo>
                    <a:pt x="1844" y="1877"/>
                  </a:lnTo>
                  <a:lnTo>
                    <a:pt x="2644" y="5692"/>
                  </a:lnTo>
                  <a:cubicBezTo>
                    <a:pt x="3390" y="14585"/>
                    <a:pt x="18079" y="21600"/>
                    <a:pt x="14994" y="8234"/>
                  </a:cubicBezTo>
                  <a:cubicBezTo>
                    <a:pt x="14187" y="5692"/>
                    <a:pt x="11908" y="1877"/>
                    <a:pt x="11908" y="0"/>
                  </a:cubicBezTo>
                  <a:cubicBezTo>
                    <a:pt x="13447" y="609"/>
                    <a:pt x="13447" y="1268"/>
                    <a:pt x="14187" y="1877"/>
                  </a:cubicBezTo>
                  <a:cubicBezTo>
                    <a:pt x="14994" y="2541"/>
                    <a:pt x="14994" y="3151"/>
                    <a:pt x="15733" y="4419"/>
                  </a:cubicBezTo>
                  <a:cubicBezTo>
                    <a:pt x="16533" y="5692"/>
                    <a:pt x="17273" y="6960"/>
                    <a:pt x="17273" y="8893"/>
                  </a:cubicBezTo>
                  <a:cubicBezTo>
                    <a:pt x="18819" y="13317"/>
                    <a:pt x="18079" y="17790"/>
                    <a:pt x="12648" y="17790"/>
                  </a:cubicBezTo>
                  <a:cubicBezTo>
                    <a:pt x="4190" y="17790"/>
                    <a:pt x="-2781" y="6351"/>
                    <a:pt x="1104" y="126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2" name="Google Shape;4717;p38"/>
            <p:cNvSpPr/>
            <p:nvPr/>
          </p:nvSpPr>
          <p:spPr>
            <a:xfrm>
              <a:off x="1762929" y="347420"/>
              <a:ext cx="143413" cy="107648"/>
            </a:xfrm>
            <a:custGeom>
              <a:avLst/>
              <a:gdLst/>
              <a:ahLst/>
              <a:cxnLst>
                <a:cxn ang="0">
                  <a:pos x="wd2" y="hd2"/>
                </a:cxn>
                <a:cxn ang="5400000">
                  <a:pos x="wd2" y="hd2"/>
                </a:cxn>
                <a:cxn ang="10800000">
                  <a:pos x="wd2" y="hd2"/>
                </a:cxn>
                <a:cxn ang="16200000">
                  <a:pos x="wd2" y="hd2"/>
                </a:cxn>
              </a:cxnLst>
              <a:rect l="0" t="0" r="r" b="b"/>
              <a:pathLst>
                <a:path w="17433" h="20447" extrusionOk="0">
                  <a:moveTo>
                    <a:pt x="7282" y="5600"/>
                  </a:moveTo>
                  <a:cubicBezTo>
                    <a:pt x="9010" y="5600"/>
                    <a:pt x="9462" y="5600"/>
                    <a:pt x="11190" y="6947"/>
                  </a:cubicBezTo>
                  <a:cubicBezTo>
                    <a:pt x="12466" y="7594"/>
                    <a:pt x="13780" y="8947"/>
                    <a:pt x="14645" y="10300"/>
                  </a:cubicBezTo>
                  <a:cubicBezTo>
                    <a:pt x="15922" y="12347"/>
                    <a:pt x="18101" y="17047"/>
                    <a:pt x="17235" y="20447"/>
                  </a:cubicBezTo>
                  <a:lnTo>
                    <a:pt x="16787" y="20447"/>
                  </a:lnTo>
                  <a:cubicBezTo>
                    <a:pt x="15922" y="19747"/>
                    <a:pt x="16787" y="17047"/>
                    <a:pt x="13780" y="12347"/>
                  </a:cubicBezTo>
                  <a:cubicBezTo>
                    <a:pt x="12466" y="10300"/>
                    <a:pt x="10738" y="7594"/>
                    <a:pt x="7734" y="6947"/>
                  </a:cubicBezTo>
                  <a:cubicBezTo>
                    <a:pt x="8148" y="8300"/>
                    <a:pt x="9010" y="11000"/>
                    <a:pt x="8596" y="12347"/>
                  </a:cubicBezTo>
                  <a:cubicBezTo>
                    <a:pt x="7734" y="12347"/>
                    <a:pt x="7734" y="11000"/>
                    <a:pt x="7282" y="9647"/>
                  </a:cubicBezTo>
                  <a:cubicBezTo>
                    <a:pt x="6006" y="6247"/>
                    <a:pt x="4278" y="3547"/>
                    <a:pt x="1685" y="2194"/>
                  </a:cubicBezTo>
                  <a:cubicBezTo>
                    <a:pt x="-3499" y="-1153"/>
                    <a:pt x="4692" y="-1153"/>
                    <a:pt x="7282" y="5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3" name="Google Shape;4718;p38"/>
            <p:cNvSpPr/>
            <p:nvPr/>
          </p:nvSpPr>
          <p:spPr>
            <a:xfrm>
              <a:off x="1893914" y="1791254"/>
              <a:ext cx="101915" cy="131336"/>
            </a:xfrm>
            <a:custGeom>
              <a:avLst/>
              <a:gdLst/>
              <a:ahLst/>
              <a:cxnLst>
                <a:cxn ang="0">
                  <a:pos x="wd2" y="hd2"/>
                </a:cxn>
                <a:cxn ang="5400000">
                  <a:pos x="wd2" y="hd2"/>
                </a:cxn>
                <a:cxn ang="10800000">
                  <a:pos x="wd2" y="hd2"/>
                </a:cxn>
                <a:cxn ang="16200000">
                  <a:pos x="wd2" y="hd2"/>
                </a:cxn>
              </a:cxnLst>
              <a:rect l="0" t="0" r="r" b="b"/>
              <a:pathLst>
                <a:path w="20647" h="21600" extrusionOk="0">
                  <a:moveTo>
                    <a:pt x="14398" y="21600"/>
                  </a:moveTo>
                  <a:cubicBezTo>
                    <a:pt x="12271" y="21600"/>
                    <a:pt x="14398" y="19262"/>
                    <a:pt x="14398" y="16364"/>
                  </a:cubicBezTo>
                  <a:cubicBezTo>
                    <a:pt x="14398" y="15193"/>
                    <a:pt x="14398" y="13415"/>
                    <a:pt x="13708" y="12249"/>
                  </a:cubicBezTo>
                  <a:cubicBezTo>
                    <a:pt x="9391" y="14026"/>
                    <a:pt x="5069" y="12855"/>
                    <a:pt x="2189" y="10517"/>
                  </a:cubicBezTo>
                  <a:cubicBezTo>
                    <a:pt x="1443" y="9911"/>
                    <a:pt x="0" y="8740"/>
                    <a:pt x="0" y="7574"/>
                  </a:cubicBezTo>
                  <a:cubicBezTo>
                    <a:pt x="1443" y="7574"/>
                    <a:pt x="2880" y="8740"/>
                    <a:pt x="3632" y="9351"/>
                  </a:cubicBezTo>
                  <a:cubicBezTo>
                    <a:pt x="5069" y="10517"/>
                    <a:pt x="7948" y="11689"/>
                    <a:pt x="10828" y="11078"/>
                  </a:cubicBezTo>
                  <a:cubicBezTo>
                    <a:pt x="12961" y="10517"/>
                    <a:pt x="12961" y="9911"/>
                    <a:pt x="12961" y="9351"/>
                  </a:cubicBezTo>
                  <a:cubicBezTo>
                    <a:pt x="14398" y="9351"/>
                    <a:pt x="13708" y="9911"/>
                    <a:pt x="14398" y="8740"/>
                  </a:cubicBezTo>
                  <a:cubicBezTo>
                    <a:pt x="18030" y="5236"/>
                    <a:pt x="18720" y="560"/>
                    <a:pt x="20157" y="0"/>
                  </a:cubicBezTo>
                  <a:cubicBezTo>
                    <a:pt x="21600" y="1166"/>
                    <a:pt x="19467" y="5236"/>
                    <a:pt x="18720" y="6402"/>
                  </a:cubicBezTo>
                  <a:cubicBezTo>
                    <a:pt x="18030" y="9351"/>
                    <a:pt x="17278" y="9351"/>
                    <a:pt x="15150" y="11078"/>
                  </a:cubicBezTo>
                  <a:cubicBezTo>
                    <a:pt x="15841" y="13415"/>
                    <a:pt x="18030" y="16364"/>
                    <a:pt x="15841" y="19868"/>
                  </a:cubicBezTo>
                  <a:cubicBezTo>
                    <a:pt x="15841" y="20429"/>
                    <a:pt x="15150" y="20429"/>
                    <a:pt x="15150" y="21040"/>
                  </a:cubicBezTo>
                  <a:cubicBezTo>
                    <a:pt x="14398" y="21040"/>
                    <a:pt x="14398" y="21600"/>
                    <a:pt x="14398"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4" name="Google Shape;4719;p38"/>
            <p:cNvSpPr/>
            <p:nvPr/>
          </p:nvSpPr>
          <p:spPr>
            <a:xfrm>
              <a:off x="1307728" y="238171"/>
              <a:ext cx="57504" cy="49736"/>
            </a:xfrm>
            <a:custGeom>
              <a:avLst/>
              <a:gdLst/>
              <a:ahLst/>
              <a:cxnLst>
                <a:cxn ang="0">
                  <a:pos x="wd2" y="hd2"/>
                </a:cxn>
                <a:cxn ang="5400000">
                  <a:pos x="wd2" y="hd2"/>
                </a:cxn>
                <a:cxn ang="10800000">
                  <a:pos x="wd2" y="hd2"/>
                </a:cxn>
                <a:cxn ang="16200000">
                  <a:pos x="wd2" y="hd2"/>
                </a:cxn>
              </a:cxnLst>
              <a:rect l="0" t="0" r="r" b="b"/>
              <a:pathLst>
                <a:path w="20610" h="21600" extrusionOk="0">
                  <a:moveTo>
                    <a:pt x="20379" y="9253"/>
                  </a:moveTo>
                  <a:cubicBezTo>
                    <a:pt x="17826" y="9253"/>
                    <a:pt x="16505" y="7773"/>
                    <a:pt x="12731" y="4693"/>
                  </a:cubicBezTo>
                  <a:cubicBezTo>
                    <a:pt x="13953" y="3080"/>
                    <a:pt x="12731" y="1600"/>
                    <a:pt x="12731" y="0"/>
                  </a:cubicBezTo>
                  <a:cubicBezTo>
                    <a:pt x="17826" y="1600"/>
                    <a:pt x="21600" y="6173"/>
                    <a:pt x="20379" y="9253"/>
                  </a:cubicBezTo>
                  <a:close/>
                  <a:moveTo>
                    <a:pt x="6316" y="9253"/>
                  </a:moveTo>
                  <a:cubicBezTo>
                    <a:pt x="5095" y="9253"/>
                    <a:pt x="5095" y="10867"/>
                    <a:pt x="3763" y="10867"/>
                  </a:cubicBezTo>
                  <a:cubicBezTo>
                    <a:pt x="2542" y="12347"/>
                    <a:pt x="1221" y="13947"/>
                    <a:pt x="0" y="13947"/>
                  </a:cubicBezTo>
                  <a:cubicBezTo>
                    <a:pt x="7636" y="10867"/>
                    <a:pt x="16505" y="21600"/>
                    <a:pt x="19047" y="21600"/>
                  </a:cubicBezTo>
                  <a:cubicBezTo>
                    <a:pt x="19047" y="20120"/>
                    <a:pt x="17826" y="18520"/>
                    <a:pt x="17826" y="17040"/>
                  </a:cubicBezTo>
                  <a:cubicBezTo>
                    <a:pt x="13953" y="12347"/>
                    <a:pt x="11411" y="10867"/>
                    <a:pt x="6316" y="925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5" name="Google Shape;4720;p38"/>
            <p:cNvSpPr/>
            <p:nvPr/>
          </p:nvSpPr>
          <p:spPr>
            <a:xfrm>
              <a:off x="1257963" y="1808876"/>
              <a:ext cx="49767" cy="116965"/>
            </a:xfrm>
            <a:custGeom>
              <a:avLst/>
              <a:gdLst/>
              <a:ahLst/>
              <a:cxnLst>
                <a:cxn ang="0">
                  <a:pos x="wd2" y="hd2"/>
                </a:cxn>
                <a:cxn ang="5400000">
                  <a:pos x="wd2" y="hd2"/>
                </a:cxn>
                <a:cxn ang="10800000">
                  <a:pos x="wd2" y="hd2"/>
                </a:cxn>
                <a:cxn ang="16200000">
                  <a:pos x="wd2" y="hd2"/>
                </a:cxn>
              </a:cxnLst>
              <a:rect l="0" t="0" r="r" b="b"/>
              <a:pathLst>
                <a:path w="17837" h="20913" extrusionOk="0">
                  <a:moveTo>
                    <a:pt x="7647" y="8893"/>
                  </a:moveTo>
                  <a:lnTo>
                    <a:pt x="7647" y="8283"/>
                  </a:lnTo>
                  <a:cubicBezTo>
                    <a:pt x="8869" y="7015"/>
                    <a:pt x="12742" y="8893"/>
                    <a:pt x="12742" y="7624"/>
                  </a:cubicBezTo>
                  <a:cubicBezTo>
                    <a:pt x="13964" y="6351"/>
                    <a:pt x="11411" y="5083"/>
                    <a:pt x="11411" y="4474"/>
                  </a:cubicBezTo>
                  <a:cubicBezTo>
                    <a:pt x="7647" y="659"/>
                    <a:pt x="1221" y="2541"/>
                    <a:pt x="2553" y="1268"/>
                  </a:cubicBezTo>
                  <a:cubicBezTo>
                    <a:pt x="2553" y="0"/>
                    <a:pt x="6316" y="0"/>
                    <a:pt x="7647" y="0"/>
                  </a:cubicBezTo>
                  <a:cubicBezTo>
                    <a:pt x="17837" y="1932"/>
                    <a:pt x="21600" y="10166"/>
                    <a:pt x="11411" y="9557"/>
                  </a:cubicBezTo>
                  <a:cubicBezTo>
                    <a:pt x="12742" y="10166"/>
                    <a:pt x="17837" y="12707"/>
                    <a:pt x="17837" y="15908"/>
                  </a:cubicBezTo>
                  <a:cubicBezTo>
                    <a:pt x="17837" y="16517"/>
                    <a:pt x="16505" y="17181"/>
                    <a:pt x="15284" y="17790"/>
                  </a:cubicBezTo>
                  <a:lnTo>
                    <a:pt x="15284" y="19723"/>
                  </a:lnTo>
                  <a:cubicBezTo>
                    <a:pt x="10189" y="21600"/>
                    <a:pt x="1221" y="20991"/>
                    <a:pt x="0" y="19723"/>
                  </a:cubicBezTo>
                  <a:cubicBezTo>
                    <a:pt x="2553" y="18449"/>
                    <a:pt x="16505" y="20332"/>
                    <a:pt x="13964" y="15249"/>
                  </a:cubicBezTo>
                  <a:cubicBezTo>
                    <a:pt x="12742" y="13366"/>
                    <a:pt x="10189" y="12098"/>
                    <a:pt x="8869" y="11434"/>
                  </a:cubicBezTo>
                  <a:cubicBezTo>
                    <a:pt x="5095" y="8893"/>
                    <a:pt x="2553" y="9557"/>
                    <a:pt x="2553" y="8283"/>
                  </a:cubicBezTo>
                  <a:cubicBezTo>
                    <a:pt x="3774" y="7624"/>
                    <a:pt x="6316" y="8283"/>
                    <a:pt x="7647" y="889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6" name="Google Shape;4721;p38"/>
            <p:cNvSpPr/>
            <p:nvPr/>
          </p:nvSpPr>
          <p:spPr>
            <a:xfrm>
              <a:off x="947253" y="1658944"/>
              <a:ext cx="100543" cy="64606"/>
            </a:xfrm>
            <a:custGeom>
              <a:avLst/>
              <a:gdLst/>
              <a:ahLst/>
              <a:cxnLst>
                <a:cxn ang="0">
                  <a:pos x="wd2" y="hd2"/>
                </a:cxn>
                <a:cxn ang="5400000">
                  <a:pos x="wd2" y="hd2"/>
                </a:cxn>
                <a:cxn ang="10800000">
                  <a:pos x="wd2" y="hd2"/>
                </a:cxn>
                <a:cxn ang="16200000">
                  <a:pos x="wd2" y="hd2"/>
                </a:cxn>
              </a:cxnLst>
              <a:rect l="0" t="0" r="r" b="b"/>
              <a:pathLst>
                <a:path w="20368" h="17847" extrusionOk="0">
                  <a:moveTo>
                    <a:pt x="284" y="5130"/>
                  </a:moveTo>
                  <a:cubicBezTo>
                    <a:pt x="1727" y="4112"/>
                    <a:pt x="1727" y="10006"/>
                    <a:pt x="5353" y="11965"/>
                  </a:cubicBezTo>
                  <a:cubicBezTo>
                    <a:pt x="8233" y="12983"/>
                    <a:pt x="12555" y="14950"/>
                    <a:pt x="15435" y="14950"/>
                  </a:cubicBezTo>
                  <a:cubicBezTo>
                    <a:pt x="17562" y="14950"/>
                    <a:pt x="18314" y="13932"/>
                    <a:pt x="17562" y="11024"/>
                  </a:cubicBezTo>
                  <a:cubicBezTo>
                    <a:pt x="16872" y="9056"/>
                    <a:pt x="16125" y="9056"/>
                    <a:pt x="15435" y="7097"/>
                  </a:cubicBezTo>
                  <a:cubicBezTo>
                    <a:pt x="13992" y="6079"/>
                    <a:pt x="13246" y="4112"/>
                    <a:pt x="12555" y="3171"/>
                  </a:cubicBezTo>
                  <a:cubicBezTo>
                    <a:pt x="10366" y="1203"/>
                    <a:pt x="8923" y="1203"/>
                    <a:pt x="9676" y="185"/>
                  </a:cubicBezTo>
                  <a:cubicBezTo>
                    <a:pt x="11112" y="-756"/>
                    <a:pt x="13992" y="2153"/>
                    <a:pt x="15435" y="3171"/>
                  </a:cubicBezTo>
                  <a:cubicBezTo>
                    <a:pt x="16872" y="5130"/>
                    <a:pt x="17562" y="6079"/>
                    <a:pt x="19005" y="9056"/>
                  </a:cubicBezTo>
                  <a:cubicBezTo>
                    <a:pt x="19751" y="10006"/>
                    <a:pt x="21194" y="13932"/>
                    <a:pt x="19751" y="15891"/>
                  </a:cubicBezTo>
                  <a:cubicBezTo>
                    <a:pt x="16872" y="20844"/>
                    <a:pt x="4607" y="14950"/>
                    <a:pt x="3164" y="13932"/>
                  </a:cubicBezTo>
                  <a:cubicBezTo>
                    <a:pt x="2474" y="12983"/>
                    <a:pt x="1727" y="11024"/>
                    <a:pt x="1031" y="10006"/>
                  </a:cubicBezTo>
                  <a:cubicBezTo>
                    <a:pt x="284" y="9056"/>
                    <a:pt x="-406" y="6079"/>
                    <a:pt x="284" y="513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7" name="Google Shape;4722;p38"/>
            <p:cNvSpPr/>
            <p:nvPr/>
          </p:nvSpPr>
          <p:spPr>
            <a:xfrm>
              <a:off x="1211636" y="1696055"/>
              <a:ext cx="85288" cy="81205"/>
            </a:xfrm>
            <a:custGeom>
              <a:avLst/>
              <a:gdLst/>
              <a:ahLst/>
              <a:cxnLst>
                <a:cxn ang="0">
                  <a:pos x="wd2" y="hd2"/>
                </a:cxn>
                <a:cxn ang="5400000">
                  <a:pos x="wd2" y="hd2"/>
                </a:cxn>
                <a:cxn ang="10800000">
                  <a:pos x="wd2" y="hd2"/>
                </a:cxn>
                <a:cxn ang="16200000">
                  <a:pos x="wd2" y="hd2"/>
                </a:cxn>
              </a:cxnLst>
              <a:rect l="0" t="0" r="r" b="b"/>
              <a:pathLst>
                <a:path w="21600" h="18307" extrusionOk="0">
                  <a:moveTo>
                    <a:pt x="19796" y="6209"/>
                  </a:moveTo>
                  <a:cubicBezTo>
                    <a:pt x="18933" y="6209"/>
                    <a:pt x="11733" y="2229"/>
                    <a:pt x="5396" y="2229"/>
                  </a:cubicBezTo>
                  <a:cubicBezTo>
                    <a:pt x="2737" y="3004"/>
                    <a:pt x="3600" y="3835"/>
                    <a:pt x="3600" y="5440"/>
                  </a:cubicBezTo>
                  <a:cubicBezTo>
                    <a:pt x="5396" y="7807"/>
                    <a:pt x="7200" y="9413"/>
                    <a:pt x="8996" y="11012"/>
                  </a:cubicBezTo>
                  <a:cubicBezTo>
                    <a:pt x="9937" y="12617"/>
                    <a:pt x="10800" y="13448"/>
                    <a:pt x="11733" y="14216"/>
                  </a:cubicBezTo>
                  <a:cubicBezTo>
                    <a:pt x="12596" y="15053"/>
                    <a:pt x="13537" y="15822"/>
                    <a:pt x="16196" y="15822"/>
                  </a:cubicBezTo>
                  <a:cubicBezTo>
                    <a:pt x="18000" y="16652"/>
                    <a:pt x="20737" y="15822"/>
                    <a:pt x="21600" y="17420"/>
                  </a:cubicBezTo>
                  <a:cubicBezTo>
                    <a:pt x="20737" y="19026"/>
                    <a:pt x="12596" y="18258"/>
                    <a:pt x="10800" y="16652"/>
                  </a:cubicBezTo>
                  <a:cubicBezTo>
                    <a:pt x="8133" y="14216"/>
                    <a:pt x="933" y="7807"/>
                    <a:pt x="0" y="3835"/>
                  </a:cubicBezTo>
                  <a:cubicBezTo>
                    <a:pt x="0" y="-2574"/>
                    <a:pt x="10800" y="630"/>
                    <a:pt x="15333" y="2229"/>
                  </a:cubicBezTo>
                  <a:cubicBezTo>
                    <a:pt x="17137" y="3004"/>
                    <a:pt x="18933" y="3835"/>
                    <a:pt x="19796" y="460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8" name="Google Shape;4723;p38"/>
            <p:cNvSpPr/>
            <p:nvPr/>
          </p:nvSpPr>
          <p:spPr>
            <a:xfrm>
              <a:off x="1428533" y="1929680"/>
              <a:ext cx="82633" cy="33414"/>
            </a:xfrm>
            <a:custGeom>
              <a:avLst/>
              <a:gdLst/>
              <a:ahLst/>
              <a:cxnLst>
                <a:cxn ang="0">
                  <a:pos x="wd2" y="hd2"/>
                </a:cxn>
                <a:cxn ang="5400000">
                  <a:pos x="wd2" y="hd2"/>
                </a:cxn>
                <a:cxn ang="10800000">
                  <a:pos x="wd2" y="hd2"/>
                </a:cxn>
                <a:cxn ang="16200000">
                  <a:pos x="wd2" y="hd2"/>
                </a:cxn>
              </a:cxnLst>
              <a:rect l="0" t="0" r="r" b="b"/>
              <a:pathLst>
                <a:path w="20928" h="20301" extrusionOk="0">
                  <a:moveTo>
                    <a:pt x="3600" y="0"/>
                  </a:moveTo>
                  <a:cubicBezTo>
                    <a:pt x="4463" y="2257"/>
                    <a:pt x="3600" y="6566"/>
                    <a:pt x="2667" y="8636"/>
                  </a:cubicBezTo>
                  <a:cubicBezTo>
                    <a:pt x="8063" y="12964"/>
                    <a:pt x="13467" y="17273"/>
                    <a:pt x="18000" y="8636"/>
                  </a:cubicBezTo>
                  <a:cubicBezTo>
                    <a:pt x="18863" y="4327"/>
                    <a:pt x="19804" y="0"/>
                    <a:pt x="20667" y="2257"/>
                  </a:cubicBezTo>
                  <a:cubicBezTo>
                    <a:pt x="21600" y="6566"/>
                    <a:pt x="19804" y="10893"/>
                    <a:pt x="18863" y="12964"/>
                  </a:cubicBezTo>
                  <a:cubicBezTo>
                    <a:pt x="15263" y="19530"/>
                    <a:pt x="12604" y="21600"/>
                    <a:pt x="8063" y="19530"/>
                  </a:cubicBezTo>
                  <a:cubicBezTo>
                    <a:pt x="6267" y="19530"/>
                    <a:pt x="3600" y="15202"/>
                    <a:pt x="1804" y="15202"/>
                  </a:cubicBezTo>
                  <a:lnTo>
                    <a:pt x="0" y="19530"/>
                  </a:lnTo>
                  <a:cubicBezTo>
                    <a:pt x="863" y="15202"/>
                    <a:pt x="1804" y="8636"/>
                    <a:pt x="1804" y="2257"/>
                  </a:cubicBezTo>
                  <a:cubicBezTo>
                    <a:pt x="1804" y="0"/>
                    <a:pt x="2667" y="0"/>
                    <a:pt x="360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29" name="Google Shape;4724;p38"/>
            <p:cNvSpPr/>
            <p:nvPr/>
          </p:nvSpPr>
          <p:spPr>
            <a:xfrm>
              <a:off x="1307728" y="574493"/>
              <a:ext cx="71073" cy="54583"/>
            </a:xfrm>
            <a:custGeom>
              <a:avLst/>
              <a:gdLst/>
              <a:ahLst/>
              <a:cxnLst>
                <a:cxn ang="0">
                  <a:pos x="wd2" y="hd2"/>
                </a:cxn>
                <a:cxn ang="5400000">
                  <a:pos x="wd2" y="hd2"/>
                </a:cxn>
                <a:cxn ang="10800000">
                  <a:pos x="wd2" y="hd2"/>
                </a:cxn>
                <a:cxn ang="16200000">
                  <a:pos x="wd2" y="hd2"/>
                </a:cxn>
              </a:cxnLst>
              <a:rect l="0" t="0" r="r" b="b"/>
              <a:pathLst>
                <a:path w="21600" h="19562" extrusionOk="0">
                  <a:moveTo>
                    <a:pt x="6475" y="18341"/>
                  </a:moveTo>
                  <a:lnTo>
                    <a:pt x="6475" y="14467"/>
                  </a:lnTo>
                  <a:cubicBezTo>
                    <a:pt x="5356" y="14467"/>
                    <a:pt x="4320" y="15788"/>
                    <a:pt x="3191" y="17009"/>
                  </a:cubicBezTo>
                  <a:cubicBezTo>
                    <a:pt x="2155" y="15788"/>
                    <a:pt x="1036" y="15788"/>
                    <a:pt x="0" y="15788"/>
                  </a:cubicBezTo>
                  <a:cubicBezTo>
                    <a:pt x="1036" y="14467"/>
                    <a:pt x="1036" y="13246"/>
                    <a:pt x="2155" y="11915"/>
                  </a:cubicBezTo>
                  <a:cubicBezTo>
                    <a:pt x="4320" y="10693"/>
                    <a:pt x="5356" y="10693"/>
                    <a:pt x="7511" y="10693"/>
                  </a:cubicBezTo>
                  <a:cubicBezTo>
                    <a:pt x="8640" y="5598"/>
                    <a:pt x="11831" y="-2038"/>
                    <a:pt x="17280" y="504"/>
                  </a:cubicBezTo>
                  <a:cubicBezTo>
                    <a:pt x="19435" y="1725"/>
                    <a:pt x="20471" y="4278"/>
                    <a:pt x="21600" y="6820"/>
                  </a:cubicBezTo>
                  <a:lnTo>
                    <a:pt x="21600" y="9373"/>
                  </a:lnTo>
                  <a:lnTo>
                    <a:pt x="20471" y="9373"/>
                  </a:lnTo>
                  <a:lnTo>
                    <a:pt x="20471" y="8151"/>
                  </a:lnTo>
                  <a:cubicBezTo>
                    <a:pt x="18316" y="6820"/>
                    <a:pt x="16151" y="504"/>
                    <a:pt x="12960" y="6820"/>
                  </a:cubicBezTo>
                  <a:cubicBezTo>
                    <a:pt x="10795" y="10693"/>
                    <a:pt x="9676" y="14467"/>
                    <a:pt x="9676" y="19562"/>
                  </a:cubicBezTo>
                  <a:cubicBezTo>
                    <a:pt x="8640" y="18341"/>
                    <a:pt x="7511" y="18341"/>
                    <a:pt x="6475" y="1834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0" name="Google Shape;4725;p38"/>
            <p:cNvSpPr/>
            <p:nvPr/>
          </p:nvSpPr>
          <p:spPr>
            <a:xfrm>
              <a:off x="2163982" y="1480659"/>
              <a:ext cx="74142" cy="125783"/>
            </a:xfrm>
            <a:custGeom>
              <a:avLst/>
              <a:gdLst/>
              <a:ahLst/>
              <a:cxnLst>
                <a:cxn ang="0">
                  <a:pos x="wd2" y="hd2"/>
                </a:cxn>
                <a:cxn ang="5400000">
                  <a:pos x="wd2" y="hd2"/>
                </a:cxn>
                <a:cxn ang="10800000">
                  <a:pos x="wd2" y="hd2"/>
                </a:cxn>
                <a:cxn ang="16200000">
                  <a:pos x="wd2" y="hd2"/>
                </a:cxn>
              </a:cxnLst>
              <a:rect l="0" t="0" r="r" b="b"/>
              <a:pathLst>
                <a:path w="20480" h="21238" extrusionOk="0">
                  <a:moveTo>
                    <a:pt x="11780" y="11016"/>
                  </a:moveTo>
                  <a:cubicBezTo>
                    <a:pt x="14765" y="12213"/>
                    <a:pt x="16732" y="12841"/>
                    <a:pt x="18691" y="15241"/>
                  </a:cubicBezTo>
                  <a:cubicBezTo>
                    <a:pt x="19641" y="16438"/>
                    <a:pt x="21600" y="20041"/>
                    <a:pt x="19641" y="21238"/>
                  </a:cubicBezTo>
                  <a:cubicBezTo>
                    <a:pt x="16732" y="21238"/>
                    <a:pt x="18691" y="18216"/>
                    <a:pt x="13747" y="14038"/>
                  </a:cubicBezTo>
                  <a:cubicBezTo>
                    <a:pt x="12806" y="12841"/>
                    <a:pt x="11780" y="12841"/>
                    <a:pt x="10838" y="11638"/>
                  </a:cubicBezTo>
                  <a:cubicBezTo>
                    <a:pt x="8879" y="12213"/>
                    <a:pt x="5894" y="13416"/>
                    <a:pt x="1967" y="12213"/>
                  </a:cubicBezTo>
                  <a:cubicBezTo>
                    <a:pt x="1026" y="11638"/>
                    <a:pt x="0" y="11638"/>
                    <a:pt x="0" y="10441"/>
                  </a:cubicBezTo>
                  <a:cubicBezTo>
                    <a:pt x="1967" y="10441"/>
                    <a:pt x="6912" y="12841"/>
                    <a:pt x="10838" y="8616"/>
                  </a:cubicBezTo>
                  <a:cubicBezTo>
                    <a:pt x="12806" y="6216"/>
                    <a:pt x="12806" y="3816"/>
                    <a:pt x="10838" y="1416"/>
                  </a:cubicBezTo>
                  <a:cubicBezTo>
                    <a:pt x="8879" y="-362"/>
                    <a:pt x="10838" y="-362"/>
                    <a:pt x="12806" y="841"/>
                  </a:cubicBezTo>
                  <a:cubicBezTo>
                    <a:pt x="15714" y="2613"/>
                    <a:pt x="15714" y="5013"/>
                    <a:pt x="14765" y="8041"/>
                  </a:cubicBezTo>
                  <a:cubicBezTo>
                    <a:pt x="13747" y="9238"/>
                    <a:pt x="12806" y="9813"/>
                    <a:pt x="11780" y="1101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1" name="Google Shape;4726;p38"/>
            <p:cNvSpPr/>
            <p:nvPr/>
          </p:nvSpPr>
          <p:spPr>
            <a:xfrm>
              <a:off x="1749140" y="1755602"/>
              <a:ext cx="69995" cy="99602"/>
            </a:xfrm>
            <a:custGeom>
              <a:avLst/>
              <a:gdLst/>
              <a:ahLst/>
              <a:cxnLst>
                <a:cxn ang="0">
                  <a:pos x="wd2" y="hd2"/>
                </a:cxn>
                <a:cxn ang="5400000">
                  <a:pos x="wd2" y="hd2"/>
                </a:cxn>
                <a:cxn ang="10800000">
                  <a:pos x="wd2" y="hd2"/>
                </a:cxn>
                <a:cxn ang="16200000">
                  <a:pos x="wd2" y="hd2"/>
                </a:cxn>
              </a:cxnLst>
              <a:rect l="0" t="0" r="r" b="b"/>
              <a:pathLst>
                <a:path w="15734" h="20850" extrusionOk="0">
                  <a:moveTo>
                    <a:pt x="14973" y="12637"/>
                  </a:moveTo>
                  <a:cubicBezTo>
                    <a:pt x="13372" y="11152"/>
                    <a:pt x="11778" y="4488"/>
                    <a:pt x="7817" y="2997"/>
                  </a:cubicBezTo>
                  <a:cubicBezTo>
                    <a:pt x="-4198" y="-750"/>
                    <a:pt x="7817" y="16390"/>
                    <a:pt x="6216" y="20850"/>
                  </a:cubicBezTo>
                  <a:cubicBezTo>
                    <a:pt x="4621" y="20079"/>
                    <a:pt x="4621" y="19365"/>
                    <a:pt x="4621" y="18588"/>
                  </a:cubicBezTo>
                  <a:cubicBezTo>
                    <a:pt x="3020" y="14128"/>
                    <a:pt x="-2604" y="3710"/>
                    <a:pt x="1426" y="735"/>
                  </a:cubicBezTo>
                  <a:cubicBezTo>
                    <a:pt x="3786" y="-750"/>
                    <a:pt x="9411" y="21"/>
                    <a:pt x="11778" y="2997"/>
                  </a:cubicBezTo>
                  <a:cubicBezTo>
                    <a:pt x="13372" y="5201"/>
                    <a:pt x="17402" y="11152"/>
                    <a:pt x="14973" y="1263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2" name="Google Shape;4727;p38"/>
            <p:cNvSpPr/>
            <p:nvPr/>
          </p:nvSpPr>
          <p:spPr>
            <a:xfrm>
              <a:off x="1186892" y="1961058"/>
              <a:ext cx="89182" cy="103673"/>
            </a:xfrm>
            <a:custGeom>
              <a:avLst/>
              <a:gdLst/>
              <a:ahLst/>
              <a:cxnLst>
                <a:cxn ang="0">
                  <a:pos x="wd2" y="hd2"/>
                </a:cxn>
                <a:cxn ang="5400000">
                  <a:pos x="wd2" y="hd2"/>
                </a:cxn>
                <a:cxn ang="10800000">
                  <a:pos x="wd2" y="hd2"/>
                </a:cxn>
                <a:cxn ang="16200000">
                  <a:pos x="wd2" y="hd2"/>
                </a:cxn>
              </a:cxnLst>
              <a:rect l="0" t="0" r="r" b="b"/>
              <a:pathLst>
                <a:path w="20846" h="21003" extrusionOk="0">
                  <a:moveTo>
                    <a:pt x="10764" y="11674"/>
                  </a:moveTo>
                  <a:cubicBezTo>
                    <a:pt x="9968" y="10921"/>
                    <a:pt x="9968" y="8042"/>
                    <a:pt x="9968" y="7351"/>
                  </a:cubicBezTo>
                  <a:cubicBezTo>
                    <a:pt x="7442" y="7351"/>
                    <a:pt x="5784" y="7351"/>
                    <a:pt x="3323" y="5915"/>
                  </a:cubicBezTo>
                  <a:cubicBezTo>
                    <a:pt x="2461" y="5915"/>
                    <a:pt x="0" y="4472"/>
                    <a:pt x="0" y="3725"/>
                  </a:cubicBezTo>
                  <a:lnTo>
                    <a:pt x="797" y="3725"/>
                  </a:lnTo>
                  <a:cubicBezTo>
                    <a:pt x="2461" y="3035"/>
                    <a:pt x="10764" y="8042"/>
                    <a:pt x="17409" y="2283"/>
                  </a:cubicBezTo>
                  <a:cubicBezTo>
                    <a:pt x="18277" y="1592"/>
                    <a:pt x="19935" y="-597"/>
                    <a:pt x="20732" y="156"/>
                  </a:cubicBezTo>
                  <a:cubicBezTo>
                    <a:pt x="21600" y="1592"/>
                    <a:pt x="17409" y="6605"/>
                    <a:pt x="11632" y="7351"/>
                  </a:cubicBezTo>
                  <a:cubicBezTo>
                    <a:pt x="12429" y="8794"/>
                    <a:pt x="14087" y="13111"/>
                    <a:pt x="14955" y="14553"/>
                  </a:cubicBezTo>
                  <a:cubicBezTo>
                    <a:pt x="15751" y="16681"/>
                    <a:pt x="16613" y="17433"/>
                    <a:pt x="18277" y="19560"/>
                  </a:cubicBezTo>
                  <a:cubicBezTo>
                    <a:pt x="19935" y="20313"/>
                    <a:pt x="19935" y="21003"/>
                    <a:pt x="18277" y="21003"/>
                  </a:cubicBezTo>
                  <a:cubicBezTo>
                    <a:pt x="15751" y="21003"/>
                    <a:pt x="13290" y="17433"/>
                    <a:pt x="12429" y="15990"/>
                  </a:cubicBezTo>
                  <a:cubicBezTo>
                    <a:pt x="11632" y="14553"/>
                    <a:pt x="10764" y="13111"/>
                    <a:pt x="10764" y="1167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3" name="Google Shape;4728;p38"/>
            <p:cNvSpPr/>
            <p:nvPr/>
          </p:nvSpPr>
          <p:spPr>
            <a:xfrm>
              <a:off x="2021841" y="1684633"/>
              <a:ext cx="86305" cy="108253"/>
            </a:xfrm>
            <a:custGeom>
              <a:avLst/>
              <a:gdLst/>
              <a:ahLst/>
              <a:cxnLst>
                <a:cxn ang="0">
                  <a:pos x="wd2" y="hd2"/>
                </a:cxn>
                <a:cxn ang="5400000">
                  <a:pos x="wd2" y="hd2"/>
                </a:cxn>
                <a:cxn ang="10800000">
                  <a:pos x="wd2" y="hd2"/>
                </a:cxn>
                <a:cxn ang="16200000">
                  <a:pos x="wd2" y="hd2"/>
                </a:cxn>
              </a:cxnLst>
              <a:rect l="0" t="0" r="r" b="b"/>
              <a:pathLst>
                <a:path w="18061" h="20563" extrusionOk="0">
                  <a:moveTo>
                    <a:pt x="17848" y="7400"/>
                  </a:moveTo>
                  <a:cubicBezTo>
                    <a:pt x="17848" y="8100"/>
                    <a:pt x="17848" y="9453"/>
                    <a:pt x="17135" y="10100"/>
                  </a:cubicBezTo>
                  <a:cubicBezTo>
                    <a:pt x="16364" y="10800"/>
                    <a:pt x="15651" y="10800"/>
                    <a:pt x="14873" y="11447"/>
                  </a:cubicBezTo>
                  <a:cubicBezTo>
                    <a:pt x="15651" y="12800"/>
                    <a:pt x="16364" y="13500"/>
                    <a:pt x="16364" y="15500"/>
                  </a:cubicBezTo>
                  <a:cubicBezTo>
                    <a:pt x="16364" y="16200"/>
                    <a:pt x="17848" y="19547"/>
                    <a:pt x="16364" y="20253"/>
                  </a:cubicBezTo>
                  <a:cubicBezTo>
                    <a:pt x="14873" y="21600"/>
                    <a:pt x="14873" y="18200"/>
                    <a:pt x="14160" y="16847"/>
                  </a:cubicBezTo>
                  <a:cubicBezTo>
                    <a:pt x="14160" y="16200"/>
                    <a:pt x="14160" y="15500"/>
                    <a:pt x="13389" y="14853"/>
                  </a:cubicBezTo>
                  <a:cubicBezTo>
                    <a:pt x="13389" y="14147"/>
                    <a:pt x="13389" y="12800"/>
                    <a:pt x="12676" y="12153"/>
                  </a:cubicBezTo>
                  <a:cubicBezTo>
                    <a:pt x="9701" y="12153"/>
                    <a:pt x="9701" y="13500"/>
                    <a:pt x="2975" y="12153"/>
                  </a:cubicBezTo>
                  <a:cubicBezTo>
                    <a:pt x="2262" y="12153"/>
                    <a:pt x="0" y="12153"/>
                    <a:pt x="0" y="10800"/>
                  </a:cubicBezTo>
                  <a:lnTo>
                    <a:pt x="4465" y="10800"/>
                  </a:lnTo>
                  <a:cubicBezTo>
                    <a:pt x="21600" y="11447"/>
                    <a:pt x="14160" y="2700"/>
                    <a:pt x="15651" y="0"/>
                  </a:cubicBezTo>
                  <a:cubicBezTo>
                    <a:pt x="17135" y="0"/>
                    <a:pt x="18625" y="5400"/>
                    <a:pt x="17848" y="74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4" name="Google Shape;4729;p38"/>
            <p:cNvSpPr/>
            <p:nvPr/>
          </p:nvSpPr>
          <p:spPr>
            <a:xfrm>
              <a:off x="564879" y="1570920"/>
              <a:ext cx="109851" cy="75468"/>
            </a:xfrm>
            <a:custGeom>
              <a:avLst/>
              <a:gdLst/>
              <a:ahLst/>
              <a:cxnLst>
                <a:cxn ang="0">
                  <a:pos x="wd2" y="hd2"/>
                </a:cxn>
                <a:cxn ang="5400000">
                  <a:pos x="wd2" y="hd2"/>
                </a:cxn>
                <a:cxn ang="10800000">
                  <a:pos x="wd2" y="hd2"/>
                </a:cxn>
                <a:cxn ang="16200000">
                  <a:pos x="wd2" y="hd2"/>
                </a:cxn>
              </a:cxnLst>
              <a:rect l="0" t="0" r="r" b="b"/>
              <a:pathLst>
                <a:path w="19641" h="20856" extrusionOk="0">
                  <a:moveTo>
                    <a:pt x="2541" y="2910"/>
                  </a:moveTo>
                  <a:cubicBezTo>
                    <a:pt x="6351" y="10766"/>
                    <a:pt x="8283" y="7856"/>
                    <a:pt x="12098" y="8798"/>
                  </a:cubicBezTo>
                  <a:cubicBezTo>
                    <a:pt x="12098" y="5888"/>
                    <a:pt x="12707" y="1960"/>
                    <a:pt x="14640" y="1960"/>
                  </a:cubicBezTo>
                  <a:cubicBezTo>
                    <a:pt x="15249" y="3928"/>
                    <a:pt x="12098" y="12726"/>
                    <a:pt x="18449" y="18622"/>
                  </a:cubicBezTo>
                  <a:cubicBezTo>
                    <a:pt x="21600" y="21600"/>
                    <a:pt x="17790" y="21600"/>
                    <a:pt x="15249" y="18622"/>
                  </a:cubicBezTo>
                  <a:cubicBezTo>
                    <a:pt x="13976" y="17672"/>
                    <a:pt x="12707" y="14694"/>
                    <a:pt x="12707" y="11784"/>
                  </a:cubicBezTo>
                  <a:cubicBezTo>
                    <a:pt x="8893" y="10766"/>
                    <a:pt x="7015" y="13744"/>
                    <a:pt x="3810" y="9816"/>
                  </a:cubicBezTo>
                  <a:cubicBezTo>
                    <a:pt x="1932" y="7856"/>
                    <a:pt x="0" y="2910"/>
                    <a:pt x="0" y="0"/>
                  </a:cubicBezTo>
                  <a:cubicBezTo>
                    <a:pt x="1268" y="0"/>
                    <a:pt x="1932" y="1960"/>
                    <a:pt x="2541" y="291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5" name="Google Shape;4730;p38"/>
            <p:cNvSpPr/>
            <p:nvPr/>
          </p:nvSpPr>
          <p:spPr>
            <a:xfrm>
              <a:off x="1119012" y="1965231"/>
              <a:ext cx="101398" cy="103184"/>
            </a:xfrm>
            <a:custGeom>
              <a:avLst/>
              <a:gdLst/>
              <a:ahLst/>
              <a:cxnLst>
                <a:cxn ang="0">
                  <a:pos x="wd2" y="hd2"/>
                </a:cxn>
                <a:cxn ang="5400000">
                  <a:pos x="wd2" y="hd2"/>
                </a:cxn>
                <a:cxn ang="10800000">
                  <a:pos x="wd2" y="hd2"/>
                </a:cxn>
                <a:cxn ang="16200000">
                  <a:pos x="wd2" y="hd2"/>
                </a:cxn>
              </a:cxnLst>
              <a:rect l="0" t="0" r="r" b="b"/>
              <a:pathLst>
                <a:path w="19905" h="21600" extrusionOk="0">
                  <a:moveTo>
                    <a:pt x="11205" y="21600"/>
                  </a:moveTo>
                  <a:lnTo>
                    <a:pt x="8414" y="20829"/>
                  </a:lnTo>
                  <a:cubicBezTo>
                    <a:pt x="7022" y="19338"/>
                    <a:pt x="3563" y="19338"/>
                    <a:pt x="1441" y="12673"/>
                  </a:cubicBezTo>
                  <a:cubicBezTo>
                    <a:pt x="43" y="9698"/>
                    <a:pt x="-626" y="1485"/>
                    <a:pt x="772" y="0"/>
                  </a:cubicBezTo>
                  <a:cubicBezTo>
                    <a:pt x="1441" y="0"/>
                    <a:pt x="772" y="0"/>
                    <a:pt x="1441" y="771"/>
                  </a:cubicBezTo>
                  <a:cubicBezTo>
                    <a:pt x="2164" y="5238"/>
                    <a:pt x="1441" y="10411"/>
                    <a:pt x="5624" y="15649"/>
                  </a:cubicBezTo>
                  <a:cubicBezTo>
                    <a:pt x="7745" y="18624"/>
                    <a:pt x="12603" y="20115"/>
                    <a:pt x="16785" y="17853"/>
                  </a:cubicBezTo>
                  <a:cubicBezTo>
                    <a:pt x="18184" y="16362"/>
                    <a:pt x="18184" y="17140"/>
                    <a:pt x="18907" y="15649"/>
                  </a:cubicBezTo>
                  <a:cubicBezTo>
                    <a:pt x="19576" y="14878"/>
                    <a:pt x="18907" y="14878"/>
                    <a:pt x="19576" y="14878"/>
                  </a:cubicBezTo>
                  <a:cubicBezTo>
                    <a:pt x="20974" y="16362"/>
                    <a:pt x="17515" y="19338"/>
                    <a:pt x="16785" y="20115"/>
                  </a:cubicBezTo>
                  <a:cubicBezTo>
                    <a:pt x="16116" y="20115"/>
                    <a:pt x="15393" y="20829"/>
                    <a:pt x="14724" y="20829"/>
                  </a:cubicBezTo>
                  <a:cubicBezTo>
                    <a:pt x="13326" y="20829"/>
                    <a:pt x="11934" y="20829"/>
                    <a:pt x="11205"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6" name="Google Shape;4731;p38"/>
            <p:cNvSpPr/>
            <p:nvPr/>
          </p:nvSpPr>
          <p:spPr>
            <a:xfrm>
              <a:off x="853454" y="792521"/>
              <a:ext cx="17046" cy="67664"/>
            </a:xfrm>
            <a:custGeom>
              <a:avLst/>
              <a:gdLst/>
              <a:ahLst/>
              <a:cxnLst>
                <a:cxn ang="0">
                  <a:pos x="wd2" y="hd2"/>
                </a:cxn>
                <a:cxn ang="5400000">
                  <a:pos x="wd2" y="hd2"/>
                </a:cxn>
                <a:cxn ang="10800000">
                  <a:pos x="wd2" y="hd2"/>
                </a:cxn>
                <a:cxn ang="16200000">
                  <a:pos x="wd2" y="hd2"/>
                </a:cxn>
              </a:cxnLst>
              <a:rect l="0" t="0" r="r" b="b"/>
              <a:pathLst>
                <a:path w="17255" h="21600" extrusionOk="0">
                  <a:moveTo>
                    <a:pt x="10045" y="6811"/>
                  </a:moveTo>
                  <a:cubicBezTo>
                    <a:pt x="6595" y="12525"/>
                    <a:pt x="10045" y="15886"/>
                    <a:pt x="17255" y="19336"/>
                  </a:cubicBezTo>
                  <a:cubicBezTo>
                    <a:pt x="13774" y="20424"/>
                    <a:pt x="10045" y="20424"/>
                    <a:pt x="10045" y="21600"/>
                  </a:cubicBezTo>
                  <a:cubicBezTo>
                    <a:pt x="-616" y="17062"/>
                    <a:pt x="-4345" y="10261"/>
                    <a:pt x="6595" y="3450"/>
                  </a:cubicBezTo>
                  <a:cubicBezTo>
                    <a:pt x="6595" y="1186"/>
                    <a:pt x="10045" y="0"/>
                    <a:pt x="13774" y="0"/>
                  </a:cubicBezTo>
                  <a:cubicBezTo>
                    <a:pt x="13774" y="2274"/>
                    <a:pt x="13774" y="4538"/>
                    <a:pt x="10045" y="681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7" name="Google Shape;4732;p38"/>
            <p:cNvSpPr/>
            <p:nvPr/>
          </p:nvSpPr>
          <p:spPr>
            <a:xfrm>
              <a:off x="627881" y="94792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236" y="7425"/>
                    <a:pt x="21600" y="7425"/>
                    <a:pt x="21600" y="21600"/>
                  </a:cubicBezTo>
                  <a:lnTo>
                    <a:pt x="0" y="21600"/>
                  </a:lnTo>
                  <a:lnTo>
                    <a:pt x="0" y="0"/>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8" name="Google Shape;4733;p38"/>
            <p:cNvSpPr/>
            <p:nvPr/>
          </p:nvSpPr>
          <p:spPr>
            <a:xfrm>
              <a:off x="1261370" y="1616970"/>
              <a:ext cx="85288" cy="74757"/>
            </a:xfrm>
            <a:custGeom>
              <a:avLst/>
              <a:gdLst/>
              <a:ahLst/>
              <a:cxnLst>
                <a:cxn ang="0">
                  <a:pos x="wd2" y="hd2"/>
                </a:cxn>
                <a:cxn ang="5400000">
                  <a:pos x="wd2" y="hd2"/>
                </a:cxn>
                <a:cxn ang="10800000">
                  <a:pos x="wd2" y="hd2"/>
                </a:cxn>
                <a:cxn ang="16200000">
                  <a:pos x="wd2" y="hd2"/>
                </a:cxn>
              </a:cxnLst>
              <a:rect l="0" t="0" r="r" b="b"/>
              <a:pathLst>
                <a:path w="21600" h="21600" extrusionOk="0">
                  <a:moveTo>
                    <a:pt x="2737" y="0"/>
                  </a:moveTo>
                  <a:cubicBezTo>
                    <a:pt x="4541" y="5172"/>
                    <a:pt x="9937" y="10272"/>
                    <a:pt x="14400" y="14379"/>
                  </a:cubicBezTo>
                  <a:cubicBezTo>
                    <a:pt x="16204" y="16428"/>
                    <a:pt x="21600" y="19551"/>
                    <a:pt x="21600" y="21600"/>
                  </a:cubicBezTo>
                  <a:cubicBezTo>
                    <a:pt x="18941" y="21600"/>
                    <a:pt x="13537" y="17493"/>
                    <a:pt x="11741" y="15444"/>
                  </a:cubicBezTo>
                  <a:cubicBezTo>
                    <a:pt x="7200" y="11337"/>
                    <a:pt x="1804" y="7230"/>
                    <a:pt x="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39" name="Google Shape;4734;p38"/>
            <p:cNvSpPr/>
            <p:nvPr/>
          </p:nvSpPr>
          <p:spPr>
            <a:xfrm>
              <a:off x="997908" y="1595132"/>
              <a:ext cx="117916" cy="40540"/>
            </a:xfrm>
            <a:custGeom>
              <a:avLst/>
              <a:gdLst/>
              <a:ahLst/>
              <a:cxnLst>
                <a:cxn ang="0">
                  <a:pos x="wd2" y="hd2"/>
                </a:cxn>
                <a:cxn ang="5400000">
                  <a:pos x="wd2" y="hd2"/>
                </a:cxn>
                <a:cxn ang="10800000">
                  <a:pos x="wd2" y="hd2"/>
                </a:cxn>
                <a:cxn ang="16200000">
                  <a:pos x="wd2" y="hd2"/>
                </a:cxn>
              </a:cxnLst>
              <a:rect l="0" t="0" r="r" b="b"/>
              <a:pathLst>
                <a:path w="20454" h="17595" extrusionOk="0">
                  <a:moveTo>
                    <a:pt x="20454" y="15649"/>
                  </a:moveTo>
                  <a:cubicBezTo>
                    <a:pt x="19224" y="17248"/>
                    <a:pt x="18579" y="17248"/>
                    <a:pt x="17349" y="17248"/>
                  </a:cubicBezTo>
                  <a:cubicBezTo>
                    <a:pt x="10591" y="20339"/>
                    <a:pt x="-1146" y="1830"/>
                    <a:pt x="90" y="231"/>
                  </a:cubicBezTo>
                  <a:cubicBezTo>
                    <a:pt x="729" y="-1261"/>
                    <a:pt x="5021" y="4909"/>
                    <a:pt x="6251" y="6401"/>
                  </a:cubicBezTo>
                  <a:cubicBezTo>
                    <a:pt x="9952" y="9479"/>
                    <a:pt x="13057" y="14169"/>
                    <a:pt x="16758" y="12570"/>
                  </a:cubicBezTo>
                  <a:cubicBezTo>
                    <a:pt x="17988" y="14169"/>
                    <a:pt x="19224" y="14169"/>
                    <a:pt x="20454" y="1564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0" name="Google Shape;4735;p38"/>
            <p:cNvSpPr/>
            <p:nvPr/>
          </p:nvSpPr>
          <p:spPr>
            <a:xfrm>
              <a:off x="635950" y="1311141"/>
              <a:ext cx="106229" cy="61551"/>
            </a:xfrm>
            <a:custGeom>
              <a:avLst/>
              <a:gdLst/>
              <a:ahLst/>
              <a:cxnLst>
                <a:cxn ang="0">
                  <a:pos x="wd2" y="hd2"/>
                </a:cxn>
                <a:cxn ang="5400000">
                  <a:pos x="wd2" y="hd2"/>
                </a:cxn>
                <a:cxn ang="10800000">
                  <a:pos x="wd2" y="hd2"/>
                </a:cxn>
                <a:cxn ang="16200000">
                  <a:pos x="wd2" y="hd2"/>
                </a:cxn>
              </a:cxnLst>
              <a:rect l="0" t="0" r="r" b="b"/>
              <a:pathLst>
                <a:path w="20801" h="18707" extrusionOk="0">
                  <a:moveTo>
                    <a:pt x="13917" y="10868"/>
                  </a:moveTo>
                  <a:cubicBezTo>
                    <a:pt x="15306" y="14153"/>
                    <a:pt x="17422" y="17344"/>
                    <a:pt x="18817" y="14153"/>
                  </a:cubicBezTo>
                  <a:cubicBezTo>
                    <a:pt x="19484" y="14153"/>
                    <a:pt x="19484" y="14153"/>
                    <a:pt x="19484" y="13024"/>
                  </a:cubicBezTo>
                  <a:lnTo>
                    <a:pt x="20205" y="13024"/>
                  </a:lnTo>
                  <a:cubicBezTo>
                    <a:pt x="21600" y="13024"/>
                    <a:pt x="20205" y="16308"/>
                    <a:pt x="19484" y="17344"/>
                  </a:cubicBezTo>
                  <a:cubicBezTo>
                    <a:pt x="17422" y="20628"/>
                    <a:pt x="13917" y="17344"/>
                    <a:pt x="13250" y="14153"/>
                  </a:cubicBezTo>
                  <a:cubicBezTo>
                    <a:pt x="12522" y="14153"/>
                    <a:pt x="11855" y="15188"/>
                    <a:pt x="11855" y="15188"/>
                  </a:cubicBezTo>
                  <a:cubicBezTo>
                    <a:pt x="11134" y="16308"/>
                    <a:pt x="11134" y="16308"/>
                    <a:pt x="10466" y="16308"/>
                  </a:cubicBezTo>
                  <a:cubicBezTo>
                    <a:pt x="6288" y="19508"/>
                    <a:pt x="721" y="15188"/>
                    <a:pt x="0" y="13024"/>
                  </a:cubicBezTo>
                  <a:cubicBezTo>
                    <a:pt x="0" y="11988"/>
                    <a:pt x="0" y="13024"/>
                    <a:pt x="721" y="13024"/>
                  </a:cubicBezTo>
                  <a:cubicBezTo>
                    <a:pt x="1389" y="11988"/>
                    <a:pt x="6288" y="15188"/>
                    <a:pt x="9072" y="14153"/>
                  </a:cubicBezTo>
                  <a:cubicBezTo>
                    <a:pt x="13250" y="10868"/>
                    <a:pt x="15306" y="-972"/>
                    <a:pt x="17422" y="64"/>
                  </a:cubicBezTo>
                  <a:cubicBezTo>
                    <a:pt x="17422" y="4384"/>
                    <a:pt x="15306" y="8704"/>
                    <a:pt x="13917" y="1086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1" name="Google Shape;4736;p38"/>
            <p:cNvSpPr/>
            <p:nvPr/>
          </p:nvSpPr>
          <p:spPr>
            <a:xfrm>
              <a:off x="2156890" y="867306"/>
              <a:ext cx="41444" cy="81572"/>
            </a:xfrm>
            <a:custGeom>
              <a:avLst/>
              <a:gdLst/>
              <a:ahLst/>
              <a:cxnLst>
                <a:cxn ang="0">
                  <a:pos x="wd2" y="hd2"/>
                </a:cxn>
                <a:cxn ang="5400000">
                  <a:pos x="wd2" y="hd2"/>
                </a:cxn>
                <a:cxn ang="10800000">
                  <a:pos x="wd2" y="hd2"/>
                </a:cxn>
                <a:cxn ang="16200000">
                  <a:pos x="wd2" y="hd2"/>
                </a:cxn>
              </a:cxnLst>
              <a:rect l="0" t="0" r="r" b="b"/>
              <a:pathLst>
                <a:path w="19323" h="21600" extrusionOk="0">
                  <a:moveTo>
                    <a:pt x="11666" y="17836"/>
                  </a:moveTo>
                  <a:cubicBezTo>
                    <a:pt x="13255" y="17836"/>
                    <a:pt x="13255" y="17836"/>
                    <a:pt x="13255" y="16934"/>
                  </a:cubicBezTo>
                  <a:cubicBezTo>
                    <a:pt x="14973" y="15958"/>
                    <a:pt x="13255" y="15056"/>
                    <a:pt x="13255" y="14072"/>
                  </a:cubicBezTo>
                  <a:cubicBezTo>
                    <a:pt x="11666" y="11292"/>
                    <a:pt x="9934" y="8430"/>
                    <a:pt x="6627" y="6544"/>
                  </a:cubicBezTo>
                  <a:cubicBezTo>
                    <a:pt x="6627" y="5642"/>
                    <a:pt x="3307" y="3764"/>
                    <a:pt x="1718" y="2780"/>
                  </a:cubicBezTo>
                  <a:cubicBezTo>
                    <a:pt x="0" y="1878"/>
                    <a:pt x="0" y="902"/>
                    <a:pt x="0" y="0"/>
                  </a:cubicBezTo>
                  <a:cubicBezTo>
                    <a:pt x="1718" y="0"/>
                    <a:pt x="5039" y="1878"/>
                    <a:pt x="5039" y="1878"/>
                  </a:cubicBezTo>
                  <a:cubicBezTo>
                    <a:pt x="9934" y="3764"/>
                    <a:pt x="13255" y="5642"/>
                    <a:pt x="14973" y="8430"/>
                  </a:cubicBezTo>
                  <a:cubicBezTo>
                    <a:pt x="21600" y="15056"/>
                    <a:pt x="19882" y="20698"/>
                    <a:pt x="14973" y="21600"/>
                  </a:cubicBezTo>
                  <a:cubicBezTo>
                    <a:pt x="13255" y="20698"/>
                    <a:pt x="13255" y="19722"/>
                    <a:pt x="11666" y="1783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2" name="Google Shape;4737;p38"/>
            <p:cNvSpPr/>
            <p:nvPr/>
          </p:nvSpPr>
          <p:spPr>
            <a:xfrm>
              <a:off x="1448936" y="309542"/>
              <a:ext cx="103842" cy="43108"/>
            </a:xfrm>
            <a:custGeom>
              <a:avLst/>
              <a:gdLst/>
              <a:ahLst/>
              <a:cxnLst>
                <a:cxn ang="0">
                  <a:pos x="wd2" y="hd2"/>
                </a:cxn>
                <a:cxn ang="5400000">
                  <a:pos x="wd2" y="hd2"/>
                </a:cxn>
                <a:cxn ang="10800000">
                  <a:pos x="wd2" y="hd2"/>
                </a:cxn>
                <a:cxn ang="16200000">
                  <a:pos x="wd2" y="hd2"/>
                </a:cxn>
              </a:cxnLst>
              <a:rect l="0" t="0" r="r" b="b"/>
              <a:pathLst>
                <a:path w="20385" h="17420" extrusionOk="0">
                  <a:moveTo>
                    <a:pt x="7156" y="17111"/>
                  </a:moveTo>
                  <a:cubicBezTo>
                    <a:pt x="6433" y="14233"/>
                    <a:pt x="9947" y="9990"/>
                    <a:pt x="10616" y="8489"/>
                  </a:cubicBezTo>
                  <a:cubicBezTo>
                    <a:pt x="9223" y="2744"/>
                    <a:pt x="5035" y="4245"/>
                    <a:pt x="2974" y="7111"/>
                  </a:cubicBezTo>
                  <a:cubicBezTo>
                    <a:pt x="2244" y="7111"/>
                    <a:pt x="852" y="9990"/>
                    <a:pt x="183" y="7111"/>
                  </a:cubicBezTo>
                  <a:cubicBezTo>
                    <a:pt x="-1215" y="4245"/>
                    <a:pt x="5764" y="-3000"/>
                    <a:pt x="9223" y="1367"/>
                  </a:cubicBezTo>
                  <a:cubicBezTo>
                    <a:pt x="11345" y="2744"/>
                    <a:pt x="11345" y="4245"/>
                    <a:pt x="12014" y="5623"/>
                  </a:cubicBezTo>
                  <a:cubicBezTo>
                    <a:pt x="13412" y="5623"/>
                    <a:pt x="15527" y="1367"/>
                    <a:pt x="18993" y="2744"/>
                  </a:cubicBezTo>
                  <a:cubicBezTo>
                    <a:pt x="19716" y="2744"/>
                    <a:pt x="19716" y="4245"/>
                    <a:pt x="20385" y="4245"/>
                  </a:cubicBezTo>
                  <a:cubicBezTo>
                    <a:pt x="19716" y="5623"/>
                    <a:pt x="18993" y="5623"/>
                    <a:pt x="18993" y="7111"/>
                  </a:cubicBezTo>
                  <a:cubicBezTo>
                    <a:pt x="16926" y="5623"/>
                    <a:pt x="14804" y="8489"/>
                    <a:pt x="13412" y="9990"/>
                  </a:cubicBezTo>
                  <a:lnTo>
                    <a:pt x="10616" y="14233"/>
                  </a:lnTo>
                  <a:cubicBezTo>
                    <a:pt x="9947" y="14233"/>
                    <a:pt x="7825" y="18600"/>
                    <a:pt x="7156" y="1711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3" name="Google Shape;4738;p38"/>
            <p:cNvSpPr/>
            <p:nvPr/>
          </p:nvSpPr>
          <p:spPr>
            <a:xfrm>
              <a:off x="660970" y="1680949"/>
              <a:ext cx="106593" cy="50755"/>
            </a:xfrm>
            <a:custGeom>
              <a:avLst/>
              <a:gdLst/>
              <a:ahLst/>
              <a:cxnLst>
                <a:cxn ang="0">
                  <a:pos x="wd2" y="hd2"/>
                </a:cxn>
                <a:cxn ang="5400000">
                  <a:pos x="wd2" y="hd2"/>
                </a:cxn>
                <a:cxn ang="10800000">
                  <a:pos x="wd2" y="hd2"/>
                </a:cxn>
                <a:cxn ang="16200000">
                  <a:pos x="wd2" y="hd2"/>
                </a:cxn>
              </a:cxnLst>
              <a:rect l="0" t="0" r="r" b="b"/>
              <a:pathLst>
                <a:path w="21600" h="20510" extrusionOk="0">
                  <a:moveTo>
                    <a:pt x="15839" y="11489"/>
                  </a:moveTo>
                  <a:cubicBezTo>
                    <a:pt x="15093" y="8610"/>
                    <a:pt x="13649" y="2866"/>
                    <a:pt x="14402" y="0"/>
                  </a:cubicBezTo>
                  <a:cubicBezTo>
                    <a:pt x="15093" y="0"/>
                    <a:pt x="15093" y="0"/>
                    <a:pt x="15839" y="1489"/>
                  </a:cubicBezTo>
                  <a:cubicBezTo>
                    <a:pt x="17282" y="5744"/>
                    <a:pt x="18720" y="12977"/>
                    <a:pt x="19410" y="14355"/>
                  </a:cubicBezTo>
                  <a:cubicBezTo>
                    <a:pt x="20163" y="15856"/>
                    <a:pt x="20163" y="14355"/>
                    <a:pt x="20853" y="15856"/>
                  </a:cubicBezTo>
                  <a:cubicBezTo>
                    <a:pt x="20853" y="17233"/>
                    <a:pt x="20853" y="18722"/>
                    <a:pt x="21600" y="20099"/>
                  </a:cubicBezTo>
                  <a:lnTo>
                    <a:pt x="20853" y="20099"/>
                  </a:lnTo>
                  <a:cubicBezTo>
                    <a:pt x="20163" y="18722"/>
                    <a:pt x="20163" y="20099"/>
                    <a:pt x="19410" y="20099"/>
                  </a:cubicBezTo>
                  <a:cubicBezTo>
                    <a:pt x="17973" y="18722"/>
                    <a:pt x="17282" y="15856"/>
                    <a:pt x="16530" y="14355"/>
                  </a:cubicBezTo>
                  <a:cubicBezTo>
                    <a:pt x="15093" y="18722"/>
                    <a:pt x="12212" y="20099"/>
                    <a:pt x="9332" y="20099"/>
                  </a:cubicBezTo>
                  <a:cubicBezTo>
                    <a:pt x="7198" y="21600"/>
                    <a:pt x="691" y="18722"/>
                    <a:pt x="0" y="15856"/>
                  </a:cubicBezTo>
                  <a:cubicBezTo>
                    <a:pt x="0" y="12977"/>
                    <a:pt x="5761" y="15856"/>
                    <a:pt x="8641" y="15856"/>
                  </a:cubicBezTo>
                  <a:cubicBezTo>
                    <a:pt x="10769" y="15856"/>
                    <a:pt x="14402" y="14355"/>
                    <a:pt x="15839" y="1148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4" name="Google Shape;4739;p38"/>
            <p:cNvSpPr/>
            <p:nvPr/>
          </p:nvSpPr>
          <p:spPr>
            <a:xfrm>
              <a:off x="1282707" y="390262"/>
              <a:ext cx="54685" cy="108681"/>
            </a:xfrm>
            <a:custGeom>
              <a:avLst/>
              <a:gdLst/>
              <a:ahLst/>
              <a:cxnLst>
                <a:cxn ang="0">
                  <a:pos x="wd2" y="hd2"/>
                </a:cxn>
                <a:cxn ang="5400000">
                  <a:pos x="wd2" y="hd2"/>
                </a:cxn>
                <a:cxn ang="10800000">
                  <a:pos x="wd2" y="hd2"/>
                </a:cxn>
                <a:cxn ang="16200000">
                  <a:pos x="wd2" y="hd2"/>
                </a:cxn>
              </a:cxnLst>
              <a:rect l="0" t="0" r="r" b="b"/>
              <a:pathLst>
                <a:path w="17456" h="20038" extrusionOk="0">
                  <a:moveTo>
                    <a:pt x="12525" y="12582"/>
                  </a:moveTo>
                  <a:cubicBezTo>
                    <a:pt x="13613" y="13261"/>
                    <a:pt x="13613" y="13261"/>
                    <a:pt x="14789" y="14569"/>
                  </a:cubicBezTo>
                  <a:lnTo>
                    <a:pt x="14789" y="17189"/>
                  </a:lnTo>
                  <a:cubicBezTo>
                    <a:pt x="12525" y="19810"/>
                    <a:pt x="9075" y="20444"/>
                    <a:pt x="9075" y="19810"/>
                  </a:cubicBezTo>
                  <a:cubicBezTo>
                    <a:pt x="7987" y="18502"/>
                    <a:pt x="10251" y="17823"/>
                    <a:pt x="10251" y="16510"/>
                  </a:cubicBezTo>
                  <a:cubicBezTo>
                    <a:pt x="11339" y="15202"/>
                    <a:pt x="11339" y="14569"/>
                    <a:pt x="10251" y="13261"/>
                  </a:cubicBezTo>
                  <a:cubicBezTo>
                    <a:pt x="9075" y="13261"/>
                    <a:pt x="1176" y="14569"/>
                    <a:pt x="0" y="12582"/>
                  </a:cubicBezTo>
                  <a:cubicBezTo>
                    <a:pt x="2264" y="11269"/>
                    <a:pt x="10251" y="13261"/>
                    <a:pt x="13613" y="8648"/>
                  </a:cubicBezTo>
                  <a:cubicBezTo>
                    <a:pt x="14789" y="6706"/>
                    <a:pt x="13613" y="3406"/>
                    <a:pt x="11339" y="2099"/>
                  </a:cubicBezTo>
                  <a:cubicBezTo>
                    <a:pt x="11339" y="1465"/>
                    <a:pt x="10251" y="786"/>
                    <a:pt x="10251" y="157"/>
                  </a:cubicBezTo>
                  <a:cubicBezTo>
                    <a:pt x="13613" y="-1156"/>
                    <a:pt x="21600" y="6027"/>
                    <a:pt x="14789" y="11269"/>
                  </a:cubicBezTo>
                  <a:cubicBezTo>
                    <a:pt x="14789" y="11948"/>
                    <a:pt x="13613" y="11948"/>
                    <a:pt x="12525" y="1258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5" name="Google Shape;4740;p38"/>
            <p:cNvSpPr/>
            <p:nvPr/>
          </p:nvSpPr>
          <p:spPr>
            <a:xfrm>
              <a:off x="1617997" y="430076"/>
              <a:ext cx="73514" cy="63951"/>
            </a:xfrm>
            <a:custGeom>
              <a:avLst/>
              <a:gdLst/>
              <a:ahLst/>
              <a:cxnLst>
                <a:cxn ang="0">
                  <a:pos x="wd2" y="hd2"/>
                </a:cxn>
                <a:cxn ang="5400000">
                  <a:pos x="wd2" y="hd2"/>
                </a:cxn>
                <a:cxn ang="10800000">
                  <a:pos x="wd2" y="hd2"/>
                </a:cxn>
                <a:cxn ang="16200000">
                  <a:pos x="wd2" y="hd2"/>
                </a:cxn>
              </a:cxnLst>
              <a:rect l="0" t="0" r="r" b="b"/>
              <a:pathLst>
                <a:path w="21241" h="21600" extrusionOk="0">
                  <a:moveTo>
                    <a:pt x="21241" y="19205"/>
                  </a:moveTo>
                  <a:cubicBezTo>
                    <a:pt x="19183" y="19205"/>
                    <a:pt x="18119" y="16799"/>
                    <a:pt x="17134" y="15648"/>
                  </a:cubicBezTo>
                  <a:cubicBezTo>
                    <a:pt x="14011" y="13242"/>
                    <a:pt x="6862" y="3640"/>
                    <a:pt x="3748" y="3640"/>
                  </a:cubicBezTo>
                  <a:cubicBezTo>
                    <a:pt x="2755" y="7197"/>
                    <a:pt x="3748" y="11998"/>
                    <a:pt x="4813" y="14403"/>
                  </a:cubicBezTo>
                  <a:cubicBezTo>
                    <a:pt x="5797" y="16799"/>
                    <a:pt x="8920" y="19205"/>
                    <a:pt x="7855" y="21600"/>
                  </a:cubicBezTo>
                  <a:cubicBezTo>
                    <a:pt x="5797" y="21600"/>
                    <a:pt x="1690" y="15648"/>
                    <a:pt x="705" y="11998"/>
                  </a:cubicBezTo>
                  <a:cubicBezTo>
                    <a:pt x="-359" y="8441"/>
                    <a:pt x="-359" y="3640"/>
                    <a:pt x="1690" y="1244"/>
                  </a:cubicBezTo>
                  <a:cubicBezTo>
                    <a:pt x="1690" y="1244"/>
                    <a:pt x="2755" y="0"/>
                    <a:pt x="3748" y="0"/>
                  </a:cubicBezTo>
                  <a:lnTo>
                    <a:pt x="4813" y="0"/>
                  </a:lnTo>
                  <a:cubicBezTo>
                    <a:pt x="8920" y="1244"/>
                    <a:pt x="16069" y="9602"/>
                    <a:pt x="19183" y="13242"/>
                  </a:cubicBezTo>
                  <a:cubicBezTo>
                    <a:pt x="19183" y="14403"/>
                    <a:pt x="20177" y="15648"/>
                    <a:pt x="20177" y="16799"/>
                  </a:cubicBezTo>
                  <a:cubicBezTo>
                    <a:pt x="21241" y="18043"/>
                    <a:pt x="21241" y="18043"/>
                    <a:pt x="21241" y="1920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6" name="Google Shape;4741;p38"/>
            <p:cNvSpPr/>
            <p:nvPr/>
          </p:nvSpPr>
          <p:spPr>
            <a:xfrm>
              <a:off x="842070" y="1855202"/>
              <a:ext cx="101014" cy="61813"/>
            </a:xfrm>
            <a:custGeom>
              <a:avLst/>
              <a:gdLst/>
              <a:ahLst/>
              <a:cxnLst>
                <a:cxn ang="0">
                  <a:pos x="wd2" y="hd2"/>
                </a:cxn>
                <a:cxn ang="5400000">
                  <a:pos x="wd2" y="hd2"/>
                </a:cxn>
                <a:cxn ang="10800000">
                  <a:pos x="wd2" y="hd2"/>
                </a:cxn>
                <a:cxn ang="16200000">
                  <a:pos x="wd2" y="hd2"/>
                </a:cxn>
              </a:cxnLst>
              <a:rect l="0" t="0" r="r" b="b"/>
              <a:pathLst>
                <a:path w="21146" h="20868" extrusionOk="0">
                  <a:moveTo>
                    <a:pt x="14878" y="13153"/>
                  </a:moveTo>
                  <a:cubicBezTo>
                    <a:pt x="14158" y="12002"/>
                    <a:pt x="10411" y="2405"/>
                    <a:pt x="12673" y="0"/>
                  </a:cubicBezTo>
                  <a:cubicBezTo>
                    <a:pt x="14878" y="0"/>
                    <a:pt x="12673" y="5949"/>
                    <a:pt x="17853" y="13153"/>
                  </a:cubicBezTo>
                  <a:cubicBezTo>
                    <a:pt x="19338" y="15547"/>
                    <a:pt x="20109" y="14397"/>
                    <a:pt x="20109" y="14397"/>
                  </a:cubicBezTo>
                  <a:cubicBezTo>
                    <a:pt x="21600" y="14397"/>
                    <a:pt x="21600" y="17952"/>
                    <a:pt x="19338" y="17952"/>
                  </a:cubicBezTo>
                  <a:cubicBezTo>
                    <a:pt x="17853" y="17952"/>
                    <a:pt x="17133" y="16801"/>
                    <a:pt x="16362" y="16801"/>
                  </a:cubicBezTo>
                  <a:cubicBezTo>
                    <a:pt x="15649" y="15547"/>
                    <a:pt x="14878" y="15547"/>
                    <a:pt x="13387" y="16801"/>
                  </a:cubicBezTo>
                  <a:cubicBezTo>
                    <a:pt x="12673" y="16801"/>
                    <a:pt x="11902" y="17952"/>
                    <a:pt x="11182" y="19195"/>
                  </a:cubicBezTo>
                  <a:cubicBezTo>
                    <a:pt x="9698" y="20346"/>
                    <a:pt x="8207" y="21600"/>
                    <a:pt x="5231" y="20346"/>
                  </a:cubicBezTo>
                  <a:cubicBezTo>
                    <a:pt x="3747" y="20346"/>
                    <a:pt x="0" y="17952"/>
                    <a:pt x="0" y="15547"/>
                  </a:cubicBezTo>
                  <a:cubicBezTo>
                    <a:pt x="2256" y="14397"/>
                    <a:pt x="5231" y="17952"/>
                    <a:pt x="8207" y="16801"/>
                  </a:cubicBezTo>
                  <a:cubicBezTo>
                    <a:pt x="9698" y="16801"/>
                    <a:pt x="10411" y="15547"/>
                    <a:pt x="11182" y="14397"/>
                  </a:cubicBezTo>
                  <a:cubicBezTo>
                    <a:pt x="12673" y="13153"/>
                    <a:pt x="12673" y="13153"/>
                    <a:pt x="14878" y="1315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7" name="Google Shape;4742;p38"/>
            <p:cNvSpPr/>
            <p:nvPr/>
          </p:nvSpPr>
          <p:spPr>
            <a:xfrm>
              <a:off x="1749079" y="1688288"/>
              <a:ext cx="70359" cy="63263"/>
            </a:xfrm>
            <a:custGeom>
              <a:avLst/>
              <a:gdLst/>
              <a:ahLst/>
              <a:cxnLst>
                <a:cxn ang="0">
                  <a:pos x="wd2" y="hd2"/>
                </a:cxn>
                <a:cxn ang="5400000">
                  <a:pos x="wd2" y="hd2"/>
                </a:cxn>
                <a:cxn ang="10800000">
                  <a:pos x="wd2" y="hd2"/>
                </a:cxn>
                <a:cxn ang="16200000">
                  <a:pos x="wd2" y="hd2"/>
                </a:cxn>
              </a:cxnLst>
              <a:rect l="0" t="0" r="r" b="b"/>
              <a:pathLst>
                <a:path w="17819" h="17475" extrusionOk="0">
                  <a:moveTo>
                    <a:pt x="16023" y="1899"/>
                  </a:moveTo>
                  <a:cubicBezTo>
                    <a:pt x="16023" y="3858"/>
                    <a:pt x="13286" y="2917"/>
                    <a:pt x="12423" y="2917"/>
                  </a:cubicBezTo>
                  <a:cubicBezTo>
                    <a:pt x="9686" y="2917"/>
                    <a:pt x="6086" y="2917"/>
                    <a:pt x="3419" y="3858"/>
                  </a:cubicBezTo>
                  <a:cubicBezTo>
                    <a:pt x="1623" y="4876"/>
                    <a:pt x="2486" y="5826"/>
                    <a:pt x="3419" y="7785"/>
                  </a:cubicBezTo>
                  <a:cubicBezTo>
                    <a:pt x="4282" y="8811"/>
                    <a:pt x="7019" y="11711"/>
                    <a:pt x="8823" y="12737"/>
                  </a:cubicBezTo>
                  <a:cubicBezTo>
                    <a:pt x="11482" y="14696"/>
                    <a:pt x="16886" y="14696"/>
                    <a:pt x="17819" y="16664"/>
                  </a:cubicBezTo>
                  <a:cubicBezTo>
                    <a:pt x="16023" y="18623"/>
                    <a:pt x="8823" y="16664"/>
                    <a:pt x="7019" y="14696"/>
                  </a:cubicBezTo>
                  <a:cubicBezTo>
                    <a:pt x="4282" y="13679"/>
                    <a:pt x="1623" y="10770"/>
                    <a:pt x="682" y="7785"/>
                  </a:cubicBezTo>
                  <a:cubicBezTo>
                    <a:pt x="-3781" y="-2977"/>
                    <a:pt x="15082" y="-68"/>
                    <a:pt x="16023" y="189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8" name="Google Shape;4743;p38"/>
            <p:cNvSpPr/>
            <p:nvPr/>
          </p:nvSpPr>
          <p:spPr>
            <a:xfrm>
              <a:off x="952050" y="735664"/>
              <a:ext cx="79276" cy="56859"/>
            </a:xfrm>
            <a:custGeom>
              <a:avLst/>
              <a:gdLst/>
              <a:ahLst/>
              <a:cxnLst>
                <a:cxn ang="0">
                  <a:pos x="wd2" y="hd2"/>
                </a:cxn>
                <a:cxn ang="5400000">
                  <a:pos x="wd2" y="hd2"/>
                </a:cxn>
                <a:cxn ang="10800000">
                  <a:pos x="wd2" y="hd2"/>
                </a:cxn>
                <a:cxn ang="16200000">
                  <a:pos x="wd2" y="hd2"/>
                </a:cxn>
              </a:cxnLst>
              <a:rect l="0" t="0" r="r" b="b"/>
              <a:pathLst>
                <a:path w="20078" h="21600" extrusionOk="0">
                  <a:moveTo>
                    <a:pt x="11745" y="12211"/>
                  </a:moveTo>
                  <a:cubicBezTo>
                    <a:pt x="10882" y="14905"/>
                    <a:pt x="10882" y="17611"/>
                    <a:pt x="10882" y="20305"/>
                  </a:cubicBezTo>
                  <a:cubicBezTo>
                    <a:pt x="9941" y="21600"/>
                    <a:pt x="9078" y="21600"/>
                    <a:pt x="8145" y="21600"/>
                  </a:cubicBezTo>
                  <a:cubicBezTo>
                    <a:pt x="8145" y="18906"/>
                    <a:pt x="8145" y="16200"/>
                    <a:pt x="9078" y="12211"/>
                  </a:cubicBezTo>
                  <a:cubicBezTo>
                    <a:pt x="7274" y="12211"/>
                    <a:pt x="-859" y="8106"/>
                    <a:pt x="74" y="5400"/>
                  </a:cubicBezTo>
                  <a:cubicBezTo>
                    <a:pt x="945" y="2706"/>
                    <a:pt x="7274" y="6811"/>
                    <a:pt x="10882" y="8106"/>
                  </a:cubicBezTo>
                  <a:cubicBezTo>
                    <a:pt x="11745" y="6811"/>
                    <a:pt x="13541" y="5400"/>
                    <a:pt x="14482" y="6811"/>
                  </a:cubicBezTo>
                  <a:cubicBezTo>
                    <a:pt x="15345" y="6811"/>
                    <a:pt x="16278" y="5400"/>
                    <a:pt x="17141" y="4105"/>
                  </a:cubicBezTo>
                  <a:cubicBezTo>
                    <a:pt x="18082" y="1411"/>
                    <a:pt x="18082" y="0"/>
                    <a:pt x="19878" y="0"/>
                  </a:cubicBezTo>
                  <a:cubicBezTo>
                    <a:pt x="20741" y="1411"/>
                    <a:pt x="18945" y="12211"/>
                    <a:pt x="11745" y="1221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49" name="Google Shape;4744;p38"/>
            <p:cNvSpPr/>
            <p:nvPr/>
          </p:nvSpPr>
          <p:spPr>
            <a:xfrm>
              <a:off x="874183" y="1599348"/>
              <a:ext cx="48703" cy="63950"/>
            </a:xfrm>
            <a:custGeom>
              <a:avLst/>
              <a:gdLst/>
              <a:ahLst/>
              <a:cxnLst>
                <a:cxn ang="0">
                  <a:pos x="wd2" y="hd2"/>
                </a:cxn>
                <a:cxn ang="5400000">
                  <a:pos x="wd2" y="hd2"/>
                </a:cxn>
                <a:cxn ang="10800000">
                  <a:pos x="wd2" y="hd2"/>
                </a:cxn>
                <a:cxn ang="16200000">
                  <a:pos x="wd2" y="hd2"/>
                </a:cxn>
              </a:cxnLst>
              <a:rect l="0" t="0" r="r" b="b"/>
              <a:pathLst>
                <a:path w="18502" h="21600" extrusionOk="0">
                  <a:moveTo>
                    <a:pt x="0" y="17960"/>
                  </a:moveTo>
                  <a:cubicBezTo>
                    <a:pt x="10800" y="19205"/>
                    <a:pt x="20201" y="10753"/>
                    <a:pt x="10800" y="3557"/>
                  </a:cubicBezTo>
                  <a:cubicBezTo>
                    <a:pt x="8094" y="2395"/>
                    <a:pt x="6695" y="2395"/>
                    <a:pt x="8094" y="0"/>
                  </a:cubicBezTo>
                  <a:cubicBezTo>
                    <a:pt x="12094" y="0"/>
                    <a:pt x="21600" y="5952"/>
                    <a:pt x="17495" y="14403"/>
                  </a:cubicBezTo>
                  <a:cubicBezTo>
                    <a:pt x="14800" y="19205"/>
                    <a:pt x="9401" y="21600"/>
                    <a:pt x="4000" y="21600"/>
                  </a:cubicBezTo>
                  <a:cubicBezTo>
                    <a:pt x="4000" y="20356"/>
                    <a:pt x="2695" y="19205"/>
                    <a:pt x="1294" y="19205"/>
                  </a:cubicBezTo>
                  <a:cubicBezTo>
                    <a:pt x="1294" y="17960"/>
                    <a:pt x="0" y="17960"/>
                    <a:pt x="0" y="1796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0" name="Google Shape;4745;p38"/>
            <p:cNvSpPr/>
            <p:nvPr/>
          </p:nvSpPr>
          <p:spPr>
            <a:xfrm>
              <a:off x="1393616" y="1576482"/>
              <a:ext cx="12702" cy="12702"/>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1221" y="21600"/>
                    <a:pt x="11221" y="21600"/>
                    <a:pt x="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1" name="Google Shape;4746;p38"/>
            <p:cNvSpPr/>
            <p:nvPr/>
          </p:nvSpPr>
          <p:spPr>
            <a:xfrm>
              <a:off x="1360614" y="2031232"/>
              <a:ext cx="93238" cy="61551"/>
            </a:xfrm>
            <a:custGeom>
              <a:avLst/>
              <a:gdLst/>
              <a:ahLst/>
              <a:cxnLst>
                <a:cxn ang="0">
                  <a:pos x="wd2" y="hd2"/>
                </a:cxn>
                <a:cxn ang="5400000">
                  <a:pos x="wd2" y="hd2"/>
                </a:cxn>
                <a:cxn ang="10800000">
                  <a:pos x="wd2" y="hd2"/>
                </a:cxn>
                <a:cxn ang="16200000">
                  <a:pos x="wd2" y="hd2"/>
                </a:cxn>
              </a:cxnLst>
              <a:rect l="0" t="0" r="r" b="b"/>
              <a:pathLst>
                <a:path w="20241" h="18706" extrusionOk="0">
                  <a:moveTo>
                    <a:pt x="7772" y="8017"/>
                  </a:moveTo>
                  <a:cubicBezTo>
                    <a:pt x="7772" y="6981"/>
                    <a:pt x="4687" y="2661"/>
                    <a:pt x="5486" y="506"/>
                  </a:cubicBezTo>
                  <a:cubicBezTo>
                    <a:pt x="6226" y="-1659"/>
                    <a:pt x="8572" y="3697"/>
                    <a:pt x="9312" y="5861"/>
                  </a:cubicBezTo>
                  <a:cubicBezTo>
                    <a:pt x="16290" y="16657"/>
                    <a:pt x="18569" y="6981"/>
                    <a:pt x="20115" y="8017"/>
                  </a:cubicBezTo>
                  <a:cubicBezTo>
                    <a:pt x="20915" y="11301"/>
                    <a:pt x="17829" y="16657"/>
                    <a:pt x="12398" y="13466"/>
                  </a:cubicBezTo>
                  <a:cubicBezTo>
                    <a:pt x="11658" y="12337"/>
                    <a:pt x="10858" y="11301"/>
                    <a:pt x="9312" y="11301"/>
                  </a:cubicBezTo>
                  <a:cubicBezTo>
                    <a:pt x="7772" y="14501"/>
                    <a:pt x="7772" y="14501"/>
                    <a:pt x="5486" y="16657"/>
                  </a:cubicBezTo>
                  <a:cubicBezTo>
                    <a:pt x="4687" y="17786"/>
                    <a:pt x="1601" y="19941"/>
                    <a:pt x="55" y="17786"/>
                  </a:cubicBezTo>
                  <a:cubicBezTo>
                    <a:pt x="-685" y="15621"/>
                    <a:pt x="6226" y="14501"/>
                    <a:pt x="7772" y="801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2" name="Google Shape;4747;p38"/>
            <p:cNvSpPr/>
            <p:nvPr/>
          </p:nvSpPr>
          <p:spPr>
            <a:xfrm>
              <a:off x="1072436" y="1726053"/>
              <a:ext cx="68132" cy="66167"/>
            </a:xfrm>
            <a:custGeom>
              <a:avLst/>
              <a:gdLst/>
              <a:ahLst/>
              <a:cxnLst>
                <a:cxn ang="0">
                  <a:pos x="wd2" y="hd2"/>
                </a:cxn>
                <a:cxn ang="5400000">
                  <a:pos x="wd2" y="hd2"/>
                </a:cxn>
                <a:cxn ang="10800000">
                  <a:pos x="wd2" y="hd2"/>
                </a:cxn>
                <a:cxn ang="16200000">
                  <a:pos x="wd2" y="hd2"/>
                </a:cxn>
              </a:cxnLst>
              <a:rect l="0" t="0" r="r" b="b"/>
              <a:pathLst>
                <a:path w="20707" h="16109" extrusionOk="0">
                  <a:moveTo>
                    <a:pt x="20707" y="6322"/>
                  </a:moveTo>
                  <a:cubicBezTo>
                    <a:pt x="18542" y="8048"/>
                    <a:pt x="5582" y="-1429"/>
                    <a:pt x="4547" y="5492"/>
                  </a:cubicBezTo>
                  <a:cubicBezTo>
                    <a:pt x="3427" y="8048"/>
                    <a:pt x="5582" y="10679"/>
                    <a:pt x="6711" y="11509"/>
                  </a:cubicBezTo>
                  <a:cubicBezTo>
                    <a:pt x="11031" y="14969"/>
                    <a:pt x="13187" y="13243"/>
                    <a:pt x="15351" y="14969"/>
                  </a:cubicBezTo>
                  <a:cubicBezTo>
                    <a:pt x="14222" y="16703"/>
                    <a:pt x="8867" y="16703"/>
                    <a:pt x="4547" y="13243"/>
                  </a:cubicBezTo>
                  <a:cubicBezTo>
                    <a:pt x="2391" y="11509"/>
                    <a:pt x="-893" y="7218"/>
                    <a:pt x="227" y="3758"/>
                  </a:cubicBezTo>
                  <a:cubicBezTo>
                    <a:pt x="3427" y="-4897"/>
                    <a:pt x="20707" y="3758"/>
                    <a:pt x="20707" y="632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3" name="Google Shape;4748;p38"/>
            <p:cNvSpPr/>
            <p:nvPr/>
          </p:nvSpPr>
          <p:spPr>
            <a:xfrm>
              <a:off x="1331218" y="1770623"/>
              <a:ext cx="54674" cy="85062"/>
            </a:xfrm>
            <a:custGeom>
              <a:avLst/>
              <a:gdLst/>
              <a:ahLst/>
              <a:cxnLst>
                <a:cxn ang="0">
                  <a:pos x="wd2" y="hd2"/>
                </a:cxn>
                <a:cxn ang="5400000">
                  <a:pos x="wd2" y="hd2"/>
                </a:cxn>
                <a:cxn ang="10800000">
                  <a:pos x="wd2" y="hd2"/>
                </a:cxn>
                <a:cxn ang="16200000">
                  <a:pos x="wd2" y="hd2"/>
                </a:cxn>
              </a:cxnLst>
              <a:rect l="0" t="0" r="r" b="b"/>
              <a:pathLst>
                <a:path w="19506" h="17854" extrusionOk="0">
                  <a:moveTo>
                    <a:pt x="16976" y="16980"/>
                  </a:moveTo>
                  <a:cubicBezTo>
                    <a:pt x="16976" y="19964"/>
                    <a:pt x="2977" y="14770"/>
                    <a:pt x="436" y="9518"/>
                  </a:cubicBezTo>
                  <a:cubicBezTo>
                    <a:pt x="-2094" y="2836"/>
                    <a:pt x="6833" y="-1636"/>
                    <a:pt x="15650" y="568"/>
                  </a:cubicBezTo>
                  <a:cubicBezTo>
                    <a:pt x="16976" y="1348"/>
                    <a:pt x="19506" y="2063"/>
                    <a:pt x="19506" y="2836"/>
                  </a:cubicBezTo>
                  <a:cubicBezTo>
                    <a:pt x="19506" y="4331"/>
                    <a:pt x="15650" y="2836"/>
                    <a:pt x="14435" y="2063"/>
                  </a:cubicBezTo>
                  <a:cubicBezTo>
                    <a:pt x="5508" y="568"/>
                    <a:pt x="-780" y="7315"/>
                    <a:pt x="8049" y="12502"/>
                  </a:cubicBezTo>
                  <a:cubicBezTo>
                    <a:pt x="9363" y="13997"/>
                    <a:pt x="14435" y="16265"/>
                    <a:pt x="16976" y="1698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4" name="Google Shape;4749;p38"/>
            <p:cNvSpPr/>
            <p:nvPr/>
          </p:nvSpPr>
          <p:spPr>
            <a:xfrm>
              <a:off x="1354211" y="499290"/>
              <a:ext cx="81446" cy="71659"/>
            </a:xfrm>
            <a:custGeom>
              <a:avLst/>
              <a:gdLst/>
              <a:ahLst/>
              <a:cxnLst>
                <a:cxn ang="0">
                  <a:pos x="wd2" y="hd2"/>
                </a:cxn>
                <a:cxn ang="5400000">
                  <a:pos x="wd2" y="hd2"/>
                </a:cxn>
                <a:cxn ang="10800000">
                  <a:pos x="wd2" y="hd2"/>
                </a:cxn>
                <a:cxn ang="16200000">
                  <a:pos x="wd2" y="hd2"/>
                </a:cxn>
              </a:cxnLst>
              <a:rect l="0" t="0" r="r" b="b"/>
              <a:pathLst>
                <a:path w="20627" h="18904" extrusionOk="0">
                  <a:moveTo>
                    <a:pt x="9827" y="2361"/>
                  </a:moveTo>
                  <a:cubicBezTo>
                    <a:pt x="8886" y="2361"/>
                    <a:pt x="4423" y="490"/>
                    <a:pt x="3490" y="5212"/>
                  </a:cubicBezTo>
                  <a:cubicBezTo>
                    <a:pt x="1686" y="9860"/>
                    <a:pt x="8886" y="13610"/>
                    <a:pt x="13427" y="15489"/>
                  </a:cubicBezTo>
                  <a:cubicBezTo>
                    <a:pt x="15223" y="15489"/>
                    <a:pt x="19686" y="16461"/>
                    <a:pt x="20627" y="18340"/>
                  </a:cubicBezTo>
                  <a:cubicBezTo>
                    <a:pt x="18823" y="20211"/>
                    <a:pt x="6227" y="17360"/>
                    <a:pt x="1686" y="10840"/>
                  </a:cubicBezTo>
                  <a:cubicBezTo>
                    <a:pt x="-110" y="7990"/>
                    <a:pt x="-973" y="4240"/>
                    <a:pt x="1686" y="1462"/>
                  </a:cubicBezTo>
                  <a:cubicBezTo>
                    <a:pt x="4423" y="-1389"/>
                    <a:pt x="10690" y="490"/>
                    <a:pt x="9827" y="236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5" name="Google Shape;4750;p38"/>
            <p:cNvSpPr/>
            <p:nvPr/>
          </p:nvSpPr>
          <p:spPr>
            <a:xfrm>
              <a:off x="458258" y="1034191"/>
              <a:ext cx="85287" cy="53886"/>
            </a:xfrm>
            <a:custGeom>
              <a:avLst/>
              <a:gdLst/>
              <a:ahLst/>
              <a:cxnLst>
                <a:cxn ang="0">
                  <a:pos x="wd2" y="hd2"/>
                </a:cxn>
                <a:cxn ang="5400000">
                  <a:pos x="wd2" y="hd2"/>
                </a:cxn>
                <a:cxn ang="10800000">
                  <a:pos x="wd2" y="hd2"/>
                </a:cxn>
                <a:cxn ang="16200000">
                  <a:pos x="wd2" y="hd2"/>
                </a:cxn>
              </a:cxnLst>
              <a:rect l="0" t="0" r="r" b="b"/>
              <a:pathLst>
                <a:path w="21600" h="20471" extrusionOk="0">
                  <a:moveTo>
                    <a:pt x="2737" y="2694"/>
                  </a:moveTo>
                  <a:cubicBezTo>
                    <a:pt x="3600" y="5400"/>
                    <a:pt x="5404" y="6800"/>
                    <a:pt x="8141" y="6800"/>
                  </a:cubicBezTo>
                  <a:lnTo>
                    <a:pt x="8141" y="0"/>
                  </a:lnTo>
                  <a:lnTo>
                    <a:pt x="9937" y="0"/>
                  </a:lnTo>
                  <a:cubicBezTo>
                    <a:pt x="10800" y="4094"/>
                    <a:pt x="9937" y="9494"/>
                    <a:pt x="11741" y="12200"/>
                  </a:cubicBezTo>
                  <a:cubicBezTo>
                    <a:pt x="13537" y="16200"/>
                    <a:pt x="20737" y="16200"/>
                    <a:pt x="21600" y="18894"/>
                  </a:cubicBezTo>
                  <a:cubicBezTo>
                    <a:pt x="20737" y="21600"/>
                    <a:pt x="14400" y="20294"/>
                    <a:pt x="12604" y="18894"/>
                  </a:cubicBezTo>
                  <a:cubicBezTo>
                    <a:pt x="9937" y="17600"/>
                    <a:pt x="8141" y="14894"/>
                    <a:pt x="8141" y="10800"/>
                  </a:cubicBezTo>
                  <a:cubicBezTo>
                    <a:pt x="5404" y="10800"/>
                    <a:pt x="3600" y="9494"/>
                    <a:pt x="1804" y="8094"/>
                  </a:cubicBezTo>
                  <a:cubicBezTo>
                    <a:pt x="941" y="6800"/>
                    <a:pt x="941" y="5400"/>
                    <a:pt x="0" y="5400"/>
                  </a:cubicBezTo>
                  <a:cubicBezTo>
                    <a:pt x="941" y="4094"/>
                    <a:pt x="1804" y="2694"/>
                    <a:pt x="2737" y="269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6" name="Google Shape;4751;p38"/>
            <p:cNvSpPr/>
            <p:nvPr/>
          </p:nvSpPr>
          <p:spPr>
            <a:xfrm>
              <a:off x="2266052" y="1197639"/>
              <a:ext cx="59407" cy="76337"/>
            </a:xfrm>
            <a:custGeom>
              <a:avLst/>
              <a:gdLst/>
              <a:ahLst/>
              <a:cxnLst>
                <a:cxn ang="0">
                  <a:pos x="wd2" y="hd2"/>
                </a:cxn>
                <a:cxn ang="5400000">
                  <a:pos x="wd2" y="hd2"/>
                </a:cxn>
                <a:cxn ang="10800000">
                  <a:pos x="wd2" y="hd2"/>
                </a:cxn>
                <a:cxn ang="16200000">
                  <a:pos x="wd2" y="hd2"/>
                </a:cxn>
              </a:cxnLst>
              <a:rect l="0" t="0" r="r" b="b"/>
              <a:pathLst>
                <a:path w="17229" h="20139" extrusionOk="0">
                  <a:moveTo>
                    <a:pt x="8577" y="8480"/>
                  </a:moveTo>
                  <a:cubicBezTo>
                    <a:pt x="11631" y="8480"/>
                    <a:pt x="13688" y="8480"/>
                    <a:pt x="15753" y="10351"/>
                  </a:cubicBezTo>
                  <a:cubicBezTo>
                    <a:pt x="16822" y="11249"/>
                    <a:pt x="17810" y="14100"/>
                    <a:pt x="16822" y="15979"/>
                  </a:cubicBezTo>
                  <a:cubicBezTo>
                    <a:pt x="15753" y="15979"/>
                    <a:pt x="15753" y="15979"/>
                    <a:pt x="14756" y="14999"/>
                  </a:cubicBezTo>
                  <a:cubicBezTo>
                    <a:pt x="14756" y="14100"/>
                    <a:pt x="14756" y="14100"/>
                    <a:pt x="13688" y="13128"/>
                  </a:cubicBezTo>
                  <a:cubicBezTo>
                    <a:pt x="12699" y="12229"/>
                    <a:pt x="10634" y="11249"/>
                    <a:pt x="8577" y="11249"/>
                  </a:cubicBezTo>
                  <a:cubicBezTo>
                    <a:pt x="7509" y="21600"/>
                    <a:pt x="-3790" y="21600"/>
                    <a:pt x="1321" y="17850"/>
                  </a:cubicBezTo>
                  <a:cubicBezTo>
                    <a:pt x="7509" y="13128"/>
                    <a:pt x="6511" y="8480"/>
                    <a:pt x="3386" y="2851"/>
                  </a:cubicBezTo>
                  <a:cubicBezTo>
                    <a:pt x="2389" y="1879"/>
                    <a:pt x="2389" y="980"/>
                    <a:pt x="2389" y="0"/>
                  </a:cubicBezTo>
                  <a:cubicBezTo>
                    <a:pt x="4455" y="0"/>
                    <a:pt x="6511" y="1879"/>
                    <a:pt x="6511" y="3750"/>
                  </a:cubicBezTo>
                  <a:cubicBezTo>
                    <a:pt x="7509" y="4730"/>
                    <a:pt x="7509" y="6601"/>
                    <a:pt x="8577" y="848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7" name="Google Shape;4752;p38"/>
            <p:cNvSpPr/>
            <p:nvPr/>
          </p:nvSpPr>
          <p:spPr>
            <a:xfrm>
              <a:off x="2192410" y="1023661"/>
              <a:ext cx="59106" cy="102908"/>
            </a:xfrm>
            <a:custGeom>
              <a:avLst/>
              <a:gdLst/>
              <a:ahLst/>
              <a:cxnLst>
                <a:cxn ang="0">
                  <a:pos x="wd2" y="hd2"/>
                </a:cxn>
                <a:cxn ang="5400000">
                  <a:pos x="wd2" y="hd2"/>
                </a:cxn>
                <a:cxn ang="10800000">
                  <a:pos x="wd2" y="hd2"/>
                </a:cxn>
                <a:cxn ang="16200000">
                  <a:pos x="wd2" y="hd2"/>
                </a:cxn>
              </a:cxnLst>
              <a:rect l="0" t="0" r="r" b="b"/>
              <a:pathLst>
                <a:path w="21076" h="21600" extrusionOk="0">
                  <a:moveTo>
                    <a:pt x="20286" y="9666"/>
                  </a:moveTo>
                  <a:cubicBezTo>
                    <a:pt x="19060" y="13423"/>
                    <a:pt x="16531" y="15633"/>
                    <a:pt x="12678" y="17901"/>
                  </a:cubicBezTo>
                  <a:cubicBezTo>
                    <a:pt x="11462" y="18616"/>
                    <a:pt x="3854" y="21600"/>
                    <a:pt x="0" y="21600"/>
                  </a:cubicBezTo>
                  <a:cubicBezTo>
                    <a:pt x="0" y="20885"/>
                    <a:pt x="1325" y="20111"/>
                    <a:pt x="1325" y="19390"/>
                  </a:cubicBezTo>
                  <a:cubicBezTo>
                    <a:pt x="6394" y="17901"/>
                    <a:pt x="15217" y="15633"/>
                    <a:pt x="16531" y="8951"/>
                  </a:cubicBezTo>
                  <a:cubicBezTo>
                    <a:pt x="17746" y="5194"/>
                    <a:pt x="16531" y="3699"/>
                    <a:pt x="17746" y="0"/>
                  </a:cubicBezTo>
                  <a:cubicBezTo>
                    <a:pt x="21600" y="0"/>
                    <a:pt x="21600" y="7456"/>
                    <a:pt x="20286" y="966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8" name="Google Shape;4753;p38"/>
            <p:cNvSpPr/>
            <p:nvPr/>
          </p:nvSpPr>
          <p:spPr>
            <a:xfrm>
              <a:off x="2100034" y="1575547"/>
              <a:ext cx="56007" cy="69853"/>
            </a:xfrm>
            <a:custGeom>
              <a:avLst/>
              <a:gdLst/>
              <a:ahLst/>
              <a:cxnLst>
                <a:cxn ang="0">
                  <a:pos x="wd2" y="hd2"/>
                </a:cxn>
                <a:cxn ang="5400000">
                  <a:pos x="wd2" y="hd2"/>
                </a:cxn>
                <a:cxn ang="10800000">
                  <a:pos x="wd2" y="hd2"/>
                </a:cxn>
                <a:cxn ang="16200000">
                  <a:pos x="wd2" y="hd2"/>
                </a:cxn>
              </a:cxnLst>
              <a:rect l="0" t="0" r="r" b="b"/>
              <a:pathLst>
                <a:path w="21276" h="19295" extrusionOk="0">
                  <a:moveTo>
                    <a:pt x="0" y="14427"/>
                  </a:moveTo>
                  <a:cubicBezTo>
                    <a:pt x="4105" y="13409"/>
                    <a:pt x="10800" y="19295"/>
                    <a:pt x="14905" y="14427"/>
                  </a:cubicBezTo>
                  <a:cubicBezTo>
                    <a:pt x="16200" y="13409"/>
                    <a:pt x="16200" y="10501"/>
                    <a:pt x="16200" y="8533"/>
                  </a:cubicBezTo>
                  <a:lnTo>
                    <a:pt x="16200" y="2648"/>
                  </a:lnTo>
                  <a:cubicBezTo>
                    <a:pt x="14905" y="3589"/>
                    <a:pt x="14905" y="3589"/>
                    <a:pt x="13494" y="3589"/>
                  </a:cubicBezTo>
                  <a:cubicBezTo>
                    <a:pt x="12200" y="680"/>
                    <a:pt x="17600" y="-2305"/>
                    <a:pt x="20305" y="2648"/>
                  </a:cubicBezTo>
                  <a:cubicBezTo>
                    <a:pt x="21600" y="5556"/>
                    <a:pt x="21600" y="10501"/>
                    <a:pt x="20305" y="13409"/>
                  </a:cubicBezTo>
                  <a:cubicBezTo>
                    <a:pt x="18894" y="17336"/>
                    <a:pt x="16200" y="19295"/>
                    <a:pt x="12200" y="19295"/>
                  </a:cubicBezTo>
                  <a:cubicBezTo>
                    <a:pt x="6800" y="19295"/>
                    <a:pt x="0" y="16386"/>
                    <a:pt x="0" y="1442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59" name="Google Shape;4754;p38"/>
            <p:cNvSpPr/>
            <p:nvPr/>
          </p:nvSpPr>
          <p:spPr>
            <a:xfrm>
              <a:off x="1424596" y="1972322"/>
              <a:ext cx="64203" cy="46783"/>
            </a:xfrm>
            <a:custGeom>
              <a:avLst/>
              <a:gdLst/>
              <a:ahLst/>
              <a:cxnLst>
                <a:cxn ang="0">
                  <a:pos x="wd2" y="hd2"/>
                </a:cxn>
                <a:cxn ang="5400000">
                  <a:pos x="wd2" y="hd2"/>
                </a:cxn>
                <a:cxn ang="10800000">
                  <a:pos x="wd2" y="hd2"/>
                </a:cxn>
                <a:cxn ang="16200000">
                  <a:pos x="wd2" y="hd2"/>
                </a:cxn>
              </a:cxnLst>
              <a:rect l="0" t="0" r="r" b="b"/>
              <a:pathLst>
                <a:path w="20589" h="20305" extrusionOk="0">
                  <a:moveTo>
                    <a:pt x="3547" y="9261"/>
                  </a:moveTo>
                  <a:cubicBezTo>
                    <a:pt x="4640" y="12339"/>
                    <a:pt x="5821" y="15430"/>
                    <a:pt x="10380" y="15430"/>
                  </a:cubicBezTo>
                  <a:cubicBezTo>
                    <a:pt x="16031" y="13951"/>
                    <a:pt x="17222" y="6170"/>
                    <a:pt x="18315" y="1612"/>
                  </a:cubicBezTo>
                  <a:cubicBezTo>
                    <a:pt x="19496" y="1612"/>
                    <a:pt x="19496" y="1612"/>
                    <a:pt x="20589" y="0"/>
                  </a:cubicBezTo>
                  <a:lnTo>
                    <a:pt x="20589" y="4690"/>
                  </a:lnTo>
                  <a:cubicBezTo>
                    <a:pt x="19496" y="13951"/>
                    <a:pt x="14938" y="21600"/>
                    <a:pt x="8105" y="20121"/>
                  </a:cubicBezTo>
                  <a:cubicBezTo>
                    <a:pt x="-1011" y="18509"/>
                    <a:pt x="-1011" y="3091"/>
                    <a:pt x="1263" y="0"/>
                  </a:cubicBezTo>
                  <a:cubicBezTo>
                    <a:pt x="3547" y="1612"/>
                    <a:pt x="2356" y="6170"/>
                    <a:pt x="3547" y="926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0" name="Google Shape;4755;p38"/>
            <p:cNvSpPr/>
            <p:nvPr/>
          </p:nvSpPr>
          <p:spPr>
            <a:xfrm>
              <a:off x="1924762" y="1354758"/>
              <a:ext cx="48886" cy="55182"/>
            </a:xfrm>
            <a:custGeom>
              <a:avLst/>
              <a:gdLst/>
              <a:ahLst/>
              <a:cxnLst>
                <a:cxn ang="0">
                  <a:pos x="wd2" y="hd2"/>
                </a:cxn>
                <a:cxn ang="5400000">
                  <a:pos x="wd2" y="hd2"/>
                </a:cxn>
                <a:cxn ang="10800000">
                  <a:pos x="wd2" y="hd2"/>
                </a:cxn>
                <a:cxn ang="16200000">
                  <a:pos x="wd2" y="hd2"/>
                </a:cxn>
              </a:cxnLst>
              <a:rect l="0" t="0" r="r" b="b"/>
              <a:pathLst>
                <a:path w="17521" h="16003" extrusionOk="0">
                  <a:moveTo>
                    <a:pt x="9322" y="856"/>
                  </a:moveTo>
                  <a:cubicBezTo>
                    <a:pt x="19511" y="3901"/>
                    <a:pt x="18290" y="14211"/>
                    <a:pt x="15748" y="12145"/>
                  </a:cubicBezTo>
                  <a:cubicBezTo>
                    <a:pt x="14416" y="11157"/>
                    <a:pt x="14416" y="10089"/>
                    <a:pt x="14416" y="9100"/>
                  </a:cubicBezTo>
                  <a:cubicBezTo>
                    <a:pt x="13195" y="7035"/>
                    <a:pt x="13195" y="5966"/>
                    <a:pt x="11875" y="5966"/>
                  </a:cubicBezTo>
                  <a:cubicBezTo>
                    <a:pt x="9322" y="3901"/>
                    <a:pt x="4227" y="856"/>
                    <a:pt x="4227" y="5966"/>
                  </a:cubicBezTo>
                  <a:cubicBezTo>
                    <a:pt x="3006" y="9100"/>
                    <a:pt x="5558" y="11157"/>
                    <a:pt x="5558" y="14211"/>
                  </a:cubicBezTo>
                  <a:cubicBezTo>
                    <a:pt x="6780" y="20390"/>
                    <a:pt x="-2089" y="9100"/>
                    <a:pt x="464" y="2912"/>
                  </a:cubicBezTo>
                  <a:cubicBezTo>
                    <a:pt x="1685" y="856"/>
                    <a:pt x="5558" y="-1210"/>
                    <a:pt x="9322" y="85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1" name="Google Shape;4756;p38"/>
            <p:cNvSpPr/>
            <p:nvPr/>
          </p:nvSpPr>
          <p:spPr>
            <a:xfrm>
              <a:off x="950954" y="1894160"/>
              <a:ext cx="26614" cy="100781"/>
            </a:xfrm>
            <a:custGeom>
              <a:avLst/>
              <a:gdLst/>
              <a:ahLst/>
              <a:cxnLst>
                <a:cxn ang="0">
                  <a:pos x="wd2" y="hd2"/>
                </a:cxn>
                <a:cxn ang="5400000">
                  <a:pos x="wd2" y="hd2"/>
                </a:cxn>
                <a:cxn ang="10800000">
                  <a:pos x="wd2" y="hd2"/>
                </a:cxn>
                <a:cxn ang="16200000">
                  <a:pos x="wd2" y="hd2"/>
                </a:cxn>
              </a:cxnLst>
              <a:rect l="0" t="0" r="r" b="b"/>
              <a:pathLst>
                <a:path w="16169" h="20422" extrusionOk="0">
                  <a:moveTo>
                    <a:pt x="7242" y="0"/>
                  </a:moveTo>
                  <a:cubicBezTo>
                    <a:pt x="11570" y="1437"/>
                    <a:pt x="844" y="10078"/>
                    <a:pt x="11570" y="16592"/>
                  </a:cubicBezTo>
                  <a:cubicBezTo>
                    <a:pt x="11570" y="16592"/>
                    <a:pt x="20206" y="21600"/>
                    <a:pt x="13808" y="20163"/>
                  </a:cubicBezTo>
                  <a:cubicBezTo>
                    <a:pt x="5172" y="19472"/>
                    <a:pt x="844" y="14402"/>
                    <a:pt x="844" y="11522"/>
                  </a:cubicBezTo>
                  <a:cubicBezTo>
                    <a:pt x="-1394" y="9388"/>
                    <a:pt x="844" y="747"/>
                    <a:pt x="7242"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2" name="Google Shape;4757;p38"/>
            <p:cNvSpPr/>
            <p:nvPr/>
          </p:nvSpPr>
          <p:spPr>
            <a:xfrm>
              <a:off x="542576" y="1008954"/>
              <a:ext cx="58698" cy="57195"/>
            </a:xfrm>
            <a:custGeom>
              <a:avLst/>
              <a:gdLst/>
              <a:ahLst/>
              <a:cxnLst>
                <a:cxn ang="0">
                  <a:pos x="wd2" y="hd2"/>
                </a:cxn>
                <a:cxn ang="5400000">
                  <a:pos x="wd2" y="hd2"/>
                </a:cxn>
                <a:cxn ang="10800000">
                  <a:pos x="wd2" y="hd2"/>
                </a:cxn>
                <a:cxn ang="16200000">
                  <a:pos x="wd2" y="hd2"/>
                </a:cxn>
              </a:cxnLst>
              <a:rect l="0" t="0" r="r" b="b"/>
              <a:pathLst>
                <a:path w="18814" h="18266" extrusionOk="0">
                  <a:moveTo>
                    <a:pt x="15169" y="158"/>
                  </a:moveTo>
                  <a:cubicBezTo>
                    <a:pt x="18534" y="2422"/>
                    <a:pt x="20817" y="10325"/>
                    <a:pt x="16261" y="14865"/>
                  </a:cubicBezTo>
                  <a:cubicBezTo>
                    <a:pt x="11705" y="20581"/>
                    <a:pt x="6056" y="18316"/>
                    <a:pt x="1500" y="13776"/>
                  </a:cubicBezTo>
                  <a:cubicBezTo>
                    <a:pt x="-783" y="10325"/>
                    <a:pt x="-783" y="8060"/>
                    <a:pt x="3773" y="11502"/>
                  </a:cubicBezTo>
                  <a:cubicBezTo>
                    <a:pt x="11705" y="18316"/>
                    <a:pt x="16261" y="11502"/>
                    <a:pt x="15169" y="6962"/>
                  </a:cubicBezTo>
                  <a:cubicBezTo>
                    <a:pt x="15169" y="4697"/>
                    <a:pt x="11705" y="-1019"/>
                    <a:pt x="15169" y="15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3" name="Google Shape;4758;p38"/>
            <p:cNvSpPr/>
            <p:nvPr/>
          </p:nvSpPr>
          <p:spPr>
            <a:xfrm>
              <a:off x="908975" y="703828"/>
              <a:ext cx="70029" cy="67389"/>
            </a:xfrm>
            <a:custGeom>
              <a:avLst/>
              <a:gdLst/>
              <a:ahLst/>
              <a:cxnLst>
                <a:cxn ang="0">
                  <a:pos x="wd2" y="hd2"/>
                </a:cxn>
                <a:cxn ang="5400000">
                  <a:pos x="wd2" y="hd2"/>
                </a:cxn>
                <a:cxn ang="10800000">
                  <a:pos x="wd2" y="hd2"/>
                </a:cxn>
                <a:cxn ang="16200000">
                  <a:pos x="wd2" y="hd2"/>
                </a:cxn>
              </a:cxnLst>
              <a:rect l="0" t="0" r="r" b="b"/>
              <a:pathLst>
                <a:path w="20234" h="21600" extrusionOk="0">
                  <a:moveTo>
                    <a:pt x="210" y="21600"/>
                  </a:moveTo>
                  <a:cubicBezTo>
                    <a:pt x="-854" y="20508"/>
                    <a:pt x="2268" y="12488"/>
                    <a:pt x="6376" y="6839"/>
                  </a:cubicBezTo>
                  <a:cubicBezTo>
                    <a:pt x="9418" y="4556"/>
                    <a:pt x="13525" y="3375"/>
                    <a:pt x="17632" y="0"/>
                  </a:cubicBezTo>
                  <a:lnTo>
                    <a:pt x="18697" y="1092"/>
                  </a:lnTo>
                  <a:cubicBezTo>
                    <a:pt x="20746" y="2283"/>
                    <a:pt x="20746" y="3375"/>
                    <a:pt x="18697" y="3375"/>
                  </a:cubicBezTo>
                  <a:cubicBezTo>
                    <a:pt x="14590" y="3375"/>
                    <a:pt x="12532" y="2283"/>
                    <a:pt x="8425" y="7931"/>
                  </a:cubicBezTo>
                  <a:cubicBezTo>
                    <a:pt x="5311" y="13669"/>
                    <a:pt x="3253" y="21600"/>
                    <a:pt x="210"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4" name="Google Shape;4759;p38"/>
            <p:cNvSpPr/>
            <p:nvPr/>
          </p:nvSpPr>
          <p:spPr>
            <a:xfrm>
              <a:off x="1556194" y="487845"/>
              <a:ext cx="60262" cy="49864"/>
            </a:xfrm>
            <a:custGeom>
              <a:avLst/>
              <a:gdLst/>
              <a:ahLst/>
              <a:cxnLst>
                <a:cxn ang="0">
                  <a:pos x="wd2" y="hd2"/>
                </a:cxn>
                <a:cxn ang="5400000">
                  <a:pos x="wd2" y="hd2"/>
                </a:cxn>
                <a:cxn ang="10800000">
                  <a:pos x="wd2" y="hd2"/>
                </a:cxn>
                <a:cxn ang="16200000">
                  <a:pos x="wd2" y="hd2"/>
                </a:cxn>
              </a:cxnLst>
              <a:rect l="0" t="0" r="r" b="b"/>
              <a:pathLst>
                <a:path w="18315" h="17781" extrusionOk="0">
                  <a:moveTo>
                    <a:pt x="9766" y="3517"/>
                  </a:moveTo>
                  <a:cubicBezTo>
                    <a:pt x="7601" y="4743"/>
                    <a:pt x="5446" y="2203"/>
                    <a:pt x="3281" y="3517"/>
                  </a:cubicBezTo>
                  <a:cubicBezTo>
                    <a:pt x="3281" y="7272"/>
                    <a:pt x="4401" y="9812"/>
                    <a:pt x="6565" y="11125"/>
                  </a:cubicBezTo>
                  <a:cubicBezTo>
                    <a:pt x="7601" y="12340"/>
                    <a:pt x="9766" y="13654"/>
                    <a:pt x="13041" y="13654"/>
                  </a:cubicBezTo>
                  <a:cubicBezTo>
                    <a:pt x="14086" y="14880"/>
                    <a:pt x="16241" y="14880"/>
                    <a:pt x="17361" y="14880"/>
                  </a:cubicBezTo>
                  <a:cubicBezTo>
                    <a:pt x="20561" y="16194"/>
                    <a:pt x="15205" y="18734"/>
                    <a:pt x="8721" y="17409"/>
                  </a:cubicBezTo>
                  <a:cubicBezTo>
                    <a:pt x="4401" y="14880"/>
                    <a:pt x="81" y="11125"/>
                    <a:pt x="81" y="6056"/>
                  </a:cubicBezTo>
                  <a:cubicBezTo>
                    <a:pt x="-1039" y="-2866"/>
                    <a:pt x="9766" y="-326"/>
                    <a:pt x="9766" y="351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5" name="Google Shape;4760;p38"/>
            <p:cNvSpPr/>
            <p:nvPr/>
          </p:nvSpPr>
          <p:spPr>
            <a:xfrm>
              <a:off x="1259960" y="2029179"/>
              <a:ext cx="80635" cy="52946"/>
            </a:xfrm>
            <a:custGeom>
              <a:avLst/>
              <a:gdLst/>
              <a:ahLst/>
              <a:cxnLst>
                <a:cxn ang="0">
                  <a:pos x="wd2" y="hd2"/>
                </a:cxn>
                <a:cxn ang="5400000">
                  <a:pos x="wd2" y="hd2"/>
                </a:cxn>
                <a:cxn ang="10800000">
                  <a:pos x="wd2" y="hd2"/>
                </a:cxn>
                <a:cxn ang="16200000">
                  <a:pos x="wd2" y="hd2"/>
                </a:cxn>
              </a:cxnLst>
              <a:rect l="0" t="0" r="r" b="b"/>
              <a:pathLst>
                <a:path w="18125" h="16901" extrusionOk="0">
                  <a:moveTo>
                    <a:pt x="16293" y="7987"/>
                  </a:moveTo>
                  <a:lnTo>
                    <a:pt x="12332" y="13613"/>
                  </a:lnTo>
                  <a:cubicBezTo>
                    <a:pt x="4347" y="21600"/>
                    <a:pt x="-2878" y="12525"/>
                    <a:pt x="1152" y="12525"/>
                  </a:cubicBezTo>
                  <a:cubicBezTo>
                    <a:pt x="4347" y="12525"/>
                    <a:pt x="5113" y="14799"/>
                    <a:pt x="9903" y="11349"/>
                  </a:cubicBezTo>
                  <a:cubicBezTo>
                    <a:pt x="15527" y="6811"/>
                    <a:pt x="15527" y="0"/>
                    <a:pt x="17894" y="0"/>
                  </a:cubicBezTo>
                  <a:cubicBezTo>
                    <a:pt x="18722" y="2274"/>
                    <a:pt x="17128" y="6811"/>
                    <a:pt x="16293" y="798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6" name="Google Shape;4761;p38"/>
            <p:cNvSpPr/>
            <p:nvPr/>
          </p:nvSpPr>
          <p:spPr>
            <a:xfrm>
              <a:off x="1138952" y="1648845"/>
              <a:ext cx="48374" cy="60534"/>
            </a:xfrm>
            <a:custGeom>
              <a:avLst/>
              <a:gdLst/>
              <a:ahLst/>
              <a:cxnLst>
                <a:cxn ang="0">
                  <a:pos x="wd2" y="hd2"/>
                </a:cxn>
                <a:cxn ang="5400000">
                  <a:pos x="wd2" y="hd2"/>
                </a:cxn>
                <a:cxn ang="10800000">
                  <a:pos x="wd2" y="hd2"/>
                </a:cxn>
                <a:cxn ang="16200000">
                  <a:pos x="wd2" y="hd2"/>
                </a:cxn>
              </a:cxnLst>
              <a:rect l="0" t="0" r="r" b="b"/>
              <a:pathLst>
                <a:path w="18377" h="20437" extrusionOk="0">
                  <a:moveTo>
                    <a:pt x="18212" y="7284"/>
                  </a:moveTo>
                  <a:cubicBezTo>
                    <a:pt x="14107" y="8435"/>
                    <a:pt x="3307" y="-1163"/>
                    <a:pt x="4718" y="7284"/>
                  </a:cubicBezTo>
                  <a:cubicBezTo>
                    <a:pt x="4718" y="9678"/>
                    <a:pt x="6013" y="12083"/>
                    <a:pt x="7412" y="14477"/>
                  </a:cubicBezTo>
                  <a:cubicBezTo>
                    <a:pt x="7412" y="15638"/>
                    <a:pt x="10118" y="18032"/>
                    <a:pt x="10118" y="20437"/>
                  </a:cubicBezTo>
                  <a:cubicBezTo>
                    <a:pt x="4718" y="20437"/>
                    <a:pt x="-2093" y="9678"/>
                    <a:pt x="613" y="3636"/>
                  </a:cubicBezTo>
                  <a:cubicBezTo>
                    <a:pt x="2012" y="81"/>
                    <a:pt x="6013" y="-1163"/>
                    <a:pt x="10118" y="1242"/>
                  </a:cubicBezTo>
                  <a:cubicBezTo>
                    <a:pt x="12812" y="1242"/>
                    <a:pt x="19507" y="4880"/>
                    <a:pt x="18212" y="728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7" name="Google Shape;4762;p38"/>
            <p:cNvSpPr/>
            <p:nvPr/>
          </p:nvSpPr>
          <p:spPr>
            <a:xfrm>
              <a:off x="714294" y="889517"/>
              <a:ext cx="35511" cy="70167"/>
            </a:xfrm>
            <a:custGeom>
              <a:avLst/>
              <a:gdLst/>
              <a:ahLst/>
              <a:cxnLst>
                <a:cxn ang="0">
                  <a:pos x="wd2" y="hd2"/>
                </a:cxn>
                <a:cxn ang="5400000">
                  <a:pos x="wd2" y="hd2"/>
                </a:cxn>
                <a:cxn ang="10800000">
                  <a:pos x="wd2" y="hd2"/>
                </a:cxn>
                <a:cxn ang="16200000">
                  <a:pos x="wd2" y="hd2"/>
                </a:cxn>
              </a:cxnLst>
              <a:rect l="0" t="0" r="r" b="b"/>
              <a:pathLst>
                <a:path w="10792" h="17770" extrusionOk="0">
                  <a:moveTo>
                    <a:pt x="10750" y="2437"/>
                  </a:moveTo>
                  <a:cubicBezTo>
                    <a:pt x="8586" y="3370"/>
                    <a:pt x="5395" y="1574"/>
                    <a:pt x="3230" y="3370"/>
                  </a:cubicBezTo>
                  <a:cubicBezTo>
                    <a:pt x="2110" y="7833"/>
                    <a:pt x="8586" y="15033"/>
                    <a:pt x="7550" y="16837"/>
                  </a:cubicBezTo>
                  <a:cubicBezTo>
                    <a:pt x="7550" y="16837"/>
                    <a:pt x="6430" y="17770"/>
                    <a:pt x="5395" y="17770"/>
                  </a:cubicBezTo>
                  <a:cubicBezTo>
                    <a:pt x="-9730" y="-3830"/>
                    <a:pt x="11870" y="-1163"/>
                    <a:pt x="10750" y="243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8" name="Google Shape;4763;p38"/>
            <p:cNvSpPr/>
            <p:nvPr/>
          </p:nvSpPr>
          <p:spPr>
            <a:xfrm>
              <a:off x="1641744" y="1990251"/>
              <a:ext cx="61895" cy="57305"/>
            </a:xfrm>
            <a:custGeom>
              <a:avLst/>
              <a:gdLst/>
              <a:ahLst/>
              <a:cxnLst>
                <a:cxn ang="0">
                  <a:pos x="wd2" y="hd2"/>
                </a:cxn>
                <a:cxn ang="5400000">
                  <a:pos x="wd2" y="hd2"/>
                </a:cxn>
                <a:cxn ang="10800000">
                  <a:pos x="wd2" y="hd2"/>
                </a:cxn>
                <a:cxn ang="16200000">
                  <a:pos x="wd2" y="hd2"/>
                </a:cxn>
              </a:cxnLst>
              <a:rect l="0" t="0" r="r" b="b"/>
              <a:pathLst>
                <a:path w="17943" h="20538" extrusionOk="0">
                  <a:moveTo>
                    <a:pt x="0" y="19047"/>
                  </a:moveTo>
                  <a:cubicBezTo>
                    <a:pt x="0" y="16505"/>
                    <a:pt x="7173" y="17826"/>
                    <a:pt x="12362" y="12731"/>
                  </a:cubicBezTo>
                  <a:cubicBezTo>
                    <a:pt x="17479" y="7636"/>
                    <a:pt x="12362" y="2542"/>
                    <a:pt x="11294" y="1221"/>
                  </a:cubicBezTo>
                  <a:cubicBezTo>
                    <a:pt x="10306" y="0"/>
                    <a:pt x="12362" y="0"/>
                    <a:pt x="14427" y="0"/>
                  </a:cubicBezTo>
                  <a:cubicBezTo>
                    <a:pt x="18547" y="2542"/>
                    <a:pt x="21600" y="15284"/>
                    <a:pt x="8241" y="19047"/>
                  </a:cubicBezTo>
                  <a:cubicBezTo>
                    <a:pt x="7173" y="20379"/>
                    <a:pt x="997" y="21600"/>
                    <a:pt x="0" y="1904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69" name="Google Shape;4764;p38"/>
            <p:cNvSpPr/>
            <p:nvPr/>
          </p:nvSpPr>
          <p:spPr>
            <a:xfrm>
              <a:off x="1357462" y="1706213"/>
              <a:ext cx="67389" cy="59768"/>
            </a:xfrm>
            <a:custGeom>
              <a:avLst/>
              <a:gdLst/>
              <a:ahLst/>
              <a:cxnLst>
                <a:cxn ang="0">
                  <a:pos x="wd2" y="hd2"/>
                </a:cxn>
                <a:cxn ang="5400000">
                  <a:pos x="wd2" y="hd2"/>
                </a:cxn>
                <a:cxn ang="10800000">
                  <a:pos x="wd2" y="hd2"/>
                </a:cxn>
                <a:cxn ang="16200000">
                  <a:pos x="wd2" y="hd2"/>
                </a:cxn>
              </a:cxnLst>
              <a:rect l="0" t="0" r="r" b="b"/>
              <a:pathLst>
                <a:path w="21600" h="19079" extrusionOk="0">
                  <a:moveTo>
                    <a:pt x="21600" y="18073"/>
                  </a:moveTo>
                  <a:cubicBezTo>
                    <a:pt x="20508" y="20337"/>
                    <a:pt x="14761" y="18073"/>
                    <a:pt x="12488" y="18073"/>
                  </a:cubicBezTo>
                  <a:cubicBezTo>
                    <a:pt x="10205" y="18073"/>
                    <a:pt x="6839" y="16887"/>
                    <a:pt x="5648" y="14623"/>
                  </a:cubicBezTo>
                  <a:cubicBezTo>
                    <a:pt x="3375" y="12350"/>
                    <a:pt x="0" y="3275"/>
                    <a:pt x="0" y="1011"/>
                  </a:cubicBezTo>
                  <a:cubicBezTo>
                    <a:pt x="0" y="-1263"/>
                    <a:pt x="1092" y="1011"/>
                    <a:pt x="2283" y="1011"/>
                  </a:cubicBezTo>
                  <a:cubicBezTo>
                    <a:pt x="3375" y="3275"/>
                    <a:pt x="5648" y="8998"/>
                    <a:pt x="6839" y="11262"/>
                  </a:cubicBezTo>
                  <a:cubicBezTo>
                    <a:pt x="9112" y="15799"/>
                    <a:pt x="20508" y="14623"/>
                    <a:pt x="21600" y="1807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0" name="Google Shape;4765;p38"/>
            <p:cNvSpPr/>
            <p:nvPr/>
          </p:nvSpPr>
          <p:spPr>
            <a:xfrm>
              <a:off x="1755488" y="1542492"/>
              <a:ext cx="43975" cy="66186"/>
            </a:xfrm>
            <a:custGeom>
              <a:avLst/>
              <a:gdLst/>
              <a:ahLst/>
              <a:cxnLst>
                <a:cxn ang="0">
                  <a:pos x="wd2" y="hd2"/>
                </a:cxn>
                <a:cxn ang="5400000">
                  <a:pos x="wd2" y="hd2"/>
                </a:cxn>
                <a:cxn ang="10800000">
                  <a:pos x="wd2" y="hd2"/>
                </a:cxn>
                <a:cxn ang="16200000">
                  <a:pos x="wd2" y="hd2"/>
                </a:cxn>
              </a:cxnLst>
              <a:rect l="0" t="0" r="r" b="b"/>
              <a:pathLst>
                <a:path w="20626" h="20115" extrusionOk="0">
                  <a:moveTo>
                    <a:pt x="20002" y="3191"/>
                  </a:moveTo>
                  <a:cubicBezTo>
                    <a:pt x="18259" y="4320"/>
                    <a:pt x="14933" y="3191"/>
                    <a:pt x="11592" y="3191"/>
                  </a:cubicBezTo>
                  <a:cubicBezTo>
                    <a:pt x="11592" y="2155"/>
                    <a:pt x="13334" y="1036"/>
                    <a:pt x="14933" y="0"/>
                  </a:cubicBezTo>
                  <a:cubicBezTo>
                    <a:pt x="14933" y="1036"/>
                    <a:pt x="16661" y="1036"/>
                    <a:pt x="16661" y="1036"/>
                  </a:cubicBezTo>
                  <a:cubicBezTo>
                    <a:pt x="20002" y="1036"/>
                    <a:pt x="21600" y="2155"/>
                    <a:pt x="20002" y="3191"/>
                  </a:cubicBezTo>
                  <a:close/>
                  <a:moveTo>
                    <a:pt x="4925" y="9676"/>
                  </a:moveTo>
                  <a:lnTo>
                    <a:pt x="4925" y="10795"/>
                  </a:lnTo>
                  <a:cubicBezTo>
                    <a:pt x="4925" y="12960"/>
                    <a:pt x="6667" y="16160"/>
                    <a:pt x="8266" y="17280"/>
                  </a:cubicBezTo>
                  <a:cubicBezTo>
                    <a:pt x="11592" y="21600"/>
                    <a:pt x="6667" y="20480"/>
                    <a:pt x="3326" y="17280"/>
                  </a:cubicBezTo>
                  <a:cubicBezTo>
                    <a:pt x="1598" y="16160"/>
                    <a:pt x="1598" y="15115"/>
                    <a:pt x="0" y="1296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1" name="Google Shape;4766;p38"/>
            <p:cNvSpPr/>
            <p:nvPr/>
          </p:nvSpPr>
          <p:spPr>
            <a:xfrm>
              <a:off x="1240960" y="214046"/>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11266"/>
                    <a:pt x="21600" y="21600"/>
                  </a:cubicBezTo>
                  <a:lnTo>
                    <a:pt x="10334" y="21600"/>
                  </a:lnTo>
                  <a:cubicBezTo>
                    <a:pt x="10334" y="11266"/>
                    <a:pt x="10334" y="11266"/>
                    <a:pt x="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2" name="Google Shape;4767;p38"/>
            <p:cNvSpPr/>
            <p:nvPr/>
          </p:nvSpPr>
          <p:spPr>
            <a:xfrm>
              <a:off x="2189002" y="1279516"/>
              <a:ext cx="41725" cy="31838"/>
            </a:xfrm>
            <a:custGeom>
              <a:avLst/>
              <a:gdLst/>
              <a:ahLst/>
              <a:cxnLst>
                <a:cxn ang="0">
                  <a:pos x="wd2" y="hd2"/>
                </a:cxn>
                <a:cxn ang="5400000">
                  <a:pos x="wd2" y="hd2"/>
                </a:cxn>
                <a:cxn ang="10800000">
                  <a:pos x="wd2" y="hd2"/>
                </a:cxn>
                <a:cxn ang="16200000">
                  <a:pos x="wd2" y="hd2"/>
                </a:cxn>
              </a:cxnLst>
              <a:rect l="0" t="0" r="r" b="b"/>
              <a:pathLst>
                <a:path w="21134" h="21600" extrusionOk="0">
                  <a:moveTo>
                    <a:pt x="19734" y="9644"/>
                  </a:moveTo>
                  <a:cubicBezTo>
                    <a:pt x="16142" y="9644"/>
                    <a:pt x="18008" y="9644"/>
                    <a:pt x="16142" y="4832"/>
                  </a:cubicBezTo>
                  <a:cubicBezTo>
                    <a:pt x="18008" y="4832"/>
                    <a:pt x="18008" y="2312"/>
                    <a:pt x="18008" y="2312"/>
                  </a:cubicBezTo>
                  <a:cubicBezTo>
                    <a:pt x="19734" y="2312"/>
                    <a:pt x="19734" y="0"/>
                    <a:pt x="19734" y="0"/>
                  </a:cubicBezTo>
                  <a:cubicBezTo>
                    <a:pt x="21600" y="4832"/>
                    <a:pt x="21600" y="9644"/>
                    <a:pt x="19734" y="9644"/>
                  </a:cubicBezTo>
                  <a:close/>
                  <a:moveTo>
                    <a:pt x="5334" y="14476"/>
                  </a:moveTo>
                  <a:cubicBezTo>
                    <a:pt x="5334" y="16788"/>
                    <a:pt x="3608" y="19288"/>
                    <a:pt x="3608" y="21600"/>
                  </a:cubicBezTo>
                  <a:cubicBezTo>
                    <a:pt x="1726" y="21600"/>
                    <a:pt x="0" y="19288"/>
                    <a:pt x="0" y="16788"/>
                  </a:cubicBezTo>
                  <a:cubicBezTo>
                    <a:pt x="1726" y="16788"/>
                    <a:pt x="3608" y="16788"/>
                    <a:pt x="5334" y="1447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3" name="Google Shape;4768;p38"/>
            <p:cNvSpPr/>
            <p:nvPr/>
          </p:nvSpPr>
          <p:spPr>
            <a:xfrm>
              <a:off x="898034" y="1556706"/>
              <a:ext cx="79056" cy="43044"/>
            </a:xfrm>
            <a:custGeom>
              <a:avLst/>
              <a:gdLst/>
              <a:ahLst/>
              <a:cxnLst>
                <a:cxn ang="0">
                  <a:pos x="wd2" y="hd2"/>
                </a:cxn>
                <a:cxn ang="5400000">
                  <a:pos x="wd2" y="hd2"/>
                </a:cxn>
                <a:cxn ang="10800000">
                  <a:pos x="wd2" y="hd2"/>
                </a:cxn>
                <a:cxn ang="16200000">
                  <a:pos x="wd2" y="hd2"/>
                </a:cxn>
              </a:cxnLst>
              <a:rect l="0" t="0" r="r" b="b"/>
              <a:pathLst>
                <a:path w="20926" h="20189" extrusionOk="0">
                  <a:moveTo>
                    <a:pt x="20926" y="14933"/>
                  </a:moveTo>
                  <a:cubicBezTo>
                    <a:pt x="20926" y="16661"/>
                    <a:pt x="20024" y="18274"/>
                    <a:pt x="18139" y="18274"/>
                  </a:cubicBezTo>
                  <a:cubicBezTo>
                    <a:pt x="9638" y="21600"/>
                    <a:pt x="6851" y="21600"/>
                    <a:pt x="3089" y="9994"/>
                  </a:cubicBezTo>
                  <a:cubicBezTo>
                    <a:pt x="1211" y="8266"/>
                    <a:pt x="-674" y="3326"/>
                    <a:pt x="236" y="0"/>
                  </a:cubicBezTo>
                  <a:cubicBezTo>
                    <a:pt x="3089" y="0"/>
                    <a:pt x="4974" y="9994"/>
                    <a:pt x="7761" y="13334"/>
                  </a:cubicBezTo>
                  <a:cubicBezTo>
                    <a:pt x="11524" y="16661"/>
                    <a:pt x="19049" y="11606"/>
                    <a:pt x="20926" y="1493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4" name="Google Shape;4769;p38"/>
            <p:cNvSpPr/>
            <p:nvPr/>
          </p:nvSpPr>
          <p:spPr>
            <a:xfrm>
              <a:off x="495859" y="1325105"/>
              <a:ext cx="62273" cy="64441"/>
            </a:xfrm>
            <a:custGeom>
              <a:avLst/>
              <a:gdLst/>
              <a:ahLst/>
              <a:cxnLst>
                <a:cxn ang="0">
                  <a:pos x="wd2" y="hd2"/>
                </a:cxn>
                <a:cxn ang="5400000">
                  <a:pos x="wd2" y="hd2"/>
                </a:cxn>
                <a:cxn ang="10800000">
                  <a:pos x="wd2" y="hd2"/>
                </a:cxn>
                <a:cxn ang="16200000">
                  <a:pos x="wd2" y="hd2"/>
                </a:cxn>
              </a:cxnLst>
              <a:rect l="0" t="0" r="r" b="b"/>
              <a:pathLst>
                <a:path w="18925" h="19585" extrusionOk="0">
                  <a:moveTo>
                    <a:pt x="497" y="19585"/>
                  </a:moveTo>
                  <a:cubicBezTo>
                    <a:pt x="-1658" y="17420"/>
                    <a:pt x="3698" y="6625"/>
                    <a:pt x="6982" y="3425"/>
                  </a:cubicBezTo>
                  <a:cubicBezTo>
                    <a:pt x="12338" y="-2015"/>
                    <a:pt x="19942" y="140"/>
                    <a:pt x="18813" y="2305"/>
                  </a:cubicBezTo>
                  <a:cubicBezTo>
                    <a:pt x="17777" y="3425"/>
                    <a:pt x="14493" y="2305"/>
                    <a:pt x="12338" y="3425"/>
                  </a:cubicBezTo>
                  <a:cubicBezTo>
                    <a:pt x="6982" y="6625"/>
                    <a:pt x="4817" y="12065"/>
                    <a:pt x="2662" y="17420"/>
                  </a:cubicBezTo>
                  <a:cubicBezTo>
                    <a:pt x="2662" y="19585"/>
                    <a:pt x="2662" y="19585"/>
                    <a:pt x="497" y="1958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5" name="Google Shape;4770;p38"/>
            <p:cNvSpPr/>
            <p:nvPr/>
          </p:nvSpPr>
          <p:spPr>
            <a:xfrm>
              <a:off x="1836611" y="1834747"/>
              <a:ext cx="43091" cy="57612"/>
            </a:xfrm>
            <a:custGeom>
              <a:avLst/>
              <a:gdLst/>
              <a:ahLst/>
              <a:cxnLst>
                <a:cxn ang="0">
                  <a:pos x="wd2" y="hd2"/>
                </a:cxn>
                <a:cxn ang="5400000">
                  <a:pos x="wd2" y="hd2"/>
                </a:cxn>
                <a:cxn ang="10800000">
                  <a:pos x="wd2" y="hd2"/>
                </a:cxn>
                <a:cxn ang="16200000">
                  <a:pos x="wd2" y="hd2"/>
                </a:cxn>
              </a:cxnLst>
              <a:rect l="0" t="0" r="r" b="b"/>
              <a:pathLst>
                <a:path w="20210" h="19459" extrusionOk="0">
                  <a:moveTo>
                    <a:pt x="13543" y="15266"/>
                  </a:moveTo>
                  <a:cubicBezTo>
                    <a:pt x="16884" y="10465"/>
                    <a:pt x="15285" y="5664"/>
                    <a:pt x="16884" y="863"/>
                  </a:cubicBezTo>
                  <a:cubicBezTo>
                    <a:pt x="16884" y="-288"/>
                    <a:pt x="18612" y="-288"/>
                    <a:pt x="20210" y="863"/>
                  </a:cubicBezTo>
                  <a:lnTo>
                    <a:pt x="20210" y="10465"/>
                  </a:lnTo>
                  <a:cubicBezTo>
                    <a:pt x="20210" y="15266"/>
                    <a:pt x="18612" y="21312"/>
                    <a:pt x="10216" y="18917"/>
                  </a:cubicBezTo>
                  <a:cubicBezTo>
                    <a:pt x="6876" y="17662"/>
                    <a:pt x="3549" y="15266"/>
                    <a:pt x="1951" y="12861"/>
                  </a:cubicBezTo>
                  <a:cubicBezTo>
                    <a:pt x="208" y="11710"/>
                    <a:pt x="-1390" y="9314"/>
                    <a:pt x="1951" y="10465"/>
                  </a:cubicBezTo>
                  <a:cubicBezTo>
                    <a:pt x="5277" y="11710"/>
                    <a:pt x="8618" y="15266"/>
                    <a:pt x="13543" y="1526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6" name="Google Shape;4771;p38"/>
            <p:cNvSpPr/>
            <p:nvPr/>
          </p:nvSpPr>
          <p:spPr>
            <a:xfrm>
              <a:off x="1222443" y="444291"/>
              <a:ext cx="23864" cy="25432"/>
            </a:xfrm>
            <a:custGeom>
              <a:avLst/>
              <a:gdLst/>
              <a:ahLst/>
              <a:cxnLst>
                <a:cxn ang="0">
                  <a:pos x="wd2" y="hd2"/>
                </a:cxn>
                <a:cxn ang="5400000">
                  <a:pos x="wd2" y="hd2"/>
                </a:cxn>
                <a:cxn ang="10800000">
                  <a:pos x="wd2" y="hd2"/>
                </a:cxn>
                <a:cxn ang="16200000">
                  <a:pos x="wd2" y="hd2"/>
                </a:cxn>
              </a:cxnLst>
              <a:rect l="0" t="0" r="r" b="b"/>
              <a:pathLst>
                <a:path w="20855" h="19323" extrusionOk="0">
                  <a:moveTo>
                    <a:pt x="6198" y="0"/>
                  </a:moveTo>
                  <a:cubicBezTo>
                    <a:pt x="12423" y="2799"/>
                    <a:pt x="18622" y="5388"/>
                    <a:pt x="18622" y="10800"/>
                  </a:cubicBezTo>
                  <a:cubicBezTo>
                    <a:pt x="21600" y="13599"/>
                    <a:pt x="21600" y="18987"/>
                    <a:pt x="18622" y="18987"/>
                  </a:cubicBezTo>
                  <a:cubicBezTo>
                    <a:pt x="15402" y="21600"/>
                    <a:pt x="12423" y="8187"/>
                    <a:pt x="0" y="5388"/>
                  </a:cubicBezTo>
                  <a:lnTo>
                    <a:pt x="0" y="2799"/>
                  </a:lnTo>
                  <a:cubicBezTo>
                    <a:pt x="0" y="2799"/>
                    <a:pt x="0" y="0"/>
                    <a:pt x="2978"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7" name="Google Shape;4772;p38"/>
            <p:cNvSpPr/>
            <p:nvPr/>
          </p:nvSpPr>
          <p:spPr>
            <a:xfrm>
              <a:off x="785183" y="1825816"/>
              <a:ext cx="96093" cy="24611"/>
            </a:xfrm>
            <a:custGeom>
              <a:avLst/>
              <a:gdLst/>
              <a:ahLst/>
              <a:cxnLst>
                <a:cxn ang="0">
                  <a:pos x="wd2" y="hd2"/>
                </a:cxn>
                <a:cxn ang="5400000">
                  <a:pos x="wd2" y="hd2"/>
                </a:cxn>
                <a:cxn ang="10800000">
                  <a:pos x="wd2" y="hd2"/>
                </a:cxn>
                <a:cxn ang="16200000">
                  <a:pos x="wd2" y="hd2"/>
                </a:cxn>
              </a:cxnLst>
              <a:rect l="0" t="0" r="r" b="b"/>
              <a:pathLst>
                <a:path w="21600" h="16553" extrusionOk="0">
                  <a:moveTo>
                    <a:pt x="11186" y="7726"/>
                  </a:moveTo>
                  <a:lnTo>
                    <a:pt x="15983" y="643"/>
                  </a:lnTo>
                  <a:cubicBezTo>
                    <a:pt x="17577" y="643"/>
                    <a:pt x="20006" y="-1835"/>
                    <a:pt x="21600" y="2935"/>
                  </a:cubicBezTo>
                  <a:cubicBezTo>
                    <a:pt x="20772" y="5434"/>
                    <a:pt x="21600" y="2935"/>
                    <a:pt x="20006" y="5434"/>
                  </a:cubicBezTo>
                  <a:lnTo>
                    <a:pt x="16811" y="7726"/>
                  </a:lnTo>
                  <a:cubicBezTo>
                    <a:pt x="12787" y="12496"/>
                    <a:pt x="13616" y="19765"/>
                    <a:pt x="5624" y="14995"/>
                  </a:cubicBezTo>
                  <a:cubicBezTo>
                    <a:pt x="4796" y="14995"/>
                    <a:pt x="3195" y="14995"/>
                    <a:pt x="2429" y="12496"/>
                  </a:cubicBezTo>
                  <a:cubicBezTo>
                    <a:pt x="835" y="12496"/>
                    <a:pt x="0" y="12496"/>
                    <a:pt x="0" y="10204"/>
                  </a:cubicBezTo>
                  <a:cubicBezTo>
                    <a:pt x="3195" y="5434"/>
                    <a:pt x="7991" y="12496"/>
                    <a:pt x="11186" y="772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8" name="Google Shape;4773;p38"/>
            <p:cNvSpPr/>
            <p:nvPr/>
          </p:nvSpPr>
          <p:spPr>
            <a:xfrm>
              <a:off x="905980" y="1508685"/>
              <a:ext cx="56896" cy="42305"/>
            </a:xfrm>
            <a:custGeom>
              <a:avLst/>
              <a:gdLst/>
              <a:ahLst/>
              <a:cxnLst>
                <a:cxn ang="0">
                  <a:pos x="wd2" y="hd2"/>
                </a:cxn>
                <a:cxn ang="5400000">
                  <a:pos x="wd2" y="hd2"/>
                </a:cxn>
                <a:cxn ang="10800000">
                  <a:pos x="wd2" y="hd2"/>
                </a:cxn>
                <a:cxn ang="16200000">
                  <a:pos x="wd2" y="hd2"/>
                </a:cxn>
              </a:cxnLst>
              <a:rect l="0" t="0" r="r" b="b"/>
              <a:pathLst>
                <a:path w="20392" h="18372" extrusionOk="0">
                  <a:moveTo>
                    <a:pt x="20392" y="16162"/>
                  </a:moveTo>
                  <a:cubicBezTo>
                    <a:pt x="19171" y="17762"/>
                    <a:pt x="16618" y="19242"/>
                    <a:pt x="12756" y="17762"/>
                  </a:cubicBezTo>
                  <a:cubicBezTo>
                    <a:pt x="7661" y="16162"/>
                    <a:pt x="2566" y="8509"/>
                    <a:pt x="1334" y="5415"/>
                  </a:cubicBezTo>
                  <a:cubicBezTo>
                    <a:pt x="-1208" y="722"/>
                    <a:pt x="13" y="-2358"/>
                    <a:pt x="3887" y="2335"/>
                  </a:cubicBezTo>
                  <a:cubicBezTo>
                    <a:pt x="14076" y="14682"/>
                    <a:pt x="16618" y="14682"/>
                    <a:pt x="17850" y="11589"/>
                  </a:cubicBezTo>
                  <a:cubicBezTo>
                    <a:pt x="19171" y="13069"/>
                    <a:pt x="20392" y="14682"/>
                    <a:pt x="20392" y="1616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79" name="Google Shape;4774;p38"/>
            <p:cNvSpPr/>
            <p:nvPr/>
          </p:nvSpPr>
          <p:spPr>
            <a:xfrm>
              <a:off x="1404992" y="1684875"/>
              <a:ext cx="57228" cy="50424"/>
            </a:xfrm>
            <a:custGeom>
              <a:avLst/>
              <a:gdLst/>
              <a:ahLst/>
              <a:cxnLst>
                <a:cxn ang="0">
                  <a:pos x="wd2" y="hd2"/>
                </a:cxn>
                <a:cxn ang="5400000">
                  <a:pos x="wd2" y="hd2"/>
                </a:cxn>
                <a:cxn ang="10800000">
                  <a:pos x="wd2" y="hd2"/>
                </a:cxn>
                <a:cxn ang="16200000">
                  <a:pos x="wd2" y="hd2"/>
                </a:cxn>
              </a:cxnLst>
              <a:rect l="0" t="0" r="r" b="b"/>
              <a:pathLst>
                <a:path w="16535" h="18063" extrusionOk="0">
                  <a:moveTo>
                    <a:pt x="11893" y="17740"/>
                  </a:moveTo>
                  <a:cubicBezTo>
                    <a:pt x="7786" y="17740"/>
                    <a:pt x="1630" y="13869"/>
                    <a:pt x="645" y="10097"/>
                  </a:cubicBezTo>
                  <a:cubicBezTo>
                    <a:pt x="-2477" y="3685"/>
                    <a:pt x="6802" y="-2639"/>
                    <a:pt x="5737" y="1133"/>
                  </a:cubicBezTo>
                  <a:cubicBezTo>
                    <a:pt x="4753" y="3685"/>
                    <a:pt x="1630" y="5005"/>
                    <a:pt x="2695" y="8777"/>
                  </a:cubicBezTo>
                  <a:cubicBezTo>
                    <a:pt x="4753" y="11317"/>
                    <a:pt x="12967" y="13869"/>
                    <a:pt x="15016" y="15189"/>
                  </a:cubicBezTo>
                  <a:cubicBezTo>
                    <a:pt x="16001" y="16409"/>
                    <a:pt x="19123" y="18961"/>
                    <a:pt x="11893" y="1774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0" name="Google Shape;4775;p38"/>
            <p:cNvSpPr/>
            <p:nvPr/>
          </p:nvSpPr>
          <p:spPr>
            <a:xfrm>
              <a:off x="763877" y="851236"/>
              <a:ext cx="46328" cy="58704"/>
            </a:xfrm>
            <a:custGeom>
              <a:avLst/>
              <a:gdLst/>
              <a:ahLst/>
              <a:cxnLst>
                <a:cxn ang="0">
                  <a:pos x="wd2" y="hd2"/>
                </a:cxn>
                <a:cxn ang="5400000">
                  <a:pos x="wd2" y="hd2"/>
                </a:cxn>
                <a:cxn ang="10800000">
                  <a:pos x="wd2" y="hd2"/>
                </a:cxn>
                <a:cxn ang="16200000">
                  <a:pos x="wd2" y="hd2"/>
                </a:cxn>
              </a:cxnLst>
              <a:rect l="0" t="0" r="r" b="b"/>
              <a:pathLst>
                <a:path w="21600" h="17840" extrusionOk="0">
                  <a:moveTo>
                    <a:pt x="13255" y="564"/>
                  </a:moveTo>
                  <a:cubicBezTo>
                    <a:pt x="16561" y="1599"/>
                    <a:pt x="21600" y="3755"/>
                    <a:pt x="21600" y="4884"/>
                  </a:cubicBezTo>
                  <a:cubicBezTo>
                    <a:pt x="21600" y="7039"/>
                    <a:pt x="13255" y="3755"/>
                    <a:pt x="11666" y="3755"/>
                  </a:cubicBezTo>
                  <a:cubicBezTo>
                    <a:pt x="3307" y="2719"/>
                    <a:pt x="5039" y="11359"/>
                    <a:pt x="8345" y="15679"/>
                  </a:cubicBezTo>
                  <a:cubicBezTo>
                    <a:pt x="11666" y="19999"/>
                    <a:pt x="1718" y="17844"/>
                    <a:pt x="0" y="9204"/>
                  </a:cubicBezTo>
                  <a:cubicBezTo>
                    <a:pt x="0" y="2719"/>
                    <a:pt x="5039" y="-1601"/>
                    <a:pt x="13255" y="56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1" name="Google Shape;4776;p38"/>
            <p:cNvSpPr/>
            <p:nvPr/>
          </p:nvSpPr>
          <p:spPr>
            <a:xfrm>
              <a:off x="514301" y="1456164"/>
              <a:ext cx="75967" cy="36565"/>
            </a:xfrm>
            <a:custGeom>
              <a:avLst/>
              <a:gdLst/>
              <a:ahLst/>
              <a:cxnLst>
                <a:cxn ang="0">
                  <a:pos x="wd2" y="hd2"/>
                </a:cxn>
                <a:cxn ang="5400000">
                  <a:pos x="wd2" y="hd2"/>
                </a:cxn>
                <a:cxn ang="10800000">
                  <a:pos x="wd2" y="hd2"/>
                </a:cxn>
                <a:cxn ang="16200000">
                  <a:pos x="wd2" y="hd2"/>
                </a:cxn>
              </a:cxnLst>
              <a:rect l="0" t="0" r="r" b="b"/>
              <a:pathLst>
                <a:path w="20109" h="20129" extrusionOk="0">
                  <a:moveTo>
                    <a:pt x="1199" y="574"/>
                  </a:moveTo>
                  <a:cubicBezTo>
                    <a:pt x="3077" y="2450"/>
                    <a:pt x="3979" y="8399"/>
                    <a:pt x="10602" y="12304"/>
                  </a:cubicBezTo>
                  <a:cubicBezTo>
                    <a:pt x="13389" y="14180"/>
                    <a:pt x="15266" y="14180"/>
                    <a:pt x="17151" y="14180"/>
                  </a:cubicBezTo>
                  <a:cubicBezTo>
                    <a:pt x="20914" y="16225"/>
                    <a:pt x="20914" y="20129"/>
                    <a:pt x="18127" y="20129"/>
                  </a:cubicBezTo>
                  <a:cubicBezTo>
                    <a:pt x="12487" y="20129"/>
                    <a:pt x="4962" y="18101"/>
                    <a:pt x="2101" y="8399"/>
                  </a:cubicBezTo>
                  <a:lnTo>
                    <a:pt x="216" y="4478"/>
                  </a:lnTo>
                  <a:cubicBezTo>
                    <a:pt x="216" y="2450"/>
                    <a:pt x="-686" y="-1471"/>
                    <a:pt x="1199" y="57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2" name="Google Shape;4777;p38"/>
            <p:cNvSpPr/>
            <p:nvPr/>
          </p:nvSpPr>
          <p:spPr>
            <a:xfrm>
              <a:off x="2210551" y="843311"/>
              <a:ext cx="39240" cy="55833"/>
            </a:xfrm>
            <a:custGeom>
              <a:avLst/>
              <a:gdLst/>
              <a:ahLst/>
              <a:cxnLst>
                <a:cxn ang="0">
                  <a:pos x="wd2" y="hd2"/>
                </a:cxn>
                <a:cxn ang="5400000">
                  <a:pos x="wd2" y="hd2"/>
                </a:cxn>
                <a:cxn ang="10800000">
                  <a:pos x="wd2" y="hd2"/>
                </a:cxn>
                <a:cxn ang="16200000">
                  <a:pos x="wd2" y="hd2"/>
                </a:cxn>
              </a:cxnLst>
              <a:rect l="0" t="0" r="r" b="b"/>
              <a:pathLst>
                <a:path w="17031" h="20011" extrusionOk="0">
                  <a:moveTo>
                    <a:pt x="2987" y="953"/>
                  </a:moveTo>
                  <a:cubicBezTo>
                    <a:pt x="6078" y="-1589"/>
                    <a:pt x="16818" y="953"/>
                    <a:pt x="16818" y="8600"/>
                  </a:cubicBezTo>
                  <a:cubicBezTo>
                    <a:pt x="18417" y="14916"/>
                    <a:pt x="10648" y="18790"/>
                    <a:pt x="6078" y="20011"/>
                  </a:cubicBezTo>
                  <a:cubicBezTo>
                    <a:pt x="1388" y="20011"/>
                    <a:pt x="-3183" y="17458"/>
                    <a:pt x="2987" y="16237"/>
                  </a:cubicBezTo>
                  <a:cubicBezTo>
                    <a:pt x="12247" y="14916"/>
                    <a:pt x="13727" y="8600"/>
                    <a:pt x="10648" y="6047"/>
                  </a:cubicBezTo>
                  <a:cubicBezTo>
                    <a:pt x="9156" y="3506"/>
                    <a:pt x="4479" y="3506"/>
                    <a:pt x="2987" y="95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3" name="Google Shape;4778;p38"/>
            <p:cNvSpPr/>
            <p:nvPr/>
          </p:nvSpPr>
          <p:spPr>
            <a:xfrm>
              <a:off x="776836" y="1184466"/>
              <a:ext cx="38322" cy="58767"/>
            </a:xfrm>
            <a:custGeom>
              <a:avLst/>
              <a:gdLst/>
              <a:ahLst/>
              <a:cxnLst>
                <a:cxn ang="0">
                  <a:pos x="wd2" y="hd2"/>
                </a:cxn>
                <a:cxn ang="5400000">
                  <a:pos x="wd2" y="hd2"/>
                </a:cxn>
                <a:cxn ang="10800000">
                  <a:pos x="wd2" y="hd2"/>
                </a:cxn>
                <a:cxn ang="16200000">
                  <a:pos x="wd2" y="hd2"/>
                </a:cxn>
              </a:cxnLst>
              <a:rect l="0" t="0" r="r" b="b"/>
              <a:pathLst>
                <a:path w="17855" h="18836" extrusionOk="0">
                  <a:moveTo>
                    <a:pt x="13831" y="856"/>
                  </a:moveTo>
                  <a:cubicBezTo>
                    <a:pt x="13831" y="4221"/>
                    <a:pt x="7208" y="1948"/>
                    <a:pt x="5620" y="4221"/>
                  </a:cubicBezTo>
                  <a:cubicBezTo>
                    <a:pt x="2301" y="7685"/>
                    <a:pt x="13831" y="13334"/>
                    <a:pt x="15547" y="15617"/>
                  </a:cubicBezTo>
                  <a:cubicBezTo>
                    <a:pt x="18866" y="17890"/>
                    <a:pt x="18866" y="20173"/>
                    <a:pt x="13831" y="17890"/>
                  </a:cubicBezTo>
                  <a:cubicBezTo>
                    <a:pt x="7208" y="15617"/>
                    <a:pt x="2301" y="11061"/>
                    <a:pt x="585" y="7685"/>
                  </a:cubicBezTo>
                  <a:cubicBezTo>
                    <a:pt x="-2734" y="856"/>
                    <a:pt x="8924" y="-1427"/>
                    <a:pt x="13831" y="85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4" name="Google Shape;4779;p38"/>
            <p:cNvSpPr/>
            <p:nvPr/>
          </p:nvSpPr>
          <p:spPr>
            <a:xfrm>
              <a:off x="1143190" y="659653"/>
              <a:ext cx="22398" cy="29963"/>
            </a:xfrm>
            <a:custGeom>
              <a:avLst/>
              <a:gdLst/>
              <a:ahLst/>
              <a:cxnLst>
                <a:cxn ang="0">
                  <a:pos x="wd2" y="hd2"/>
                </a:cxn>
                <a:cxn ang="5400000">
                  <a:pos x="wd2" y="hd2"/>
                </a:cxn>
                <a:cxn ang="10800000">
                  <a:pos x="wd2" y="hd2"/>
                </a:cxn>
                <a:cxn ang="16200000">
                  <a:pos x="wd2" y="hd2"/>
                </a:cxn>
              </a:cxnLst>
              <a:rect l="0" t="0" r="r" b="b"/>
              <a:pathLst>
                <a:path w="19336" h="20153" extrusionOk="0">
                  <a:moveTo>
                    <a:pt x="10007" y="20153"/>
                  </a:moveTo>
                  <a:cubicBezTo>
                    <a:pt x="10007" y="17675"/>
                    <a:pt x="7065" y="15383"/>
                    <a:pt x="3858" y="12884"/>
                  </a:cubicBezTo>
                  <a:cubicBezTo>
                    <a:pt x="3858" y="10592"/>
                    <a:pt x="-2264" y="5822"/>
                    <a:pt x="916" y="1031"/>
                  </a:cubicBezTo>
                  <a:cubicBezTo>
                    <a:pt x="916" y="-1447"/>
                    <a:pt x="3858" y="1031"/>
                    <a:pt x="7065" y="3323"/>
                  </a:cubicBezTo>
                  <a:cubicBezTo>
                    <a:pt x="10007" y="5822"/>
                    <a:pt x="13187" y="10592"/>
                    <a:pt x="19336" y="1288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5" name="Google Shape;4780;p38"/>
            <p:cNvSpPr/>
            <p:nvPr/>
          </p:nvSpPr>
          <p:spPr>
            <a:xfrm>
              <a:off x="1048159" y="262148"/>
              <a:ext cx="27403" cy="22351"/>
            </a:xfrm>
            <a:custGeom>
              <a:avLst/>
              <a:gdLst/>
              <a:ahLst/>
              <a:cxnLst>
                <a:cxn ang="0">
                  <a:pos x="wd2" y="hd2"/>
                </a:cxn>
                <a:cxn ang="5400000">
                  <a:pos x="wd2" y="hd2"/>
                </a:cxn>
                <a:cxn ang="10800000">
                  <a:pos x="wd2" y="hd2"/>
                </a:cxn>
                <a:cxn ang="16200000">
                  <a:pos x="wd2" y="hd2"/>
                </a:cxn>
              </a:cxnLst>
              <a:rect l="0" t="0" r="r" b="b"/>
              <a:pathLst>
                <a:path w="18413" h="19293" extrusionOk="0">
                  <a:moveTo>
                    <a:pt x="16814" y="900"/>
                  </a:moveTo>
                  <a:cubicBezTo>
                    <a:pt x="21600" y="3842"/>
                    <a:pt x="14338" y="7022"/>
                    <a:pt x="12048" y="13171"/>
                  </a:cubicBezTo>
                  <a:cubicBezTo>
                    <a:pt x="7262" y="13171"/>
                    <a:pt x="2496" y="16113"/>
                    <a:pt x="0" y="19293"/>
                  </a:cubicBezTo>
                  <a:cubicBezTo>
                    <a:pt x="2496" y="13171"/>
                    <a:pt x="4786" y="9964"/>
                    <a:pt x="7262" y="7022"/>
                  </a:cubicBezTo>
                  <a:cubicBezTo>
                    <a:pt x="7262" y="3842"/>
                    <a:pt x="14338" y="-2307"/>
                    <a:pt x="16814" y="9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6" name="Google Shape;4781;p38"/>
            <p:cNvSpPr/>
            <p:nvPr/>
          </p:nvSpPr>
          <p:spPr>
            <a:xfrm>
              <a:off x="586394" y="1090596"/>
              <a:ext cx="49558" cy="44547"/>
            </a:xfrm>
            <a:custGeom>
              <a:avLst/>
              <a:gdLst/>
              <a:ahLst/>
              <a:cxnLst>
                <a:cxn ang="0">
                  <a:pos x="wd2" y="hd2"/>
                </a:cxn>
                <a:cxn ang="5400000">
                  <a:pos x="wd2" y="hd2"/>
                </a:cxn>
                <a:cxn ang="10800000">
                  <a:pos x="wd2" y="hd2"/>
                </a:cxn>
                <a:cxn ang="16200000">
                  <a:pos x="wd2" y="hd2"/>
                </a:cxn>
              </a:cxnLst>
              <a:rect l="0" t="0" r="r" b="b"/>
              <a:pathLst>
                <a:path w="15884" h="15892" extrusionOk="0">
                  <a:moveTo>
                    <a:pt x="15884" y="14159"/>
                  </a:moveTo>
                  <a:lnTo>
                    <a:pt x="15884" y="15375"/>
                  </a:lnTo>
                  <a:cubicBezTo>
                    <a:pt x="12509" y="16689"/>
                    <a:pt x="5679" y="15375"/>
                    <a:pt x="3396" y="12833"/>
                  </a:cubicBezTo>
                  <a:cubicBezTo>
                    <a:pt x="-5716" y="5232"/>
                    <a:pt x="6772" y="-4911"/>
                    <a:pt x="3396" y="2691"/>
                  </a:cubicBezTo>
                  <a:cubicBezTo>
                    <a:pt x="3396" y="6546"/>
                    <a:pt x="3396" y="7762"/>
                    <a:pt x="4489" y="9076"/>
                  </a:cubicBezTo>
                  <a:cubicBezTo>
                    <a:pt x="7953" y="11618"/>
                    <a:pt x="14792" y="12833"/>
                    <a:pt x="15884" y="1415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7" name="Google Shape;4782;p38"/>
            <p:cNvSpPr/>
            <p:nvPr/>
          </p:nvSpPr>
          <p:spPr>
            <a:xfrm>
              <a:off x="1393013" y="217163"/>
              <a:ext cx="53144" cy="51421"/>
            </a:xfrm>
            <a:custGeom>
              <a:avLst/>
              <a:gdLst/>
              <a:ahLst/>
              <a:cxnLst>
                <a:cxn ang="0">
                  <a:pos x="wd2" y="hd2"/>
                </a:cxn>
                <a:cxn ang="5400000">
                  <a:pos x="wd2" y="hd2"/>
                </a:cxn>
                <a:cxn ang="10800000">
                  <a:pos x="wd2" y="hd2"/>
                </a:cxn>
                <a:cxn ang="16200000">
                  <a:pos x="wd2" y="hd2"/>
                </a:cxn>
              </a:cxnLst>
              <a:rect l="0" t="0" r="r" b="b"/>
              <a:pathLst>
                <a:path w="21600" h="17368" extrusionOk="0">
                  <a:moveTo>
                    <a:pt x="0" y="1143"/>
                  </a:moveTo>
                  <a:cubicBezTo>
                    <a:pt x="2882" y="-2507"/>
                    <a:pt x="11555" y="3539"/>
                    <a:pt x="12940" y="5944"/>
                  </a:cubicBezTo>
                  <a:cubicBezTo>
                    <a:pt x="14437" y="5944"/>
                    <a:pt x="21600" y="15547"/>
                    <a:pt x="21600" y="16698"/>
                  </a:cubicBezTo>
                  <a:cubicBezTo>
                    <a:pt x="20215" y="19093"/>
                    <a:pt x="15823" y="14292"/>
                    <a:pt x="14437" y="14292"/>
                  </a:cubicBezTo>
                  <a:cubicBezTo>
                    <a:pt x="12940" y="13141"/>
                    <a:pt x="12940" y="10745"/>
                    <a:pt x="10045" y="9491"/>
                  </a:cubicBezTo>
                  <a:cubicBezTo>
                    <a:pt x="8660" y="7095"/>
                    <a:pt x="8660" y="5944"/>
                    <a:pt x="5777" y="4690"/>
                  </a:cubicBezTo>
                  <a:cubicBezTo>
                    <a:pt x="4268" y="3539"/>
                    <a:pt x="0" y="2294"/>
                    <a:pt x="0" y="114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8" name="Google Shape;4783;p38"/>
            <p:cNvSpPr/>
            <p:nvPr/>
          </p:nvSpPr>
          <p:spPr>
            <a:xfrm>
              <a:off x="1030875" y="641956"/>
              <a:ext cx="35735" cy="58190"/>
            </a:xfrm>
            <a:custGeom>
              <a:avLst/>
              <a:gdLst/>
              <a:ahLst/>
              <a:cxnLst>
                <a:cxn ang="0">
                  <a:pos x="wd2" y="hd2"/>
                </a:cxn>
                <a:cxn ang="5400000">
                  <a:pos x="wd2" y="hd2"/>
                </a:cxn>
                <a:cxn ang="10800000">
                  <a:pos x="wd2" y="hd2"/>
                </a:cxn>
                <a:cxn ang="16200000">
                  <a:pos x="wd2" y="hd2"/>
                </a:cxn>
              </a:cxnLst>
              <a:rect l="0" t="0" r="r" b="b"/>
              <a:pathLst>
                <a:path w="16760" h="20856" extrusionOk="0">
                  <a:moveTo>
                    <a:pt x="16517" y="3019"/>
                  </a:moveTo>
                  <a:cubicBezTo>
                    <a:pt x="13176" y="4351"/>
                    <a:pt x="9849" y="1798"/>
                    <a:pt x="6509" y="9445"/>
                  </a:cubicBezTo>
                  <a:cubicBezTo>
                    <a:pt x="6509" y="10667"/>
                    <a:pt x="4781" y="13209"/>
                    <a:pt x="4781" y="15761"/>
                  </a:cubicBezTo>
                  <a:cubicBezTo>
                    <a:pt x="4781" y="17082"/>
                    <a:pt x="6509" y="19635"/>
                    <a:pt x="4781" y="20856"/>
                  </a:cubicBezTo>
                  <a:cubicBezTo>
                    <a:pt x="-3485" y="20856"/>
                    <a:pt x="-159" y="3019"/>
                    <a:pt x="8107" y="477"/>
                  </a:cubicBezTo>
                  <a:cubicBezTo>
                    <a:pt x="11448" y="-744"/>
                    <a:pt x="18115" y="477"/>
                    <a:pt x="16517" y="301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89" name="Google Shape;4784;p38"/>
            <p:cNvSpPr/>
            <p:nvPr/>
          </p:nvSpPr>
          <p:spPr>
            <a:xfrm>
              <a:off x="1517256" y="2013999"/>
              <a:ext cx="43671" cy="36267"/>
            </a:xfrm>
            <a:custGeom>
              <a:avLst/>
              <a:gdLst/>
              <a:ahLst/>
              <a:cxnLst>
                <a:cxn ang="0">
                  <a:pos x="wd2" y="hd2"/>
                </a:cxn>
                <a:cxn ang="5400000">
                  <a:pos x="wd2" y="hd2"/>
                </a:cxn>
                <a:cxn ang="10800000">
                  <a:pos x="wd2" y="hd2"/>
                </a:cxn>
                <a:cxn ang="16200000">
                  <a:pos x="wd2" y="hd2"/>
                </a:cxn>
              </a:cxnLst>
              <a:rect l="0" t="0" r="r" b="b"/>
              <a:pathLst>
                <a:path w="20361" h="14732" extrusionOk="0">
                  <a:moveTo>
                    <a:pt x="19882" y="4782"/>
                  </a:moveTo>
                  <a:cubicBezTo>
                    <a:pt x="18279" y="20608"/>
                    <a:pt x="0" y="14834"/>
                    <a:pt x="0" y="6166"/>
                  </a:cubicBezTo>
                  <a:cubicBezTo>
                    <a:pt x="0" y="1901"/>
                    <a:pt x="3307" y="4782"/>
                    <a:pt x="5024" y="6166"/>
                  </a:cubicBezTo>
                  <a:cubicBezTo>
                    <a:pt x="13255" y="14834"/>
                    <a:pt x="14973" y="6166"/>
                    <a:pt x="16561" y="1901"/>
                  </a:cubicBezTo>
                  <a:cubicBezTo>
                    <a:pt x="18279" y="-992"/>
                    <a:pt x="21600" y="-992"/>
                    <a:pt x="19882" y="478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0" name="Google Shape;4785;p38"/>
            <p:cNvSpPr/>
            <p:nvPr/>
          </p:nvSpPr>
          <p:spPr>
            <a:xfrm>
              <a:off x="2166150" y="1616970"/>
              <a:ext cx="26920" cy="63981"/>
            </a:xfrm>
            <a:custGeom>
              <a:avLst/>
              <a:gdLst/>
              <a:ahLst/>
              <a:cxnLst>
                <a:cxn ang="0">
                  <a:pos x="wd2" y="hd2"/>
                </a:cxn>
                <a:cxn ang="5400000">
                  <a:pos x="wd2" y="hd2"/>
                </a:cxn>
                <a:cxn ang="10800000">
                  <a:pos x="wd2" y="hd2"/>
                </a:cxn>
                <a:cxn ang="16200000">
                  <a:pos x="wd2" y="hd2"/>
                </a:cxn>
              </a:cxnLst>
              <a:rect l="0" t="0" r="r" b="b"/>
              <a:pathLst>
                <a:path w="18089" h="21600" extrusionOk="0">
                  <a:moveTo>
                    <a:pt x="15357" y="21600"/>
                  </a:moveTo>
                  <a:cubicBezTo>
                    <a:pt x="8095" y="21600"/>
                    <a:pt x="10591" y="18045"/>
                    <a:pt x="8095" y="10841"/>
                  </a:cubicBezTo>
                  <a:cubicBezTo>
                    <a:pt x="5805" y="8447"/>
                    <a:pt x="5805" y="7203"/>
                    <a:pt x="3329" y="6043"/>
                  </a:cubicBezTo>
                  <a:cubicBezTo>
                    <a:pt x="1039" y="3648"/>
                    <a:pt x="-1457" y="2405"/>
                    <a:pt x="1039" y="0"/>
                  </a:cubicBezTo>
                  <a:cubicBezTo>
                    <a:pt x="5805" y="0"/>
                    <a:pt x="8095" y="2405"/>
                    <a:pt x="8095" y="3648"/>
                  </a:cubicBezTo>
                  <a:cubicBezTo>
                    <a:pt x="10591" y="4799"/>
                    <a:pt x="12881" y="7203"/>
                    <a:pt x="15357" y="8447"/>
                  </a:cubicBezTo>
                  <a:cubicBezTo>
                    <a:pt x="17647" y="12002"/>
                    <a:pt x="20143" y="19195"/>
                    <a:pt x="15357"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1" name="Google Shape;4786;p38"/>
            <p:cNvSpPr/>
            <p:nvPr/>
          </p:nvSpPr>
          <p:spPr>
            <a:xfrm>
              <a:off x="1923130" y="1768934"/>
              <a:ext cx="43260" cy="40272"/>
            </a:xfrm>
            <a:custGeom>
              <a:avLst/>
              <a:gdLst/>
              <a:ahLst/>
              <a:cxnLst>
                <a:cxn ang="0">
                  <a:pos x="wd2" y="hd2"/>
                </a:cxn>
                <a:cxn ang="5400000">
                  <a:pos x="wd2" y="hd2"/>
                </a:cxn>
                <a:cxn ang="10800000">
                  <a:pos x="wd2" y="hd2"/>
                </a:cxn>
                <a:cxn ang="16200000">
                  <a:pos x="wd2" y="hd2"/>
                </a:cxn>
              </a:cxnLst>
              <a:rect l="0" t="0" r="r" b="b"/>
              <a:pathLst>
                <a:path w="17481" h="18776" extrusionOk="0">
                  <a:moveTo>
                    <a:pt x="11170" y="13713"/>
                  </a:moveTo>
                  <a:cubicBezTo>
                    <a:pt x="12671" y="11995"/>
                    <a:pt x="12671" y="7085"/>
                    <a:pt x="14048" y="3779"/>
                  </a:cubicBezTo>
                  <a:cubicBezTo>
                    <a:pt x="14048" y="-1260"/>
                    <a:pt x="15537" y="-1260"/>
                    <a:pt x="16914" y="3779"/>
                  </a:cubicBezTo>
                  <a:cubicBezTo>
                    <a:pt x="18415" y="10406"/>
                    <a:pt x="16914" y="17033"/>
                    <a:pt x="12671" y="18622"/>
                  </a:cubicBezTo>
                  <a:cubicBezTo>
                    <a:pt x="5425" y="20340"/>
                    <a:pt x="-3185" y="7085"/>
                    <a:pt x="1182" y="7085"/>
                  </a:cubicBezTo>
                  <a:cubicBezTo>
                    <a:pt x="4048" y="7085"/>
                    <a:pt x="6926" y="13713"/>
                    <a:pt x="11170" y="1371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2" name="Google Shape;4787;p38"/>
            <p:cNvSpPr/>
            <p:nvPr/>
          </p:nvSpPr>
          <p:spPr>
            <a:xfrm>
              <a:off x="2046861" y="1780448"/>
              <a:ext cx="16772" cy="63641"/>
            </a:xfrm>
            <a:custGeom>
              <a:avLst/>
              <a:gdLst/>
              <a:ahLst/>
              <a:cxnLst>
                <a:cxn ang="0">
                  <a:pos x="wd2" y="hd2"/>
                </a:cxn>
                <a:cxn ang="5400000">
                  <a:pos x="wd2" y="hd2"/>
                </a:cxn>
                <a:cxn ang="10800000">
                  <a:pos x="wd2" y="hd2"/>
                </a:cxn>
                <a:cxn ang="16200000">
                  <a:pos x="wd2" y="hd2"/>
                </a:cxn>
              </a:cxnLst>
              <a:rect l="0" t="0" r="r" b="b"/>
              <a:pathLst>
                <a:path w="20556" h="20315" extrusionOk="0">
                  <a:moveTo>
                    <a:pt x="0" y="1176"/>
                  </a:moveTo>
                  <a:cubicBezTo>
                    <a:pt x="0" y="0"/>
                    <a:pt x="0" y="0"/>
                    <a:pt x="4177" y="0"/>
                  </a:cubicBezTo>
                  <a:cubicBezTo>
                    <a:pt x="12907" y="0"/>
                    <a:pt x="17423" y="4538"/>
                    <a:pt x="17423" y="5714"/>
                  </a:cubicBezTo>
                  <a:cubicBezTo>
                    <a:pt x="21600" y="10251"/>
                    <a:pt x="21600" y="14789"/>
                    <a:pt x="17423" y="18150"/>
                  </a:cubicBezTo>
                  <a:cubicBezTo>
                    <a:pt x="12907" y="21600"/>
                    <a:pt x="4177" y="20414"/>
                    <a:pt x="4177" y="18150"/>
                  </a:cubicBezTo>
                  <a:cubicBezTo>
                    <a:pt x="4177" y="17062"/>
                    <a:pt x="8730" y="14789"/>
                    <a:pt x="8730" y="12525"/>
                  </a:cubicBezTo>
                  <a:cubicBezTo>
                    <a:pt x="8730" y="4538"/>
                    <a:pt x="0" y="3450"/>
                    <a:pt x="0" y="117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3" name="Google Shape;4788;p38"/>
            <p:cNvSpPr/>
            <p:nvPr/>
          </p:nvSpPr>
          <p:spPr>
            <a:xfrm>
              <a:off x="1254279" y="546443"/>
              <a:ext cx="53451" cy="44199"/>
            </a:xfrm>
            <a:custGeom>
              <a:avLst/>
              <a:gdLst/>
              <a:ahLst/>
              <a:cxnLst>
                <a:cxn ang="0">
                  <a:pos x="wd2" y="hd2"/>
                </a:cxn>
                <a:cxn ang="5400000">
                  <a:pos x="wd2" y="hd2"/>
                </a:cxn>
                <a:cxn ang="10800000">
                  <a:pos x="wd2" y="hd2"/>
                </a:cxn>
                <a:cxn ang="16200000">
                  <a:pos x="wd2" y="hd2"/>
                </a:cxn>
              </a:cxnLst>
              <a:rect l="0" t="0" r="r" b="b"/>
              <a:pathLst>
                <a:path w="21600" h="19195" extrusionOk="0">
                  <a:moveTo>
                    <a:pt x="21600" y="448"/>
                  </a:moveTo>
                  <a:cubicBezTo>
                    <a:pt x="21600" y="5021"/>
                    <a:pt x="15856" y="11195"/>
                    <a:pt x="12977" y="12795"/>
                  </a:cubicBezTo>
                  <a:cubicBezTo>
                    <a:pt x="11489" y="14275"/>
                    <a:pt x="2866" y="20448"/>
                    <a:pt x="0" y="18968"/>
                  </a:cubicBezTo>
                  <a:cubicBezTo>
                    <a:pt x="0" y="17368"/>
                    <a:pt x="1489" y="15888"/>
                    <a:pt x="1489" y="15888"/>
                  </a:cubicBezTo>
                  <a:lnTo>
                    <a:pt x="12977" y="6621"/>
                  </a:lnTo>
                  <a:lnTo>
                    <a:pt x="15856" y="3541"/>
                  </a:lnTo>
                  <a:cubicBezTo>
                    <a:pt x="17233" y="1928"/>
                    <a:pt x="18722" y="-1152"/>
                    <a:pt x="21600" y="44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4" name="Google Shape;4789;p38"/>
            <p:cNvSpPr/>
            <p:nvPr/>
          </p:nvSpPr>
          <p:spPr>
            <a:xfrm>
              <a:off x="1485389" y="223957"/>
              <a:ext cx="30567" cy="60542"/>
            </a:xfrm>
            <a:custGeom>
              <a:avLst/>
              <a:gdLst/>
              <a:ahLst/>
              <a:cxnLst>
                <a:cxn ang="0">
                  <a:pos x="wd2" y="hd2"/>
                </a:cxn>
                <a:cxn ang="5400000">
                  <a:pos x="wd2" y="hd2"/>
                </a:cxn>
                <a:cxn ang="10800000">
                  <a:pos x="wd2" y="hd2"/>
                </a:cxn>
                <a:cxn ang="16200000">
                  <a:pos x="wd2" y="hd2"/>
                </a:cxn>
              </a:cxnLst>
              <a:rect l="0" t="0" r="r" b="b"/>
              <a:pathLst>
                <a:path w="15483" h="21600" extrusionOk="0">
                  <a:moveTo>
                    <a:pt x="12534" y="21600"/>
                  </a:moveTo>
                  <a:cubicBezTo>
                    <a:pt x="10808" y="21600"/>
                    <a:pt x="10808" y="19070"/>
                    <a:pt x="8926" y="16529"/>
                  </a:cubicBezTo>
                  <a:cubicBezTo>
                    <a:pt x="8926" y="12673"/>
                    <a:pt x="1726" y="3856"/>
                    <a:pt x="0" y="2530"/>
                  </a:cubicBezTo>
                  <a:cubicBezTo>
                    <a:pt x="0" y="1314"/>
                    <a:pt x="1726" y="0"/>
                    <a:pt x="3608" y="0"/>
                  </a:cubicBezTo>
                  <a:cubicBezTo>
                    <a:pt x="7200" y="1314"/>
                    <a:pt x="21600" y="20286"/>
                    <a:pt x="12534"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5" name="Google Shape;4790;p38"/>
            <p:cNvSpPr/>
            <p:nvPr/>
          </p:nvSpPr>
          <p:spPr>
            <a:xfrm>
              <a:off x="798718" y="405152"/>
              <a:ext cx="20187" cy="59341"/>
            </a:xfrm>
            <a:custGeom>
              <a:avLst/>
              <a:gdLst/>
              <a:ahLst/>
              <a:cxnLst>
                <a:cxn ang="0">
                  <a:pos x="wd2" y="hd2"/>
                </a:cxn>
                <a:cxn ang="5400000">
                  <a:pos x="wd2" y="hd2"/>
                </a:cxn>
                <a:cxn ang="10800000">
                  <a:pos x="wd2" y="hd2"/>
                </a:cxn>
                <a:cxn ang="16200000">
                  <a:pos x="wd2" y="hd2"/>
                </a:cxn>
              </a:cxnLst>
              <a:rect l="0" t="0" r="r" b="b"/>
              <a:pathLst>
                <a:path w="15337" h="18035" extrusionOk="0">
                  <a:moveTo>
                    <a:pt x="516" y="55"/>
                  </a:moveTo>
                  <a:cubicBezTo>
                    <a:pt x="19527" y="-1065"/>
                    <a:pt x="16728" y="15170"/>
                    <a:pt x="11340" y="17335"/>
                  </a:cubicBezTo>
                  <a:cubicBezTo>
                    <a:pt x="3339" y="20535"/>
                    <a:pt x="5928" y="11895"/>
                    <a:pt x="5928" y="8695"/>
                  </a:cubicBezTo>
                  <a:cubicBezTo>
                    <a:pt x="5928" y="1090"/>
                    <a:pt x="-2073" y="3255"/>
                    <a:pt x="516" y="5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6" name="Google Shape;4791;p38"/>
            <p:cNvSpPr/>
            <p:nvPr/>
          </p:nvSpPr>
          <p:spPr>
            <a:xfrm>
              <a:off x="2235083" y="791642"/>
              <a:ext cx="50846" cy="29177"/>
            </a:xfrm>
            <a:custGeom>
              <a:avLst/>
              <a:gdLst/>
              <a:ahLst/>
              <a:cxnLst>
                <a:cxn ang="0">
                  <a:pos x="wd2" y="hd2"/>
                </a:cxn>
                <a:cxn ang="5400000">
                  <a:pos x="wd2" y="hd2"/>
                </a:cxn>
                <a:cxn ang="10800000">
                  <a:pos x="wd2" y="hd2"/>
                </a:cxn>
                <a:cxn ang="16200000">
                  <a:pos x="wd2" y="hd2"/>
                </a:cxn>
              </a:cxnLst>
              <a:rect l="0" t="0" r="r" b="b"/>
              <a:pathLst>
                <a:path w="19316" h="16175" extrusionOk="0">
                  <a:moveTo>
                    <a:pt x="0" y="487"/>
                  </a:moveTo>
                  <a:cubicBezTo>
                    <a:pt x="5400" y="-1402"/>
                    <a:pt x="13494" y="2547"/>
                    <a:pt x="16200" y="6479"/>
                  </a:cubicBezTo>
                  <a:cubicBezTo>
                    <a:pt x="21600" y="10428"/>
                    <a:pt x="18894" y="20198"/>
                    <a:pt x="16200" y="14360"/>
                  </a:cubicBezTo>
                  <a:cubicBezTo>
                    <a:pt x="13494" y="8368"/>
                    <a:pt x="6800" y="6479"/>
                    <a:pt x="1400" y="4436"/>
                  </a:cubicBezTo>
                  <a:lnTo>
                    <a:pt x="0" y="4436"/>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7" name="Google Shape;4792;p38"/>
            <p:cNvSpPr/>
            <p:nvPr/>
          </p:nvSpPr>
          <p:spPr>
            <a:xfrm>
              <a:off x="457042" y="1116037"/>
              <a:ext cx="51230" cy="36482"/>
            </a:xfrm>
            <a:custGeom>
              <a:avLst/>
              <a:gdLst/>
              <a:ahLst/>
              <a:cxnLst>
                <a:cxn ang="0">
                  <a:pos x="wd2" y="hd2"/>
                </a:cxn>
                <a:cxn ang="5400000">
                  <a:pos x="wd2" y="hd2"/>
                </a:cxn>
                <a:cxn ang="10800000">
                  <a:pos x="wd2" y="hd2"/>
                </a:cxn>
                <a:cxn ang="16200000">
                  <a:pos x="wd2" y="hd2"/>
                </a:cxn>
              </a:cxnLst>
              <a:rect l="0" t="0" r="r" b="b"/>
              <a:pathLst>
                <a:path w="18278" h="15833" extrusionOk="0">
                  <a:moveTo>
                    <a:pt x="434" y="0"/>
                  </a:moveTo>
                  <a:cubicBezTo>
                    <a:pt x="2975" y="0"/>
                    <a:pt x="4290" y="6183"/>
                    <a:pt x="8047" y="9261"/>
                  </a:cubicBezTo>
                  <a:cubicBezTo>
                    <a:pt x="10577" y="10740"/>
                    <a:pt x="11902" y="10740"/>
                    <a:pt x="14433" y="10740"/>
                  </a:cubicBezTo>
                  <a:cubicBezTo>
                    <a:pt x="18190" y="9261"/>
                    <a:pt x="19504" y="10740"/>
                    <a:pt x="16974" y="13831"/>
                  </a:cubicBezTo>
                  <a:cubicBezTo>
                    <a:pt x="6831" y="21600"/>
                    <a:pt x="-2096" y="4571"/>
                    <a:pt x="434"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8" name="Google Shape;4793;p38"/>
            <p:cNvSpPr/>
            <p:nvPr/>
          </p:nvSpPr>
          <p:spPr>
            <a:xfrm>
              <a:off x="452410" y="1186371"/>
              <a:ext cx="53825" cy="32485"/>
            </a:xfrm>
            <a:custGeom>
              <a:avLst/>
              <a:gdLst/>
              <a:ahLst/>
              <a:cxnLst>
                <a:cxn ang="0">
                  <a:pos x="wd2" y="hd2"/>
                </a:cxn>
                <a:cxn ang="5400000">
                  <a:pos x="wd2" y="hd2"/>
                </a:cxn>
                <a:cxn ang="10800000">
                  <a:pos x="wd2" y="hd2"/>
                </a:cxn>
                <a:cxn ang="16200000">
                  <a:pos x="wd2" y="hd2"/>
                </a:cxn>
              </a:cxnLst>
              <a:rect l="0" t="0" r="r" b="b"/>
              <a:pathLst>
                <a:path w="19203" h="17883" extrusionOk="0">
                  <a:moveTo>
                    <a:pt x="2086" y="422"/>
                  </a:moveTo>
                  <a:cubicBezTo>
                    <a:pt x="4627" y="2298"/>
                    <a:pt x="5942" y="6202"/>
                    <a:pt x="11013" y="10123"/>
                  </a:cubicBezTo>
                  <a:cubicBezTo>
                    <a:pt x="14770" y="12152"/>
                    <a:pt x="21156" y="12152"/>
                    <a:pt x="18626" y="16073"/>
                  </a:cubicBezTo>
                  <a:cubicBezTo>
                    <a:pt x="17300" y="19977"/>
                    <a:pt x="5942" y="17949"/>
                    <a:pt x="870" y="6202"/>
                  </a:cubicBezTo>
                  <a:cubicBezTo>
                    <a:pt x="-444" y="4326"/>
                    <a:pt x="-444" y="-1623"/>
                    <a:pt x="2086" y="42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599" name="Google Shape;4794;p38"/>
            <p:cNvSpPr/>
            <p:nvPr/>
          </p:nvSpPr>
          <p:spPr>
            <a:xfrm>
              <a:off x="989137" y="1920052"/>
              <a:ext cx="45182" cy="39523"/>
            </a:xfrm>
            <a:custGeom>
              <a:avLst/>
              <a:gdLst/>
              <a:ahLst/>
              <a:cxnLst>
                <a:cxn ang="0">
                  <a:pos x="wd2" y="hd2"/>
                </a:cxn>
                <a:cxn ang="5400000">
                  <a:pos x="wd2" y="hd2"/>
                </a:cxn>
                <a:cxn ang="10800000">
                  <a:pos x="wd2" y="hd2"/>
                </a:cxn>
                <a:cxn ang="16200000">
                  <a:pos x="wd2" y="hd2"/>
                </a:cxn>
              </a:cxnLst>
              <a:rect l="0" t="0" r="r" b="b"/>
              <a:pathLst>
                <a:path w="18259" h="17154" extrusionOk="0">
                  <a:moveTo>
                    <a:pt x="18109" y="16519"/>
                  </a:moveTo>
                  <a:cubicBezTo>
                    <a:pt x="15243" y="18131"/>
                    <a:pt x="8121" y="16519"/>
                    <a:pt x="5243" y="13441"/>
                  </a:cubicBezTo>
                  <a:cubicBezTo>
                    <a:pt x="-1990" y="7271"/>
                    <a:pt x="-501" y="-3469"/>
                    <a:pt x="2377" y="1102"/>
                  </a:cubicBezTo>
                  <a:cubicBezTo>
                    <a:pt x="3754" y="2701"/>
                    <a:pt x="3754" y="2701"/>
                    <a:pt x="3754" y="4180"/>
                  </a:cubicBezTo>
                  <a:cubicBezTo>
                    <a:pt x="9499" y="15040"/>
                    <a:pt x="19610" y="10349"/>
                    <a:pt x="18109" y="1651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0" name="Google Shape;4795;p38"/>
            <p:cNvSpPr/>
            <p:nvPr/>
          </p:nvSpPr>
          <p:spPr>
            <a:xfrm>
              <a:off x="2303576" y="1087609"/>
              <a:ext cx="48393" cy="35553"/>
            </a:xfrm>
            <a:custGeom>
              <a:avLst/>
              <a:gdLst/>
              <a:ahLst/>
              <a:cxnLst>
                <a:cxn ang="0">
                  <a:pos x="wd2" y="hd2"/>
                </a:cxn>
                <a:cxn ang="5400000">
                  <a:pos x="wd2" y="hd2"/>
                </a:cxn>
                <a:cxn ang="10800000">
                  <a:pos x="wd2" y="hd2"/>
                </a:cxn>
                <a:cxn ang="16200000">
                  <a:pos x="wd2" y="hd2"/>
                </a:cxn>
              </a:cxnLst>
              <a:rect l="0" t="0" r="r" b="b"/>
              <a:pathLst>
                <a:path w="19657" h="21600" extrusionOk="0">
                  <a:moveTo>
                    <a:pt x="8318" y="2089"/>
                  </a:moveTo>
                  <a:cubicBezTo>
                    <a:pt x="19867" y="6398"/>
                    <a:pt x="21251" y="19362"/>
                    <a:pt x="18370" y="21600"/>
                  </a:cubicBezTo>
                  <a:cubicBezTo>
                    <a:pt x="16973" y="21600"/>
                    <a:pt x="15477" y="15034"/>
                    <a:pt x="14093" y="15034"/>
                  </a:cubicBezTo>
                  <a:cubicBezTo>
                    <a:pt x="9703" y="6398"/>
                    <a:pt x="2544" y="6398"/>
                    <a:pt x="1048" y="4327"/>
                  </a:cubicBezTo>
                  <a:cubicBezTo>
                    <a:pt x="-349" y="2089"/>
                    <a:pt x="-349" y="2089"/>
                    <a:pt x="1048" y="0"/>
                  </a:cubicBezTo>
                  <a:cubicBezTo>
                    <a:pt x="3929" y="0"/>
                    <a:pt x="6822" y="0"/>
                    <a:pt x="8318" y="208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1" name="Google Shape;4796;p38"/>
            <p:cNvSpPr/>
            <p:nvPr/>
          </p:nvSpPr>
          <p:spPr>
            <a:xfrm>
              <a:off x="2291766" y="1438861"/>
              <a:ext cx="25165" cy="54990"/>
            </a:xfrm>
            <a:custGeom>
              <a:avLst/>
              <a:gdLst/>
              <a:ahLst/>
              <a:cxnLst>
                <a:cxn ang="0">
                  <a:pos x="wd2" y="hd2"/>
                </a:cxn>
                <a:cxn ang="5400000">
                  <a:pos x="wd2" y="hd2"/>
                </a:cxn>
                <a:cxn ang="10800000">
                  <a:pos x="wd2" y="hd2"/>
                </a:cxn>
                <a:cxn ang="16200000">
                  <a:pos x="wd2" y="hd2"/>
                </a:cxn>
              </a:cxnLst>
              <a:rect l="0" t="0" r="r" b="b"/>
              <a:pathLst>
                <a:path w="16926" h="17553" extrusionOk="0">
                  <a:moveTo>
                    <a:pt x="16926" y="12658"/>
                  </a:moveTo>
                  <a:lnTo>
                    <a:pt x="16926" y="16019"/>
                  </a:lnTo>
                  <a:lnTo>
                    <a:pt x="14448" y="17195"/>
                  </a:lnTo>
                  <a:cubicBezTo>
                    <a:pt x="7365" y="19469"/>
                    <a:pt x="12156" y="10394"/>
                    <a:pt x="2595" y="4670"/>
                  </a:cubicBezTo>
                  <a:cubicBezTo>
                    <a:pt x="-4674" y="-955"/>
                    <a:pt x="4887" y="-2131"/>
                    <a:pt x="12156" y="4670"/>
                  </a:cubicBezTo>
                  <a:cubicBezTo>
                    <a:pt x="16926" y="8120"/>
                    <a:pt x="16926" y="10394"/>
                    <a:pt x="16926" y="1265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2" name="Google Shape;4797;p38"/>
            <p:cNvSpPr/>
            <p:nvPr/>
          </p:nvSpPr>
          <p:spPr>
            <a:xfrm>
              <a:off x="1634652" y="1800422"/>
              <a:ext cx="39206" cy="31180"/>
            </a:xfrm>
            <a:custGeom>
              <a:avLst/>
              <a:gdLst/>
              <a:ahLst/>
              <a:cxnLst>
                <a:cxn ang="0">
                  <a:pos x="wd2" y="hd2"/>
                </a:cxn>
                <a:cxn ang="5400000">
                  <a:pos x="wd2" y="hd2"/>
                </a:cxn>
                <a:cxn ang="10800000">
                  <a:pos x="wd2" y="hd2"/>
                </a:cxn>
                <a:cxn ang="16200000">
                  <a:pos x="wd2" y="hd2"/>
                </a:cxn>
              </a:cxnLst>
              <a:rect l="0" t="0" r="r" b="b"/>
              <a:pathLst>
                <a:path w="19857" h="15793" extrusionOk="0">
                  <a:moveTo>
                    <a:pt x="19734" y="4282"/>
                  </a:moveTo>
                  <a:cubicBezTo>
                    <a:pt x="21600" y="18682"/>
                    <a:pt x="1726" y="20548"/>
                    <a:pt x="0" y="4282"/>
                  </a:cubicBezTo>
                  <a:cubicBezTo>
                    <a:pt x="0" y="674"/>
                    <a:pt x="1726" y="-1052"/>
                    <a:pt x="3592" y="674"/>
                  </a:cubicBezTo>
                  <a:cubicBezTo>
                    <a:pt x="3592" y="2556"/>
                    <a:pt x="8926" y="13348"/>
                    <a:pt x="12534" y="7874"/>
                  </a:cubicBezTo>
                  <a:cubicBezTo>
                    <a:pt x="16126" y="6148"/>
                    <a:pt x="16126" y="4282"/>
                    <a:pt x="19734" y="428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3" name="Google Shape;4798;p38"/>
            <p:cNvSpPr/>
            <p:nvPr/>
          </p:nvSpPr>
          <p:spPr>
            <a:xfrm>
              <a:off x="1944922" y="416783"/>
              <a:ext cx="55615" cy="24071"/>
            </a:xfrm>
            <a:custGeom>
              <a:avLst/>
              <a:gdLst/>
              <a:ahLst/>
              <a:cxnLst>
                <a:cxn ang="0">
                  <a:pos x="wd2" y="hd2"/>
                </a:cxn>
                <a:cxn ang="5400000">
                  <a:pos x="wd2" y="hd2"/>
                </a:cxn>
                <a:cxn ang="10800000">
                  <a:pos x="wd2" y="hd2"/>
                </a:cxn>
                <a:cxn ang="16200000">
                  <a:pos x="wd2" y="hd2"/>
                </a:cxn>
              </a:cxnLst>
              <a:rect l="0" t="0" r="r" b="b"/>
              <a:pathLst>
                <a:path w="21127" h="20804" extrusionOk="0">
                  <a:moveTo>
                    <a:pt x="21127" y="8518"/>
                  </a:moveTo>
                  <a:cubicBezTo>
                    <a:pt x="19832" y="17620"/>
                    <a:pt x="11727" y="11490"/>
                    <a:pt x="10327" y="11490"/>
                  </a:cubicBezTo>
                  <a:cubicBezTo>
                    <a:pt x="7621" y="14674"/>
                    <a:pt x="6327" y="17620"/>
                    <a:pt x="2221" y="20804"/>
                  </a:cubicBezTo>
                  <a:cubicBezTo>
                    <a:pt x="-473" y="20804"/>
                    <a:pt x="-473" y="20804"/>
                    <a:pt x="927" y="14674"/>
                  </a:cubicBezTo>
                  <a:cubicBezTo>
                    <a:pt x="2221" y="11490"/>
                    <a:pt x="3632" y="11490"/>
                    <a:pt x="7621" y="2388"/>
                  </a:cubicBezTo>
                  <a:cubicBezTo>
                    <a:pt x="9032" y="-796"/>
                    <a:pt x="9032" y="-796"/>
                    <a:pt x="11727" y="2388"/>
                  </a:cubicBezTo>
                  <a:cubicBezTo>
                    <a:pt x="14432" y="2388"/>
                    <a:pt x="19832" y="5334"/>
                    <a:pt x="21127" y="851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4" name="Google Shape;4799;p38"/>
            <p:cNvSpPr/>
            <p:nvPr/>
          </p:nvSpPr>
          <p:spPr>
            <a:xfrm>
              <a:off x="1903467" y="371675"/>
              <a:ext cx="37325" cy="41666"/>
            </a:xfrm>
            <a:custGeom>
              <a:avLst/>
              <a:gdLst/>
              <a:ahLst/>
              <a:cxnLst>
                <a:cxn ang="0">
                  <a:pos x="wd2" y="hd2"/>
                </a:cxn>
                <a:cxn ang="5400000">
                  <a:pos x="wd2" y="hd2"/>
                </a:cxn>
                <a:cxn ang="10800000">
                  <a:pos x="wd2" y="hd2"/>
                </a:cxn>
                <a:cxn ang="16200000">
                  <a:pos x="wd2" y="hd2"/>
                </a:cxn>
              </a:cxnLst>
              <a:rect l="0" t="0" r="r" b="b"/>
              <a:pathLst>
                <a:path w="18905" h="19529" extrusionOk="0">
                  <a:moveTo>
                    <a:pt x="18642" y="710"/>
                  </a:moveTo>
                  <a:cubicBezTo>
                    <a:pt x="20368" y="4049"/>
                    <a:pt x="13168" y="4049"/>
                    <a:pt x="9560" y="9114"/>
                  </a:cubicBezTo>
                  <a:cubicBezTo>
                    <a:pt x="7834" y="10712"/>
                    <a:pt x="5968" y="12439"/>
                    <a:pt x="5968" y="15777"/>
                  </a:cubicBezTo>
                  <a:cubicBezTo>
                    <a:pt x="4242" y="17374"/>
                    <a:pt x="2360" y="20713"/>
                    <a:pt x="634" y="19101"/>
                  </a:cubicBezTo>
                  <a:cubicBezTo>
                    <a:pt x="-1232" y="15777"/>
                    <a:pt x="634" y="4049"/>
                    <a:pt x="11442" y="710"/>
                  </a:cubicBezTo>
                  <a:cubicBezTo>
                    <a:pt x="13168" y="710"/>
                    <a:pt x="16760" y="-887"/>
                    <a:pt x="18642" y="71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5" name="Google Shape;4800;p38"/>
            <p:cNvSpPr/>
            <p:nvPr/>
          </p:nvSpPr>
          <p:spPr>
            <a:xfrm>
              <a:off x="1064293" y="1983129"/>
              <a:ext cx="37316" cy="41740"/>
            </a:xfrm>
            <a:custGeom>
              <a:avLst/>
              <a:gdLst/>
              <a:ahLst/>
              <a:cxnLst>
                <a:cxn ang="0">
                  <a:pos x="wd2" y="hd2"/>
                </a:cxn>
                <a:cxn ang="5400000">
                  <a:pos x="wd2" y="hd2"/>
                </a:cxn>
                <a:cxn ang="10800000">
                  <a:pos x="wd2" y="hd2"/>
                </a:cxn>
                <a:cxn ang="16200000">
                  <a:pos x="wd2" y="hd2"/>
                </a:cxn>
              </a:cxnLst>
              <a:rect l="0" t="0" r="r" b="b"/>
              <a:pathLst>
                <a:path w="18902" h="18116" extrusionOk="0">
                  <a:moveTo>
                    <a:pt x="18902" y="4571"/>
                  </a:moveTo>
                  <a:cubicBezTo>
                    <a:pt x="17036" y="9261"/>
                    <a:pt x="11702" y="13818"/>
                    <a:pt x="9836" y="15430"/>
                  </a:cubicBezTo>
                  <a:cubicBezTo>
                    <a:pt x="-2698" y="21600"/>
                    <a:pt x="-972" y="15430"/>
                    <a:pt x="2636" y="13818"/>
                  </a:cubicBezTo>
                  <a:cubicBezTo>
                    <a:pt x="4502" y="12339"/>
                    <a:pt x="9836" y="9261"/>
                    <a:pt x="11702" y="6170"/>
                  </a:cubicBezTo>
                  <a:cubicBezTo>
                    <a:pt x="13428" y="4571"/>
                    <a:pt x="13428" y="0"/>
                    <a:pt x="15310" y="0"/>
                  </a:cubicBezTo>
                  <a:cubicBezTo>
                    <a:pt x="18902" y="0"/>
                    <a:pt x="18902" y="3091"/>
                    <a:pt x="18902" y="457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6" name="Google Shape;4801;p38"/>
            <p:cNvSpPr/>
            <p:nvPr/>
          </p:nvSpPr>
          <p:spPr>
            <a:xfrm>
              <a:off x="716727" y="522226"/>
              <a:ext cx="12702" cy="32372"/>
            </a:xfrm>
            <a:custGeom>
              <a:avLst/>
              <a:gdLst/>
              <a:ahLst/>
              <a:cxnLst>
                <a:cxn ang="0">
                  <a:pos x="wd2" y="hd2"/>
                </a:cxn>
                <a:cxn ang="5400000">
                  <a:pos x="wd2" y="hd2"/>
                </a:cxn>
                <a:cxn ang="10800000">
                  <a:pos x="wd2" y="hd2"/>
                </a:cxn>
                <a:cxn ang="16200000">
                  <a:pos x="wd2" y="hd2"/>
                </a:cxn>
              </a:cxnLst>
              <a:rect l="0" t="0" r="r" b="b"/>
              <a:pathLst>
                <a:path w="21600" h="19666" extrusionOk="0">
                  <a:moveTo>
                    <a:pt x="0" y="19666"/>
                  </a:moveTo>
                  <a:lnTo>
                    <a:pt x="0" y="4464"/>
                  </a:lnTo>
                  <a:cubicBezTo>
                    <a:pt x="0" y="136"/>
                    <a:pt x="14589" y="-1934"/>
                    <a:pt x="21600" y="2375"/>
                  </a:cubicBezTo>
                  <a:lnTo>
                    <a:pt x="21600" y="13100"/>
                  </a:lnTo>
                  <a:cubicBezTo>
                    <a:pt x="21600" y="15339"/>
                    <a:pt x="21600" y="15339"/>
                    <a:pt x="14589" y="15339"/>
                  </a:cubicBezTo>
                  <a:cubicBezTo>
                    <a:pt x="14589" y="17409"/>
                    <a:pt x="7011" y="19666"/>
                    <a:pt x="0" y="1966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7" name="Google Shape;4802;p38"/>
            <p:cNvSpPr/>
            <p:nvPr/>
          </p:nvSpPr>
          <p:spPr>
            <a:xfrm>
              <a:off x="2252224" y="1506651"/>
              <a:ext cx="26330" cy="46342"/>
            </a:xfrm>
            <a:custGeom>
              <a:avLst/>
              <a:gdLst/>
              <a:ahLst/>
              <a:cxnLst>
                <a:cxn ang="0">
                  <a:pos x="wd2" y="hd2"/>
                </a:cxn>
                <a:cxn ang="5400000">
                  <a:pos x="wd2" y="hd2"/>
                </a:cxn>
                <a:cxn ang="10800000">
                  <a:pos x="wd2" y="hd2"/>
                </a:cxn>
                <a:cxn ang="16200000">
                  <a:pos x="wd2" y="hd2"/>
                </a:cxn>
              </a:cxnLst>
              <a:rect l="0" t="0" r="r" b="b"/>
              <a:pathLst>
                <a:path w="14506" h="20127" extrusionOk="0">
                  <a:moveTo>
                    <a:pt x="12156" y="20127"/>
                  </a:moveTo>
                  <a:cubicBezTo>
                    <a:pt x="6218" y="20127"/>
                    <a:pt x="10126" y="17047"/>
                    <a:pt x="6218" y="9394"/>
                  </a:cubicBezTo>
                  <a:cubicBezTo>
                    <a:pt x="4324" y="4700"/>
                    <a:pt x="-1613" y="3220"/>
                    <a:pt x="417" y="127"/>
                  </a:cubicBezTo>
                  <a:cubicBezTo>
                    <a:pt x="6218" y="-1473"/>
                    <a:pt x="19987" y="12474"/>
                    <a:pt x="12156" y="2012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8" name="Google Shape;4803;p38"/>
            <p:cNvSpPr/>
            <p:nvPr/>
          </p:nvSpPr>
          <p:spPr>
            <a:xfrm>
              <a:off x="1860628" y="1925242"/>
              <a:ext cx="14198" cy="48209"/>
            </a:xfrm>
            <a:custGeom>
              <a:avLst/>
              <a:gdLst/>
              <a:ahLst/>
              <a:cxnLst>
                <a:cxn ang="0">
                  <a:pos x="wd2" y="hd2"/>
                </a:cxn>
                <a:cxn ang="5400000">
                  <a:pos x="wd2" y="hd2"/>
                </a:cxn>
                <a:cxn ang="10800000">
                  <a:pos x="wd2" y="hd2"/>
                </a:cxn>
                <a:cxn ang="16200000">
                  <a:pos x="wd2" y="hd2"/>
                </a:cxn>
              </a:cxnLst>
              <a:rect l="0" t="0" r="r" b="b"/>
              <a:pathLst>
                <a:path w="17132" h="18314" extrusionOk="0">
                  <a:moveTo>
                    <a:pt x="1750" y="3097"/>
                  </a:moveTo>
                  <a:cubicBezTo>
                    <a:pt x="-2696" y="1686"/>
                    <a:pt x="1750" y="-1008"/>
                    <a:pt x="10346" y="392"/>
                  </a:cubicBezTo>
                  <a:cubicBezTo>
                    <a:pt x="10346" y="1686"/>
                    <a:pt x="14458" y="3097"/>
                    <a:pt x="14458" y="4392"/>
                  </a:cubicBezTo>
                  <a:cubicBezTo>
                    <a:pt x="18904" y="9792"/>
                    <a:pt x="18904" y="20592"/>
                    <a:pt x="5862" y="17886"/>
                  </a:cubicBezTo>
                  <a:cubicBezTo>
                    <a:pt x="1750" y="17886"/>
                    <a:pt x="1750" y="15192"/>
                    <a:pt x="1750" y="1389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09" name="Google Shape;4804;p38"/>
            <p:cNvSpPr/>
            <p:nvPr/>
          </p:nvSpPr>
          <p:spPr>
            <a:xfrm>
              <a:off x="456090" y="1260715"/>
              <a:ext cx="46325" cy="26594"/>
            </a:xfrm>
            <a:custGeom>
              <a:avLst/>
              <a:gdLst/>
              <a:ahLst/>
              <a:cxnLst>
                <a:cxn ang="0">
                  <a:pos x="wd2" y="hd2"/>
                </a:cxn>
                <a:cxn ang="5400000">
                  <a:pos x="wd2" y="hd2"/>
                </a:cxn>
                <a:cxn ang="10800000">
                  <a:pos x="wd2" y="hd2"/>
                </a:cxn>
                <a:cxn ang="16200000">
                  <a:pos x="wd2" y="hd2"/>
                </a:cxn>
              </a:cxnLst>
              <a:rect l="0" t="0" r="r" b="b"/>
              <a:pathLst>
                <a:path w="17599" h="18043" extrusionOk="0">
                  <a:moveTo>
                    <a:pt x="10330" y="17589"/>
                  </a:moveTo>
                  <a:cubicBezTo>
                    <a:pt x="2235" y="15069"/>
                    <a:pt x="-1870" y="3113"/>
                    <a:pt x="824" y="613"/>
                  </a:cubicBezTo>
                  <a:cubicBezTo>
                    <a:pt x="3530" y="-1699"/>
                    <a:pt x="4930" y="3113"/>
                    <a:pt x="4930" y="5425"/>
                  </a:cubicBezTo>
                  <a:cubicBezTo>
                    <a:pt x="7635" y="10257"/>
                    <a:pt x="11624" y="10257"/>
                    <a:pt x="15730" y="10257"/>
                  </a:cubicBezTo>
                  <a:cubicBezTo>
                    <a:pt x="19730" y="12757"/>
                    <a:pt x="17024" y="19901"/>
                    <a:pt x="10330" y="1758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0" name="Google Shape;4805;p38"/>
            <p:cNvSpPr/>
            <p:nvPr/>
          </p:nvSpPr>
          <p:spPr>
            <a:xfrm>
              <a:off x="1220515" y="508012"/>
              <a:ext cx="39676" cy="25958"/>
            </a:xfrm>
            <a:custGeom>
              <a:avLst/>
              <a:gdLst/>
              <a:ahLst/>
              <a:cxnLst>
                <a:cxn ang="0">
                  <a:pos x="wd2" y="hd2"/>
                </a:cxn>
                <a:cxn ang="5400000">
                  <a:pos x="wd2" y="hd2"/>
                </a:cxn>
                <a:cxn ang="10800000">
                  <a:pos x="wd2" y="hd2"/>
                </a:cxn>
                <a:cxn ang="16200000">
                  <a:pos x="wd2" y="hd2"/>
                </a:cxn>
              </a:cxnLst>
              <a:rect l="0" t="0" r="r" b="b"/>
              <a:pathLst>
                <a:path w="17221" h="15771" extrusionOk="0">
                  <a:moveTo>
                    <a:pt x="13175" y="2375"/>
                  </a:moveTo>
                  <a:cubicBezTo>
                    <a:pt x="17733" y="4464"/>
                    <a:pt x="19345" y="13100"/>
                    <a:pt x="13175" y="8773"/>
                  </a:cubicBezTo>
                  <a:cubicBezTo>
                    <a:pt x="7006" y="6702"/>
                    <a:pt x="7006" y="6702"/>
                    <a:pt x="3915" y="13100"/>
                  </a:cubicBezTo>
                  <a:cubicBezTo>
                    <a:pt x="836" y="19666"/>
                    <a:pt x="-2255" y="13100"/>
                    <a:pt x="2316" y="4464"/>
                  </a:cubicBezTo>
                  <a:cubicBezTo>
                    <a:pt x="3915" y="136"/>
                    <a:pt x="7006" y="-1934"/>
                    <a:pt x="13175" y="237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1" name="Google Shape;4806;p38"/>
            <p:cNvSpPr/>
            <p:nvPr/>
          </p:nvSpPr>
          <p:spPr>
            <a:xfrm>
              <a:off x="1583356" y="234763"/>
              <a:ext cx="30634" cy="43076"/>
            </a:xfrm>
            <a:custGeom>
              <a:avLst/>
              <a:gdLst/>
              <a:ahLst/>
              <a:cxnLst>
                <a:cxn ang="0">
                  <a:pos x="wd2" y="hd2"/>
                </a:cxn>
                <a:cxn ang="5400000">
                  <a:pos x="wd2" y="hd2"/>
                </a:cxn>
                <a:cxn ang="10800000">
                  <a:pos x="wd2" y="hd2"/>
                </a:cxn>
                <a:cxn ang="16200000">
                  <a:pos x="wd2" y="hd2"/>
                </a:cxn>
              </a:cxnLst>
              <a:rect l="0" t="0" r="r" b="b"/>
              <a:pathLst>
                <a:path w="18612" h="20205" extrusionOk="0">
                  <a:moveTo>
                    <a:pt x="15966" y="0"/>
                  </a:moveTo>
                  <a:lnTo>
                    <a:pt x="18204" y="1598"/>
                  </a:lnTo>
                  <a:cubicBezTo>
                    <a:pt x="20293" y="3326"/>
                    <a:pt x="13895" y="6667"/>
                    <a:pt x="9568" y="9994"/>
                  </a:cubicBezTo>
                  <a:cubicBezTo>
                    <a:pt x="7329" y="13334"/>
                    <a:pt x="7329" y="21600"/>
                    <a:pt x="931" y="20002"/>
                  </a:cubicBezTo>
                  <a:cubicBezTo>
                    <a:pt x="-1307" y="16661"/>
                    <a:pt x="931" y="9994"/>
                    <a:pt x="3020" y="6667"/>
                  </a:cubicBezTo>
                  <a:cubicBezTo>
                    <a:pt x="9568" y="3326"/>
                    <a:pt x="11657" y="1598"/>
                    <a:pt x="15966"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2" name="Google Shape;4807;p38"/>
            <p:cNvSpPr/>
            <p:nvPr/>
          </p:nvSpPr>
          <p:spPr>
            <a:xfrm>
              <a:off x="2255486" y="875248"/>
              <a:ext cx="38127" cy="32790"/>
            </a:xfrm>
            <a:custGeom>
              <a:avLst/>
              <a:gdLst/>
              <a:ahLst/>
              <a:cxnLst>
                <a:cxn ang="0">
                  <a:pos x="wd2" y="hd2"/>
                </a:cxn>
                <a:cxn ang="5400000">
                  <a:pos x="wd2" y="hd2"/>
                </a:cxn>
                <a:cxn ang="10800000">
                  <a:pos x="wd2" y="hd2"/>
                </a:cxn>
                <a:cxn ang="16200000">
                  <a:pos x="wd2" y="hd2"/>
                </a:cxn>
              </a:cxnLst>
              <a:rect l="0" t="0" r="r" b="b"/>
              <a:pathLst>
                <a:path w="16558" h="15379" extrusionOk="0">
                  <a:moveTo>
                    <a:pt x="5085" y="1199"/>
                  </a:moveTo>
                  <a:cubicBezTo>
                    <a:pt x="20512" y="6268"/>
                    <a:pt x="17432" y="21201"/>
                    <a:pt x="12739" y="12935"/>
                  </a:cubicBezTo>
                  <a:cubicBezTo>
                    <a:pt x="9659" y="9609"/>
                    <a:pt x="8165" y="7867"/>
                    <a:pt x="3485" y="6268"/>
                  </a:cubicBezTo>
                  <a:cubicBezTo>
                    <a:pt x="1992" y="4540"/>
                    <a:pt x="-1088" y="4540"/>
                    <a:pt x="392" y="1199"/>
                  </a:cubicBezTo>
                  <a:cubicBezTo>
                    <a:pt x="392" y="-399"/>
                    <a:pt x="3485" y="-399"/>
                    <a:pt x="5085" y="119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3" name="Google Shape;4808;p38"/>
            <p:cNvSpPr/>
            <p:nvPr/>
          </p:nvSpPr>
          <p:spPr>
            <a:xfrm>
              <a:off x="744709" y="485262"/>
              <a:ext cx="19170" cy="12702"/>
            </a:xfrm>
            <a:custGeom>
              <a:avLst/>
              <a:gdLst/>
              <a:ahLst/>
              <a:cxnLst>
                <a:cxn ang="0">
                  <a:pos x="wd2" y="hd2"/>
                </a:cxn>
                <a:cxn ang="5400000">
                  <a:pos x="wd2" y="hd2"/>
                </a:cxn>
                <a:cxn ang="10800000">
                  <a:pos x="wd2" y="hd2"/>
                </a:cxn>
                <a:cxn ang="16200000">
                  <a:pos x="wd2" y="hd2"/>
                </a:cxn>
              </a:cxnLst>
              <a:rect l="0" t="0" r="r" b="b"/>
              <a:pathLst>
                <a:path w="19405" h="18530" extrusionOk="0">
                  <a:moveTo>
                    <a:pt x="8745" y="18530"/>
                  </a:moveTo>
                  <a:cubicBezTo>
                    <a:pt x="8745" y="18530"/>
                    <a:pt x="8745" y="12932"/>
                    <a:pt x="5015" y="12932"/>
                  </a:cubicBezTo>
                  <a:cubicBezTo>
                    <a:pt x="1566" y="12932"/>
                    <a:pt x="-2195" y="7753"/>
                    <a:pt x="1566" y="2155"/>
                  </a:cubicBezTo>
                  <a:cubicBezTo>
                    <a:pt x="8745" y="-3070"/>
                    <a:pt x="15955" y="2155"/>
                    <a:pt x="19405" y="7753"/>
                  </a:cubicBezTo>
                  <a:cubicBezTo>
                    <a:pt x="19405" y="12932"/>
                    <a:pt x="19405" y="12932"/>
                    <a:pt x="15955" y="12932"/>
                  </a:cubicBezTo>
                  <a:cubicBezTo>
                    <a:pt x="15955" y="12932"/>
                    <a:pt x="12195" y="18530"/>
                    <a:pt x="8745" y="1853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4" name="Google Shape;4809;p38"/>
            <p:cNvSpPr/>
            <p:nvPr/>
          </p:nvSpPr>
          <p:spPr>
            <a:xfrm>
              <a:off x="2302715" y="1174818"/>
              <a:ext cx="29345" cy="29387"/>
            </a:xfrm>
            <a:custGeom>
              <a:avLst/>
              <a:gdLst/>
              <a:ahLst/>
              <a:cxnLst>
                <a:cxn ang="0">
                  <a:pos x="wd2" y="hd2"/>
                </a:cxn>
                <a:cxn ang="5400000">
                  <a:pos x="wd2" y="hd2"/>
                </a:cxn>
                <a:cxn ang="10800000">
                  <a:pos x="wd2" y="hd2"/>
                </a:cxn>
                <a:cxn ang="16200000">
                  <a:pos x="wd2" y="hd2"/>
                </a:cxn>
              </a:cxnLst>
              <a:rect l="0" t="0" r="r" b="b"/>
              <a:pathLst>
                <a:path w="19889" h="17870" extrusionOk="0">
                  <a:moveTo>
                    <a:pt x="7138" y="921"/>
                  </a:moveTo>
                  <a:cubicBezTo>
                    <a:pt x="14462" y="3162"/>
                    <a:pt x="16772" y="5234"/>
                    <a:pt x="19269" y="9565"/>
                  </a:cubicBezTo>
                  <a:cubicBezTo>
                    <a:pt x="21600" y="16136"/>
                    <a:pt x="16772" y="20449"/>
                    <a:pt x="14462" y="16136"/>
                  </a:cubicBezTo>
                  <a:cubicBezTo>
                    <a:pt x="4828" y="5234"/>
                    <a:pt x="0" y="7493"/>
                    <a:pt x="0" y="921"/>
                  </a:cubicBezTo>
                  <a:cubicBezTo>
                    <a:pt x="2331" y="-1151"/>
                    <a:pt x="4828" y="921"/>
                    <a:pt x="7138" y="92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5" name="Google Shape;4810;p38"/>
            <p:cNvSpPr/>
            <p:nvPr/>
          </p:nvSpPr>
          <p:spPr>
            <a:xfrm>
              <a:off x="1787069" y="313750"/>
              <a:ext cx="35776" cy="13918"/>
            </a:xfrm>
            <a:custGeom>
              <a:avLst/>
              <a:gdLst/>
              <a:ahLst/>
              <a:cxnLst>
                <a:cxn ang="0">
                  <a:pos x="wd2" y="hd2"/>
                </a:cxn>
                <a:cxn ang="5400000">
                  <a:pos x="wd2" y="hd2"/>
                </a:cxn>
                <a:cxn ang="10800000">
                  <a:pos x="wd2" y="hd2"/>
                </a:cxn>
                <a:cxn ang="16200000">
                  <a:pos x="wd2" y="hd2"/>
                </a:cxn>
              </a:cxnLst>
              <a:rect l="0" t="0" r="r" b="b"/>
              <a:pathLst>
                <a:path w="19850" h="14109" extrusionOk="0">
                  <a:moveTo>
                    <a:pt x="19850" y="6385"/>
                  </a:moveTo>
                  <a:cubicBezTo>
                    <a:pt x="19850" y="17029"/>
                    <a:pt x="15915" y="13574"/>
                    <a:pt x="10072" y="13574"/>
                  </a:cubicBezTo>
                  <a:cubicBezTo>
                    <a:pt x="8028" y="13574"/>
                    <a:pt x="2185" y="13574"/>
                    <a:pt x="141" y="9839"/>
                  </a:cubicBezTo>
                  <a:cubicBezTo>
                    <a:pt x="-1750" y="-4571"/>
                    <a:pt x="15915" y="-836"/>
                    <a:pt x="19850" y="638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6" name="Google Shape;4811;p38"/>
            <p:cNvSpPr/>
            <p:nvPr/>
          </p:nvSpPr>
          <p:spPr>
            <a:xfrm>
              <a:off x="788538" y="609003"/>
              <a:ext cx="1277459" cy="1033307"/>
            </a:xfrm>
            <a:custGeom>
              <a:avLst/>
              <a:gdLst/>
              <a:ahLst/>
              <a:cxnLst>
                <a:cxn ang="0">
                  <a:pos x="wd2" y="hd2"/>
                </a:cxn>
                <a:cxn ang="5400000">
                  <a:pos x="wd2" y="hd2"/>
                </a:cxn>
                <a:cxn ang="10800000">
                  <a:pos x="wd2" y="hd2"/>
                </a:cxn>
                <a:cxn ang="16200000">
                  <a:pos x="wd2" y="hd2"/>
                </a:cxn>
              </a:cxnLst>
              <a:rect l="0" t="0" r="r" b="b"/>
              <a:pathLst>
                <a:path w="21507" h="20525" extrusionOk="0">
                  <a:moveTo>
                    <a:pt x="7122" y="681"/>
                  </a:moveTo>
                  <a:cubicBezTo>
                    <a:pt x="7185" y="613"/>
                    <a:pt x="8080" y="-166"/>
                    <a:pt x="9635" y="822"/>
                  </a:cubicBezTo>
                  <a:cubicBezTo>
                    <a:pt x="10473" y="1319"/>
                    <a:pt x="11669" y="1246"/>
                    <a:pt x="12866" y="1178"/>
                  </a:cubicBezTo>
                  <a:cubicBezTo>
                    <a:pt x="14062" y="1104"/>
                    <a:pt x="15201" y="1036"/>
                    <a:pt x="15857" y="1669"/>
                  </a:cubicBezTo>
                  <a:cubicBezTo>
                    <a:pt x="16336" y="2093"/>
                    <a:pt x="16637" y="2590"/>
                    <a:pt x="16876" y="3080"/>
                  </a:cubicBezTo>
                  <a:cubicBezTo>
                    <a:pt x="17412" y="4001"/>
                    <a:pt x="17891" y="4848"/>
                    <a:pt x="19447" y="5131"/>
                  </a:cubicBezTo>
                  <a:cubicBezTo>
                    <a:pt x="19686" y="5198"/>
                    <a:pt x="19925" y="5339"/>
                    <a:pt x="20165" y="5481"/>
                  </a:cubicBezTo>
                  <a:cubicBezTo>
                    <a:pt x="20586" y="5836"/>
                    <a:pt x="20882" y="6401"/>
                    <a:pt x="21064" y="7107"/>
                  </a:cubicBezTo>
                  <a:cubicBezTo>
                    <a:pt x="21241" y="7813"/>
                    <a:pt x="21241" y="8660"/>
                    <a:pt x="21122" y="9507"/>
                  </a:cubicBezTo>
                  <a:cubicBezTo>
                    <a:pt x="21002" y="10354"/>
                    <a:pt x="20763" y="11201"/>
                    <a:pt x="20347" y="11907"/>
                  </a:cubicBezTo>
                  <a:cubicBezTo>
                    <a:pt x="19868" y="12822"/>
                    <a:pt x="19389" y="13460"/>
                    <a:pt x="18968" y="14166"/>
                  </a:cubicBezTo>
                  <a:cubicBezTo>
                    <a:pt x="18193" y="15363"/>
                    <a:pt x="17412" y="16492"/>
                    <a:pt x="16694" y="18260"/>
                  </a:cubicBezTo>
                  <a:cubicBezTo>
                    <a:pt x="16159" y="19530"/>
                    <a:pt x="15441" y="20095"/>
                    <a:pt x="14603" y="20163"/>
                  </a:cubicBezTo>
                  <a:cubicBezTo>
                    <a:pt x="13703" y="20236"/>
                    <a:pt x="12746" y="19881"/>
                    <a:pt x="11789" y="19316"/>
                  </a:cubicBezTo>
                  <a:cubicBezTo>
                    <a:pt x="10894" y="18751"/>
                    <a:pt x="9874" y="19107"/>
                    <a:pt x="8798" y="19530"/>
                  </a:cubicBezTo>
                  <a:cubicBezTo>
                    <a:pt x="7362" y="20022"/>
                    <a:pt x="5806" y="20586"/>
                    <a:pt x="4194" y="19457"/>
                  </a:cubicBezTo>
                  <a:cubicBezTo>
                    <a:pt x="2399" y="18186"/>
                    <a:pt x="2279" y="16774"/>
                    <a:pt x="2159" y="15222"/>
                  </a:cubicBezTo>
                  <a:cubicBezTo>
                    <a:pt x="2039" y="14233"/>
                    <a:pt x="1977" y="13178"/>
                    <a:pt x="1441" y="11974"/>
                  </a:cubicBezTo>
                  <a:cubicBezTo>
                    <a:pt x="781" y="10563"/>
                    <a:pt x="302" y="9151"/>
                    <a:pt x="302" y="7881"/>
                  </a:cubicBezTo>
                  <a:cubicBezTo>
                    <a:pt x="245" y="6683"/>
                    <a:pt x="661" y="5622"/>
                    <a:pt x="1681" y="4916"/>
                  </a:cubicBezTo>
                  <a:cubicBezTo>
                    <a:pt x="2399" y="4424"/>
                    <a:pt x="2997" y="4069"/>
                    <a:pt x="3533" y="3787"/>
                  </a:cubicBezTo>
                  <a:cubicBezTo>
                    <a:pt x="4792" y="3080"/>
                    <a:pt x="5869" y="2516"/>
                    <a:pt x="7122" y="681"/>
                  </a:cubicBezTo>
                  <a:close/>
                  <a:moveTo>
                    <a:pt x="14244" y="9575"/>
                  </a:moveTo>
                  <a:lnTo>
                    <a:pt x="14244" y="9293"/>
                  </a:lnTo>
                  <a:cubicBezTo>
                    <a:pt x="14244" y="7672"/>
                    <a:pt x="13823" y="6118"/>
                    <a:pt x="12986" y="5057"/>
                  </a:cubicBezTo>
                  <a:cubicBezTo>
                    <a:pt x="12210" y="3927"/>
                    <a:pt x="11133" y="3222"/>
                    <a:pt x="9874" y="3080"/>
                  </a:cubicBezTo>
                  <a:lnTo>
                    <a:pt x="9697" y="3080"/>
                  </a:lnTo>
                  <a:cubicBezTo>
                    <a:pt x="9515" y="3080"/>
                    <a:pt x="9396" y="3080"/>
                    <a:pt x="9219" y="3154"/>
                  </a:cubicBezTo>
                  <a:cubicBezTo>
                    <a:pt x="7960" y="3295"/>
                    <a:pt x="6826" y="3927"/>
                    <a:pt x="5988" y="4989"/>
                  </a:cubicBezTo>
                  <a:cubicBezTo>
                    <a:pt x="5151" y="6045"/>
                    <a:pt x="4672" y="7457"/>
                    <a:pt x="4610" y="9010"/>
                  </a:cubicBezTo>
                  <a:cubicBezTo>
                    <a:pt x="4610" y="9224"/>
                    <a:pt x="4610" y="9433"/>
                    <a:pt x="4672" y="9648"/>
                  </a:cubicBezTo>
                  <a:cubicBezTo>
                    <a:pt x="4730" y="10563"/>
                    <a:pt x="4911" y="11484"/>
                    <a:pt x="5327" y="12257"/>
                  </a:cubicBezTo>
                  <a:cubicBezTo>
                    <a:pt x="5687" y="12895"/>
                    <a:pt x="6165" y="13460"/>
                    <a:pt x="6826" y="13810"/>
                  </a:cubicBezTo>
                  <a:cubicBezTo>
                    <a:pt x="7601" y="14233"/>
                    <a:pt x="8438" y="14448"/>
                    <a:pt x="9276" y="14516"/>
                  </a:cubicBezTo>
                  <a:cubicBezTo>
                    <a:pt x="10233" y="14589"/>
                    <a:pt x="11133" y="14448"/>
                    <a:pt x="11908" y="13951"/>
                  </a:cubicBezTo>
                  <a:cubicBezTo>
                    <a:pt x="12746" y="13528"/>
                    <a:pt x="13406" y="12822"/>
                    <a:pt x="13766" y="11766"/>
                  </a:cubicBezTo>
                  <a:cubicBezTo>
                    <a:pt x="14005" y="11127"/>
                    <a:pt x="14182" y="10422"/>
                    <a:pt x="14244" y="9575"/>
                  </a:cubicBezTo>
                  <a:close/>
                  <a:moveTo>
                    <a:pt x="14062" y="11907"/>
                  </a:moveTo>
                  <a:cubicBezTo>
                    <a:pt x="14301" y="11269"/>
                    <a:pt x="14483" y="10495"/>
                    <a:pt x="14541" y="9648"/>
                  </a:cubicBezTo>
                  <a:lnTo>
                    <a:pt x="14541" y="9293"/>
                  </a:lnTo>
                  <a:cubicBezTo>
                    <a:pt x="14541" y="7598"/>
                    <a:pt x="14062" y="5978"/>
                    <a:pt x="13225" y="4774"/>
                  </a:cubicBezTo>
                  <a:cubicBezTo>
                    <a:pt x="12387" y="3645"/>
                    <a:pt x="11253" y="2872"/>
                    <a:pt x="9937" y="2798"/>
                  </a:cubicBezTo>
                  <a:cubicBezTo>
                    <a:pt x="9817" y="2798"/>
                    <a:pt x="9755" y="2730"/>
                    <a:pt x="9697" y="2730"/>
                  </a:cubicBezTo>
                  <a:cubicBezTo>
                    <a:pt x="9515" y="2730"/>
                    <a:pt x="9338" y="2798"/>
                    <a:pt x="9156" y="2798"/>
                  </a:cubicBezTo>
                  <a:cubicBezTo>
                    <a:pt x="7902" y="2940"/>
                    <a:pt x="6706" y="3645"/>
                    <a:pt x="5806" y="4774"/>
                  </a:cubicBezTo>
                  <a:cubicBezTo>
                    <a:pt x="4911" y="5904"/>
                    <a:pt x="4370" y="7389"/>
                    <a:pt x="4313" y="9010"/>
                  </a:cubicBezTo>
                  <a:cubicBezTo>
                    <a:pt x="4313" y="9224"/>
                    <a:pt x="4313" y="9433"/>
                    <a:pt x="4370" y="9648"/>
                  </a:cubicBezTo>
                  <a:cubicBezTo>
                    <a:pt x="4433" y="10637"/>
                    <a:pt x="4672" y="11624"/>
                    <a:pt x="5088" y="12398"/>
                  </a:cubicBezTo>
                  <a:cubicBezTo>
                    <a:pt x="5447" y="13104"/>
                    <a:pt x="5988" y="13742"/>
                    <a:pt x="6706" y="14092"/>
                  </a:cubicBezTo>
                  <a:cubicBezTo>
                    <a:pt x="7481" y="14589"/>
                    <a:pt x="8381" y="14798"/>
                    <a:pt x="9276" y="14872"/>
                  </a:cubicBezTo>
                  <a:cubicBezTo>
                    <a:pt x="10233" y="14939"/>
                    <a:pt x="11191" y="14730"/>
                    <a:pt x="12028" y="14307"/>
                  </a:cubicBezTo>
                  <a:cubicBezTo>
                    <a:pt x="12928" y="13810"/>
                    <a:pt x="13584" y="13036"/>
                    <a:pt x="14062" y="11907"/>
                  </a:cubicBezTo>
                  <a:close/>
                  <a:moveTo>
                    <a:pt x="9755" y="472"/>
                  </a:moveTo>
                  <a:cubicBezTo>
                    <a:pt x="7960" y="-590"/>
                    <a:pt x="6883" y="472"/>
                    <a:pt x="6883" y="472"/>
                  </a:cubicBezTo>
                  <a:cubicBezTo>
                    <a:pt x="5687" y="2233"/>
                    <a:pt x="4672" y="2798"/>
                    <a:pt x="3413" y="3504"/>
                  </a:cubicBezTo>
                  <a:cubicBezTo>
                    <a:pt x="2877" y="3787"/>
                    <a:pt x="2217" y="4142"/>
                    <a:pt x="1561" y="4634"/>
                  </a:cubicBezTo>
                  <a:cubicBezTo>
                    <a:pt x="364" y="5413"/>
                    <a:pt x="-57" y="6542"/>
                    <a:pt x="6" y="7881"/>
                  </a:cubicBezTo>
                  <a:cubicBezTo>
                    <a:pt x="63" y="9224"/>
                    <a:pt x="542" y="10704"/>
                    <a:pt x="1202" y="12189"/>
                  </a:cubicBezTo>
                  <a:cubicBezTo>
                    <a:pt x="1681" y="13245"/>
                    <a:pt x="1800" y="14307"/>
                    <a:pt x="1858" y="15295"/>
                  </a:cubicBezTo>
                  <a:cubicBezTo>
                    <a:pt x="2039" y="16916"/>
                    <a:pt x="2159" y="18401"/>
                    <a:pt x="4012" y="19739"/>
                  </a:cubicBezTo>
                  <a:cubicBezTo>
                    <a:pt x="5749" y="21010"/>
                    <a:pt x="7424" y="20377"/>
                    <a:pt x="8860" y="19881"/>
                  </a:cubicBezTo>
                  <a:cubicBezTo>
                    <a:pt x="9937" y="19457"/>
                    <a:pt x="10894" y="19107"/>
                    <a:pt x="11669" y="19598"/>
                  </a:cubicBezTo>
                  <a:cubicBezTo>
                    <a:pt x="12688" y="20163"/>
                    <a:pt x="13703" y="20586"/>
                    <a:pt x="14603" y="20518"/>
                  </a:cubicBezTo>
                  <a:cubicBezTo>
                    <a:pt x="15561" y="20445"/>
                    <a:pt x="16398" y="19812"/>
                    <a:pt x="16996" y="18401"/>
                  </a:cubicBezTo>
                  <a:cubicBezTo>
                    <a:pt x="17714" y="16633"/>
                    <a:pt x="18432" y="15577"/>
                    <a:pt x="19207" y="14375"/>
                  </a:cubicBezTo>
                  <a:cubicBezTo>
                    <a:pt x="19629" y="13669"/>
                    <a:pt x="20107" y="12963"/>
                    <a:pt x="20586" y="12116"/>
                  </a:cubicBezTo>
                  <a:cubicBezTo>
                    <a:pt x="21002" y="11410"/>
                    <a:pt x="21304" y="10495"/>
                    <a:pt x="21423" y="9507"/>
                  </a:cubicBezTo>
                  <a:cubicBezTo>
                    <a:pt x="21543" y="8660"/>
                    <a:pt x="21543" y="7813"/>
                    <a:pt x="21361" y="7033"/>
                  </a:cubicBezTo>
                  <a:cubicBezTo>
                    <a:pt x="21184" y="6260"/>
                    <a:pt x="20825" y="5622"/>
                    <a:pt x="20347" y="5198"/>
                  </a:cubicBezTo>
                  <a:cubicBezTo>
                    <a:pt x="20107" y="4989"/>
                    <a:pt x="19805" y="4848"/>
                    <a:pt x="19447" y="4848"/>
                  </a:cubicBezTo>
                  <a:cubicBezTo>
                    <a:pt x="18073" y="4566"/>
                    <a:pt x="17652" y="3719"/>
                    <a:pt x="17116" y="2872"/>
                  </a:cubicBezTo>
                  <a:cubicBezTo>
                    <a:pt x="16814" y="2375"/>
                    <a:pt x="16518" y="1810"/>
                    <a:pt x="16039" y="1386"/>
                  </a:cubicBezTo>
                  <a:cubicBezTo>
                    <a:pt x="15259" y="681"/>
                    <a:pt x="14062" y="754"/>
                    <a:pt x="12866" y="822"/>
                  </a:cubicBezTo>
                  <a:cubicBezTo>
                    <a:pt x="11731" y="895"/>
                    <a:pt x="10535" y="963"/>
                    <a:pt x="9755" y="47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7" name="Google Shape;4812;p38"/>
            <p:cNvSpPr/>
            <p:nvPr/>
          </p:nvSpPr>
          <p:spPr>
            <a:xfrm>
              <a:off x="1403512" y="1137374"/>
              <a:ext cx="206122" cy="210029"/>
            </a:xfrm>
            <a:custGeom>
              <a:avLst/>
              <a:gdLst/>
              <a:ahLst/>
              <a:cxnLst>
                <a:cxn ang="0">
                  <a:pos x="wd2" y="hd2"/>
                </a:cxn>
                <a:cxn ang="5400000">
                  <a:pos x="wd2" y="hd2"/>
                </a:cxn>
                <a:cxn ang="10800000">
                  <a:pos x="wd2" y="hd2"/>
                </a:cxn>
                <a:cxn ang="16200000">
                  <a:pos x="wd2" y="hd2"/>
                </a:cxn>
              </a:cxnLst>
              <a:rect l="0" t="0" r="r" b="b"/>
              <a:pathLst>
                <a:path w="21600" h="21277" extrusionOk="0">
                  <a:moveTo>
                    <a:pt x="21600" y="0"/>
                  </a:moveTo>
                  <a:lnTo>
                    <a:pt x="21600" y="1067"/>
                  </a:lnTo>
                  <a:cubicBezTo>
                    <a:pt x="21243" y="6105"/>
                    <a:pt x="17878" y="10080"/>
                    <a:pt x="14152" y="13305"/>
                  </a:cubicBezTo>
                  <a:lnTo>
                    <a:pt x="13409" y="14027"/>
                  </a:lnTo>
                  <a:cubicBezTo>
                    <a:pt x="12663" y="14745"/>
                    <a:pt x="11559" y="15467"/>
                    <a:pt x="10427" y="16185"/>
                  </a:cubicBezTo>
                  <a:lnTo>
                    <a:pt x="7448" y="18347"/>
                  </a:lnTo>
                  <a:cubicBezTo>
                    <a:pt x="6705" y="18720"/>
                    <a:pt x="6347" y="19065"/>
                    <a:pt x="5601" y="19442"/>
                  </a:cubicBezTo>
                  <a:cubicBezTo>
                    <a:pt x="4469" y="19787"/>
                    <a:pt x="1132" y="21600"/>
                    <a:pt x="0" y="21227"/>
                  </a:cubicBezTo>
                  <a:cubicBezTo>
                    <a:pt x="0" y="20882"/>
                    <a:pt x="389" y="20882"/>
                    <a:pt x="746" y="20882"/>
                  </a:cubicBezTo>
                  <a:cubicBezTo>
                    <a:pt x="2622" y="19787"/>
                    <a:pt x="4112" y="19065"/>
                    <a:pt x="5958" y="18347"/>
                  </a:cubicBezTo>
                  <a:lnTo>
                    <a:pt x="6705" y="17625"/>
                  </a:lnTo>
                  <a:lnTo>
                    <a:pt x="8194" y="16907"/>
                  </a:lnTo>
                  <a:cubicBezTo>
                    <a:pt x="8580" y="16562"/>
                    <a:pt x="9327" y="16185"/>
                    <a:pt x="9684" y="15840"/>
                  </a:cubicBezTo>
                  <a:cubicBezTo>
                    <a:pt x="9684" y="15840"/>
                    <a:pt x="10427" y="15467"/>
                    <a:pt x="10816" y="15122"/>
                  </a:cubicBezTo>
                  <a:lnTo>
                    <a:pt x="11173" y="14745"/>
                  </a:lnTo>
                  <a:lnTo>
                    <a:pt x="11559" y="14745"/>
                  </a:lnTo>
                  <a:cubicBezTo>
                    <a:pt x="11559" y="14400"/>
                    <a:pt x="11920" y="14400"/>
                    <a:pt x="12306" y="14027"/>
                  </a:cubicBezTo>
                  <a:lnTo>
                    <a:pt x="13049" y="13305"/>
                  </a:lnTo>
                  <a:cubicBezTo>
                    <a:pt x="14899" y="11865"/>
                    <a:pt x="16774" y="10080"/>
                    <a:pt x="18264" y="7922"/>
                  </a:cubicBezTo>
                  <a:cubicBezTo>
                    <a:pt x="18621" y="6827"/>
                    <a:pt x="19753" y="5387"/>
                    <a:pt x="20110" y="4320"/>
                  </a:cubicBezTo>
                  <a:cubicBezTo>
                    <a:pt x="20497" y="3602"/>
                    <a:pt x="20497" y="2880"/>
                    <a:pt x="20857" y="2162"/>
                  </a:cubicBezTo>
                  <a:cubicBezTo>
                    <a:pt x="20857" y="1785"/>
                    <a:pt x="21243" y="345"/>
                    <a:pt x="2160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8" name="Google Shape;4813;p38"/>
            <p:cNvSpPr/>
            <p:nvPr/>
          </p:nvSpPr>
          <p:spPr>
            <a:xfrm>
              <a:off x="1908128" y="1105261"/>
              <a:ext cx="104733" cy="184787"/>
            </a:xfrm>
            <a:custGeom>
              <a:avLst/>
              <a:gdLst/>
              <a:ahLst/>
              <a:cxnLst>
                <a:cxn ang="0">
                  <a:pos x="wd2" y="hd2"/>
                </a:cxn>
                <a:cxn ang="5400000">
                  <a:pos x="wd2" y="hd2"/>
                </a:cxn>
                <a:cxn ang="10800000">
                  <a:pos x="wd2" y="hd2"/>
                </a:cxn>
                <a:cxn ang="16200000">
                  <a:pos x="wd2" y="hd2"/>
                </a:cxn>
              </a:cxnLst>
              <a:rect l="0" t="0" r="r" b="b"/>
              <a:pathLst>
                <a:path w="21217" h="21600" extrusionOk="0">
                  <a:moveTo>
                    <a:pt x="20910" y="829"/>
                  </a:moveTo>
                  <a:lnTo>
                    <a:pt x="20910" y="2092"/>
                  </a:lnTo>
                  <a:lnTo>
                    <a:pt x="20157" y="3754"/>
                  </a:lnTo>
                  <a:cubicBezTo>
                    <a:pt x="18030" y="8308"/>
                    <a:pt x="10828" y="13292"/>
                    <a:pt x="5759" y="17046"/>
                  </a:cubicBezTo>
                  <a:lnTo>
                    <a:pt x="3632" y="19540"/>
                  </a:lnTo>
                  <a:cubicBezTo>
                    <a:pt x="2880" y="19938"/>
                    <a:pt x="2189" y="20369"/>
                    <a:pt x="2189" y="20767"/>
                  </a:cubicBezTo>
                  <a:lnTo>
                    <a:pt x="1443" y="21202"/>
                  </a:lnTo>
                  <a:lnTo>
                    <a:pt x="753" y="21202"/>
                  </a:lnTo>
                  <a:cubicBezTo>
                    <a:pt x="753" y="21600"/>
                    <a:pt x="753" y="21600"/>
                    <a:pt x="0" y="21600"/>
                  </a:cubicBezTo>
                  <a:cubicBezTo>
                    <a:pt x="0" y="21202"/>
                    <a:pt x="0" y="21202"/>
                    <a:pt x="753" y="20767"/>
                  </a:cubicBezTo>
                  <a:lnTo>
                    <a:pt x="1443" y="20369"/>
                  </a:lnTo>
                  <a:cubicBezTo>
                    <a:pt x="2880" y="18277"/>
                    <a:pt x="5759" y="15384"/>
                    <a:pt x="7948" y="13723"/>
                  </a:cubicBezTo>
                  <a:cubicBezTo>
                    <a:pt x="9391" y="12894"/>
                    <a:pt x="10082" y="12061"/>
                    <a:pt x="10828" y="11232"/>
                  </a:cubicBezTo>
                  <a:cubicBezTo>
                    <a:pt x="14398" y="8738"/>
                    <a:pt x="17278" y="6248"/>
                    <a:pt x="18720" y="3323"/>
                  </a:cubicBezTo>
                  <a:cubicBezTo>
                    <a:pt x="19467" y="1662"/>
                    <a:pt x="19467" y="1662"/>
                    <a:pt x="20910" y="0"/>
                  </a:cubicBezTo>
                  <a:cubicBezTo>
                    <a:pt x="21600" y="431"/>
                    <a:pt x="20910" y="431"/>
                    <a:pt x="20910" y="82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19" name="Google Shape;4814;p38"/>
            <p:cNvSpPr/>
            <p:nvPr/>
          </p:nvSpPr>
          <p:spPr>
            <a:xfrm>
              <a:off x="1535154" y="831755"/>
              <a:ext cx="81602" cy="1811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15" y="21600"/>
                    <a:pt x="19715" y="19498"/>
                    <a:pt x="18813" y="19059"/>
                  </a:cubicBezTo>
                  <a:cubicBezTo>
                    <a:pt x="15952" y="13123"/>
                    <a:pt x="13165" y="9733"/>
                    <a:pt x="6550" y="5086"/>
                  </a:cubicBezTo>
                  <a:cubicBezTo>
                    <a:pt x="5640" y="3797"/>
                    <a:pt x="0" y="406"/>
                    <a:pt x="0" y="0"/>
                  </a:cubicBezTo>
                  <a:cubicBezTo>
                    <a:pt x="1877" y="0"/>
                    <a:pt x="3763" y="1256"/>
                    <a:pt x="4665" y="1695"/>
                  </a:cubicBezTo>
                  <a:lnTo>
                    <a:pt x="4665" y="2102"/>
                  </a:lnTo>
                  <a:lnTo>
                    <a:pt x="8427" y="4240"/>
                  </a:lnTo>
                  <a:cubicBezTo>
                    <a:pt x="9402" y="5086"/>
                    <a:pt x="12190" y="7188"/>
                    <a:pt x="13165" y="8037"/>
                  </a:cubicBezTo>
                  <a:cubicBezTo>
                    <a:pt x="16927" y="11022"/>
                    <a:pt x="18813" y="14819"/>
                    <a:pt x="20690" y="18209"/>
                  </a:cubicBezTo>
                  <a:cubicBezTo>
                    <a:pt x="20690" y="18649"/>
                    <a:pt x="21600" y="21600"/>
                    <a:pt x="21600"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0" name="Google Shape;4815;p38"/>
            <p:cNvSpPr/>
            <p:nvPr/>
          </p:nvSpPr>
          <p:spPr>
            <a:xfrm>
              <a:off x="852845" y="1201353"/>
              <a:ext cx="74511" cy="1421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7" y="0"/>
                    <a:pt x="2065" y="518"/>
                    <a:pt x="2065" y="1078"/>
                  </a:cubicBezTo>
                  <a:lnTo>
                    <a:pt x="12362" y="9158"/>
                  </a:lnTo>
                  <a:cubicBezTo>
                    <a:pt x="14427" y="10800"/>
                    <a:pt x="16483" y="13478"/>
                    <a:pt x="18547" y="15638"/>
                  </a:cubicBezTo>
                  <a:cubicBezTo>
                    <a:pt x="18547" y="16198"/>
                    <a:pt x="21600" y="21036"/>
                    <a:pt x="21600" y="21600"/>
                  </a:cubicBezTo>
                  <a:cubicBezTo>
                    <a:pt x="20603" y="21600"/>
                    <a:pt x="20603" y="21036"/>
                    <a:pt x="19535" y="20518"/>
                  </a:cubicBezTo>
                  <a:cubicBezTo>
                    <a:pt x="19535" y="19958"/>
                    <a:pt x="18547" y="19440"/>
                    <a:pt x="18547" y="18876"/>
                  </a:cubicBezTo>
                  <a:cubicBezTo>
                    <a:pt x="17479" y="18358"/>
                    <a:pt x="17479" y="17280"/>
                    <a:pt x="16483" y="16198"/>
                  </a:cubicBezTo>
                  <a:cubicBezTo>
                    <a:pt x="14427" y="14556"/>
                    <a:pt x="11294" y="10800"/>
                    <a:pt x="9238" y="9718"/>
                  </a:cubicBezTo>
                  <a:lnTo>
                    <a:pt x="6185" y="6998"/>
                  </a:lnTo>
                  <a:cubicBezTo>
                    <a:pt x="4121" y="5398"/>
                    <a:pt x="2065" y="3238"/>
                    <a:pt x="997" y="159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1" name="Google Shape;4816;p38"/>
            <p:cNvSpPr/>
            <p:nvPr/>
          </p:nvSpPr>
          <p:spPr>
            <a:xfrm>
              <a:off x="924525" y="1016561"/>
              <a:ext cx="56249" cy="61300"/>
            </a:xfrm>
            <a:custGeom>
              <a:avLst/>
              <a:gdLst/>
              <a:ahLst/>
              <a:cxnLst>
                <a:cxn ang="0">
                  <a:pos x="wd2" y="hd2"/>
                </a:cxn>
                <a:cxn ang="5400000">
                  <a:pos x="wd2" y="hd2"/>
                </a:cxn>
                <a:cxn ang="10800000">
                  <a:pos x="wd2" y="hd2"/>
                </a:cxn>
                <a:cxn ang="16200000">
                  <a:pos x="wd2" y="hd2"/>
                </a:cxn>
              </a:cxnLst>
              <a:rect l="0" t="0" r="r" b="b"/>
              <a:pathLst>
                <a:path w="20069" h="19569" extrusionOk="0">
                  <a:moveTo>
                    <a:pt x="20069" y="9067"/>
                  </a:moveTo>
                  <a:cubicBezTo>
                    <a:pt x="18755" y="9067"/>
                    <a:pt x="17539" y="6803"/>
                    <a:pt x="16224" y="5627"/>
                  </a:cubicBezTo>
                  <a:cubicBezTo>
                    <a:pt x="13683" y="-8"/>
                    <a:pt x="4855" y="3354"/>
                    <a:pt x="3540" y="10165"/>
                  </a:cubicBezTo>
                  <a:cubicBezTo>
                    <a:pt x="2325" y="12429"/>
                    <a:pt x="3540" y="13605"/>
                    <a:pt x="4855" y="14702"/>
                  </a:cubicBezTo>
                  <a:cubicBezTo>
                    <a:pt x="6082" y="16966"/>
                    <a:pt x="7396" y="16966"/>
                    <a:pt x="9926" y="16966"/>
                  </a:cubicBezTo>
                  <a:cubicBezTo>
                    <a:pt x="12467" y="15878"/>
                    <a:pt x="14998" y="13605"/>
                    <a:pt x="16224" y="11341"/>
                  </a:cubicBezTo>
                  <a:cubicBezTo>
                    <a:pt x="16224" y="11341"/>
                    <a:pt x="16224" y="10165"/>
                    <a:pt x="17539" y="9067"/>
                  </a:cubicBezTo>
                  <a:cubicBezTo>
                    <a:pt x="20069" y="10165"/>
                    <a:pt x="17539" y="18142"/>
                    <a:pt x="9926" y="19240"/>
                  </a:cubicBezTo>
                  <a:cubicBezTo>
                    <a:pt x="6082" y="20416"/>
                    <a:pt x="3540" y="18142"/>
                    <a:pt x="2325" y="16966"/>
                  </a:cubicBezTo>
                  <a:cubicBezTo>
                    <a:pt x="-1531" y="12429"/>
                    <a:pt x="-217" y="6803"/>
                    <a:pt x="3540" y="3354"/>
                  </a:cubicBezTo>
                  <a:cubicBezTo>
                    <a:pt x="4855" y="2266"/>
                    <a:pt x="6082" y="2266"/>
                    <a:pt x="7396" y="1090"/>
                  </a:cubicBezTo>
                  <a:cubicBezTo>
                    <a:pt x="11153" y="-1184"/>
                    <a:pt x="17539" y="-8"/>
                    <a:pt x="20069" y="562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2" name="Google Shape;4817;p38"/>
            <p:cNvSpPr/>
            <p:nvPr/>
          </p:nvSpPr>
          <p:spPr>
            <a:xfrm>
              <a:off x="1764319" y="896277"/>
              <a:ext cx="52466" cy="56678"/>
            </a:xfrm>
            <a:custGeom>
              <a:avLst/>
              <a:gdLst/>
              <a:ahLst/>
              <a:cxnLst>
                <a:cxn ang="0">
                  <a:pos x="wd2" y="hd2"/>
                </a:cxn>
                <a:cxn ang="5400000">
                  <a:pos x="wd2" y="hd2"/>
                </a:cxn>
                <a:cxn ang="10800000">
                  <a:pos x="wd2" y="hd2"/>
                </a:cxn>
                <a:cxn ang="16200000">
                  <a:pos x="wd2" y="hd2"/>
                </a:cxn>
              </a:cxnLst>
              <a:rect l="0" t="0" r="r" b="b"/>
              <a:pathLst>
                <a:path w="19931" h="19135" extrusionOk="0">
                  <a:moveTo>
                    <a:pt x="14139" y="4615"/>
                  </a:moveTo>
                  <a:cubicBezTo>
                    <a:pt x="12845" y="4615"/>
                    <a:pt x="10139" y="967"/>
                    <a:pt x="6034" y="3361"/>
                  </a:cubicBezTo>
                  <a:cubicBezTo>
                    <a:pt x="3339" y="4615"/>
                    <a:pt x="3339" y="7009"/>
                    <a:pt x="3339" y="9414"/>
                  </a:cubicBezTo>
                  <a:cubicBezTo>
                    <a:pt x="2045" y="19012"/>
                    <a:pt x="8739" y="17757"/>
                    <a:pt x="14139" y="12959"/>
                  </a:cubicBezTo>
                  <a:cubicBezTo>
                    <a:pt x="15539" y="10564"/>
                    <a:pt x="16834" y="8160"/>
                    <a:pt x="14139" y="7009"/>
                  </a:cubicBezTo>
                  <a:cubicBezTo>
                    <a:pt x="14139" y="5765"/>
                    <a:pt x="12845" y="5765"/>
                    <a:pt x="14139" y="4615"/>
                  </a:cubicBezTo>
                  <a:close/>
                  <a:moveTo>
                    <a:pt x="19539" y="11808"/>
                  </a:moveTo>
                  <a:lnTo>
                    <a:pt x="18245" y="10564"/>
                  </a:lnTo>
                  <a:cubicBezTo>
                    <a:pt x="16834" y="14213"/>
                    <a:pt x="11434" y="19012"/>
                    <a:pt x="7445" y="19012"/>
                  </a:cubicBezTo>
                  <a:cubicBezTo>
                    <a:pt x="-661" y="20162"/>
                    <a:pt x="-661" y="12959"/>
                    <a:pt x="634" y="8160"/>
                  </a:cubicBezTo>
                  <a:cubicBezTo>
                    <a:pt x="634" y="5765"/>
                    <a:pt x="634" y="2210"/>
                    <a:pt x="3339" y="967"/>
                  </a:cubicBezTo>
                  <a:cubicBezTo>
                    <a:pt x="8739" y="-1438"/>
                    <a:pt x="14139" y="967"/>
                    <a:pt x="16834" y="4615"/>
                  </a:cubicBezTo>
                  <a:cubicBezTo>
                    <a:pt x="18245" y="5765"/>
                    <a:pt x="20939" y="10564"/>
                    <a:pt x="19539" y="1180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3" name="Google Shape;4818;p38"/>
            <p:cNvSpPr/>
            <p:nvPr/>
          </p:nvSpPr>
          <p:spPr>
            <a:xfrm>
              <a:off x="1364585" y="639880"/>
              <a:ext cx="145550" cy="56859"/>
            </a:xfrm>
            <a:custGeom>
              <a:avLst/>
              <a:gdLst/>
              <a:ahLst/>
              <a:cxnLst>
                <a:cxn ang="0">
                  <a:pos x="wd2" y="hd2"/>
                </a:cxn>
                <a:cxn ang="5400000">
                  <a:pos x="wd2" y="hd2"/>
                </a:cxn>
                <a:cxn ang="10800000">
                  <a:pos x="wd2" y="hd2"/>
                </a:cxn>
                <a:cxn ang="16200000">
                  <a:pos x="wd2" y="hd2"/>
                </a:cxn>
              </a:cxnLst>
              <a:rect l="0" t="0" r="r" b="b"/>
              <a:pathLst>
                <a:path w="21600" h="21600" extrusionOk="0">
                  <a:moveTo>
                    <a:pt x="506" y="0"/>
                  </a:moveTo>
                  <a:lnTo>
                    <a:pt x="1558" y="1295"/>
                  </a:lnTo>
                  <a:lnTo>
                    <a:pt x="4219" y="2694"/>
                  </a:lnTo>
                  <a:cubicBezTo>
                    <a:pt x="8943" y="8094"/>
                    <a:pt x="11053" y="12095"/>
                    <a:pt x="16324" y="16200"/>
                  </a:cubicBezTo>
                  <a:cubicBezTo>
                    <a:pt x="17928" y="17495"/>
                    <a:pt x="20037" y="18894"/>
                    <a:pt x="21094" y="20189"/>
                  </a:cubicBezTo>
                  <a:lnTo>
                    <a:pt x="21600" y="20189"/>
                  </a:lnTo>
                  <a:cubicBezTo>
                    <a:pt x="21600" y="21600"/>
                    <a:pt x="21600" y="21600"/>
                    <a:pt x="21094" y="21600"/>
                  </a:cubicBezTo>
                  <a:cubicBezTo>
                    <a:pt x="20037" y="21600"/>
                    <a:pt x="16875" y="20189"/>
                    <a:pt x="15272" y="18894"/>
                  </a:cubicBezTo>
                  <a:cubicBezTo>
                    <a:pt x="13709" y="17495"/>
                    <a:pt x="11600" y="16200"/>
                    <a:pt x="9996" y="13494"/>
                  </a:cubicBezTo>
                  <a:cubicBezTo>
                    <a:pt x="7381" y="10800"/>
                    <a:pt x="5271" y="6695"/>
                    <a:pt x="2615" y="3989"/>
                  </a:cubicBezTo>
                  <a:cubicBezTo>
                    <a:pt x="2109" y="3989"/>
                    <a:pt x="506" y="2694"/>
                    <a:pt x="0" y="1295"/>
                  </a:cubicBezTo>
                  <a:cubicBezTo>
                    <a:pt x="0" y="0"/>
                    <a:pt x="0" y="1295"/>
                    <a:pt x="506"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4" name="Google Shape;4819;p38"/>
            <p:cNvSpPr/>
            <p:nvPr/>
          </p:nvSpPr>
          <p:spPr>
            <a:xfrm>
              <a:off x="1756340" y="990587"/>
              <a:ext cx="48884" cy="53218"/>
            </a:xfrm>
            <a:custGeom>
              <a:avLst/>
              <a:gdLst/>
              <a:ahLst/>
              <a:cxnLst>
                <a:cxn ang="0">
                  <a:pos x="wd2" y="hd2"/>
                </a:cxn>
                <a:cxn ang="5400000">
                  <a:pos x="wd2" y="hd2"/>
                </a:cxn>
                <a:cxn ang="10800000">
                  <a:pos x="wd2" y="hd2"/>
                </a:cxn>
                <a:cxn ang="16200000">
                  <a:pos x="wd2" y="hd2"/>
                </a:cxn>
              </a:cxnLst>
              <a:rect l="0" t="0" r="r" b="b"/>
              <a:pathLst>
                <a:path w="21230" h="17057" extrusionOk="0">
                  <a:moveTo>
                    <a:pt x="18150" y="3762"/>
                  </a:moveTo>
                  <a:cubicBezTo>
                    <a:pt x="11977" y="2581"/>
                    <a:pt x="15057" y="3762"/>
                    <a:pt x="11977" y="3762"/>
                  </a:cubicBezTo>
                  <a:lnTo>
                    <a:pt x="11977" y="2581"/>
                  </a:lnTo>
                  <a:lnTo>
                    <a:pt x="5803" y="2581"/>
                  </a:lnTo>
                  <a:cubicBezTo>
                    <a:pt x="4190" y="3762"/>
                    <a:pt x="4190" y="4864"/>
                    <a:pt x="4190" y="6045"/>
                  </a:cubicBezTo>
                  <a:cubicBezTo>
                    <a:pt x="2710" y="13977"/>
                    <a:pt x="5803" y="17431"/>
                    <a:pt x="13457" y="10602"/>
                  </a:cubicBezTo>
                  <a:cubicBezTo>
                    <a:pt x="15057" y="9421"/>
                    <a:pt x="18150" y="6045"/>
                    <a:pt x="18150" y="3762"/>
                  </a:cubicBezTo>
                  <a:close/>
                  <a:moveTo>
                    <a:pt x="21230" y="4864"/>
                  </a:moveTo>
                  <a:cubicBezTo>
                    <a:pt x="19630" y="9421"/>
                    <a:pt x="15057" y="12875"/>
                    <a:pt x="11977" y="15158"/>
                  </a:cubicBezTo>
                  <a:cubicBezTo>
                    <a:pt x="5803" y="18533"/>
                    <a:pt x="1110" y="17431"/>
                    <a:pt x="1110" y="11694"/>
                  </a:cubicBezTo>
                  <a:cubicBezTo>
                    <a:pt x="-370" y="9421"/>
                    <a:pt x="-370" y="6045"/>
                    <a:pt x="1110" y="3762"/>
                  </a:cubicBezTo>
                  <a:cubicBezTo>
                    <a:pt x="4190" y="-3067"/>
                    <a:pt x="15057" y="1489"/>
                    <a:pt x="16537" y="1489"/>
                  </a:cubicBezTo>
                  <a:cubicBezTo>
                    <a:pt x="18150" y="1489"/>
                    <a:pt x="19630" y="1489"/>
                    <a:pt x="21230" y="258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5" name="Google Shape;4820;p38"/>
            <p:cNvSpPr/>
            <p:nvPr/>
          </p:nvSpPr>
          <p:spPr>
            <a:xfrm>
              <a:off x="1832015" y="796235"/>
              <a:ext cx="94715" cy="89300"/>
            </a:xfrm>
            <a:custGeom>
              <a:avLst/>
              <a:gdLst/>
              <a:ahLst/>
              <a:cxnLst>
                <a:cxn ang="0">
                  <a:pos x="wd2" y="hd2"/>
                </a:cxn>
                <a:cxn ang="5400000">
                  <a:pos x="wd2" y="hd2"/>
                </a:cxn>
                <a:cxn ang="10800000">
                  <a:pos x="wd2" y="hd2"/>
                </a:cxn>
                <a:cxn ang="16200000">
                  <a:pos x="wd2" y="hd2"/>
                </a:cxn>
              </a:cxnLst>
              <a:rect l="0" t="0" r="r" b="b"/>
              <a:pathLst>
                <a:path w="20561" h="20880" extrusionOk="0">
                  <a:moveTo>
                    <a:pt x="356" y="0"/>
                  </a:moveTo>
                  <a:cubicBezTo>
                    <a:pt x="1096" y="0"/>
                    <a:pt x="1096" y="797"/>
                    <a:pt x="1902" y="797"/>
                  </a:cubicBezTo>
                  <a:lnTo>
                    <a:pt x="1902" y="1658"/>
                  </a:lnTo>
                  <a:cubicBezTo>
                    <a:pt x="2642" y="4120"/>
                    <a:pt x="4988" y="6647"/>
                    <a:pt x="6527" y="7444"/>
                  </a:cubicBezTo>
                  <a:cubicBezTo>
                    <a:pt x="9613" y="11629"/>
                    <a:pt x="13438" y="15750"/>
                    <a:pt x="18070" y="18276"/>
                  </a:cubicBezTo>
                  <a:cubicBezTo>
                    <a:pt x="18870" y="19073"/>
                    <a:pt x="21156" y="20739"/>
                    <a:pt x="20416" y="20739"/>
                  </a:cubicBezTo>
                  <a:cubicBezTo>
                    <a:pt x="18870" y="21600"/>
                    <a:pt x="14245" y="18276"/>
                    <a:pt x="13438" y="17415"/>
                  </a:cubicBezTo>
                  <a:cubicBezTo>
                    <a:pt x="8813" y="14091"/>
                    <a:pt x="2642" y="7444"/>
                    <a:pt x="356" y="1658"/>
                  </a:cubicBezTo>
                  <a:cubicBezTo>
                    <a:pt x="356" y="797"/>
                    <a:pt x="-444" y="797"/>
                    <a:pt x="356"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6" name="Google Shape;4821;p38"/>
            <p:cNvSpPr/>
            <p:nvPr/>
          </p:nvSpPr>
          <p:spPr>
            <a:xfrm>
              <a:off x="1684386" y="1503257"/>
              <a:ext cx="81603" cy="85896"/>
            </a:xfrm>
            <a:custGeom>
              <a:avLst/>
              <a:gdLst/>
              <a:ahLst/>
              <a:cxnLst>
                <a:cxn ang="0">
                  <a:pos x="wd2" y="hd2"/>
                </a:cxn>
                <a:cxn ang="5400000">
                  <a:pos x="wd2" y="hd2"/>
                </a:cxn>
                <a:cxn ang="10800000">
                  <a:pos x="wd2" y="hd2"/>
                </a:cxn>
                <a:cxn ang="16200000">
                  <a:pos x="wd2" y="hd2"/>
                </a:cxn>
              </a:cxnLst>
              <a:rect l="0" t="0" r="r" b="b"/>
              <a:pathLst>
                <a:path w="21600" h="20854" extrusionOk="0">
                  <a:moveTo>
                    <a:pt x="2787" y="18149"/>
                  </a:moveTo>
                  <a:lnTo>
                    <a:pt x="3771" y="18149"/>
                  </a:lnTo>
                  <a:cubicBezTo>
                    <a:pt x="5648" y="17255"/>
                    <a:pt x="4673" y="17255"/>
                    <a:pt x="5648" y="16427"/>
                  </a:cubicBezTo>
                  <a:cubicBezTo>
                    <a:pt x="7533" y="15525"/>
                    <a:pt x="7533" y="14698"/>
                    <a:pt x="9410" y="13804"/>
                  </a:cubicBezTo>
                  <a:cubicBezTo>
                    <a:pt x="11296" y="12075"/>
                    <a:pt x="15058" y="8624"/>
                    <a:pt x="16935" y="6075"/>
                  </a:cubicBezTo>
                  <a:cubicBezTo>
                    <a:pt x="16935" y="5173"/>
                    <a:pt x="17837" y="5173"/>
                    <a:pt x="17837" y="4345"/>
                  </a:cubicBezTo>
                  <a:cubicBezTo>
                    <a:pt x="18821" y="3451"/>
                    <a:pt x="20698" y="0"/>
                    <a:pt x="21600" y="0"/>
                  </a:cubicBezTo>
                  <a:cubicBezTo>
                    <a:pt x="21600" y="1722"/>
                    <a:pt x="18821" y="6075"/>
                    <a:pt x="17837" y="7796"/>
                  </a:cubicBezTo>
                  <a:cubicBezTo>
                    <a:pt x="15058" y="12075"/>
                    <a:pt x="12198" y="14698"/>
                    <a:pt x="7533" y="18149"/>
                  </a:cubicBezTo>
                  <a:cubicBezTo>
                    <a:pt x="6550" y="18149"/>
                    <a:pt x="1885" y="21600"/>
                    <a:pt x="0" y="20706"/>
                  </a:cubicBezTo>
                  <a:cubicBezTo>
                    <a:pt x="0" y="19878"/>
                    <a:pt x="1885" y="18984"/>
                    <a:pt x="2787" y="1814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7" name="Google Shape;4822;p38"/>
            <p:cNvSpPr/>
            <p:nvPr/>
          </p:nvSpPr>
          <p:spPr>
            <a:xfrm>
              <a:off x="1474060" y="1169210"/>
              <a:ext cx="75835" cy="78804"/>
            </a:xfrm>
            <a:custGeom>
              <a:avLst/>
              <a:gdLst/>
              <a:ahLst/>
              <a:cxnLst>
                <a:cxn ang="0">
                  <a:pos x="wd2" y="hd2"/>
                </a:cxn>
                <a:cxn ang="5400000">
                  <a:pos x="wd2" y="hd2"/>
                </a:cxn>
                <a:cxn ang="10800000">
                  <a:pos x="wd2" y="hd2"/>
                </a:cxn>
                <a:cxn ang="16200000">
                  <a:pos x="wd2" y="hd2"/>
                </a:cxn>
              </a:cxnLst>
              <a:rect l="0" t="0" r="r" b="b"/>
              <a:pathLst>
                <a:path w="20073" h="20789" extrusionOk="0">
                  <a:moveTo>
                    <a:pt x="6762" y="16878"/>
                  </a:moveTo>
                  <a:lnTo>
                    <a:pt x="6762" y="17850"/>
                  </a:lnTo>
                  <a:cubicBezTo>
                    <a:pt x="5787" y="17850"/>
                    <a:pt x="1122" y="21600"/>
                    <a:pt x="139" y="20628"/>
                  </a:cubicBezTo>
                  <a:cubicBezTo>
                    <a:pt x="-763" y="20628"/>
                    <a:pt x="3000" y="17850"/>
                    <a:pt x="3902" y="16878"/>
                  </a:cubicBezTo>
                  <a:lnTo>
                    <a:pt x="5787" y="14999"/>
                  </a:lnTo>
                  <a:cubicBezTo>
                    <a:pt x="9549" y="11249"/>
                    <a:pt x="14287" y="6601"/>
                    <a:pt x="17074" y="2851"/>
                  </a:cubicBezTo>
                  <a:cubicBezTo>
                    <a:pt x="18050" y="1879"/>
                    <a:pt x="18960" y="0"/>
                    <a:pt x="19935" y="0"/>
                  </a:cubicBezTo>
                  <a:cubicBezTo>
                    <a:pt x="20837" y="980"/>
                    <a:pt x="17074" y="5629"/>
                    <a:pt x="16172" y="7500"/>
                  </a:cubicBezTo>
                  <a:cubicBezTo>
                    <a:pt x="12410" y="12229"/>
                    <a:pt x="11435" y="12229"/>
                    <a:pt x="7664" y="15979"/>
                  </a:cubicBezTo>
                  <a:cubicBezTo>
                    <a:pt x="7664" y="16878"/>
                    <a:pt x="7664" y="16878"/>
                    <a:pt x="6762" y="1687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8" name="Google Shape;4823;p38"/>
            <p:cNvSpPr/>
            <p:nvPr/>
          </p:nvSpPr>
          <p:spPr>
            <a:xfrm>
              <a:off x="1421441" y="1565691"/>
              <a:ext cx="106967" cy="20959"/>
            </a:xfrm>
            <a:custGeom>
              <a:avLst/>
              <a:gdLst/>
              <a:ahLst/>
              <a:cxnLst>
                <a:cxn ang="0">
                  <a:pos x="wd2" y="hd2"/>
                </a:cxn>
                <a:cxn ang="5400000">
                  <a:pos x="wd2" y="hd2"/>
                </a:cxn>
                <a:cxn ang="10800000">
                  <a:pos x="wd2" y="hd2"/>
                </a:cxn>
                <a:cxn ang="16200000">
                  <a:pos x="wd2" y="hd2"/>
                </a:cxn>
              </a:cxnLst>
              <a:rect l="0" t="0" r="r" b="b"/>
              <a:pathLst>
                <a:path w="20998" h="18294" extrusionOk="0">
                  <a:moveTo>
                    <a:pt x="1392" y="7539"/>
                  </a:moveTo>
                  <a:lnTo>
                    <a:pt x="0" y="7539"/>
                  </a:lnTo>
                  <a:cubicBezTo>
                    <a:pt x="0" y="4564"/>
                    <a:pt x="0" y="4564"/>
                    <a:pt x="669" y="1322"/>
                  </a:cubicBezTo>
                  <a:cubicBezTo>
                    <a:pt x="2790" y="-1653"/>
                    <a:pt x="8371" y="1322"/>
                    <a:pt x="10432" y="1322"/>
                  </a:cubicBezTo>
                  <a:cubicBezTo>
                    <a:pt x="12554" y="4564"/>
                    <a:pt x="14621" y="4564"/>
                    <a:pt x="16742" y="7539"/>
                  </a:cubicBezTo>
                  <a:cubicBezTo>
                    <a:pt x="17411" y="7539"/>
                    <a:pt x="21600" y="13756"/>
                    <a:pt x="20925" y="16972"/>
                  </a:cubicBezTo>
                  <a:cubicBezTo>
                    <a:pt x="20925" y="19947"/>
                    <a:pt x="18810" y="16972"/>
                    <a:pt x="18810" y="16972"/>
                  </a:cubicBezTo>
                  <a:cubicBezTo>
                    <a:pt x="15344" y="13756"/>
                    <a:pt x="3459" y="4564"/>
                    <a:pt x="1392" y="753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29" name="Google Shape;4824;p38"/>
            <p:cNvSpPr/>
            <p:nvPr/>
          </p:nvSpPr>
          <p:spPr>
            <a:xfrm>
              <a:off x="1834996" y="954592"/>
              <a:ext cx="44706" cy="36657"/>
            </a:xfrm>
            <a:custGeom>
              <a:avLst/>
              <a:gdLst/>
              <a:ahLst/>
              <a:cxnLst>
                <a:cxn ang="0">
                  <a:pos x="wd2" y="hd2"/>
                </a:cxn>
                <a:cxn ang="5400000">
                  <a:pos x="wd2" y="hd2"/>
                </a:cxn>
                <a:cxn ang="10800000">
                  <a:pos x="wd2" y="hd2"/>
                </a:cxn>
                <a:cxn ang="16200000">
                  <a:pos x="wd2" y="hd2"/>
                </a:cxn>
              </a:cxnLst>
              <a:rect l="0" t="0" r="r" b="b"/>
              <a:pathLst>
                <a:path w="15100" h="17193" extrusionOk="0">
                  <a:moveTo>
                    <a:pt x="11554" y="10653"/>
                  </a:moveTo>
                  <a:cubicBezTo>
                    <a:pt x="12705" y="9055"/>
                    <a:pt x="11554" y="7327"/>
                    <a:pt x="11554" y="7327"/>
                  </a:cubicBezTo>
                  <a:cubicBezTo>
                    <a:pt x="10299" y="5728"/>
                    <a:pt x="10299" y="2387"/>
                    <a:pt x="7903" y="3986"/>
                  </a:cubicBezTo>
                  <a:cubicBezTo>
                    <a:pt x="5498" y="5728"/>
                    <a:pt x="-454" y="10653"/>
                    <a:pt x="6752" y="12395"/>
                  </a:cubicBezTo>
                  <a:cubicBezTo>
                    <a:pt x="7903" y="12395"/>
                    <a:pt x="11554" y="12395"/>
                    <a:pt x="11554" y="10653"/>
                  </a:cubicBezTo>
                  <a:close/>
                  <a:moveTo>
                    <a:pt x="15100" y="9055"/>
                  </a:moveTo>
                  <a:cubicBezTo>
                    <a:pt x="13949" y="10653"/>
                    <a:pt x="13949" y="13994"/>
                    <a:pt x="12705" y="15722"/>
                  </a:cubicBezTo>
                  <a:cubicBezTo>
                    <a:pt x="5498" y="20661"/>
                    <a:pt x="-6500" y="12395"/>
                    <a:pt x="4347" y="2387"/>
                  </a:cubicBezTo>
                  <a:cubicBezTo>
                    <a:pt x="6752" y="659"/>
                    <a:pt x="9148" y="-939"/>
                    <a:pt x="11554" y="659"/>
                  </a:cubicBezTo>
                  <a:cubicBezTo>
                    <a:pt x="12705" y="2387"/>
                    <a:pt x="15100" y="5728"/>
                    <a:pt x="15100" y="905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0" name="Google Shape;4825;p38"/>
            <p:cNvSpPr/>
            <p:nvPr/>
          </p:nvSpPr>
          <p:spPr>
            <a:xfrm>
              <a:off x="898926" y="1104369"/>
              <a:ext cx="43371" cy="43537"/>
            </a:xfrm>
            <a:custGeom>
              <a:avLst/>
              <a:gdLst/>
              <a:ahLst/>
              <a:cxnLst>
                <a:cxn ang="0">
                  <a:pos x="wd2" y="hd2"/>
                </a:cxn>
                <a:cxn ang="5400000">
                  <a:pos x="wd2" y="hd2"/>
                </a:cxn>
                <a:cxn ang="10800000">
                  <a:pos x="wd2" y="hd2"/>
                </a:cxn>
                <a:cxn ang="16200000">
                  <a:pos x="wd2" y="hd2"/>
                </a:cxn>
              </a:cxnLst>
              <a:rect l="0" t="0" r="r" b="b"/>
              <a:pathLst>
                <a:path w="20221" h="20406" extrusionOk="0">
                  <a:moveTo>
                    <a:pt x="18279" y="10405"/>
                  </a:moveTo>
                  <a:cubicBezTo>
                    <a:pt x="16561" y="8807"/>
                    <a:pt x="18279" y="5469"/>
                    <a:pt x="14973" y="3742"/>
                  </a:cubicBezTo>
                  <a:cubicBezTo>
                    <a:pt x="11652" y="3742"/>
                    <a:pt x="3307" y="8807"/>
                    <a:pt x="5024" y="12146"/>
                  </a:cubicBezTo>
                  <a:cubicBezTo>
                    <a:pt x="5024" y="13743"/>
                    <a:pt x="6627" y="17067"/>
                    <a:pt x="9934" y="17067"/>
                  </a:cubicBezTo>
                  <a:cubicBezTo>
                    <a:pt x="14973" y="17067"/>
                    <a:pt x="16561" y="15470"/>
                    <a:pt x="16561" y="17067"/>
                  </a:cubicBezTo>
                  <a:cubicBezTo>
                    <a:pt x="18279" y="20406"/>
                    <a:pt x="11652" y="20406"/>
                    <a:pt x="9934" y="20406"/>
                  </a:cubicBezTo>
                  <a:lnTo>
                    <a:pt x="8345" y="20406"/>
                  </a:lnTo>
                  <a:cubicBezTo>
                    <a:pt x="3307" y="18809"/>
                    <a:pt x="0" y="15470"/>
                    <a:pt x="0" y="10405"/>
                  </a:cubicBezTo>
                  <a:cubicBezTo>
                    <a:pt x="1718" y="5469"/>
                    <a:pt x="6627" y="2145"/>
                    <a:pt x="9934" y="418"/>
                  </a:cubicBezTo>
                  <a:cubicBezTo>
                    <a:pt x="16561" y="-1194"/>
                    <a:pt x="21600" y="2145"/>
                    <a:pt x="19882" y="5469"/>
                  </a:cubicBezTo>
                  <a:cubicBezTo>
                    <a:pt x="19882" y="7080"/>
                    <a:pt x="19882" y="10405"/>
                    <a:pt x="18279" y="1040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1" name="Google Shape;4826;p38"/>
            <p:cNvSpPr/>
            <p:nvPr/>
          </p:nvSpPr>
          <p:spPr>
            <a:xfrm>
              <a:off x="1082829" y="1056780"/>
              <a:ext cx="19685" cy="96520"/>
            </a:xfrm>
            <a:custGeom>
              <a:avLst/>
              <a:gdLst/>
              <a:ahLst/>
              <a:cxnLst>
                <a:cxn ang="0">
                  <a:pos x="wd2" y="hd2"/>
                </a:cxn>
                <a:cxn ang="5400000">
                  <a:pos x="wd2" y="hd2"/>
                </a:cxn>
                <a:cxn ang="10800000">
                  <a:pos x="wd2" y="hd2"/>
                </a:cxn>
                <a:cxn ang="16200000">
                  <a:pos x="wd2" y="hd2"/>
                </a:cxn>
              </a:cxnLst>
              <a:rect l="0" t="0" r="r" b="b"/>
              <a:pathLst>
                <a:path w="17203" h="19553" extrusionOk="0">
                  <a:moveTo>
                    <a:pt x="770" y="1929"/>
                  </a:moveTo>
                  <a:cubicBezTo>
                    <a:pt x="770" y="1182"/>
                    <a:pt x="3990" y="-951"/>
                    <a:pt x="6969" y="486"/>
                  </a:cubicBezTo>
                  <a:lnTo>
                    <a:pt x="6969" y="2619"/>
                  </a:lnTo>
                  <a:cubicBezTo>
                    <a:pt x="6969" y="4808"/>
                    <a:pt x="6969" y="6245"/>
                    <a:pt x="10215" y="8378"/>
                  </a:cubicBezTo>
                  <a:cubicBezTo>
                    <a:pt x="10215" y="9821"/>
                    <a:pt x="10215" y="11258"/>
                    <a:pt x="13194" y="12701"/>
                  </a:cubicBezTo>
                  <a:cubicBezTo>
                    <a:pt x="13194" y="14137"/>
                    <a:pt x="16414" y="16327"/>
                    <a:pt x="16414" y="17769"/>
                  </a:cubicBezTo>
                  <a:cubicBezTo>
                    <a:pt x="19392" y="19896"/>
                    <a:pt x="13194" y="20649"/>
                    <a:pt x="10215" y="17017"/>
                  </a:cubicBezTo>
                  <a:cubicBezTo>
                    <a:pt x="3990" y="12701"/>
                    <a:pt x="-2208" y="6941"/>
                    <a:pt x="770" y="192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2" name="Google Shape;4827;p38"/>
            <p:cNvSpPr/>
            <p:nvPr/>
          </p:nvSpPr>
          <p:spPr>
            <a:xfrm>
              <a:off x="1526580" y="1164772"/>
              <a:ext cx="49170" cy="72558"/>
            </a:xfrm>
            <a:custGeom>
              <a:avLst/>
              <a:gdLst/>
              <a:ahLst/>
              <a:cxnLst>
                <a:cxn ang="0">
                  <a:pos x="wd2" y="hd2"/>
                </a:cxn>
                <a:cxn ang="5400000">
                  <a:pos x="wd2" y="hd2"/>
                </a:cxn>
                <a:cxn ang="10800000">
                  <a:pos x="wd2" y="hd2"/>
                </a:cxn>
                <a:cxn ang="16200000">
                  <a:pos x="wd2" y="hd2"/>
                </a:cxn>
              </a:cxnLst>
              <a:rect l="0" t="0" r="r" b="b"/>
              <a:pathLst>
                <a:path w="19870" h="20050" extrusionOk="0">
                  <a:moveTo>
                    <a:pt x="586" y="18907"/>
                  </a:moveTo>
                  <a:cubicBezTo>
                    <a:pt x="586" y="17966"/>
                    <a:pt x="3464" y="14979"/>
                    <a:pt x="4841" y="14037"/>
                  </a:cubicBezTo>
                  <a:cubicBezTo>
                    <a:pt x="7720" y="11051"/>
                    <a:pt x="12074" y="7123"/>
                    <a:pt x="13464" y="4213"/>
                  </a:cubicBezTo>
                  <a:lnTo>
                    <a:pt x="16330" y="2253"/>
                  </a:lnTo>
                  <a:cubicBezTo>
                    <a:pt x="16330" y="1227"/>
                    <a:pt x="17819" y="-733"/>
                    <a:pt x="19208" y="285"/>
                  </a:cubicBezTo>
                  <a:cubicBezTo>
                    <a:pt x="20697" y="285"/>
                    <a:pt x="19208" y="1227"/>
                    <a:pt x="19208" y="1227"/>
                  </a:cubicBezTo>
                  <a:cubicBezTo>
                    <a:pt x="19208" y="4213"/>
                    <a:pt x="13464" y="10109"/>
                    <a:pt x="10586" y="12069"/>
                  </a:cubicBezTo>
                  <a:cubicBezTo>
                    <a:pt x="9208" y="14037"/>
                    <a:pt x="4841" y="17966"/>
                    <a:pt x="3464" y="18907"/>
                  </a:cubicBezTo>
                  <a:cubicBezTo>
                    <a:pt x="586" y="20867"/>
                    <a:pt x="-903" y="19925"/>
                    <a:pt x="586" y="1890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3" name="Google Shape;4828;p38"/>
            <p:cNvSpPr/>
            <p:nvPr/>
          </p:nvSpPr>
          <p:spPr>
            <a:xfrm>
              <a:off x="1577465" y="1240281"/>
              <a:ext cx="53930" cy="61244"/>
            </a:xfrm>
            <a:custGeom>
              <a:avLst/>
              <a:gdLst/>
              <a:ahLst/>
              <a:cxnLst>
                <a:cxn ang="0">
                  <a:pos x="wd2" y="hd2"/>
                </a:cxn>
                <a:cxn ang="5400000">
                  <a:pos x="wd2" y="hd2"/>
                </a:cxn>
                <a:cxn ang="10800000">
                  <a:pos x="wd2" y="hd2"/>
                </a:cxn>
                <a:cxn ang="16200000">
                  <a:pos x="wd2" y="hd2"/>
                </a:cxn>
              </a:cxnLst>
              <a:rect l="0" t="0" r="r" b="b"/>
              <a:pathLst>
                <a:path w="19241" h="20676" extrusionOk="0">
                  <a:moveTo>
                    <a:pt x="117" y="20450"/>
                  </a:moveTo>
                  <a:cubicBezTo>
                    <a:pt x="-1197" y="19195"/>
                    <a:pt x="8946" y="10852"/>
                    <a:pt x="8946" y="9598"/>
                  </a:cubicBezTo>
                  <a:cubicBezTo>
                    <a:pt x="10260" y="8447"/>
                    <a:pt x="12790" y="7203"/>
                    <a:pt x="14017" y="4799"/>
                  </a:cubicBezTo>
                  <a:cubicBezTo>
                    <a:pt x="15332" y="3648"/>
                    <a:pt x="17862" y="0"/>
                    <a:pt x="19089" y="0"/>
                  </a:cubicBezTo>
                  <a:cubicBezTo>
                    <a:pt x="20403" y="3648"/>
                    <a:pt x="12790" y="10852"/>
                    <a:pt x="11476" y="12002"/>
                  </a:cubicBezTo>
                  <a:cubicBezTo>
                    <a:pt x="8946" y="13246"/>
                    <a:pt x="7719" y="15651"/>
                    <a:pt x="6405" y="16801"/>
                  </a:cubicBezTo>
                  <a:cubicBezTo>
                    <a:pt x="5189" y="18045"/>
                    <a:pt x="1333" y="21600"/>
                    <a:pt x="117" y="2045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4" name="Google Shape;4829;p38"/>
            <p:cNvSpPr/>
            <p:nvPr/>
          </p:nvSpPr>
          <p:spPr>
            <a:xfrm>
              <a:off x="1926057" y="1143840"/>
              <a:ext cx="47113" cy="62457"/>
            </a:xfrm>
            <a:custGeom>
              <a:avLst/>
              <a:gdLst/>
              <a:ahLst/>
              <a:cxnLst>
                <a:cxn ang="0">
                  <a:pos x="wd2" y="hd2"/>
                </a:cxn>
                <a:cxn ang="5400000">
                  <a:pos x="wd2" y="hd2"/>
                </a:cxn>
                <a:cxn ang="10800000">
                  <a:pos x="wd2" y="hd2"/>
                </a:cxn>
                <a:cxn ang="16200000">
                  <a:pos x="wd2" y="hd2"/>
                </a:cxn>
              </a:cxnLst>
              <a:rect l="0" t="0" r="r" b="b"/>
              <a:pathLst>
                <a:path w="20461" h="19937" extrusionOk="0">
                  <a:moveTo>
                    <a:pt x="0" y="18360"/>
                  </a:moveTo>
                  <a:cubicBezTo>
                    <a:pt x="1480" y="16086"/>
                    <a:pt x="12347" y="7011"/>
                    <a:pt x="15427" y="3562"/>
                  </a:cubicBezTo>
                  <a:cubicBezTo>
                    <a:pt x="16907" y="2474"/>
                    <a:pt x="16907" y="1298"/>
                    <a:pt x="18520" y="1298"/>
                  </a:cubicBezTo>
                  <a:cubicBezTo>
                    <a:pt x="18520" y="210"/>
                    <a:pt x="21600" y="-976"/>
                    <a:pt x="20000" y="1298"/>
                  </a:cubicBezTo>
                  <a:cubicBezTo>
                    <a:pt x="20000" y="3562"/>
                    <a:pt x="13827" y="10373"/>
                    <a:pt x="10733" y="12637"/>
                  </a:cubicBezTo>
                  <a:cubicBezTo>
                    <a:pt x="10733" y="12637"/>
                    <a:pt x="3080" y="19448"/>
                    <a:pt x="1480" y="19448"/>
                  </a:cubicBezTo>
                  <a:cubicBezTo>
                    <a:pt x="0" y="20624"/>
                    <a:pt x="0" y="19448"/>
                    <a:pt x="0" y="1836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5" name="Google Shape;4830;p38"/>
            <p:cNvSpPr/>
            <p:nvPr/>
          </p:nvSpPr>
          <p:spPr>
            <a:xfrm>
              <a:off x="1449869" y="1264536"/>
              <a:ext cx="50418" cy="36986"/>
            </a:xfrm>
            <a:custGeom>
              <a:avLst/>
              <a:gdLst/>
              <a:ahLst/>
              <a:cxnLst>
                <a:cxn ang="0">
                  <a:pos x="wd2" y="hd2"/>
                </a:cxn>
                <a:cxn ang="5400000">
                  <a:pos x="wd2" y="hd2"/>
                </a:cxn>
                <a:cxn ang="10800000">
                  <a:pos x="wd2" y="hd2"/>
                </a:cxn>
                <a:cxn ang="16200000">
                  <a:pos x="wd2" y="hd2"/>
                </a:cxn>
              </a:cxnLst>
              <a:rect l="0" t="0" r="r" b="b"/>
              <a:pathLst>
                <a:path w="20492" h="18735" extrusionOk="0">
                  <a:moveTo>
                    <a:pt x="14437" y="3996"/>
                  </a:moveTo>
                  <a:cubicBezTo>
                    <a:pt x="15823" y="3996"/>
                    <a:pt x="20215" y="-1478"/>
                    <a:pt x="20215" y="388"/>
                  </a:cubicBezTo>
                  <a:cubicBezTo>
                    <a:pt x="21600" y="2114"/>
                    <a:pt x="17332" y="7588"/>
                    <a:pt x="17332" y="7588"/>
                  </a:cubicBezTo>
                  <a:cubicBezTo>
                    <a:pt x="14437" y="11196"/>
                    <a:pt x="14437" y="11196"/>
                    <a:pt x="11555" y="12922"/>
                  </a:cubicBezTo>
                  <a:cubicBezTo>
                    <a:pt x="10045" y="14788"/>
                    <a:pt x="2882" y="20122"/>
                    <a:pt x="0" y="18396"/>
                  </a:cubicBezTo>
                  <a:cubicBezTo>
                    <a:pt x="0" y="16514"/>
                    <a:pt x="1385" y="14788"/>
                    <a:pt x="1385" y="14788"/>
                  </a:cubicBezTo>
                  <a:lnTo>
                    <a:pt x="7163" y="11196"/>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6" name="Google Shape;4831;p38"/>
            <p:cNvSpPr/>
            <p:nvPr/>
          </p:nvSpPr>
          <p:spPr>
            <a:xfrm>
              <a:off x="1142491" y="785429"/>
              <a:ext cx="32746" cy="25241"/>
            </a:xfrm>
            <a:custGeom>
              <a:avLst/>
              <a:gdLst/>
              <a:ahLst/>
              <a:cxnLst>
                <a:cxn ang="0">
                  <a:pos x="wd2" y="hd2"/>
                </a:cxn>
                <a:cxn ang="5400000">
                  <a:pos x="wd2" y="hd2"/>
                </a:cxn>
                <a:cxn ang="10800000">
                  <a:pos x="wd2" y="hd2"/>
                </a:cxn>
                <a:cxn ang="16200000">
                  <a:pos x="wd2" y="hd2"/>
                </a:cxn>
              </a:cxnLst>
              <a:rect l="0" t="0" r="r" b="b"/>
              <a:pathLst>
                <a:path w="18168" h="19177" extrusionOk="0">
                  <a:moveTo>
                    <a:pt x="16750" y="0"/>
                  </a:moveTo>
                  <a:cubicBezTo>
                    <a:pt x="18641" y="0"/>
                    <a:pt x="18641" y="2799"/>
                    <a:pt x="16750" y="5388"/>
                  </a:cubicBezTo>
                  <a:cubicBezTo>
                    <a:pt x="14706" y="5388"/>
                    <a:pt x="6819" y="16188"/>
                    <a:pt x="6819" y="16188"/>
                  </a:cubicBezTo>
                  <a:cubicBezTo>
                    <a:pt x="976" y="21600"/>
                    <a:pt x="-2959" y="19011"/>
                    <a:pt x="2867" y="13599"/>
                  </a:cubicBezTo>
                  <a:cubicBezTo>
                    <a:pt x="4928" y="10800"/>
                    <a:pt x="4928" y="8211"/>
                    <a:pt x="6819" y="8211"/>
                  </a:cubicBezTo>
                  <a:cubicBezTo>
                    <a:pt x="6819" y="5388"/>
                    <a:pt x="6819" y="5388"/>
                    <a:pt x="8863" y="5388"/>
                  </a:cubicBezTo>
                  <a:cubicBezTo>
                    <a:pt x="10754" y="2799"/>
                    <a:pt x="10754" y="2799"/>
                    <a:pt x="14706"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7" name="Google Shape;4832;p38"/>
            <p:cNvSpPr/>
            <p:nvPr/>
          </p:nvSpPr>
          <p:spPr>
            <a:xfrm>
              <a:off x="1598073" y="1275832"/>
              <a:ext cx="28537" cy="27577"/>
            </a:xfrm>
            <a:custGeom>
              <a:avLst/>
              <a:gdLst/>
              <a:ahLst/>
              <a:cxnLst>
                <a:cxn ang="0">
                  <a:pos x="wd2" y="hd2"/>
                </a:cxn>
                <a:cxn ang="5400000">
                  <a:pos x="wd2" y="hd2"/>
                </a:cxn>
                <a:cxn ang="10800000">
                  <a:pos x="wd2" y="hd2"/>
                </a:cxn>
                <a:cxn ang="16200000">
                  <a:pos x="wd2" y="hd2"/>
                </a:cxn>
              </a:cxnLst>
              <a:rect l="0" t="0" r="r" b="b"/>
              <a:pathLst>
                <a:path w="19194" h="20953" extrusionOk="0">
                  <a:moveTo>
                    <a:pt x="5482" y="13599"/>
                  </a:moveTo>
                  <a:cubicBezTo>
                    <a:pt x="7774" y="10800"/>
                    <a:pt x="10252" y="5388"/>
                    <a:pt x="15043" y="2799"/>
                  </a:cubicBezTo>
                  <a:cubicBezTo>
                    <a:pt x="15043" y="2799"/>
                    <a:pt x="15043" y="0"/>
                    <a:pt x="17335" y="0"/>
                  </a:cubicBezTo>
                  <a:cubicBezTo>
                    <a:pt x="19813" y="0"/>
                    <a:pt x="19813" y="2799"/>
                    <a:pt x="17335" y="5388"/>
                  </a:cubicBezTo>
                  <a:cubicBezTo>
                    <a:pt x="17335" y="5388"/>
                    <a:pt x="15043" y="8211"/>
                    <a:pt x="15043" y="10800"/>
                  </a:cubicBezTo>
                  <a:cubicBezTo>
                    <a:pt x="12565" y="16188"/>
                    <a:pt x="10252" y="19011"/>
                    <a:pt x="5482" y="19011"/>
                  </a:cubicBezTo>
                  <a:cubicBezTo>
                    <a:pt x="3004" y="21600"/>
                    <a:pt x="-1787" y="21600"/>
                    <a:pt x="691" y="19011"/>
                  </a:cubicBezTo>
                  <a:cubicBezTo>
                    <a:pt x="691" y="16188"/>
                    <a:pt x="3004" y="13599"/>
                    <a:pt x="5482" y="1359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8" name="Google Shape;4833;p38"/>
            <p:cNvSpPr/>
            <p:nvPr/>
          </p:nvSpPr>
          <p:spPr>
            <a:xfrm>
              <a:off x="1499716" y="1168286"/>
              <a:ext cx="22739" cy="26608"/>
            </a:xfrm>
            <a:custGeom>
              <a:avLst/>
              <a:gdLst/>
              <a:ahLst/>
              <a:cxnLst>
                <a:cxn ang="0">
                  <a:pos x="wd2" y="hd2"/>
                </a:cxn>
                <a:cxn ang="5400000">
                  <a:pos x="wd2" y="hd2"/>
                </a:cxn>
                <a:cxn ang="10800000">
                  <a:pos x="wd2" y="hd2"/>
                </a:cxn>
                <a:cxn ang="16200000">
                  <a:pos x="wd2" y="hd2"/>
                </a:cxn>
              </a:cxnLst>
              <a:rect l="0" t="0" r="r" b="b"/>
              <a:pathLst>
                <a:path w="15428" h="18052" extrusionOk="0">
                  <a:moveTo>
                    <a:pt x="14400" y="7958"/>
                  </a:moveTo>
                  <a:cubicBezTo>
                    <a:pt x="11900" y="12790"/>
                    <a:pt x="2236" y="19914"/>
                    <a:pt x="2236" y="17602"/>
                  </a:cubicBezTo>
                  <a:cubicBezTo>
                    <a:pt x="-4888" y="17602"/>
                    <a:pt x="7068" y="7958"/>
                    <a:pt x="9568" y="3146"/>
                  </a:cubicBezTo>
                  <a:cubicBezTo>
                    <a:pt x="9568" y="3146"/>
                    <a:pt x="11900" y="-1686"/>
                    <a:pt x="14400" y="626"/>
                  </a:cubicBezTo>
                  <a:cubicBezTo>
                    <a:pt x="16712" y="626"/>
                    <a:pt x="14400" y="5458"/>
                    <a:pt x="14400" y="795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39" name="Google Shape;4834;p38"/>
            <p:cNvSpPr/>
            <p:nvPr/>
          </p:nvSpPr>
          <p:spPr>
            <a:xfrm>
              <a:off x="923821" y="1169210"/>
              <a:ext cx="14311" cy="21339"/>
            </a:xfrm>
            <a:custGeom>
              <a:avLst/>
              <a:gdLst/>
              <a:ahLst/>
              <a:cxnLst>
                <a:cxn ang="0">
                  <a:pos x="wd2" y="hd2"/>
                </a:cxn>
                <a:cxn ang="5400000">
                  <a:pos x="wd2" y="hd2"/>
                </a:cxn>
                <a:cxn ang="10800000">
                  <a:pos x="wd2" y="hd2"/>
                </a:cxn>
                <a:cxn ang="16200000">
                  <a:pos x="wd2" y="hd2"/>
                </a:cxn>
              </a:cxnLst>
              <a:rect l="0" t="0" r="r" b="b"/>
              <a:pathLst>
                <a:path w="14508" h="21600" extrusionOk="0">
                  <a:moveTo>
                    <a:pt x="14508" y="10940"/>
                  </a:moveTo>
                  <a:cubicBezTo>
                    <a:pt x="14508" y="7210"/>
                    <a:pt x="10773" y="7210"/>
                    <a:pt x="7318" y="0"/>
                  </a:cubicBezTo>
                  <a:cubicBezTo>
                    <a:pt x="3584" y="0"/>
                    <a:pt x="-7092" y="18150"/>
                    <a:pt x="7318" y="21600"/>
                  </a:cubicBezTo>
                  <a:lnTo>
                    <a:pt x="10773" y="21600"/>
                  </a:lnTo>
                  <a:cubicBezTo>
                    <a:pt x="10773" y="18150"/>
                    <a:pt x="14508" y="14390"/>
                    <a:pt x="14508" y="1094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0" name="Google Shape;4835;p38"/>
            <p:cNvSpPr/>
            <p:nvPr/>
          </p:nvSpPr>
          <p:spPr>
            <a:xfrm>
              <a:off x="1692361" y="1537149"/>
              <a:ext cx="20486" cy="19559"/>
            </a:xfrm>
            <a:custGeom>
              <a:avLst/>
              <a:gdLst/>
              <a:ahLst/>
              <a:cxnLst>
                <a:cxn ang="0">
                  <a:pos x="wd2" y="hd2"/>
                </a:cxn>
                <a:cxn ang="5400000">
                  <a:pos x="wd2" y="hd2"/>
                </a:cxn>
                <a:cxn ang="10800000">
                  <a:pos x="wd2" y="hd2"/>
                </a:cxn>
                <a:cxn ang="16200000">
                  <a:pos x="wd2" y="hd2"/>
                </a:cxn>
              </a:cxnLst>
              <a:rect l="0" t="0" r="r" b="b"/>
              <a:pathLst>
                <a:path w="20737" h="19798" extrusionOk="0">
                  <a:moveTo>
                    <a:pt x="13527" y="16037"/>
                  </a:moveTo>
                  <a:cubicBezTo>
                    <a:pt x="13527" y="16037"/>
                    <a:pt x="6347" y="19798"/>
                    <a:pt x="2587" y="19798"/>
                  </a:cubicBezTo>
                  <a:cubicBezTo>
                    <a:pt x="-863" y="19798"/>
                    <a:pt x="-863" y="16037"/>
                    <a:pt x="2587" y="12588"/>
                  </a:cubicBezTo>
                  <a:lnTo>
                    <a:pt x="6347" y="8858"/>
                  </a:lnTo>
                  <a:cubicBezTo>
                    <a:pt x="9797" y="8858"/>
                    <a:pt x="9797" y="8858"/>
                    <a:pt x="13527" y="5408"/>
                  </a:cubicBezTo>
                  <a:cubicBezTo>
                    <a:pt x="16976" y="-1802"/>
                    <a:pt x="20737" y="-1802"/>
                    <a:pt x="20737" y="5408"/>
                  </a:cubicBezTo>
                  <a:cubicBezTo>
                    <a:pt x="20737" y="8858"/>
                    <a:pt x="16976" y="12588"/>
                    <a:pt x="13527" y="1603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1" name="Google Shape;4836;p38"/>
            <p:cNvSpPr/>
            <p:nvPr/>
          </p:nvSpPr>
          <p:spPr>
            <a:xfrm>
              <a:off x="1609632" y="1304260"/>
              <a:ext cx="17900" cy="18352"/>
            </a:xfrm>
            <a:custGeom>
              <a:avLst/>
              <a:gdLst/>
              <a:ahLst/>
              <a:cxnLst>
                <a:cxn ang="0">
                  <a:pos x="wd2" y="hd2"/>
                </a:cxn>
                <a:cxn ang="5400000">
                  <a:pos x="wd2" y="hd2"/>
                </a:cxn>
                <a:cxn ang="10800000">
                  <a:pos x="wd2" y="hd2"/>
                </a:cxn>
                <a:cxn ang="16200000">
                  <a:pos x="wd2" y="hd2"/>
                </a:cxn>
              </a:cxnLst>
              <a:rect l="0" t="0" r="r" b="b"/>
              <a:pathLst>
                <a:path w="21600" h="18605" extrusionOk="0">
                  <a:moveTo>
                    <a:pt x="0" y="14410"/>
                  </a:moveTo>
                  <a:cubicBezTo>
                    <a:pt x="0" y="10956"/>
                    <a:pt x="13042" y="0"/>
                    <a:pt x="13042" y="0"/>
                  </a:cubicBezTo>
                  <a:cubicBezTo>
                    <a:pt x="17154" y="0"/>
                    <a:pt x="21600" y="3735"/>
                    <a:pt x="21600" y="3735"/>
                  </a:cubicBezTo>
                  <a:cubicBezTo>
                    <a:pt x="21600" y="7190"/>
                    <a:pt x="13042" y="14410"/>
                    <a:pt x="13042" y="14410"/>
                  </a:cubicBezTo>
                  <a:cubicBezTo>
                    <a:pt x="8596" y="18145"/>
                    <a:pt x="8596" y="21600"/>
                    <a:pt x="0" y="1441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2" name="Google Shape;4837;p38"/>
            <p:cNvSpPr/>
            <p:nvPr/>
          </p:nvSpPr>
          <p:spPr>
            <a:xfrm>
              <a:off x="1610979" y="1025434"/>
              <a:ext cx="12702" cy="22950"/>
            </a:xfrm>
            <a:custGeom>
              <a:avLst/>
              <a:gdLst/>
              <a:ahLst/>
              <a:cxnLst>
                <a:cxn ang="0">
                  <a:pos x="wd2" y="hd2"/>
                </a:cxn>
                <a:cxn ang="5400000">
                  <a:pos x="wd2" y="hd2"/>
                </a:cxn>
                <a:cxn ang="10800000">
                  <a:pos x="wd2" y="hd2"/>
                </a:cxn>
                <a:cxn ang="16200000">
                  <a:pos x="wd2" y="hd2"/>
                </a:cxn>
              </a:cxnLst>
              <a:rect l="0" t="0" r="r" b="b"/>
              <a:pathLst>
                <a:path w="16462" h="17436" extrusionOk="0">
                  <a:moveTo>
                    <a:pt x="0" y="4041"/>
                  </a:moveTo>
                  <a:cubicBezTo>
                    <a:pt x="0" y="-1347"/>
                    <a:pt x="7053" y="-1347"/>
                    <a:pt x="14610" y="4041"/>
                  </a:cubicBezTo>
                  <a:cubicBezTo>
                    <a:pt x="21600" y="17454"/>
                    <a:pt x="7053" y="20253"/>
                    <a:pt x="0" y="1484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3" name="Google Shape;4838;p38"/>
            <p:cNvSpPr/>
            <p:nvPr/>
          </p:nvSpPr>
          <p:spPr>
            <a:xfrm>
              <a:off x="1601578" y="1103020"/>
              <a:ext cx="12702" cy="17990"/>
            </a:xfrm>
            <a:custGeom>
              <a:avLst/>
              <a:gdLst/>
              <a:ahLst/>
              <a:cxnLst>
                <a:cxn ang="0">
                  <a:pos x="wd2" y="hd2"/>
                </a:cxn>
                <a:cxn ang="5400000">
                  <a:pos x="wd2" y="hd2"/>
                </a:cxn>
                <a:cxn ang="10800000">
                  <a:pos x="wd2" y="hd2"/>
                </a:cxn>
                <a:cxn ang="16200000">
                  <a:pos x="wd2" y="hd2"/>
                </a:cxn>
              </a:cxnLst>
              <a:rect l="0" t="0" r="r" b="b"/>
              <a:pathLst>
                <a:path w="21600" h="18210" extrusionOk="0">
                  <a:moveTo>
                    <a:pt x="0" y="5998"/>
                  </a:moveTo>
                  <a:cubicBezTo>
                    <a:pt x="0" y="-1212"/>
                    <a:pt x="14215" y="-1212"/>
                    <a:pt x="21600" y="2269"/>
                  </a:cubicBezTo>
                  <a:lnTo>
                    <a:pt x="21600" y="13178"/>
                  </a:lnTo>
                  <a:cubicBezTo>
                    <a:pt x="14215" y="16659"/>
                    <a:pt x="7385" y="20388"/>
                    <a:pt x="0" y="16659"/>
                  </a:cubicBezTo>
                  <a:cubicBezTo>
                    <a:pt x="0" y="16659"/>
                    <a:pt x="7385" y="9448"/>
                    <a:pt x="0" y="599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4" name="Google Shape;4839;p38"/>
            <p:cNvSpPr/>
            <p:nvPr/>
          </p:nvSpPr>
          <p:spPr>
            <a:xfrm>
              <a:off x="1119229" y="819595"/>
              <a:ext cx="14216" cy="12702"/>
            </a:xfrm>
            <a:custGeom>
              <a:avLst/>
              <a:gdLst/>
              <a:ahLst/>
              <a:cxnLst>
                <a:cxn ang="0">
                  <a:pos x="wd2" y="hd2"/>
                </a:cxn>
                <a:cxn ang="5400000">
                  <a:pos x="wd2" y="hd2"/>
                </a:cxn>
                <a:cxn ang="10800000">
                  <a:pos x="wd2" y="hd2"/>
                </a:cxn>
                <a:cxn ang="16200000">
                  <a:pos x="wd2" y="hd2"/>
                </a:cxn>
              </a:cxnLst>
              <a:rect l="0" t="0" r="r" b="b"/>
              <a:pathLst>
                <a:path w="21600" h="17660" extrusionOk="0">
                  <a:moveTo>
                    <a:pt x="21600" y="6883"/>
                  </a:moveTo>
                  <a:cubicBezTo>
                    <a:pt x="21600" y="12062"/>
                    <a:pt x="16422" y="17660"/>
                    <a:pt x="10823" y="17660"/>
                  </a:cubicBezTo>
                  <a:cubicBezTo>
                    <a:pt x="10823" y="17660"/>
                    <a:pt x="0" y="17660"/>
                    <a:pt x="0" y="12062"/>
                  </a:cubicBezTo>
                  <a:cubicBezTo>
                    <a:pt x="0" y="6883"/>
                    <a:pt x="5645" y="6883"/>
                    <a:pt x="10823" y="1238"/>
                  </a:cubicBezTo>
                  <a:cubicBezTo>
                    <a:pt x="10823" y="1238"/>
                    <a:pt x="21600" y="-3940"/>
                    <a:pt x="21600" y="688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5" name="Google Shape;4840;p38"/>
            <p:cNvSpPr/>
            <p:nvPr/>
          </p:nvSpPr>
          <p:spPr>
            <a:xfrm>
              <a:off x="1907181" y="1222659"/>
              <a:ext cx="12702" cy="14744"/>
            </a:xfrm>
            <a:custGeom>
              <a:avLst/>
              <a:gdLst/>
              <a:ahLst/>
              <a:cxnLst>
                <a:cxn ang="0">
                  <a:pos x="wd2" y="hd2"/>
                </a:cxn>
                <a:cxn ang="5400000">
                  <a:pos x="wd2" y="hd2"/>
                </a:cxn>
                <a:cxn ang="10800000">
                  <a:pos x="wd2" y="hd2"/>
                </a:cxn>
                <a:cxn ang="16200000">
                  <a:pos x="wd2" y="hd2"/>
                </a:cxn>
              </a:cxnLst>
              <a:rect l="0" t="0" r="r" b="b"/>
              <a:pathLst>
                <a:path w="21600" h="18070" extrusionOk="0">
                  <a:moveTo>
                    <a:pt x="21600" y="8730"/>
                  </a:moveTo>
                  <a:cubicBezTo>
                    <a:pt x="14236" y="21600"/>
                    <a:pt x="7425" y="17423"/>
                    <a:pt x="0" y="17423"/>
                  </a:cubicBezTo>
                  <a:lnTo>
                    <a:pt x="0" y="8730"/>
                  </a:lnTo>
                  <a:cubicBezTo>
                    <a:pt x="0" y="8730"/>
                    <a:pt x="7425" y="0"/>
                    <a:pt x="14236" y="0"/>
                  </a:cubicBezTo>
                  <a:cubicBezTo>
                    <a:pt x="14236" y="0"/>
                    <a:pt x="21600" y="0"/>
                    <a:pt x="21600" y="873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6" name="Google Shape;4841;p38"/>
            <p:cNvSpPr/>
            <p:nvPr/>
          </p:nvSpPr>
          <p:spPr>
            <a:xfrm>
              <a:off x="1099704" y="1168540"/>
              <a:ext cx="12702" cy="14034"/>
            </a:xfrm>
            <a:custGeom>
              <a:avLst/>
              <a:gdLst/>
              <a:ahLst/>
              <a:cxnLst>
                <a:cxn ang="0">
                  <a:pos x="wd2" y="hd2"/>
                </a:cxn>
                <a:cxn ang="5400000">
                  <a:pos x="wd2" y="hd2"/>
                </a:cxn>
                <a:cxn ang="10800000">
                  <a:pos x="wd2" y="hd2"/>
                </a:cxn>
                <a:cxn ang="16200000">
                  <a:pos x="wd2" y="hd2"/>
                </a:cxn>
              </a:cxnLst>
              <a:rect l="0" t="0" r="r" b="b"/>
              <a:pathLst>
                <a:path w="18490" h="17199" extrusionOk="0">
                  <a:moveTo>
                    <a:pt x="18490" y="14066"/>
                  </a:moveTo>
                  <a:cubicBezTo>
                    <a:pt x="7667" y="18243"/>
                    <a:pt x="7667" y="18243"/>
                    <a:pt x="2488" y="14066"/>
                  </a:cubicBezTo>
                  <a:cubicBezTo>
                    <a:pt x="2488" y="9550"/>
                    <a:pt x="-3110" y="5373"/>
                    <a:pt x="2488" y="820"/>
                  </a:cubicBezTo>
                  <a:cubicBezTo>
                    <a:pt x="7667" y="-3357"/>
                    <a:pt x="18490" y="9550"/>
                    <a:pt x="18490" y="1406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7" name="Google Shape;4842;p38"/>
            <p:cNvSpPr/>
            <p:nvPr/>
          </p:nvSpPr>
          <p:spPr>
            <a:xfrm>
              <a:off x="1555375" y="130685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14610"/>
                  </a:moveTo>
                  <a:cubicBezTo>
                    <a:pt x="21600" y="14610"/>
                    <a:pt x="14610" y="21600"/>
                    <a:pt x="7053" y="21600"/>
                  </a:cubicBezTo>
                  <a:cubicBezTo>
                    <a:pt x="0" y="21600"/>
                    <a:pt x="0" y="21600"/>
                    <a:pt x="0" y="14610"/>
                  </a:cubicBezTo>
                  <a:cubicBezTo>
                    <a:pt x="0" y="6990"/>
                    <a:pt x="7053" y="0"/>
                    <a:pt x="14610" y="0"/>
                  </a:cubicBezTo>
                  <a:cubicBezTo>
                    <a:pt x="21600" y="0"/>
                    <a:pt x="21600" y="6990"/>
                    <a:pt x="21600" y="1461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8" name="Google Shape;4843;p38"/>
            <p:cNvSpPr/>
            <p:nvPr/>
          </p:nvSpPr>
          <p:spPr>
            <a:xfrm>
              <a:off x="1655377" y="1592876"/>
              <a:ext cx="12702" cy="12702"/>
            </a:xfrm>
            <a:custGeom>
              <a:avLst/>
              <a:gdLst/>
              <a:ahLst/>
              <a:cxnLst>
                <a:cxn ang="0">
                  <a:pos x="wd2" y="hd2"/>
                </a:cxn>
                <a:cxn ang="5400000">
                  <a:pos x="wd2" y="hd2"/>
                </a:cxn>
                <a:cxn ang="10800000">
                  <a:pos x="wd2" y="hd2"/>
                </a:cxn>
                <a:cxn ang="16200000">
                  <a:pos x="wd2" y="hd2"/>
                </a:cxn>
              </a:cxnLst>
              <a:rect l="0" t="0" r="r" b="b"/>
              <a:pathLst>
                <a:path w="17532" h="15136" extrusionOk="0">
                  <a:moveTo>
                    <a:pt x="0" y="12932"/>
                  </a:moveTo>
                  <a:lnTo>
                    <a:pt x="0" y="7753"/>
                  </a:lnTo>
                  <a:cubicBezTo>
                    <a:pt x="5225" y="2155"/>
                    <a:pt x="16002" y="-3070"/>
                    <a:pt x="16002" y="2155"/>
                  </a:cubicBezTo>
                  <a:cubicBezTo>
                    <a:pt x="21600" y="12932"/>
                    <a:pt x="10823" y="18530"/>
                    <a:pt x="0" y="1293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49" name="Google Shape;4844;p38"/>
            <p:cNvSpPr/>
            <p:nvPr/>
          </p:nvSpPr>
          <p:spPr>
            <a:xfrm>
              <a:off x="1113033" y="1195172"/>
              <a:ext cx="12702" cy="12701"/>
            </a:xfrm>
            <a:custGeom>
              <a:avLst/>
              <a:gdLst/>
              <a:ahLst/>
              <a:cxnLst>
                <a:cxn ang="0">
                  <a:pos x="wd2" y="hd2"/>
                </a:cxn>
                <a:cxn ang="5400000">
                  <a:pos x="wd2" y="hd2"/>
                </a:cxn>
                <a:cxn ang="10800000">
                  <a:pos x="wd2" y="hd2"/>
                </a:cxn>
                <a:cxn ang="16200000">
                  <a:pos x="wd2" y="hd2"/>
                </a:cxn>
              </a:cxnLst>
              <a:rect l="0" t="0" r="r" b="b"/>
              <a:pathLst>
                <a:path w="21600" h="15524" extrusionOk="0">
                  <a:moveTo>
                    <a:pt x="21600" y="7425"/>
                  </a:moveTo>
                  <a:cubicBezTo>
                    <a:pt x="21600" y="21600"/>
                    <a:pt x="0" y="14236"/>
                    <a:pt x="0" y="7425"/>
                  </a:cubicBezTo>
                  <a:cubicBezTo>
                    <a:pt x="0" y="0"/>
                    <a:pt x="0" y="0"/>
                    <a:pt x="10334" y="0"/>
                  </a:cubicBezTo>
                  <a:cubicBezTo>
                    <a:pt x="21600" y="0"/>
                    <a:pt x="21600" y="0"/>
                    <a:pt x="21600" y="742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0" name="Google Shape;4845;p38"/>
            <p:cNvSpPr/>
            <p:nvPr/>
          </p:nvSpPr>
          <p:spPr>
            <a:xfrm>
              <a:off x="1509074" y="1248672"/>
              <a:ext cx="12702" cy="12703"/>
            </a:xfrm>
            <a:custGeom>
              <a:avLst/>
              <a:gdLst/>
              <a:ahLst/>
              <a:cxnLst>
                <a:cxn ang="0">
                  <a:pos x="wd2" y="hd2"/>
                </a:cxn>
                <a:cxn ang="5400000">
                  <a:pos x="wd2" y="hd2"/>
                </a:cxn>
                <a:cxn ang="10800000">
                  <a:pos x="wd2" y="hd2"/>
                </a:cxn>
                <a:cxn ang="16200000">
                  <a:pos x="wd2" y="hd2"/>
                </a:cxn>
              </a:cxnLst>
              <a:rect l="0" t="0" r="r" b="b"/>
              <a:pathLst>
                <a:path w="16764" h="14289" extrusionOk="0">
                  <a:moveTo>
                    <a:pt x="16764" y="11987"/>
                  </a:moveTo>
                  <a:cubicBezTo>
                    <a:pt x="11166" y="11987"/>
                    <a:pt x="11166" y="17165"/>
                    <a:pt x="5941" y="11987"/>
                  </a:cubicBezTo>
                  <a:cubicBezTo>
                    <a:pt x="-4836" y="11987"/>
                    <a:pt x="342" y="-4435"/>
                    <a:pt x="11166" y="1163"/>
                  </a:cubicBezTo>
                  <a:cubicBezTo>
                    <a:pt x="11166" y="1163"/>
                    <a:pt x="16764" y="6342"/>
                    <a:pt x="16764" y="1198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1" name="Google Shape;4846;p38"/>
            <p:cNvSpPr/>
            <p:nvPr/>
          </p:nvSpPr>
          <p:spPr>
            <a:xfrm>
              <a:off x="1889421" y="1303935"/>
              <a:ext cx="12702" cy="12702"/>
            </a:xfrm>
            <a:custGeom>
              <a:avLst/>
              <a:gdLst/>
              <a:ahLst/>
              <a:cxnLst>
                <a:cxn ang="0">
                  <a:pos x="wd2" y="hd2"/>
                </a:cxn>
                <a:cxn ang="5400000">
                  <a:pos x="wd2" y="hd2"/>
                </a:cxn>
                <a:cxn ang="10800000">
                  <a:pos x="wd2" y="hd2"/>
                </a:cxn>
                <a:cxn ang="16200000">
                  <a:pos x="wd2" y="hd2"/>
                </a:cxn>
              </a:cxnLst>
              <a:rect l="0" t="0" r="r" b="b"/>
              <a:pathLst>
                <a:path w="21600" h="19113" extrusionOk="0">
                  <a:moveTo>
                    <a:pt x="21600" y="11688"/>
                  </a:moveTo>
                  <a:cubicBezTo>
                    <a:pt x="14610" y="19113"/>
                    <a:pt x="14610" y="19113"/>
                    <a:pt x="6990" y="19113"/>
                  </a:cubicBezTo>
                  <a:cubicBezTo>
                    <a:pt x="0" y="19113"/>
                    <a:pt x="0" y="11688"/>
                    <a:pt x="0" y="4877"/>
                  </a:cubicBezTo>
                  <a:cubicBezTo>
                    <a:pt x="6990" y="-2487"/>
                    <a:pt x="21600" y="-2487"/>
                    <a:pt x="21600" y="1168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2" name="Google Shape;4847;p38"/>
            <p:cNvSpPr/>
            <p:nvPr/>
          </p:nvSpPr>
          <p:spPr>
            <a:xfrm>
              <a:off x="1452330" y="1255077"/>
              <a:ext cx="12702" cy="12702"/>
            </a:xfrm>
            <a:custGeom>
              <a:avLst/>
              <a:gdLst/>
              <a:ahLst/>
              <a:cxnLst>
                <a:cxn ang="0">
                  <a:pos x="wd2" y="hd2"/>
                </a:cxn>
                <a:cxn ang="5400000">
                  <a:pos x="wd2" y="hd2"/>
                </a:cxn>
                <a:cxn ang="10800000">
                  <a:pos x="wd2" y="hd2"/>
                </a:cxn>
                <a:cxn ang="16200000">
                  <a:pos x="wd2" y="hd2"/>
                </a:cxn>
              </a:cxnLst>
              <a:rect l="0" t="0" r="r" b="b"/>
              <a:pathLst>
                <a:path w="21600" h="15489" extrusionOk="0">
                  <a:moveTo>
                    <a:pt x="0" y="8125"/>
                  </a:moveTo>
                  <a:cubicBezTo>
                    <a:pt x="0" y="1314"/>
                    <a:pt x="14175" y="-6111"/>
                    <a:pt x="21600" y="8125"/>
                  </a:cubicBezTo>
                  <a:cubicBezTo>
                    <a:pt x="21600" y="15489"/>
                    <a:pt x="14175" y="15489"/>
                    <a:pt x="14175" y="15489"/>
                  </a:cubicBezTo>
                  <a:cubicBezTo>
                    <a:pt x="7364" y="15489"/>
                    <a:pt x="0" y="8125"/>
                    <a:pt x="0" y="812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3" name="Google Shape;4848;p38"/>
            <p:cNvSpPr/>
            <p:nvPr/>
          </p:nvSpPr>
          <p:spPr>
            <a:xfrm>
              <a:off x="0" y="196730"/>
              <a:ext cx="1350373" cy="1061482"/>
            </a:xfrm>
            <a:custGeom>
              <a:avLst/>
              <a:gdLst/>
              <a:ahLst/>
              <a:cxnLst>
                <a:cxn ang="0">
                  <a:pos x="wd2" y="hd2"/>
                </a:cxn>
                <a:cxn ang="5400000">
                  <a:pos x="wd2" y="hd2"/>
                </a:cxn>
                <a:cxn ang="10800000">
                  <a:pos x="wd2" y="hd2"/>
                </a:cxn>
                <a:cxn ang="16200000">
                  <a:pos x="wd2" y="hd2"/>
                </a:cxn>
              </a:cxnLst>
              <a:rect l="0" t="0" r="r" b="b"/>
              <a:pathLst>
                <a:path w="21600" h="21290" extrusionOk="0">
                  <a:moveTo>
                    <a:pt x="5739" y="15017"/>
                  </a:moveTo>
                  <a:cubicBezTo>
                    <a:pt x="5853" y="15160"/>
                    <a:pt x="6025" y="15371"/>
                    <a:pt x="6139" y="15656"/>
                  </a:cubicBezTo>
                  <a:lnTo>
                    <a:pt x="796" y="20862"/>
                  </a:lnTo>
                  <a:cubicBezTo>
                    <a:pt x="682" y="20930"/>
                    <a:pt x="623" y="20930"/>
                    <a:pt x="568" y="20930"/>
                  </a:cubicBezTo>
                  <a:cubicBezTo>
                    <a:pt x="455" y="20930"/>
                    <a:pt x="395" y="20862"/>
                    <a:pt x="341" y="20788"/>
                  </a:cubicBezTo>
                  <a:cubicBezTo>
                    <a:pt x="282" y="20645"/>
                    <a:pt x="282" y="20577"/>
                    <a:pt x="282" y="20503"/>
                  </a:cubicBezTo>
                  <a:cubicBezTo>
                    <a:pt x="282" y="20360"/>
                    <a:pt x="341" y="20292"/>
                    <a:pt x="395" y="20218"/>
                  </a:cubicBezTo>
                  <a:close/>
                  <a:moveTo>
                    <a:pt x="6253" y="15941"/>
                  </a:moveTo>
                  <a:cubicBezTo>
                    <a:pt x="6366" y="16158"/>
                    <a:pt x="6421" y="16369"/>
                    <a:pt x="6480" y="16586"/>
                  </a:cubicBezTo>
                  <a:cubicBezTo>
                    <a:pt x="6762" y="18011"/>
                    <a:pt x="7444" y="17156"/>
                    <a:pt x="7671" y="16871"/>
                  </a:cubicBezTo>
                  <a:cubicBezTo>
                    <a:pt x="7899" y="16939"/>
                    <a:pt x="8808" y="17013"/>
                    <a:pt x="9149" y="16158"/>
                  </a:cubicBezTo>
                  <a:cubicBezTo>
                    <a:pt x="9436" y="16084"/>
                    <a:pt x="10172" y="15941"/>
                    <a:pt x="10118" y="15085"/>
                  </a:cubicBezTo>
                  <a:cubicBezTo>
                    <a:pt x="10286" y="15085"/>
                    <a:pt x="10573" y="15017"/>
                    <a:pt x="10741" y="14590"/>
                  </a:cubicBezTo>
                  <a:cubicBezTo>
                    <a:pt x="10968" y="14590"/>
                    <a:pt x="11650" y="14447"/>
                    <a:pt x="11650" y="13518"/>
                  </a:cubicBezTo>
                  <a:cubicBezTo>
                    <a:pt x="11937" y="13375"/>
                    <a:pt x="12619" y="13090"/>
                    <a:pt x="12787" y="12309"/>
                  </a:cubicBezTo>
                  <a:cubicBezTo>
                    <a:pt x="13074" y="12309"/>
                    <a:pt x="13697" y="12309"/>
                    <a:pt x="13924" y="11664"/>
                  </a:cubicBezTo>
                  <a:cubicBezTo>
                    <a:pt x="14152" y="11596"/>
                    <a:pt x="14720" y="11379"/>
                    <a:pt x="14779" y="10741"/>
                  </a:cubicBezTo>
                  <a:cubicBezTo>
                    <a:pt x="15120" y="10598"/>
                    <a:pt x="16084" y="10239"/>
                    <a:pt x="16084" y="9030"/>
                  </a:cubicBezTo>
                  <a:cubicBezTo>
                    <a:pt x="16311" y="8956"/>
                    <a:pt x="16653" y="8888"/>
                    <a:pt x="16825" y="8386"/>
                  </a:cubicBezTo>
                  <a:cubicBezTo>
                    <a:pt x="17107" y="8318"/>
                    <a:pt x="17848" y="8101"/>
                    <a:pt x="17962" y="7246"/>
                  </a:cubicBezTo>
                  <a:cubicBezTo>
                    <a:pt x="18190" y="7103"/>
                    <a:pt x="18985" y="6675"/>
                    <a:pt x="18985" y="5894"/>
                  </a:cubicBezTo>
                  <a:cubicBezTo>
                    <a:pt x="19212" y="5820"/>
                    <a:pt x="19667" y="5609"/>
                    <a:pt x="19608" y="5039"/>
                  </a:cubicBezTo>
                  <a:cubicBezTo>
                    <a:pt x="19895" y="4965"/>
                    <a:pt x="20577" y="4611"/>
                    <a:pt x="20518" y="3824"/>
                  </a:cubicBezTo>
                  <a:cubicBezTo>
                    <a:pt x="20745" y="3613"/>
                    <a:pt x="21259" y="3111"/>
                    <a:pt x="20972" y="2473"/>
                  </a:cubicBezTo>
                  <a:cubicBezTo>
                    <a:pt x="20918" y="2330"/>
                    <a:pt x="20858" y="2256"/>
                    <a:pt x="20858" y="2113"/>
                  </a:cubicBezTo>
                  <a:cubicBezTo>
                    <a:pt x="20858" y="1971"/>
                    <a:pt x="20858" y="1828"/>
                    <a:pt x="20918" y="1686"/>
                  </a:cubicBezTo>
                  <a:cubicBezTo>
                    <a:pt x="20918" y="1617"/>
                    <a:pt x="21031" y="1543"/>
                    <a:pt x="21145" y="1475"/>
                  </a:cubicBezTo>
                  <a:cubicBezTo>
                    <a:pt x="21200" y="1401"/>
                    <a:pt x="21259" y="1401"/>
                    <a:pt x="21313" y="1332"/>
                  </a:cubicBezTo>
                  <a:cubicBezTo>
                    <a:pt x="21486" y="1332"/>
                    <a:pt x="21600" y="1189"/>
                    <a:pt x="21600" y="1047"/>
                  </a:cubicBezTo>
                  <a:cubicBezTo>
                    <a:pt x="21600" y="904"/>
                    <a:pt x="21600" y="762"/>
                    <a:pt x="21486" y="619"/>
                  </a:cubicBezTo>
                  <a:cubicBezTo>
                    <a:pt x="21427" y="477"/>
                    <a:pt x="21313" y="402"/>
                    <a:pt x="21145" y="260"/>
                  </a:cubicBezTo>
                  <a:cubicBezTo>
                    <a:pt x="20858" y="117"/>
                    <a:pt x="20463" y="117"/>
                    <a:pt x="20063" y="477"/>
                  </a:cubicBezTo>
                  <a:cubicBezTo>
                    <a:pt x="19895" y="192"/>
                    <a:pt x="19494" y="-310"/>
                    <a:pt x="18872" y="260"/>
                  </a:cubicBezTo>
                  <a:cubicBezTo>
                    <a:pt x="18644" y="192"/>
                    <a:pt x="18130" y="49"/>
                    <a:pt x="17789" y="973"/>
                  </a:cubicBezTo>
                  <a:cubicBezTo>
                    <a:pt x="17621" y="973"/>
                    <a:pt x="17280" y="1047"/>
                    <a:pt x="17166" y="1475"/>
                  </a:cubicBezTo>
                  <a:cubicBezTo>
                    <a:pt x="16939" y="1475"/>
                    <a:pt x="16484" y="1617"/>
                    <a:pt x="16257" y="2398"/>
                  </a:cubicBezTo>
                  <a:cubicBezTo>
                    <a:pt x="16029" y="2330"/>
                    <a:pt x="15516" y="2256"/>
                    <a:pt x="15174" y="3043"/>
                  </a:cubicBezTo>
                  <a:cubicBezTo>
                    <a:pt x="14947" y="3470"/>
                    <a:pt x="14779" y="3681"/>
                    <a:pt x="14665" y="3824"/>
                  </a:cubicBezTo>
                  <a:cubicBezTo>
                    <a:pt x="14492" y="3967"/>
                    <a:pt x="14324" y="4040"/>
                    <a:pt x="14097" y="4183"/>
                  </a:cubicBezTo>
                  <a:cubicBezTo>
                    <a:pt x="13756" y="4326"/>
                    <a:pt x="13469" y="4537"/>
                    <a:pt x="13242" y="4896"/>
                  </a:cubicBezTo>
                  <a:cubicBezTo>
                    <a:pt x="13015" y="5107"/>
                    <a:pt x="12846" y="5392"/>
                    <a:pt x="12787" y="5751"/>
                  </a:cubicBezTo>
                  <a:cubicBezTo>
                    <a:pt x="12505" y="5677"/>
                    <a:pt x="11764" y="5677"/>
                    <a:pt x="11537" y="6960"/>
                  </a:cubicBezTo>
                  <a:cubicBezTo>
                    <a:pt x="11482" y="7103"/>
                    <a:pt x="11082" y="7388"/>
                    <a:pt x="10573" y="7604"/>
                  </a:cubicBezTo>
                  <a:cubicBezTo>
                    <a:pt x="10231" y="7747"/>
                    <a:pt x="10058" y="7890"/>
                    <a:pt x="9891" y="8032"/>
                  </a:cubicBezTo>
                  <a:cubicBezTo>
                    <a:pt x="9777" y="8175"/>
                    <a:pt x="9718" y="8386"/>
                    <a:pt x="9718" y="8603"/>
                  </a:cubicBezTo>
                  <a:cubicBezTo>
                    <a:pt x="9436" y="8528"/>
                    <a:pt x="8981" y="8603"/>
                    <a:pt x="8640" y="9600"/>
                  </a:cubicBezTo>
                  <a:cubicBezTo>
                    <a:pt x="8412" y="9600"/>
                    <a:pt x="8012" y="9743"/>
                    <a:pt x="7899" y="10598"/>
                  </a:cubicBezTo>
                  <a:cubicBezTo>
                    <a:pt x="7617" y="10456"/>
                    <a:pt x="7048" y="10382"/>
                    <a:pt x="6535" y="11311"/>
                  </a:cubicBezTo>
                  <a:cubicBezTo>
                    <a:pt x="6253" y="11881"/>
                    <a:pt x="5853" y="12092"/>
                    <a:pt x="5625" y="12234"/>
                  </a:cubicBezTo>
                  <a:cubicBezTo>
                    <a:pt x="5284" y="12377"/>
                    <a:pt x="5056" y="12520"/>
                    <a:pt x="5056" y="12948"/>
                  </a:cubicBezTo>
                  <a:cubicBezTo>
                    <a:pt x="4889" y="13233"/>
                    <a:pt x="4433" y="14088"/>
                    <a:pt x="5511" y="14800"/>
                  </a:cubicBezTo>
                  <a:lnTo>
                    <a:pt x="227" y="19933"/>
                  </a:lnTo>
                  <a:cubicBezTo>
                    <a:pt x="113" y="20075"/>
                    <a:pt x="0" y="20218"/>
                    <a:pt x="0" y="20435"/>
                  </a:cubicBezTo>
                  <a:cubicBezTo>
                    <a:pt x="0" y="20645"/>
                    <a:pt x="0" y="20788"/>
                    <a:pt x="113" y="21005"/>
                  </a:cubicBezTo>
                  <a:cubicBezTo>
                    <a:pt x="227" y="21147"/>
                    <a:pt x="341" y="21215"/>
                    <a:pt x="509" y="21290"/>
                  </a:cubicBezTo>
                  <a:cubicBezTo>
                    <a:pt x="682" y="21290"/>
                    <a:pt x="796" y="21215"/>
                    <a:pt x="964" y="21147"/>
                  </a:cubicBezTo>
                  <a:close/>
                  <a:moveTo>
                    <a:pt x="5853" y="14658"/>
                  </a:moveTo>
                  <a:cubicBezTo>
                    <a:pt x="6025" y="14800"/>
                    <a:pt x="6253" y="15160"/>
                    <a:pt x="6421" y="15587"/>
                  </a:cubicBezTo>
                  <a:cubicBezTo>
                    <a:pt x="6535" y="15872"/>
                    <a:pt x="6648" y="16158"/>
                    <a:pt x="6762" y="16512"/>
                  </a:cubicBezTo>
                  <a:cubicBezTo>
                    <a:pt x="6935" y="17509"/>
                    <a:pt x="7503" y="16586"/>
                    <a:pt x="7503" y="16586"/>
                  </a:cubicBezTo>
                  <a:cubicBezTo>
                    <a:pt x="7503" y="16512"/>
                    <a:pt x="7557" y="16512"/>
                    <a:pt x="7617" y="16512"/>
                  </a:cubicBezTo>
                  <a:cubicBezTo>
                    <a:pt x="7617" y="16512"/>
                    <a:pt x="8640" y="16797"/>
                    <a:pt x="8981" y="15872"/>
                  </a:cubicBezTo>
                  <a:cubicBezTo>
                    <a:pt x="8981" y="15799"/>
                    <a:pt x="9036" y="15799"/>
                    <a:pt x="9095" y="15799"/>
                  </a:cubicBezTo>
                  <a:cubicBezTo>
                    <a:pt x="9149" y="15799"/>
                    <a:pt x="10004" y="15730"/>
                    <a:pt x="9831" y="15017"/>
                  </a:cubicBezTo>
                  <a:cubicBezTo>
                    <a:pt x="9831" y="14875"/>
                    <a:pt x="9831" y="14800"/>
                    <a:pt x="9945" y="14732"/>
                  </a:cubicBezTo>
                  <a:lnTo>
                    <a:pt x="10004" y="14732"/>
                  </a:lnTo>
                  <a:cubicBezTo>
                    <a:pt x="10058" y="14800"/>
                    <a:pt x="10345" y="14800"/>
                    <a:pt x="10513" y="14373"/>
                  </a:cubicBezTo>
                  <a:cubicBezTo>
                    <a:pt x="10513" y="14305"/>
                    <a:pt x="10573" y="14305"/>
                    <a:pt x="10627" y="14305"/>
                  </a:cubicBezTo>
                  <a:cubicBezTo>
                    <a:pt x="10627" y="14305"/>
                    <a:pt x="11482" y="14230"/>
                    <a:pt x="11368" y="13375"/>
                  </a:cubicBezTo>
                  <a:cubicBezTo>
                    <a:pt x="11368" y="13307"/>
                    <a:pt x="11423" y="13233"/>
                    <a:pt x="11482" y="13164"/>
                  </a:cubicBezTo>
                  <a:cubicBezTo>
                    <a:pt x="11596" y="13164"/>
                    <a:pt x="12446" y="12948"/>
                    <a:pt x="12559" y="12024"/>
                  </a:cubicBezTo>
                  <a:cubicBezTo>
                    <a:pt x="12559" y="11949"/>
                    <a:pt x="12673" y="11881"/>
                    <a:pt x="12732" y="11881"/>
                  </a:cubicBezTo>
                  <a:lnTo>
                    <a:pt x="12732" y="11949"/>
                  </a:lnTo>
                  <a:cubicBezTo>
                    <a:pt x="12732" y="11949"/>
                    <a:pt x="13469" y="12166"/>
                    <a:pt x="13697" y="11522"/>
                  </a:cubicBezTo>
                  <a:cubicBezTo>
                    <a:pt x="13697" y="11454"/>
                    <a:pt x="13756" y="11379"/>
                    <a:pt x="13810" y="11379"/>
                  </a:cubicBezTo>
                  <a:cubicBezTo>
                    <a:pt x="13869" y="11379"/>
                    <a:pt x="14551" y="11169"/>
                    <a:pt x="14492" y="10598"/>
                  </a:cubicBezTo>
                  <a:cubicBezTo>
                    <a:pt x="14492" y="10524"/>
                    <a:pt x="14551" y="10382"/>
                    <a:pt x="14606" y="10382"/>
                  </a:cubicBezTo>
                  <a:cubicBezTo>
                    <a:pt x="14720" y="10382"/>
                    <a:pt x="15856" y="10097"/>
                    <a:pt x="15802" y="8888"/>
                  </a:cubicBezTo>
                  <a:cubicBezTo>
                    <a:pt x="15802" y="8745"/>
                    <a:pt x="15856" y="8671"/>
                    <a:pt x="15916" y="8671"/>
                  </a:cubicBezTo>
                  <a:lnTo>
                    <a:pt x="15970" y="8671"/>
                  </a:lnTo>
                  <a:cubicBezTo>
                    <a:pt x="16029" y="8671"/>
                    <a:pt x="16425" y="8671"/>
                    <a:pt x="16598" y="8101"/>
                  </a:cubicBezTo>
                  <a:cubicBezTo>
                    <a:pt x="16653" y="8101"/>
                    <a:pt x="16711" y="8032"/>
                    <a:pt x="16711" y="8032"/>
                  </a:cubicBezTo>
                  <a:cubicBezTo>
                    <a:pt x="16766" y="8032"/>
                    <a:pt x="17621" y="7958"/>
                    <a:pt x="17675" y="7103"/>
                  </a:cubicBezTo>
                  <a:cubicBezTo>
                    <a:pt x="17735" y="7034"/>
                    <a:pt x="17735" y="6960"/>
                    <a:pt x="17789" y="6960"/>
                  </a:cubicBezTo>
                  <a:cubicBezTo>
                    <a:pt x="17789" y="6960"/>
                    <a:pt x="18812" y="6532"/>
                    <a:pt x="18699" y="5751"/>
                  </a:cubicBezTo>
                  <a:cubicBezTo>
                    <a:pt x="18699" y="5677"/>
                    <a:pt x="18758" y="5609"/>
                    <a:pt x="18812" y="5609"/>
                  </a:cubicBezTo>
                  <a:cubicBezTo>
                    <a:pt x="18812" y="5609"/>
                    <a:pt x="19440" y="5466"/>
                    <a:pt x="19326" y="4965"/>
                  </a:cubicBezTo>
                  <a:cubicBezTo>
                    <a:pt x="19326" y="4896"/>
                    <a:pt x="19381" y="4822"/>
                    <a:pt x="19440" y="4753"/>
                  </a:cubicBezTo>
                  <a:cubicBezTo>
                    <a:pt x="19554" y="4753"/>
                    <a:pt x="20349" y="4537"/>
                    <a:pt x="20236" y="3755"/>
                  </a:cubicBezTo>
                  <a:cubicBezTo>
                    <a:pt x="20236" y="3613"/>
                    <a:pt x="20290" y="3539"/>
                    <a:pt x="20349" y="3539"/>
                  </a:cubicBezTo>
                  <a:cubicBezTo>
                    <a:pt x="20404" y="3470"/>
                    <a:pt x="20918" y="3111"/>
                    <a:pt x="20691" y="2615"/>
                  </a:cubicBezTo>
                  <a:cubicBezTo>
                    <a:pt x="20631" y="2473"/>
                    <a:pt x="20631" y="2330"/>
                    <a:pt x="20577" y="2188"/>
                  </a:cubicBezTo>
                  <a:cubicBezTo>
                    <a:pt x="20577" y="1971"/>
                    <a:pt x="20577" y="1760"/>
                    <a:pt x="20631" y="1543"/>
                  </a:cubicBezTo>
                  <a:lnTo>
                    <a:pt x="20972" y="1116"/>
                  </a:lnTo>
                  <a:cubicBezTo>
                    <a:pt x="21086" y="1047"/>
                    <a:pt x="21200" y="1047"/>
                    <a:pt x="21259" y="973"/>
                  </a:cubicBezTo>
                  <a:lnTo>
                    <a:pt x="21313" y="973"/>
                  </a:lnTo>
                  <a:cubicBezTo>
                    <a:pt x="21313" y="973"/>
                    <a:pt x="21313" y="904"/>
                    <a:pt x="21259" y="830"/>
                  </a:cubicBezTo>
                  <a:cubicBezTo>
                    <a:pt x="21200" y="762"/>
                    <a:pt x="21145" y="688"/>
                    <a:pt x="21031" y="619"/>
                  </a:cubicBezTo>
                  <a:cubicBezTo>
                    <a:pt x="20804" y="477"/>
                    <a:pt x="20463" y="477"/>
                    <a:pt x="20122" y="830"/>
                  </a:cubicBezTo>
                  <a:cubicBezTo>
                    <a:pt x="20063" y="904"/>
                    <a:pt x="19949" y="904"/>
                    <a:pt x="19895" y="830"/>
                  </a:cubicBezTo>
                  <a:cubicBezTo>
                    <a:pt x="19895" y="830"/>
                    <a:pt x="19554" y="-25"/>
                    <a:pt x="18985" y="545"/>
                  </a:cubicBezTo>
                  <a:cubicBezTo>
                    <a:pt x="18926" y="619"/>
                    <a:pt x="18872" y="619"/>
                    <a:pt x="18812" y="545"/>
                  </a:cubicBezTo>
                  <a:cubicBezTo>
                    <a:pt x="18812" y="545"/>
                    <a:pt x="18303" y="260"/>
                    <a:pt x="18017" y="1189"/>
                  </a:cubicBezTo>
                  <a:cubicBezTo>
                    <a:pt x="17962" y="1258"/>
                    <a:pt x="17903" y="1258"/>
                    <a:pt x="17848" y="1258"/>
                  </a:cubicBezTo>
                  <a:cubicBezTo>
                    <a:pt x="17789" y="1258"/>
                    <a:pt x="17448" y="1258"/>
                    <a:pt x="17394" y="1686"/>
                  </a:cubicBezTo>
                  <a:cubicBezTo>
                    <a:pt x="17394" y="1760"/>
                    <a:pt x="17280" y="1828"/>
                    <a:pt x="17221" y="1828"/>
                  </a:cubicBezTo>
                  <a:cubicBezTo>
                    <a:pt x="17221" y="1828"/>
                    <a:pt x="16653" y="1760"/>
                    <a:pt x="16484" y="2615"/>
                  </a:cubicBezTo>
                  <a:cubicBezTo>
                    <a:pt x="16484" y="2683"/>
                    <a:pt x="16371" y="2758"/>
                    <a:pt x="16311" y="2758"/>
                  </a:cubicBezTo>
                  <a:cubicBezTo>
                    <a:pt x="16311" y="2758"/>
                    <a:pt x="15743" y="2473"/>
                    <a:pt x="15402" y="3185"/>
                  </a:cubicBezTo>
                  <a:cubicBezTo>
                    <a:pt x="15174" y="3681"/>
                    <a:pt x="15006" y="3967"/>
                    <a:pt x="14834" y="4109"/>
                  </a:cubicBezTo>
                  <a:cubicBezTo>
                    <a:pt x="14665" y="4326"/>
                    <a:pt x="14438" y="4394"/>
                    <a:pt x="14152" y="4468"/>
                  </a:cubicBezTo>
                  <a:cubicBezTo>
                    <a:pt x="13924" y="4611"/>
                    <a:pt x="13642" y="4822"/>
                    <a:pt x="13414" y="5107"/>
                  </a:cubicBezTo>
                  <a:cubicBezTo>
                    <a:pt x="13242" y="5392"/>
                    <a:pt x="13074" y="5677"/>
                    <a:pt x="13015" y="5962"/>
                  </a:cubicBezTo>
                  <a:cubicBezTo>
                    <a:pt x="13015" y="6105"/>
                    <a:pt x="12960" y="6105"/>
                    <a:pt x="12846" y="6105"/>
                  </a:cubicBezTo>
                  <a:cubicBezTo>
                    <a:pt x="12787" y="6105"/>
                    <a:pt x="11991" y="5820"/>
                    <a:pt x="11823" y="7103"/>
                  </a:cubicBezTo>
                  <a:cubicBezTo>
                    <a:pt x="11823" y="7177"/>
                    <a:pt x="11823" y="7177"/>
                    <a:pt x="11764" y="7177"/>
                  </a:cubicBezTo>
                  <a:cubicBezTo>
                    <a:pt x="11709" y="7246"/>
                    <a:pt x="11309" y="7673"/>
                    <a:pt x="10686" y="7958"/>
                  </a:cubicBezTo>
                  <a:cubicBezTo>
                    <a:pt x="10400" y="8101"/>
                    <a:pt x="10172" y="8175"/>
                    <a:pt x="10118" y="8318"/>
                  </a:cubicBezTo>
                  <a:cubicBezTo>
                    <a:pt x="10004" y="8386"/>
                    <a:pt x="10004" y="8603"/>
                    <a:pt x="10004" y="8813"/>
                  </a:cubicBezTo>
                  <a:cubicBezTo>
                    <a:pt x="10004" y="8888"/>
                    <a:pt x="9945" y="8956"/>
                    <a:pt x="9831" y="8956"/>
                  </a:cubicBezTo>
                  <a:lnTo>
                    <a:pt x="9777" y="8956"/>
                  </a:lnTo>
                  <a:cubicBezTo>
                    <a:pt x="9718" y="8956"/>
                    <a:pt x="9208" y="8745"/>
                    <a:pt x="8808" y="9811"/>
                  </a:cubicBezTo>
                  <a:cubicBezTo>
                    <a:pt x="8808" y="9885"/>
                    <a:pt x="8754" y="9954"/>
                    <a:pt x="8694" y="9885"/>
                  </a:cubicBezTo>
                  <a:cubicBezTo>
                    <a:pt x="8640" y="9885"/>
                    <a:pt x="8185" y="9811"/>
                    <a:pt x="8185" y="10883"/>
                  </a:cubicBezTo>
                  <a:cubicBezTo>
                    <a:pt x="8126" y="10952"/>
                    <a:pt x="8072" y="11026"/>
                    <a:pt x="8012" y="11026"/>
                  </a:cubicBezTo>
                  <a:lnTo>
                    <a:pt x="7958" y="11026"/>
                  </a:lnTo>
                  <a:cubicBezTo>
                    <a:pt x="7958" y="11026"/>
                    <a:pt x="7390" y="10456"/>
                    <a:pt x="6762" y="11522"/>
                  </a:cubicBezTo>
                  <a:cubicBezTo>
                    <a:pt x="6421" y="12166"/>
                    <a:pt x="6025" y="12377"/>
                    <a:pt x="5684" y="12520"/>
                  </a:cubicBezTo>
                  <a:cubicBezTo>
                    <a:pt x="5457" y="12662"/>
                    <a:pt x="5343" y="12736"/>
                    <a:pt x="5343" y="13021"/>
                  </a:cubicBezTo>
                  <a:cubicBezTo>
                    <a:pt x="5343" y="13090"/>
                    <a:pt x="5343" y="13090"/>
                    <a:pt x="5284" y="13164"/>
                  </a:cubicBezTo>
                  <a:cubicBezTo>
                    <a:pt x="5284" y="13164"/>
                    <a:pt x="4716" y="13877"/>
                    <a:pt x="5684" y="14447"/>
                  </a:cubicBezTo>
                  <a:lnTo>
                    <a:pt x="5684" y="14515"/>
                  </a:lnTo>
                  <a:cubicBezTo>
                    <a:pt x="5684" y="14515"/>
                    <a:pt x="5739" y="14515"/>
                    <a:pt x="5853" y="1465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4" name="Google Shape;4849;p38"/>
            <p:cNvSpPr/>
            <p:nvPr/>
          </p:nvSpPr>
          <p:spPr>
            <a:xfrm>
              <a:off x="369566" y="728573"/>
              <a:ext cx="156807" cy="160041"/>
            </a:xfrm>
            <a:custGeom>
              <a:avLst/>
              <a:gdLst/>
              <a:ahLst/>
              <a:cxnLst>
                <a:cxn ang="0">
                  <a:pos x="wd2" y="hd2"/>
                </a:cxn>
                <a:cxn ang="5400000">
                  <a:pos x="wd2" y="hd2"/>
                </a:cxn>
                <a:cxn ang="10800000">
                  <a:pos x="wd2" y="hd2"/>
                </a:cxn>
                <a:cxn ang="16200000">
                  <a:pos x="wd2" y="hd2"/>
                </a:cxn>
              </a:cxnLst>
              <a:rect l="0" t="0" r="r" b="b"/>
              <a:pathLst>
                <a:path w="21200" h="21600" extrusionOk="0">
                  <a:moveTo>
                    <a:pt x="9111" y="1918"/>
                  </a:moveTo>
                  <a:lnTo>
                    <a:pt x="10069" y="1459"/>
                  </a:lnTo>
                  <a:lnTo>
                    <a:pt x="10572" y="1459"/>
                  </a:lnTo>
                  <a:cubicBezTo>
                    <a:pt x="11032" y="1459"/>
                    <a:pt x="10069" y="957"/>
                    <a:pt x="10572" y="1459"/>
                  </a:cubicBezTo>
                  <a:cubicBezTo>
                    <a:pt x="11032" y="957"/>
                    <a:pt x="11531" y="957"/>
                    <a:pt x="11991" y="497"/>
                  </a:cubicBezTo>
                  <a:cubicBezTo>
                    <a:pt x="12493" y="497"/>
                    <a:pt x="13452" y="0"/>
                    <a:pt x="13913" y="0"/>
                  </a:cubicBezTo>
                  <a:cubicBezTo>
                    <a:pt x="14876" y="0"/>
                    <a:pt x="11991" y="957"/>
                    <a:pt x="11531" y="2416"/>
                  </a:cubicBezTo>
                  <a:cubicBezTo>
                    <a:pt x="11032" y="2876"/>
                    <a:pt x="11531" y="4334"/>
                    <a:pt x="11991" y="5295"/>
                  </a:cubicBezTo>
                  <a:cubicBezTo>
                    <a:pt x="14415" y="9592"/>
                    <a:pt x="16337" y="10549"/>
                    <a:pt x="19218" y="14386"/>
                  </a:cubicBezTo>
                  <a:cubicBezTo>
                    <a:pt x="20180" y="15347"/>
                    <a:pt x="20641" y="16305"/>
                    <a:pt x="20641" y="17266"/>
                  </a:cubicBezTo>
                  <a:cubicBezTo>
                    <a:pt x="21139" y="18223"/>
                    <a:pt x="21600" y="20141"/>
                    <a:pt x="20641" y="20141"/>
                  </a:cubicBezTo>
                  <a:cubicBezTo>
                    <a:pt x="20641" y="20141"/>
                    <a:pt x="20641" y="20643"/>
                    <a:pt x="20641" y="20141"/>
                  </a:cubicBezTo>
                  <a:cubicBezTo>
                    <a:pt x="20180" y="18223"/>
                    <a:pt x="20180" y="17266"/>
                    <a:pt x="19218" y="15845"/>
                  </a:cubicBezTo>
                  <a:cubicBezTo>
                    <a:pt x="16798" y="12969"/>
                    <a:pt x="14415" y="12008"/>
                    <a:pt x="11531" y="7214"/>
                  </a:cubicBezTo>
                  <a:cubicBezTo>
                    <a:pt x="11032" y="6253"/>
                    <a:pt x="10069" y="4334"/>
                    <a:pt x="10069" y="3377"/>
                  </a:cubicBezTo>
                  <a:lnTo>
                    <a:pt x="10069" y="2416"/>
                  </a:lnTo>
                  <a:cubicBezTo>
                    <a:pt x="9609" y="3377"/>
                    <a:pt x="9111" y="3837"/>
                    <a:pt x="8650" y="4794"/>
                  </a:cubicBezTo>
                  <a:cubicBezTo>
                    <a:pt x="8650" y="5295"/>
                    <a:pt x="8148" y="6253"/>
                    <a:pt x="8148" y="7214"/>
                  </a:cubicBezTo>
                  <a:cubicBezTo>
                    <a:pt x="8148" y="8631"/>
                    <a:pt x="8148" y="10089"/>
                    <a:pt x="9111" y="11511"/>
                  </a:cubicBezTo>
                  <a:cubicBezTo>
                    <a:pt x="10069" y="13429"/>
                    <a:pt x="16337" y="20643"/>
                    <a:pt x="15835" y="21600"/>
                  </a:cubicBezTo>
                  <a:cubicBezTo>
                    <a:pt x="15374" y="21600"/>
                    <a:pt x="14876" y="20643"/>
                    <a:pt x="14415" y="20643"/>
                  </a:cubicBezTo>
                  <a:cubicBezTo>
                    <a:pt x="12954" y="19184"/>
                    <a:pt x="11531" y="16305"/>
                    <a:pt x="10069" y="14888"/>
                  </a:cubicBezTo>
                  <a:cubicBezTo>
                    <a:pt x="8650" y="12468"/>
                    <a:pt x="7189" y="11511"/>
                    <a:pt x="7189" y="8631"/>
                  </a:cubicBezTo>
                  <a:lnTo>
                    <a:pt x="7189" y="7674"/>
                  </a:lnTo>
                  <a:cubicBezTo>
                    <a:pt x="6226" y="10089"/>
                    <a:pt x="4806" y="12468"/>
                    <a:pt x="2382" y="13926"/>
                  </a:cubicBezTo>
                  <a:cubicBezTo>
                    <a:pt x="1922" y="14386"/>
                    <a:pt x="461" y="14888"/>
                    <a:pt x="0" y="14386"/>
                  </a:cubicBezTo>
                  <a:cubicBezTo>
                    <a:pt x="461" y="13926"/>
                    <a:pt x="963" y="14386"/>
                    <a:pt x="1922" y="13429"/>
                  </a:cubicBezTo>
                  <a:cubicBezTo>
                    <a:pt x="3345" y="12008"/>
                    <a:pt x="4806" y="10089"/>
                    <a:pt x="5267" y="8631"/>
                  </a:cubicBezTo>
                  <a:cubicBezTo>
                    <a:pt x="6226" y="7214"/>
                    <a:pt x="6226" y="6253"/>
                    <a:pt x="6728" y="5295"/>
                  </a:cubicBezTo>
                  <a:cubicBezTo>
                    <a:pt x="7189" y="4334"/>
                    <a:pt x="7687" y="3837"/>
                    <a:pt x="8148" y="3377"/>
                  </a:cubicBezTo>
                  <a:cubicBezTo>
                    <a:pt x="8148" y="3377"/>
                    <a:pt x="8148" y="2876"/>
                    <a:pt x="8650" y="241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5" name="Google Shape;4850;p38"/>
            <p:cNvSpPr/>
            <p:nvPr/>
          </p:nvSpPr>
          <p:spPr>
            <a:xfrm>
              <a:off x="727899" y="508239"/>
              <a:ext cx="114173" cy="224020"/>
            </a:xfrm>
            <a:custGeom>
              <a:avLst/>
              <a:gdLst/>
              <a:ahLst/>
              <a:cxnLst>
                <a:cxn ang="0">
                  <a:pos x="wd2" y="hd2"/>
                </a:cxn>
                <a:cxn ang="5400000">
                  <a:pos x="wd2" y="hd2"/>
                </a:cxn>
                <a:cxn ang="10800000">
                  <a:pos x="wd2" y="hd2"/>
                </a:cxn>
                <a:cxn ang="16200000">
                  <a:pos x="wd2" y="hd2"/>
                </a:cxn>
              </a:cxnLst>
              <a:rect l="0" t="0" r="r" b="b"/>
              <a:pathLst>
                <a:path w="21051" h="21600" extrusionOk="0">
                  <a:moveTo>
                    <a:pt x="15176" y="13705"/>
                  </a:moveTo>
                  <a:cubicBezTo>
                    <a:pt x="13868" y="14064"/>
                    <a:pt x="11876" y="13377"/>
                    <a:pt x="11247" y="13022"/>
                  </a:cubicBezTo>
                  <a:cubicBezTo>
                    <a:pt x="9934" y="12693"/>
                    <a:pt x="8626" y="12006"/>
                    <a:pt x="7313" y="10964"/>
                  </a:cubicBezTo>
                  <a:cubicBezTo>
                    <a:pt x="5321" y="9594"/>
                    <a:pt x="3385" y="8223"/>
                    <a:pt x="2072" y="6524"/>
                  </a:cubicBezTo>
                  <a:lnTo>
                    <a:pt x="2072" y="6853"/>
                  </a:lnTo>
                  <a:cubicBezTo>
                    <a:pt x="2072" y="7539"/>
                    <a:pt x="1393" y="8581"/>
                    <a:pt x="1393" y="9594"/>
                  </a:cubicBezTo>
                  <a:cubicBezTo>
                    <a:pt x="2072" y="11651"/>
                    <a:pt x="4013" y="13705"/>
                    <a:pt x="6634" y="15434"/>
                  </a:cubicBezTo>
                  <a:cubicBezTo>
                    <a:pt x="7313" y="16118"/>
                    <a:pt x="8626" y="17133"/>
                    <a:pt x="9934" y="17488"/>
                  </a:cubicBezTo>
                  <a:cubicBezTo>
                    <a:pt x="13868" y="19546"/>
                    <a:pt x="19738" y="20558"/>
                    <a:pt x="21051" y="21600"/>
                  </a:cubicBezTo>
                  <a:cubicBezTo>
                    <a:pt x="20417" y="21600"/>
                    <a:pt x="19109" y="21600"/>
                    <a:pt x="18430" y="21245"/>
                  </a:cubicBezTo>
                  <a:cubicBezTo>
                    <a:pt x="15809" y="20558"/>
                    <a:pt x="12555" y="19546"/>
                    <a:pt x="9934" y="18504"/>
                  </a:cubicBezTo>
                  <a:cubicBezTo>
                    <a:pt x="7942" y="17817"/>
                    <a:pt x="6634" y="16805"/>
                    <a:pt x="5321" y="15763"/>
                  </a:cubicBezTo>
                  <a:cubicBezTo>
                    <a:pt x="2700" y="13705"/>
                    <a:pt x="-549" y="11322"/>
                    <a:pt x="79" y="9265"/>
                  </a:cubicBezTo>
                  <a:lnTo>
                    <a:pt x="764" y="6169"/>
                  </a:lnTo>
                  <a:lnTo>
                    <a:pt x="764" y="3783"/>
                  </a:lnTo>
                  <a:cubicBezTo>
                    <a:pt x="764" y="3099"/>
                    <a:pt x="1393" y="2412"/>
                    <a:pt x="2072" y="1371"/>
                  </a:cubicBezTo>
                  <a:cubicBezTo>
                    <a:pt x="2072" y="1042"/>
                    <a:pt x="2700" y="355"/>
                    <a:pt x="3385" y="0"/>
                  </a:cubicBezTo>
                  <a:cubicBezTo>
                    <a:pt x="4013" y="355"/>
                    <a:pt x="3385" y="687"/>
                    <a:pt x="3385" y="1042"/>
                  </a:cubicBezTo>
                  <a:cubicBezTo>
                    <a:pt x="2700" y="1726"/>
                    <a:pt x="2072" y="2741"/>
                    <a:pt x="2072" y="3428"/>
                  </a:cubicBezTo>
                  <a:cubicBezTo>
                    <a:pt x="2700" y="6169"/>
                    <a:pt x="6006" y="8581"/>
                    <a:pt x="9255" y="10964"/>
                  </a:cubicBezTo>
                  <a:cubicBezTo>
                    <a:pt x="9934" y="11322"/>
                    <a:pt x="10562" y="12006"/>
                    <a:pt x="11876" y="12335"/>
                  </a:cubicBezTo>
                  <a:cubicBezTo>
                    <a:pt x="12555" y="12693"/>
                    <a:pt x="14496" y="13705"/>
                    <a:pt x="15176" y="1370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6" name="Google Shape;4851;p38"/>
            <p:cNvSpPr/>
            <p:nvPr/>
          </p:nvSpPr>
          <p:spPr>
            <a:xfrm>
              <a:off x="803111" y="458505"/>
              <a:ext cx="89066" cy="198999"/>
            </a:xfrm>
            <a:custGeom>
              <a:avLst/>
              <a:gdLst/>
              <a:ahLst/>
              <a:cxnLst>
                <a:cxn ang="0">
                  <a:pos x="wd2" y="hd2"/>
                </a:cxn>
                <a:cxn ang="5400000">
                  <a:pos x="wd2" y="hd2"/>
                </a:cxn>
                <a:cxn ang="10800000">
                  <a:pos x="wd2" y="hd2"/>
                </a:cxn>
                <a:cxn ang="16200000">
                  <a:pos x="wd2" y="hd2"/>
                </a:cxn>
              </a:cxnLst>
              <a:rect l="0" t="0" r="r" b="b"/>
              <a:pathLst>
                <a:path w="20825" h="21600" extrusionOk="0">
                  <a:moveTo>
                    <a:pt x="9109" y="8887"/>
                  </a:moveTo>
                  <a:cubicBezTo>
                    <a:pt x="10768" y="10430"/>
                    <a:pt x="12433" y="11200"/>
                    <a:pt x="14953" y="12343"/>
                  </a:cubicBezTo>
                  <a:cubicBezTo>
                    <a:pt x="15757" y="12743"/>
                    <a:pt x="21600" y="14286"/>
                    <a:pt x="20739" y="15059"/>
                  </a:cubicBezTo>
                  <a:cubicBezTo>
                    <a:pt x="19942" y="15059"/>
                    <a:pt x="15757" y="13886"/>
                    <a:pt x="14953" y="13516"/>
                  </a:cubicBezTo>
                  <a:cubicBezTo>
                    <a:pt x="13295" y="12743"/>
                    <a:pt x="10768" y="11973"/>
                    <a:pt x="9971" y="11200"/>
                  </a:cubicBezTo>
                  <a:cubicBezTo>
                    <a:pt x="5786" y="9257"/>
                    <a:pt x="3324" y="7341"/>
                    <a:pt x="1658" y="5028"/>
                  </a:cubicBezTo>
                  <a:cubicBezTo>
                    <a:pt x="1658" y="7341"/>
                    <a:pt x="1658" y="8114"/>
                    <a:pt x="3324" y="10430"/>
                  </a:cubicBezTo>
                  <a:cubicBezTo>
                    <a:pt x="4982" y="11973"/>
                    <a:pt x="6647" y="15059"/>
                    <a:pt x="8305" y="16198"/>
                  </a:cubicBezTo>
                  <a:lnTo>
                    <a:pt x="9971" y="16971"/>
                  </a:lnTo>
                  <a:cubicBezTo>
                    <a:pt x="12433" y="18914"/>
                    <a:pt x="14953" y="19687"/>
                    <a:pt x="17415" y="21600"/>
                  </a:cubicBezTo>
                  <a:lnTo>
                    <a:pt x="16618" y="21230"/>
                  </a:lnTo>
                  <a:cubicBezTo>
                    <a:pt x="14091" y="20457"/>
                    <a:pt x="9109" y="18144"/>
                    <a:pt x="7444" y="17371"/>
                  </a:cubicBezTo>
                  <a:cubicBezTo>
                    <a:pt x="4120" y="15059"/>
                    <a:pt x="4120" y="14655"/>
                    <a:pt x="2462" y="12343"/>
                  </a:cubicBezTo>
                  <a:cubicBezTo>
                    <a:pt x="1658" y="10027"/>
                    <a:pt x="0" y="8887"/>
                    <a:pt x="0" y="6941"/>
                  </a:cubicBezTo>
                  <a:cubicBezTo>
                    <a:pt x="0" y="5798"/>
                    <a:pt x="0" y="5028"/>
                    <a:pt x="797" y="3855"/>
                  </a:cubicBezTo>
                  <a:lnTo>
                    <a:pt x="797" y="3086"/>
                  </a:lnTo>
                  <a:cubicBezTo>
                    <a:pt x="1658" y="2313"/>
                    <a:pt x="797" y="1170"/>
                    <a:pt x="4120" y="0"/>
                  </a:cubicBezTo>
                  <a:lnTo>
                    <a:pt x="4982" y="0"/>
                  </a:lnTo>
                  <a:cubicBezTo>
                    <a:pt x="4982" y="400"/>
                    <a:pt x="4120" y="770"/>
                    <a:pt x="4120" y="1170"/>
                  </a:cubicBezTo>
                  <a:cubicBezTo>
                    <a:pt x="2462" y="2313"/>
                    <a:pt x="2462" y="3086"/>
                    <a:pt x="3324" y="4255"/>
                  </a:cubicBezTo>
                  <a:cubicBezTo>
                    <a:pt x="4120" y="5798"/>
                    <a:pt x="6647" y="7714"/>
                    <a:pt x="9109" y="888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7" name="Google Shape;4852;p38"/>
            <p:cNvSpPr/>
            <p:nvPr/>
          </p:nvSpPr>
          <p:spPr>
            <a:xfrm>
              <a:off x="614613" y="607737"/>
              <a:ext cx="118942" cy="191908"/>
            </a:xfrm>
            <a:custGeom>
              <a:avLst/>
              <a:gdLst/>
              <a:ahLst/>
              <a:cxnLst>
                <a:cxn ang="0">
                  <a:pos x="wd2" y="hd2"/>
                </a:cxn>
                <a:cxn ang="5400000">
                  <a:pos x="wd2" y="hd2"/>
                </a:cxn>
                <a:cxn ang="10800000">
                  <a:pos x="wd2" y="hd2"/>
                </a:cxn>
                <a:cxn ang="16200000">
                  <a:pos x="wd2" y="hd2"/>
                </a:cxn>
              </a:cxnLst>
              <a:rect l="0" t="0" r="r" b="b"/>
              <a:pathLst>
                <a:path w="21262" h="21600" extrusionOk="0">
                  <a:moveTo>
                    <a:pt x="20991" y="21600"/>
                  </a:moveTo>
                  <a:cubicBezTo>
                    <a:pt x="20327" y="21216"/>
                    <a:pt x="19718" y="20000"/>
                    <a:pt x="19059" y="19198"/>
                  </a:cubicBezTo>
                  <a:cubicBezTo>
                    <a:pt x="13977" y="14817"/>
                    <a:pt x="4473" y="10816"/>
                    <a:pt x="2541" y="4800"/>
                  </a:cubicBezTo>
                  <a:cubicBezTo>
                    <a:pt x="1932" y="4001"/>
                    <a:pt x="1932" y="3200"/>
                    <a:pt x="1932" y="2816"/>
                  </a:cubicBezTo>
                  <a:lnTo>
                    <a:pt x="1932" y="8417"/>
                  </a:lnTo>
                  <a:cubicBezTo>
                    <a:pt x="2541" y="9216"/>
                    <a:pt x="2541" y="10401"/>
                    <a:pt x="3205" y="11199"/>
                  </a:cubicBezTo>
                  <a:cubicBezTo>
                    <a:pt x="3205" y="11617"/>
                    <a:pt x="3814" y="12001"/>
                    <a:pt x="3814" y="12799"/>
                  </a:cubicBezTo>
                  <a:cubicBezTo>
                    <a:pt x="4473" y="13217"/>
                    <a:pt x="4473" y="13601"/>
                    <a:pt x="4473" y="14015"/>
                  </a:cubicBezTo>
                  <a:cubicBezTo>
                    <a:pt x="3814" y="14015"/>
                    <a:pt x="2541" y="12799"/>
                    <a:pt x="2541" y="12415"/>
                  </a:cubicBezTo>
                  <a:cubicBezTo>
                    <a:pt x="664" y="10017"/>
                    <a:pt x="0" y="6818"/>
                    <a:pt x="0" y="4001"/>
                  </a:cubicBezTo>
                  <a:lnTo>
                    <a:pt x="664" y="2402"/>
                  </a:lnTo>
                  <a:cubicBezTo>
                    <a:pt x="664" y="2018"/>
                    <a:pt x="664" y="1216"/>
                    <a:pt x="1273" y="802"/>
                  </a:cubicBezTo>
                  <a:lnTo>
                    <a:pt x="1932" y="1216"/>
                  </a:lnTo>
                  <a:lnTo>
                    <a:pt x="1932" y="802"/>
                  </a:lnTo>
                  <a:cubicBezTo>
                    <a:pt x="1932" y="418"/>
                    <a:pt x="1932" y="418"/>
                    <a:pt x="2541" y="0"/>
                  </a:cubicBezTo>
                  <a:cubicBezTo>
                    <a:pt x="2541" y="418"/>
                    <a:pt x="3205" y="2402"/>
                    <a:pt x="3205" y="2816"/>
                  </a:cubicBezTo>
                  <a:cubicBezTo>
                    <a:pt x="3205" y="3618"/>
                    <a:pt x="3205" y="4416"/>
                    <a:pt x="3814" y="5601"/>
                  </a:cubicBezTo>
                  <a:cubicBezTo>
                    <a:pt x="5746" y="8417"/>
                    <a:pt x="9554" y="11199"/>
                    <a:pt x="13368" y="13601"/>
                  </a:cubicBezTo>
                  <a:cubicBezTo>
                    <a:pt x="15909" y="15615"/>
                    <a:pt x="19718" y="18017"/>
                    <a:pt x="20991" y="20415"/>
                  </a:cubicBezTo>
                  <a:cubicBezTo>
                    <a:pt x="20991" y="20798"/>
                    <a:pt x="21600" y="21600"/>
                    <a:pt x="20991"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8" name="Google Shape;4853;p38"/>
            <p:cNvSpPr/>
            <p:nvPr/>
          </p:nvSpPr>
          <p:spPr>
            <a:xfrm>
              <a:off x="931038" y="320048"/>
              <a:ext cx="99501" cy="163448"/>
            </a:xfrm>
            <a:custGeom>
              <a:avLst/>
              <a:gdLst/>
              <a:ahLst/>
              <a:cxnLst>
                <a:cxn ang="0">
                  <a:pos x="wd2" y="hd2"/>
                </a:cxn>
                <a:cxn ang="5400000">
                  <a:pos x="wd2" y="hd2"/>
                </a:cxn>
                <a:cxn ang="10800000">
                  <a:pos x="wd2" y="hd2"/>
                </a:cxn>
                <a:cxn ang="16200000">
                  <a:pos x="wd2" y="hd2"/>
                </a:cxn>
              </a:cxnLst>
              <a:rect l="0" t="0" r="r" b="b"/>
              <a:pathLst>
                <a:path w="21600" h="21600" extrusionOk="0">
                  <a:moveTo>
                    <a:pt x="10797" y="15965"/>
                  </a:moveTo>
                  <a:cubicBezTo>
                    <a:pt x="13083" y="17356"/>
                    <a:pt x="13889" y="18298"/>
                    <a:pt x="16975" y="19235"/>
                  </a:cubicBezTo>
                  <a:cubicBezTo>
                    <a:pt x="17715" y="19722"/>
                    <a:pt x="20800" y="20663"/>
                    <a:pt x="21600" y="21600"/>
                  </a:cubicBezTo>
                  <a:lnTo>
                    <a:pt x="20800" y="21600"/>
                  </a:lnTo>
                  <a:cubicBezTo>
                    <a:pt x="19254" y="21600"/>
                    <a:pt x="16975" y="20663"/>
                    <a:pt x="16168" y="20176"/>
                  </a:cubicBezTo>
                  <a:cubicBezTo>
                    <a:pt x="11543" y="18298"/>
                    <a:pt x="7711" y="15478"/>
                    <a:pt x="5372" y="12208"/>
                  </a:cubicBezTo>
                  <a:cubicBezTo>
                    <a:pt x="5372" y="11271"/>
                    <a:pt x="4625" y="10329"/>
                    <a:pt x="3825" y="9392"/>
                  </a:cubicBezTo>
                  <a:lnTo>
                    <a:pt x="3825" y="7964"/>
                  </a:lnTo>
                  <a:cubicBezTo>
                    <a:pt x="3086" y="8451"/>
                    <a:pt x="3086" y="9392"/>
                    <a:pt x="3086" y="9843"/>
                  </a:cubicBezTo>
                  <a:cubicBezTo>
                    <a:pt x="2286" y="11271"/>
                    <a:pt x="1540" y="12662"/>
                    <a:pt x="1540" y="14541"/>
                  </a:cubicBezTo>
                  <a:cubicBezTo>
                    <a:pt x="2286" y="18298"/>
                    <a:pt x="6171" y="20663"/>
                    <a:pt x="6171" y="21600"/>
                  </a:cubicBezTo>
                  <a:cubicBezTo>
                    <a:pt x="5372" y="21600"/>
                    <a:pt x="3825" y="20663"/>
                    <a:pt x="3086" y="20176"/>
                  </a:cubicBezTo>
                  <a:cubicBezTo>
                    <a:pt x="1540" y="18784"/>
                    <a:pt x="0" y="16419"/>
                    <a:pt x="0" y="14541"/>
                  </a:cubicBezTo>
                  <a:cubicBezTo>
                    <a:pt x="0" y="13149"/>
                    <a:pt x="0" y="11271"/>
                    <a:pt x="1540" y="9392"/>
                  </a:cubicBezTo>
                  <a:cubicBezTo>
                    <a:pt x="1540" y="8901"/>
                    <a:pt x="2286" y="7964"/>
                    <a:pt x="3086" y="7023"/>
                  </a:cubicBezTo>
                  <a:cubicBezTo>
                    <a:pt x="3086" y="6573"/>
                    <a:pt x="3825" y="6086"/>
                    <a:pt x="3825" y="6086"/>
                  </a:cubicBezTo>
                  <a:lnTo>
                    <a:pt x="3825" y="4694"/>
                  </a:lnTo>
                  <a:cubicBezTo>
                    <a:pt x="4625" y="3757"/>
                    <a:pt x="5372" y="3266"/>
                    <a:pt x="6911" y="2329"/>
                  </a:cubicBezTo>
                  <a:lnTo>
                    <a:pt x="10797" y="0"/>
                  </a:lnTo>
                  <a:cubicBezTo>
                    <a:pt x="11543" y="450"/>
                    <a:pt x="11543" y="450"/>
                    <a:pt x="10797" y="450"/>
                  </a:cubicBezTo>
                  <a:cubicBezTo>
                    <a:pt x="10797" y="937"/>
                    <a:pt x="9997" y="1878"/>
                    <a:pt x="9257" y="1878"/>
                  </a:cubicBezTo>
                  <a:cubicBezTo>
                    <a:pt x="6911" y="3757"/>
                    <a:pt x="4625" y="4694"/>
                    <a:pt x="5372" y="7514"/>
                  </a:cubicBezTo>
                  <a:cubicBezTo>
                    <a:pt x="6171" y="9843"/>
                    <a:pt x="8457" y="14086"/>
                    <a:pt x="10797" y="1596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59" name="Google Shape;4854;p38"/>
            <p:cNvSpPr/>
            <p:nvPr/>
          </p:nvSpPr>
          <p:spPr>
            <a:xfrm>
              <a:off x="1037047" y="394526"/>
              <a:ext cx="143676" cy="112330"/>
            </a:xfrm>
            <a:custGeom>
              <a:avLst/>
              <a:gdLst/>
              <a:ahLst/>
              <a:cxnLst>
                <a:cxn ang="0">
                  <a:pos x="wd2" y="hd2"/>
                </a:cxn>
                <a:cxn ang="5400000">
                  <a:pos x="wd2" y="hd2"/>
                </a:cxn>
                <a:cxn ang="10800000">
                  <a:pos x="wd2" y="hd2"/>
                </a:cxn>
                <a:cxn ang="16200000">
                  <a:pos x="wd2" y="hd2"/>
                </a:cxn>
              </a:cxnLst>
              <a:rect l="0" t="0" r="r" b="b"/>
              <a:pathLst>
                <a:path w="20791" h="21337" extrusionOk="0">
                  <a:moveTo>
                    <a:pt x="89" y="1353"/>
                  </a:moveTo>
                  <a:cubicBezTo>
                    <a:pt x="89" y="1353"/>
                    <a:pt x="1608" y="2700"/>
                    <a:pt x="2145" y="3400"/>
                  </a:cubicBezTo>
                  <a:cubicBezTo>
                    <a:pt x="3172" y="4753"/>
                    <a:pt x="6752" y="6100"/>
                    <a:pt x="8316" y="7453"/>
                  </a:cubicBezTo>
                  <a:cubicBezTo>
                    <a:pt x="9343" y="8100"/>
                    <a:pt x="14980" y="11500"/>
                    <a:pt x="16006" y="11500"/>
                  </a:cubicBezTo>
                  <a:cubicBezTo>
                    <a:pt x="16006" y="12153"/>
                    <a:pt x="16006" y="12153"/>
                    <a:pt x="16544" y="12153"/>
                  </a:cubicBezTo>
                  <a:lnTo>
                    <a:pt x="17037" y="12153"/>
                  </a:lnTo>
                  <a:cubicBezTo>
                    <a:pt x="16006" y="10800"/>
                    <a:pt x="12923" y="6100"/>
                    <a:pt x="11399" y="4053"/>
                  </a:cubicBezTo>
                  <a:cubicBezTo>
                    <a:pt x="10866" y="4053"/>
                    <a:pt x="8809" y="0"/>
                    <a:pt x="9343" y="0"/>
                  </a:cubicBezTo>
                  <a:cubicBezTo>
                    <a:pt x="9836" y="0"/>
                    <a:pt x="11893" y="2700"/>
                    <a:pt x="11893" y="3400"/>
                  </a:cubicBezTo>
                  <a:cubicBezTo>
                    <a:pt x="16006" y="8100"/>
                    <a:pt x="20120" y="13500"/>
                    <a:pt x="20658" y="19600"/>
                  </a:cubicBezTo>
                  <a:cubicBezTo>
                    <a:pt x="21151" y="21600"/>
                    <a:pt x="20120" y="21600"/>
                    <a:pt x="20120" y="20953"/>
                  </a:cubicBezTo>
                  <a:lnTo>
                    <a:pt x="20120" y="19600"/>
                  </a:lnTo>
                  <a:cubicBezTo>
                    <a:pt x="19627" y="19600"/>
                    <a:pt x="19627" y="18900"/>
                    <a:pt x="19627" y="18900"/>
                  </a:cubicBezTo>
                  <a:cubicBezTo>
                    <a:pt x="19094" y="17553"/>
                    <a:pt x="18063" y="15553"/>
                    <a:pt x="17037" y="14200"/>
                  </a:cubicBezTo>
                  <a:cubicBezTo>
                    <a:pt x="16006" y="13500"/>
                    <a:pt x="14980" y="12853"/>
                    <a:pt x="13950" y="12853"/>
                  </a:cubicBezTo>
                  <a:cubicBezTo>
                    <a:pt x="13456" y="12153"/>
                    <a:pt x="11893" y="11500"/>
                    <a:pt x="11399" y="10800"/>
                  </a:cubicBezTo>
                  <a:cubicBezTo>
                    <a:pt x="9343" y="10153"/>
                    <a:pt x="3665" y="6753"/>
                    <a:pt x="2145" y="5400"/>
                  </a:cubicBezTo>
                  <a:cubicBezTo>
                    <a:pt x="1608" y="4753"/>
                    <a:pt x="-449" y="2053"/>
                    <a:pt x="89" y="135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0" name="Google Shape;4855;p38"/>
            <p:cNvSpPr/>
            <p:nvPr/>
          </p:nvSpPr>
          <p:spPr>
            <a:xfrm>
              <a:off x="877590" y="543789"/>
              <a:ext cx="147949" cy="96093"/>
            </a:xfrm>
            <a:custGeom>
              <a:avLst/>
              <a:gdLst/>
              <a:ahLst/>
              <a:cxnLst>
                <a:cxn ang="0">
                  <a:pos x="wd2" y="hd2"/>
                </a:cxn>
                <a:cxn ang="5400000">
                  <a:pos x="wd2" y="hd2"/>
                </a:cxn>
                <a:cxn ang="10800000">
                  <a:pos x="wd2" y="hd2"/>
                </a:cxn>
                <a:cxn ang="16200000">
                  <a:pos x="wd2" y="hd2"/>
                </a:cxn>
              </a:cxnLst>
              <a:rect l="0" t="0" r="r" b="b"/>
              <a:pathLst>
                <a:path w="20438" h="21600" extrusionOk="0">
                  <a:moveTo>
                    <a:pt x="3927" y="12015"/>
                  </a:moveTo>
                  <a:lnTo>
                    <a:pt x="2948" y="9585"/>
                  </a:lnTo>
                  <a:cubicBezTo>
                    <a:pt x="1964" y="7984"/>
                    <a:pt x="0" y="1594"/>
                    <a:pt x="0" y="0"/>
                  </a:cubicBezTo>
                  <a:cubicBezTo>
                    <a:pt x="509" y="0"/>
                    <a:pt x="509" y="828"/>
                    <a:pt x="984" y="1594"/>
                  </a:cubicBezTo>
                  <a:cubicBezTo>
                    <a:pt x="1964" y="3195"/>
                    <a:pt x="2473" y="5624"/>
                    <a:pt x="3457" y="7984"/>
                  </a:cubicBezTo>
                  <a:cubicBezTo>
                    <a:pt x="4911" y="10414"/>
                    <a:pt x="6875" y="15210"/>
                    <a:pt x="8363" y="16804"/>
                  </a:cubicBezTo>
                  <a:cubicBezTo>
                    <a:pt x="9347" y="17570"/>
                    <a:pt x="10802" y="18405"/>
                    <a:pt x="12291" y="18405"/>
                  </a:cubicBezTo>
                  <a:cubicBezTo>
                    <a:pt x="12766" y="18405"/>
                    <a:pt x="12766" y="19171"/>
                    <a:pt x="13275" y="19171"/>
                  </a:cubicBezTo>
                  <a:cubicBezTo>
                    <a:pt x="11782" y="16804"/>
                    <a:pt x="11782" y="17570"/>
                    <a:pt x="10802" y="14375"/>
                  </a:cubicBezTo>
                  <a:cubicBezTo>
                    <a:pt x="9818" y="12781"/>
                    <a:pt x="8838" y="9585"/>
                    <a:pt x="7855" y="7218"/>
                  </a:cubicBezTo>
                  <a:cubicBezTo>
                    <a:pt x="7855" y="6390"/>
                    <a:pt x="7384" y="5624"/>
                    <a:pt x="7855" y="5624"/>
                  </a:cubicBezTo>
                  <a:cubicBezTo>
                    <a:pt x="8363" y="5624"/>
                    <a:pt x="8363" y="6390"/>
                    <a:pt x="8838" y="7218"/>
                  </a:cubicBezTo>
                  <a:cubicBezTo>
                    <a:pt x="10802" y="11180"/>
                    <a:pt x="12766" y="17570"/>
                    <a:pt x="16222" y="19171"/>
                  </a:cubicBezTo>
                  <a:lnTo>
                    <a:pt x="19636" y="19999"/>
                  </a:lnTo>
                  <a:cubicBezTo>
                    <a:pt x="21600" y="20765"/>
                    <a:pt x="19636" y="21600"/>
                    <a:pt x="17202" y="21600"/>
                  </a:cubicBezTo>
                  <a:cubicBezTo>
                    <a:pt x="16693" y="20765"/>
                    <a:pt x="16693" y="20765"/>
                    <a:pt x="16222" y="20765"/>
                  </a:cubicBezTo>
                  <a:cubicBezTo>
                    <a:pt x="15709" y="21600"/>
                    <a:pt x="16222" y="21600"/>
                    <a:pt x="15709" y="21600"/>
                  </a:cubicBezTo>
                  <a:lnTo>
                    <a:pt x="11311" y="19999"/>
                  </a:lnTo>
                  <a:cubicBezTo>
                    <a:pt x="7855" y="19171"/>
                    <a:pt x="6400" y="16804"/>
                    <a:pt x="3927" y="1201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1" name="Google Shape;4856;p38"/>
            <p:cNvSpPr/>
            <p:nvPr/>
          </p:nvSpPr>
          <p:spPr>
            <a:xfrm>
              <a:off x="628828" y="742350"/>
              <a:ext cx="127928" cy="121505"/>
            </a:xfrm>
            <a:custGeom>
              <a:avLst/>
              <a:gdLst/>
              <a:ahLst/>
              <a:cxnLst>
                <a:cxn ang="0">
                  <a:pos x="wd2" y="hd2"/>
                </a:cxn>
                <a:cxn ang="5400000">
                  <a:pos x="wd2" y="hd2"/>
                </a:cxn>
                <a:cxn ang="10800000">
                  <a:pos x="wd2" y="hd2"/>
                </a:cxn>
                <a:cxn ang="16200000">
                  <a:pos x="wd2" y="hd2"/>
                </a:cxn>
              </a:cxnLst>
              <a:rect l="0" t="0" r="r" b="b"/>
              <a:pathLst>
                <a:path w="21600" h="20515" extrusionOk="0">
                  <a:moveTo>
                    <a:pt x="6625" y="15671"/>
                  </a:moveTo>
                  <a:cubicBezTo>
                    <a:pt x="6003" y="15095"/>
                    <a:pt x="6003" y="15095"/>
                    <a:pt x="6003" y="14473"/>
                  </a:cubicBezTo>
                  <a:cubicBezTo>
                    <a:pt x="6625" y="14473"/>
                    <a:pt x="7827" y="15095"/>
                    <a:pt x="8403" y="15671"/>
                  </a:cubicBezTo>
                  <a:cubicBezTo>
                    <a:pt x="10227" y="17495"/>
                    <a:pt x="13203" y="19273"/>
                    <a:pt x="15027" y="19273"/>
                  </a:cubicBezTo>
                  <a:cubicBezTo>
                    <a:pt x="13825" y="18071"/>
                    <a:pt x="13825" y="18071"/>
                    <a:pt x="11425" y="16298"/>
                  </a:cubicBezTo>
                  <a:cubicBezTo>
                    <a:pt x="8403" y="13271"/>
                    <a:pt x="6003" y="9673"/>
                    <a:pt x="3603" y="6071"/>
                  </a:cubicBezTo>
                  <a:cubicBezTo>
                    <a:pt x="2400" y="4873"/>
                    <a:pt x="0" y="1271"/>
                    <a:pt x="0" y="73"/>
                  </a:cubicBezTo>
                  <a:cubicBezTo>
                    <a:pt x="627" y="-502"/>
                    <a:pt x="2400" y="2473"/>
                    <a:pt x="3027" y="3095"/>
                  </a:cubicBezTo>
                  <a:lnTo>
                    <a:pt x="8403" y="10295"/>
                  </a:lnTo>
                  <a:cubicBezTo>
                    <a:pt x="10227" y="12695"/>
                    <a:pt x="12627" y="16298"/>
                    <a:pt x="15603" y="17495"/>
                  </a:cubicBezTo>
                  <a:cubicBezTo>
                    <a:pt x="19200" y="19273"/>
                    <a:pt x="20403" y="17495"/>
                    <a:pt x="21600" y="18071"/>
                  </a:cubicBezTo>
                  <a:cubicBezTo>
                    <a:pt x="21600" y="18698"/>
                    <a:pt x="20403" y="19273"/>
                    <a:pt x="19827" y="19273"/>
                  </a:cubicBezTo>
                  <a:cubicBezTo>
                    <a:pt x="19200" y="19895"/>
                    <a:pt x="19827" y="19895"/>
                    <a:pt x="19200" y="19895"/>
                  </a:cubicBezTo>
                  <a:cubicBezTo>
                    <a:pt x="16225" y="21098"/>
                    <a:pt x="12627" y="20471"/>
                    <a:pt x="10227" y="18698"/>
                  </a:cubicBezTo>
                  <a:cubicBezTo>
                    <a:pt x="9025" y="18071"/>
                    <a:pt x="7200" y="16873"/>
                    <a:pt x="6625" y="1567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2" name="Google Shape;4857;p38"/>
            <p:cNvSpPr/>
            <p:nvPr/>
          </p:nvSpPr>
          <p:spPr>
            <a:xfrm>
              <a:off x="1136085" y="334262"/>
              <a:ext cx="120804" cy="110031"/>
            </a:xfrm>
            <a:custGeom>
              <a:avLst/>
              <a:gdLst/>
              <a:ahLst/>
              <a:cxnLst>
                <a:cxn ang="0">
                  <a:pos x="wd2" y="hd2"/>
                </a:cxn>
                <a:cxn ang="5400000">
                  <a:pos x="wd2" y="hd2"/>
                </a:cxn>
                <a:cxn ang="10800000">
                  <a:pos x="wd2" y="hd2"/>
                </a:cxn>
                <a:cxn ang="16200000">
                  <a:pos x="wd2" y="hd2"/>
                </a:cxn>
              </a:cxnLst>
              <a:rect l="0" t="0" r="r" b="b"/>
              <a:pathLst>
                <a:path w="20397" h="21600" extrusionOk="0">
                  <a:moveTo>
                    <a:pt x="10357" y="17411"/>
                  </a:moveTo>
                  <a:cubicBezTo>
                    <a:pt x="9154" y="15344"/>
                    <a:pt x="9154" y="13229"/>
                    <a:pt x="8579" y="11162"/>
                  </a:cubicBezTo>
                  <a:cubicBezTo>
                    <a:pt x="8579" y="9040"/>
                    <a:pt x="8579" y="6973"/>
                    <a:pt x="7957" y="4852"/>
                  </a:cubicBezTo>
                  <a:cubicBezTo>
                    <a:pt x="7381" y="2790"/>
                    <a:pt x="6179" y="669"/>
                    <a:pt x="6754" y="0"/>
                  </a:cubicBezTo>
                  <a:cubicBezTo>
                    <a:pt x="8579" y="0"/>
                    <a:pt x="9781" y="6973"/>
                    <a:pt x="9781" y="8371"/>
                  </a:cubicBezTo>
                  <a:cubicBezTo>
                    <a:pt x="10357" y="11162"/>
                    <a:pt x="10357" y="13229"/>
                    <a:pt x="11554" y="16742"/>
                  </a:cubicBezTo>
                  <a:cubicBezTo>
                    <a:pt x="12757" y="18810"/>
                    <a:pt x="12757" y="18810"/>
                    <a:pt x="13954" y="19533"/>
                  </a:cubicBezTo>
                  <a:cubicBezTo>
                    <a:pt x="15157" y="19533"/>
                    <a:pt x="16981" y="20202"/>
                    <a:pt x="17557" y="19533"/>
                  </a:cubicBezTo>
                  <a:cubicBezTo>
                    <a:pt x="18754" y="19533"/>
                    <a:pt x="18754" y="18810"/>
                    <a:pt x="19957" y="18810"/>
                  </a:cubicBezTo>
                  <a:cubicBezTo>
                    <a:pt x="21154" y="17411"/>
                    <a:pt x="19957" y="21600"/>
                    <a:pt x="15779" y="21600"/>
                  </a:cubicBezTo>
                  <a:cubicBezTo>
                    <a:pt x="15157" y="21600"/>
                    <a:pt x="14581" y="20925"/>
                    <a:pt x="13954" y="20925"/>
                  </a:cubicBezTo>
                  <a:cubicBezTo>
                    <a:pt x="13954" y="20925"/>
                    <a:pt x="13379" y="21600"/>
                    <a:pt x="12757" y="20925"/>
                  </a:cubicBezTo>
                  <a:cubicBezTo>
                    <a:pt x="12181" y="20202"/>
                    <a:pt x="10357" y="19533"/>
                    <a:pt x="9154" y="18810"/>
                  </a:cubicBezTo>
                  <a:cubicBezTo>
                    <a:pt x="7957" y="18135"/>
                    <a:pt x="6754" y="16742"/>
                    <a:pt x="5557" y="16019"/>
                  </a:cubicBezTo>
                  <a:cubicBezTo>
                    <a:pt x="4981" y="15344"/>
                    <a:pt x="3779" y="14621"/>
                    <a:pt x="2581" y="13229"/>
                  </a:cubicBezTo>
                  <a:cubicBezTo>
                    <a:pt x="1954" y="13229"/>
                    <a:pt x="1379" y="12554"/>
                    <a:pt x="757" y="11831"/>
                  </a:cubicBezTo>
                  <a:cubicBezTo>
                    <a:pt x="757" y="11831"/>
                    <a:pt x="-446" y="9763"/>
                    <a:pt x="181" y="10432"/>
                  </a:cubicBezTo>
                  <a:cubicBezTo>
                    <a:pt x="1379" y="10432"/>
                    <a:pt x="6179" y="13952"/>
                    <a:pt x="6754" y="15344"/>
                  </a:cubicBezTo>
                  <a:cubicBezTo>
                    <a:pt x="7381" y="15344"/>
                    <a:pt x="9781" y="17411"/>
                    <a:pt x="10357" y="1741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3" name="Google Shape;4858;p38"/>
            <p:cNvSpPr/>
            <p:nvPr/>
          </p:nvSpPr>
          <p:spPr>
            <a:xfrm>
              <a:off x="502964" y="696737"/>
              <a:ext cx="60171" cy="135020"/>
            </a:xfrm>
            <a:custGeom>
              <a:avLst/>
              <a:gdLst/>
              <a:ahLst/>
              <a:cxnLst>
                <a:cxn ang="0">
                  <a:pos x="wd2" y="hd2"/>
                </a:cxn>
                <a:cxn ang="5400000">
                  <a:pos x="wd2" y="hd2"/>
                </a:cxn>
                <a:cxn ang="10800000">
                  <a:pos x="wd2" y="hd2"/>
                </a:cxn>
                <a:cxn ang="16200000">
                  <a:pos x="wd2" y="hd2"/>
                </a:cxn>
              </a:cxnLst>
              <a:rect l="0" t="0" r="r" b="b"/>
              <a:pathLst>
                <a:path w="19208" h="21600" extrusionOk="0">
                  <a:moveTo>
                    <a:pt x="16403" y="20465"/>
                  </a:moveTo>
                  <a:cubicBezTo>
                    <a:pt x="11866" y="17597"/>
                    <a:pt x="6152" y="13049"/>
                    <a:pt x="3879" y="9096"/>
                  </a:cubicBezTo>
                  <a:lnTo>
                    <a:pt x="2791" y="7956"/>
                  </a:lnTo>
                  <a:lnTo>
                    <a:pt x="2791" y="11915"/>
                  </a:lnTo>
                  <a:cubicBezTo>
                    <a:pt x="2791" y="13049"/>
                    <a:pt x="3879" y="15918"/>
                    <a:pt x="2791" y="15918"/>
                  </a:cubicBezTo>
                  <a:cubicBezTo>
                    <a:pt x="1615" y="15918"/>
                    <a:pt x="1615" y="15918"/>
                    <a:pt x="1615" y="15323"/>
                  </a:cubicBezTo>
                  <a:lnTo>
                    <a:pt x="527" y="14189"/>
                  </a:lnTo>
                  <a:lnTo>
                    <a:pt x="527" y="11915"/>
                  </a:lnTo>
                  <a:cubicBezTo>
                    <a:pt x="-659" y="9096"/>
                    <a:pt x="527" y="7956"/>
                    <a:pt x="527" y="5682"/>
                  </a:cubicBezTo>
                  <a:lnTo>
                    <a:pt x="527" y="5093"/>
                  </a:lnTo>
                  <a:cubicBezTo>
                    <a:pt x="527" y="1680"/>
                    <a:pt x="1615" y="2819"/>
                    <a:pt x="1615" y="1680"/>
                  </a:cubicBezTo>
                  <a:cubicBezTo>
                    <a:pt x="2791" y="1135"/>
                    <a:pt x="3879" y="0"/>
                    <a:pt x="5064" y="0"/>
                  </a:cubicBezTo>
                  <a:cubicBezTo>
                    <a:pt x="6152" y="1135"/>
                    <a:pt x="-659" y="1135"/>
                    <a:pt x="8416" y="11370"/>
                  </a:cubicBezTo>
                  <a:cubicBezTo>
                    <a:pt x="10690" y="13049"/>
                    <a:pt x="12954" y="15323"/>
                    <a:pt x="15227" y="17052"/>
                  </a:cubicBezTo>
                  <a:cubicBezTo>
                    <a:pt x="15227" y="17597"/>
                    <a:pt x="20941" y="21600"/>
                    <a:pt x="18677"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4" name="Google Shape;4859;p38"/>
            <p:cNvSpPr/>
            <p:nvPr/>
          </p:nvSpPr>
          <p:spPr>
            <a:xfrm>
              <a:off x="902539" y="400124"/>
              <a:ext cx="81674" cy="186310"/>
            </a:xfrm>
            <a:custGeom>
              <a:avLst/>
              <a:gdLst/>
              <a:ahLst/>
              <a:cxnLst>
                <a:cxn ang="0">
                  <a:pos x="wd2" y="hd2"/>
                </a:cxn>
                <a:cxn ang="5400000">
                  <a:pos x="wd2" y="hd2"/>
                </a:cxn>
                <a:cxn ang="10800000">
                  <a:pos x="wd2" y="hd2"/>
                </a:cxn>
                <a:cxn ang="16200000">
                  <a:pos x="wd2" y="hd2"/>
                </a:cxn>
              </a:cxnLst>
              <a:rect l="0" t="0" r="r" b="b"/>
              <a:pathLst>
                <a:path w="20685" h="21381" extrusionOk="0">
                  <a:moveTo>
                    <a:pt x="4481" y="176"/>
                  </a:moveTo>
                  <a:cubicBezTo>
                    <a:pt x="3618" y="598"/>
                    <a:pt x="1814" y="176"/>
                    <a:pt x="1814" y="3043"/>
                  </a:cubicBezTo>
                  <a:cubicBezTo>
                    <a:pt x="1814" y="5492"/>
                    <a:pt x="3618" y="7937"/>
                    <a:pt x="4481" y="10385"/>
                  </a:cubicBezTo>
                  <a:cubicBezTo>
                    <a:pt x="6285" y="12408"/>
                    <a:pt x="8081" y="13225"/>
                    <a:pt x="10818" y="15279"/>
                  </a:cubicBezTo>
                  <a:cubicBezTo>
                    <a:pt x="12614" y="16096"/>
                    <a:pt x="19814" y="19750"/>
                    <a:pt x="20685" y="20990"/>
                  </a:cubicBezTo>
                  <a:lnTo>
                    <a:pt x="20685" y="21381"/>
                  </a:lnTo>
                  <a:cubicBezTo>
                    <a:pt x="19814" y="21381"/>
                    <a:pt x="15281" y="18932"/>
                    <a:pt x="14418" y="18541"/>
                  </a:cubicBezTo>
                  <a:cubicBezTo>
                    <a:pt x="11681" y="16910"/>
                    <a:pt x="9885" y="15670"/>
                    <a:pt x="6285" y="14039"/>
                  </a:cubicBezTo>
                  <a:cubicBezTo>
                    <a:pt x="3618" y="12408"/>
                    <a:pt x="1814" y="9145"/>
                    <a:pt x="881" y="7123"/>
                  </a:cubicBezTo>
                  <a:cubicBezTo>
                    <a:pt x="18" y="5492"/>
                    <a:pt x="-915" y="1412"/>
                    <a:pt x="1814" y="176"/>
                  </a:cubicBezTo>
                  <a:cubicBezTo>
                    <a:pt x="3618" y="-219"/>
                    <a:pt x="5414" y="176"/>
                    <a:pt x="4481" y="17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5" name="Google Shape;4860;p38"/>
            <p:cNvSpPr/>
            <p:nvPr/>
          </p:nvSpPr>
          <p:spPr>
            <a:xfrm>
              <a:off x="995017" y="318505"/>
              <a:ext cx="107518" cy="159421"/>
            </a:xfrm>
            <a:custGeom>
              <a:avLst/>
              <a:gdLst/>
              <a:ahLst/>
              <a:cxnLst>
                <a:cxn ang="0">
                  <a:pos x="wd2" y="hd2"/>
                </a:cxn>
                <a:cxn ang="5400000">
                  <a:pos x="wd2" y="hd2"/>
                </a:cxn>
                <a:cxn ang="10800000">
                  <a:pos x="wd2" y="hd2"/>
                </a:cxn>
                <a:cxn ang="16200000">
                  <a:pos x="wd2" y="hd2"/>
                </a:cxn>
              </a:cxnLst>
              <a:rect l="0" t="0" r="r" b="b"/>
              <a:pathLst>
                <a:path w="21113" h="21063" extrusionOk="0">
                  <a:moveTo>
                    <a:pt x="0" y="204"/>
                  </a:moveTo>
                  <a:cubicBezTo>
                    <a:pt x="669" y="-287"/>
                    <a:pt x="1393" y="204"/>
                    <a:pt x="2062" y="654"/>
                  </a:cubicBezTo>
                  <a:cubicBezTo>
                    <a:pt x="2791" y="654"/>
                    <a:pt x="3460" y="1141"/>
                    <a:pt x="4184" y="2082"/>
                  </a:cubicBezTo>
                  <a:cubicBezTo>
                    <a:pt x="5582" y="3960"/>
                    <a:pt x="4184" y="8166"/>
                    <a:pt x="5582" y="11923"/>
                  </a:cubicBezTo>
                  <a:cubicBezTo>
                    <a:pt x="6252" y="15679"/>
                    <a:pt x="11165" y="18498"/>
                    <a:pt x="16747" y="19922"/>
                  </a:cubicBezTo>
                  <a:cubicBezTo>
                    <a:pt x="17416" y="19922"/>
                    <a:pt x="18809" y="20376"/>
                    <a:pt x="20207" y="20376"/>
                  </a:cubicBezTo>
                  <a:cubicBezTo>
                    <a:pt x="20207" y="20376"/>
                    <a:pt x="21600" y="20863"/>
                    <a:pt x="20931" y="20863"/>
                  </a:cubicBezTo>
                  <a:cubicBezTo>
                    <a:pt x="20207" y="21313"/>
                    <a:pt x="16747" y="20863"/>
                    <a:pt x="16018" y="20863"/>
                  </a:cubicBezTo>
                  <a:cubicBezTo>
                    <a:pt x="8374" y="18985"/>
                    <a:pt x="3460" y="15228"/>
                    <a:pt x="3460" y="9594"/>
                  </a:cubicBezTo>
                  <a:lnTo>
                    <a:pt x="3460" y="8166"/>
                  </a:lnTo>
                  <a:cubicBezTo>
                    <a:pt x="3460" y="6288"/>
                    <a:pt x="4184" y="2532"/>
                    <a:pt x="2062" y="1141"/>
                  </a:cubicBezTo>
                  <a:cubicBezTo>
                    <a:pt x="1393" y="1141"/>
                    <a:pt x="0" y="654"/>
                    <a:pt x="0" y="20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6" name="Google Shape;4861;p38"/>
            <p:cNvSpPr/>
            <p:nvPr/>
          </p:nvSpPr>
          <p:spPr>
            <a:xfrm>
              <a:off x="510956" y="924162"/>
              <a:ext cx="103659" cy="71073"/>
            </a:xfrm>
            <a:custGeom>
              <a:avLst/>
              <a:gdLst/>
              <a:ahLst/>
              <a:cxnLst>
                <a:cxn ang="0">
                  <a:pos x="wd2" y="hd2"/>
                </a:cxn>
                <a:cxn ang="5400000">
                  <a:pos x="wd2" y="hd2"/>
                </a:cxn>
                <a:cxn ang="10800000">
                  <a:pos x="wd2" y="hd2"/>
                </a:cxn>
                <a:cxn ang="16200000">
                  <a:pos x="wd2" y="hd2"/>
                </a:cxn>
              </a:cxnLst>
              <a:rect l="0" t="0" r="r" b="b"/>
              <a:pathLst>
                <a:path w="21006" h="20612" extrusionOk="0">
                  <a:moveTo>
                    <a:pt x="13118" y="18546"/>
                  </a:moveTo>
                  <a:cubicBezTo>
                    <a:pt x="13118" y="19543"/>
                    <a:pt x="13808" y="19543"/>
                    <a:pt x="13118" y="20612"/>
                  </a:cubicBezTo>
                  <a:lnTo>
                    <a:pt x="12365" y="20612"/>
                  </a:lnTo>
                  <a:cubicBezTo>
                    <a:pt x="10237" y="20612"/>
                    <a:pt x="8794" y="19543"/>
                    <a:pt x="6604" y="18546"/>
                  </a:cubicBezTo>
                  <a:cubicBezTo>
                    <a:pt x="5913" y="17478"/>
                    <a:pt x="4476" y="16489"/>
                    <a:pt x="3724" y="15412"/>
                  </a:cubicBezTo>
                  <a:cubicBezTo>
                    <a:pt x="3033" y="14424"/>
                    <a:pt x="843" y="12367"/>
                    <a:pt x="843" y="11290"/>
                  </a:cubicBezTo>
                  <a:cubicBezTo>
                    <a:pt x="1596" y="10301"/>
                    <a:pt x="2286" y="11290"/>
                    <a:pt x="3033" y="12367"/>
                  </a:cubicBezTo>
                  <a:cubicBezTo>
                    <a:pt x="4476" y="13355"/>
                    <a:pt x="5167" y="13355"/>
                    <a:pt x="5913" y="14424"/>
                  </a:cubicBezTo>
                  <a:cubicBezTo>
                    <a:pt x="7357" y="15412"/>
                    <a:pt x="9484" y="17478"/>
                    <a:pt x="10928" y="17478"/>
                  </a:cubicBezTo>
                  <a:cubicBezTo>
                    <a:pt x="10237" y="17478"/>
                    <a:pt x="9484" y="17478"/>
                    <a:pt x="9484" y="16489"/>
                  </a:cubicBezTo>
                  <a:cubicBezTo>
                    <a:pt x="8794" y="16489"/>
                    <a:pt x="8047" y="15412"/>
                    <a:pt x="8047" y="14424"/>
                  </a:cubicBezTo>
                  <a:cubicBezTo>
                    <a:pt x="5167" y="12367"/>
                    <a:pt x="3724" y="8245"/>
                    <a:pt x="2286" y="5111"/>
                  </a:cubicBezTo>
                  <a:cubicBezTo>
                    <a:pt x="1596" y="4122"/>
                    <a:pt x="-594" y="988"/>
                    <a:pt x="153" y="0"/>
                  </a:cubicBezTo>
                  <a:cubicBezTo>
                    <a:pt x="3033" y="0"/>
                    <a:pt x="8794" y="21600"/>
                    <a:pt x="18126" y="15412"/>
                  </a:cubicBezTo>
                  <a:cubicBezTo>
                    <a:pt x="18878" y="15412"/>
                    <a:pt x="20315" y="14424"/>
                    <a:pt x="21006" y="14424"/>
                  </a:cubicBezTo>
                  <a:lnTo>
                    <a:pt x="21006" y="15412"/>
                  </a:lnTo>
                  <a:cubicBezTo>
                    <a:pt x="18878" y="18546"/>
                    <a:pt x="15998" y="19543"/>
                    <a:pt x="13118" y="1854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7" name="Google Shape;4862;p38"/>
            <p:cNvSpPr/>
            <p:nvPr/>
          </p:nvSpPr>
          <p:spPr>
            <a:xfrm>
              <a:off x="397994" y="898238"/>
              <a:ext cx="115970" cy="138991"/>
            </a:xfrm>
            <a:custGeom>
              <a:avLst/>
              <a:gdLst/>
              <a:ahLst/>
              <a:cxnLst>
                <a:cxn ang="0">
                  <a:pos x="wd2" y="hd2"/>
                </a:cxn>
                <a:cxn ang="5400000">
                  <a:pos x="wd2" y="hd2"/>
                </a:cxn>
                <a:cxn ang="10800000">
                  <a:pos x="wd2" y="hd2"/>
                </a:cxn>
                <a:cxn ang="16200000">
                  <a:pos x="wd2" y="hd2"/>
                </a:cxn>
              </a:cxnLst>
              <a:rect l="0" t="0" r="r" b="b"/>
              <a:pathLst>
                <a:path w="20729" h="20627" extrusionOk="0">
                  <a:moveTo>
                    <a:pt x="14587" y="17009"/>
                  </a:moveTo>
                  <a:cubicBezTo>
                    <a:pt x="15245" y="18066"/>
                    <a:pt x="17127" y="19665"/>
                    <a:pt x="19059" y="20176"/>
                  </a:cubicBezTo>
                  <a:cubicBezTo>
                    <a:pt x="20327" y="20176"/>
                    <a:pt x="19668" y="19665"/>
                    <a:pt x="20327" y="19665"/>
                  </a:cubicBezTo>
                  <a:cubicBezTo>
                    <a:pt x="21600" y="20176"/>
                    <a:pt x="19668" y="21228"/>
                    <a:pt x="17127" y="20176"/>
                  </a:cubicBezTo>
                  <a:cubicBezTo>
                    <a:pt x="12046" y="18613"/>
                    <a:pt x="9505" y="11733"/>
                    <a:pt x="6964" y="8571"/>
                  </a:cubicBezTo>
                  <a:cubicBezTo>
                    <a:pt x="5691" y="7009"/>
                    <a:pt x="4423" y="5405"/>
                    <a:pt x="3150" y="4353"/>
                  </a:cubicBezTo>
                  <a:cubicBezTo>
                    <a:pt x="2541" y="3296"/>
                    <a:pt x="0" y="680"/>
                    <a:pt x="0" y="134"/>
                  </a:cubicBezTo>
                  <a:cubicBezTo>
                    <a:pt x="609" y="-372"/>
                    <a:pt x="1882" y="680"/>
                    <a:pt x="2541" y="1186"/>
                  </a:cubicBezTo>
                  <a:cubicBezTo>
                    <a:pt x="5082" y="4353"/>
                    <a:pt x="7623" y="7009"/>
                    <a:pt x="9505" y="10175"/>
                  </a:cubicBezTo>
                  <a:cubicBezTo>
                    <a:pt x="11437" y="13337"/>
                    <a:pt x="11437" y="14394"/>
                    <a:pt x="14587" y="1700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8" name="Google Shape;4863;p38"/>
            <p:cNvSpPr/>
            <p:nvPr/>
          </p:nvSpPr>
          <p:spPr>
            <a:xfrm>
              <a:off x="608442" y="853092"/>
              <a:ext cx="99609" cy="68014"/>
            </a:xfrm>
            <a:custGeom>
              <a:avLst/>
              <a:gdLst/>
              <a:ahLst/>
              <a:cxnLst>
                <a:cxn ang="0">
                  <a:pos x="wd2" y="hd2"/>
                </a:cxn>
                <a:cxn ang="5400000">
                  <a:pos x="wd2" y="hd2"/>
                </a:cxn>
                <a:cxn ang="10800000">
                  <a:pos x="wd2" y="hd2"/>
                </a:cxn>
                <a:cxn ang="16200000">
                  <a:pos x="wd2" y="hd2"/>
                </a:cxn>
              </a:cxnLst>
              <a:rect l="0" t="0" r="r" b="b"/>
              <a:pathLst>
                <a:path w="20852" h="20671" extrusionOk="0">
                  <a:moveTo>
                    <a:pt x="1292" y="8640"/>
                  </a:moveTo>
                  <a:cubicBezTo>
                    <a:pt x="1292" y="7511"/>
                    <a:pt x="3554" y="8640"/>
                    <a:pt x="4267" y="9676"/>
                  </a:cubicBezTo>
                  <a:cubicBezTo>
                    <a:pt x="4267" y="8640"/>
                    <a:pt x="1292" y="4320"/>
                    <a:pt x="578" y="1036"/>
                  </a:cubicBezTo>
                  <a:cubicBezTo>
                    <a:pt x="-193" y="1036"/>
                    <a:pt x="-193" y="1036"/>
                    <a:pt x="578" y="0"/>
                  </a:cubicBezTo>
                  <a:lnTo>
                    <a:pt x="1292" y="1036"/>
                  </a:lnTo>
                  <a:lnTo>
                    <a:pt x="5045" y="6475"/>
                  </a:lnTo>
                  <a:cubicBezTo>
                    <a:pt x="8020" y="10795"/>
                    <a:pt x="13971" y="18316"/>
                    <a:pt x="17660" y="18316"/>
                  </a:cubicBezTo>
                  <a:cubicBezTo>
                    <a:pt x="19145" y="18316"/>
                    <a:pt x="19145" y="16151"/>
                    <a:pt x="20636" y="16151"/>
                  </a:cubicBezTo>
                  <a:cubicBezTo>
                    <a:pt x="21407" y="16151"/>
                    <a:pt x="19922" y="18316"/>
                    <a:pt x="19145" y="19435"/>
                  </a:cubicBezTo>
                  <a:cubicBezTo>
                    <a:pt x="17660" y="21600"/>
                    <a:pt x="15456" y="20471"/>
                    <a:pt x="13971" y="19435"/>
                  </a:cubicBezTo>
                  <a:lnTo>
                    <a:pt x="12480" y="19435"/>
                  </a:lnTo>
                  <a:cubicBezTo>
                    <a:pt x="10218" y="18316"/>
                    <a:pt x="8020" y="16151"/>
                    <a:pt x="5758" y="13996"/>
                  </a:cubicBezTo>
                  <a:cubicBezTo>
                    <a:pt x="5045" y="12960"/>
                    <a:pt x="4267" y="11831"/>
                    <a:pt x="3554" y="11831"/>
                  </a:cubicBezTo>
                  <a:cubicBezTo>
                    <a:pt x="2783" y="10795"/>
                    <a:pt x="1292" y="9676"/>
                    <a:pt x="1292" y="864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69" name="Google Shape;4864;p38"/>
            <p:cNvSpPr/>
            <p:nvPr/>
          </p:nvSpPr>
          <p:spPr>
            <a:xfrm>
              <a:off x="1154780" y="295027"/>
              <a:ext cx="135020" cy="88226"/>
            </a:xfrm>
            <a:custGeom>
              <a:avLst/>
              <a:gdLst/>
              <a:ahLst/>
              <a:cxnLst>
                <a:cxn ang="0">
                  <a:pos x="wd2" y="hd2"/>
                </a:cxn>
                <a:cxn ang="5400000">
                  <a:pos x="wd2" y="hd2"/>
                </a:cxn>
                <a:cxn ang="10800000">
                  <a:pos x="wd2" y="hd2"/>
                </a:cxn>
                <a:cxn ang="16200000">
                  <a:pos x="wd2" y="hd2"/>
                </a:cxn>
              </a:cxnLst>
              <a:rect l="0" t="0" r="r" b="b"/>
              <a:pathLst>
                <a:path w="21600" h="20629" extrusionOk="0">
                  <a:moveTo>
                    <a:pt x="20465" y="19942"/>
                  </a:moveTo>
                  <a:cubicBezTo>
                    <a:pt x="18781" y="21600"/>
                    <a:pt x="16507" y="19942"/>
                    <a:pt x="14778" y="18276"/>
                  </a:cubicBezTo>
                  <a:cubicBezTo>
                    <a:pt x="11370" y="13295"/>
                    <a:pt x="8551" y="5850"/>
                    <a:pt x="4003" y="2527"/>
                  </a:cubicBezTo>
                  <a:lnTo>
                    <a:pt x="2863" y="2527"/>
                  </a:lnTo>
                  <a:lnTo>
                    <a:pt x="589" y="1658"/>
                  </a:lnTo>
                  <a:lnTo>
                    <a:pt x="0" y="1658"/>
                  </a:lnTo>
                  <a:lnTo>
                    <a:pt x="0" y="861"/>
                  </a:lnTo>
                  <a:cubicBezTo>
                    <a:pt x="0" y="0"/>
                    <a:pt x="1135" y="0"/>
                    <a:pt x="1135" y="0"/>
                  </a:cubicBezTo>
                  <a:cubicBezTo>
                    <a:pt x="1729" y="861"/>
                    <a:pt x="2274" y="861"/>
                    <a:pt x="2863" y="861"/>
                  </a:cubicBezTo>
                  <a:cubicBezTo>
                    <a:pt x="3408" y="861"/>
                    <a:pt x="4548" y="861"/>
                    <a:pt x="5682" y="1658"/>
                  </a:cubicBezTo>
                  <a:cubicBezTo>
                    <a:pt x="11370" y="6647"/>
                    <a:pt x="15372" y="18276"/>
                    <a:pt x="18192" y="19145"/>
                  </a:cubicBezTo>
                  <a:cubicBezTo>
                    <a:pt x="19920" y="19145"/>
                    <a:pt x="19920" y="17480"/>
                    <a:pt x="21600" y="16618"/>
                  </a:cubicBezTo>
                  <a:cubicBezTo>
                    <a:pt x="21600" y="17480"/>
                    <a:pt x="21600" y="17480"/>
                    <a:pt x="21055" y="18276"/>
                  </a:cubicBezTo>
                  <a:cubicBezTo>
                    <a:pt x="21055" y="18276"/>
                    <a:pt x="21055" y="19145"/>
                    <a:pt x="20465" y="1994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0" name="Google Shape;4865;p38"/>
            <p:cNvSpPr/>
            <p:nvPr/>
          </p:nvSpPr>
          <p:spPr>
            <a:xfrm>
              <a:off x="546519" y="661186"/>
              <a:ext cx="82311" cy="139062"/>
            </a:xfrm>
            <a:custGeom>
              <a:avLst/>
              <a:gdLst/>
              <a:ahLst/>
              <a:cxnLst>
                <a:cxn ang="0">
                  <a:pos x="wd2" y="hd2"/>
                </a:cxn>
                <a:cxn ang="5400000">
                  <a:pos x="wd2" y="hd2"/>
                </a:cxn>
                <a:cxn ang="10800000">
                  <a:pos x="wd2" y="hd2"/>
                </a:cxn>
                <a:cxn ang="16200000">
                  <a:pos x="wd2" y="hd2"/>
                </a:cxn>
              </a:cxnLst>
              <a:rect l="0" t="0" r="r" b="b"/>
              <a:pathLst>
                <a:path w="20046" h="21132" extrusionOk="0">
                  <a:moveTo>
                    <a:pt x="10566" y="13478"/>
                  </a:moveTo>
                  <a:cubicBezTo>
                    <a:pt x="12293" y="15120"/>
                    <a:pt x="14027" y="16202"/>
                    <a:pt x="15754" y="17798"/>
                  </a:cubicBezTo>
                  <a:cubicBezTo>
                    <a:pt x="16584" y="18362"/>
                    <a:pt x="20046" y="20522"/>
                    <a:pt x="20046" y="21040"/>
                  </a:cubicBezTo>
                  <a:cubicBezTo>
                    <a:pt x="19216" y="21600"/>
                    <a:pt x="15754" y="19440"/>
                    <a:pt x="14857" y="18880"/>
                  </a:cubicBezTo>
                  <a:cubicBezTo>
                    <a:pt x="9661" y="15120"/>
                    <a:pt x="-1554" y="6480"/>
                    <a:pt x="181" y="1600"/>
                  </a:cubicBezTo>
                  <a:cubicBezTo>
                    <a:pt x="1010" y="1082"/>
                    <a:pt x="1010" y="518"/>
                    <a:pt x="1908" y="0"/>
                  </a:cubicBezTo>
                  <a:cubicBezTo>
                    <a:pt x="2738" y="518"/>
                    <a:pt x="1908" y="1600"/>
                    <a:pt x="1908" y="3242"/>
                  </a:cubicBezTo>
                  <a:cubicBezTo>
                    <a:pt x="2738" y="6480"/>
                    <a:pt x="7934" y="10800"/>
                    <a:pt x="10566" y="1347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1" name="Google Shape;4866;p38"/>
            <p:cNvSpPr/>
            <p:nvPr/>
          </p:nvSpPr>
          <p:spPr>
            <a:xfrm>
              <a:off x="849004" y="411394"/>
              <a:ext cx="57510" cy="129511"/>
            </a:xfrm>
            <a:custGeom>
              <a:avLst/>
              <a:gdLst/>
              <a:ahLst/>
              <a:cxnLst>
                <a:cxn ang="0">
                  <a:pos x="wd2" y="hd2"/>
                </a:cxn>
                <a:cxn ang="5400000">
                  <a:pos x="wd2" y="hd2"/>
                </a:cxn>
                <a:cxn ang="10800000">
                  <a:pos x="wd2" y="hd2"/>
                </a:cxn>
                <a:cxn ang="16200000">
                  <a:pos x="wd2" y="hd2"/>
                </a:cxn>
              </a:cxnLst>
              <a:rect l="0" t="0" r="r" b="b"/>
              <a:pathLst>
                <a:path w="18366" h="20714" extrusionOk="0">
                  <a:moveTo>
                    <a:pt x="12580" y="164"/>
                  </a:moveTo>
                  <a:cubicBezTo>
                    <a:pt x="11404" y="714"/>
                    <a:pt x="4590" y="1848"/>
                    <a:pt x="3501" y="5261"/>
                  </a:cubicBezTo>
                  <a:cubicBezTo>
                    <a:pt x="2325" y="6985"/>
                    <a:pt x="3501" y="9258"/>
                    <a:pt x="4590" y="10942"/>
                  </a:cubicBezTo>
                  <a:cubicBezTo>
                    <a:pt x="5766" y="12671"/>
                    <a:pt x="9129" y="16078"/>
                    <a:pt x="11404" y="17217"/>
                  </a:cubicBezTo>
                  <a:cubicBezTo>
                    <a:pt x="13669" y="18352"/>
                    <a:pt x="19385" y="20036"/>
                    <a:pt x="18208" y="20630"/>
                  </a:cubicBezTo>
                  <a:cubicBezTo>
                    <a:pt x="18208" y="21175"/>
                    <a:pt x="11404" y="18902"/>
                    <a:pt x="10306" y="18352"/>
                  </a:cubicBezTo>
                  <a:cubicBezTo>
                    <a:pt x="8041" y="17762"/>
                    <a:pt x="8041" y="17217"/>
                    <a:pt x="5766" y="15489"/>
                  </a:cubicBezTo>
                  <a:cubicBezTo>
                    <a:pt x="2325" y="12081"/>
                    <a:pt x="-2215" y="7534"/>
                    <a:pt x="1226" y="3577"/>
                  </a:cubicBezTo>
                  <a:cubicBezTo>
                    <a:pt x="2325" y="2438"/>
                    <a:pt x="3501" y="1848"/>
                    <a:pt x="5766" y="1303"/>
                  </a:cubicBezTo>
                  <a:cubicBezTo>
                    <a:pt x="8041" y="714"/>
                    <a:pt x="11404" y="-425"/>
                    <a:pt x="12580" y="16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2" name="Google Shape;4867;p38"/>
            <p:cNvSpPr/>
            <p:nvPr/>
          </p:nvSpPr>
          <p:spPr>
            <a:xfrm>
              <a:off x="827856" y="657502"/>
              <a:ext cx="124490" cy="62796"/>
            </a:xfrm>
            <a:custGeom>
              <a:avLst/>
              <a:gdLst/>
              <a:ahLst/>
              <a:cxnLst>
                <a:cxn ang="0">
                  <a:pos x="wd2" y="hd2"/>
                </a:cxn>
                <a:cxn ang="5400000">
                  <a:pos x="wd2" y="hd2"/>
                </a:cxn>
                <a:cxn ang="10800000">
                  <a:pos x="wd2" y="hd2"/>
                </a:cxn>
                <a:cxn ang="16200000">
                  <a:pos x="wd2" y="hd2"/>
                </a:cxn>
              </a:cxnLst>
              <a:rect l="0" t="0" r="r" b="b"/>
              <a:pathLst>
                <a:path w="21600" h="19085" extrusionOk="0">
                  <a:moveTo>
                    <a:pt x="0" y="0"/>
                  </a:moveTo>
                  <a:cubicBezTo>
                    <a:pt x="1230" y="0"/>
                    <a:pt x="1870" y="3284"/>
                    <a:pt x="2466" y="4320"/>
                  </a:cubicBezTo>
                  <a:cubicBezTo>
                    <a:pt x="4336" y="8640"/>
                    <a:pt x="8038" y="12960"/>
                    <a:pt x="10504" y="14080"/>
                  </a:cubicBezTo>
                  <a:cubicBezTo>
                    <a:pt x="12331" y="16244"/>
                    <a:pt x="13562" y="16244"/>
                    <a:pt x="16028" y="17280"/>
                  </a:cubicBezTo>
                  <a:cubicBezTo>
                    <a:pt x="18495" y="17280"/>
                    <a:pt x="20370" y="15115"/>
                    <a:pt x="21600" y="15115"/>
                  </a:cubicBezTo>
                  <a:cubicBezTo>
                    <a:pt x="21600" y="17280"/>
                    <a:pt x="19730" y="18400"/>
                    <a:pt x="18495" y="18400"/>
                  </a:cubicBezTo>
                  <a:cubicBezTo>
                    <a:pt x="12971" y="21600"/>
                    <a:pt x="4336" y="12960"/>
                    <a:pt x="1230" y="5440"/>
                  </a:cubicBezTo>
                  <a:cubicBezTo>
                    <a:pt x="1230" y="4320"/>
                    <a:pt x="0" y="1120"/>
                    <a:pt x="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3" name="Google Shape;4868;p38"/>
            <p:cNvSpPr/>
            <p:nvPr/>
          </p:nvSpPr>
          <p:spPr>
            <a:xfrm>
              <a:off x="727068" y="728573"/>
              <a:ext cx="111565" cy="77089"/>
            </a:xfrm>
            <a:custGeom>
              <a:avLst/>
              <a:gdLst/>
              <a:ahLst/>
              <a:cxnLst>
                <a:cxn ang="0">
                  <a:pos x="wd2" y="hd2"/>
                </a:cxn>
                <a:cxn ang="5400000">
                  <a:pos x="wd2" y="hd2"/>
                </a:cxn>
                <a:cxn ang="10800000">
                  <a:pos x="wd2" y="hd2"/>
                </a:cxn>
                <a:cxn ang="16200000">
                  <a:pos x="wd2" y="hd2"/>
                </a:cxn>
              </a:cxnLst>
              <a:rect l="0" t="0" r="r" b="b"/>
              <a:pathLst>
                <a:path w="20527" h="20336" extrusionOk="0">
                  <a:moveTo>
                    <a:pt x="20527" y="17850"/>
                  </a:moveTo>
                  <a:cubicBezTo>
                    <a:pt x="20527" y="18749"/>
                    <a:pt x="19849" y="18749"/>
                    <a:pt x="19222" y="18749"/>
                  </a:cubicBezTo>
                  <a:cubicBezTo>
                    <a:pt x="18544" y="18749"/>
                    <a:pt x="18544" y="19721"/>
                    <a:pt x="17912" y="19721"/>
                  </a:cubicBezTo>
                  <a:cubicBezTo>
                    <a:pt x="15296" y="21600"/>
                    <a:pt x="12003" y="18749"/>
                    <a:pt x="9388" y="16870"/>
                  </a:cubicBezTo>
                  <a:cubicBezTo>
                    <a:pt x="6773" y="14100"/>
                    <a:pt x="6146" y="13120"/>
                    <a:pt x="4158" y="9371"/>
                  </a:cubicBezTo>
                  <a:cubicBezTo>
                    <a:pt x="3531" y="8472"/>
                    <a:pt x="-1073" y="0"/>
                    <a:pt x="232" y="0"/>
                  </a:cubicBezTo>
                  <a:cubicBezTo>
                    <a:pt x="915" y="0"/>
                    <a:pt x="1542" y="1871"/>
                    <a:pt x="2220" y="1871"/>
                  </a:cubicBezTo>
                  <a:cubicBezTo>
                    <a:pt x="3531" y="4722"/>
                    <a:pt x="5462" y="8472"/>
                    <a:pt x="6773" y="11249"/>
                  </a:cubicBezTo>
                  <a:cubicBezTo>
                    <a:pt x="8078" y="12221"/>
                    <a:pt x="8761" y="13120"/>
                    <a:pt x="9388" y="14100"/>
                  </a:cubicBezTo>
                  <a:cubicBezTo>
                    <a:pt x="11376" y="15971"/>
                    <a:pt x="13308" y="16870"/>
                    <a:pt x="15296" y="17850"/>
                  </a:cubicBezTo>
                  <a:cubicBezTo>
                    <a:pt x="15929" y="18749"/>
                    <a:pt x="16607" y="18749"/>
                    <a:pt x="17912" y="17850"/>
                  </a:cubicBezTo>
                  <a:cubicBezTo>
                    <a:pt x="18544" y="17850"/>
                    <a:pt x="20527" y="16870"/>
                    <a:pt x="20527" y="1785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4" name="Google Shape;4869;p38"/>
            <p:cNvSpPr/>
            <p:nvPr/>
          </p:nvSpPr>
          <p:spPr>
            <a:xfrm>
              <a:off x="984211" y="517626"/>
              <a:ext cx="96093" cy="92897"/>
            </a:xfrm>
            <a:custGeom>
              <a:avLst/>
              <a:gdLst/>
              <a:ahLst/>
              <a:cxnLst>
                <a:cxn ang="0">
                  <a:pos x="wd2" y="hd2"/>
                </a:cxn>
                <a:cxn ang="5400000">
                  <a:pos x="wd2" y="hd2"/>
                </a:cxn>
                <a:cxn ang="10800000">
                  <a:pos x="wd2" y="hd2"/>
                </a:cxn>
                <a:cxn ang="16200000">
                  <a:pos x="wd2" y="hd2"/>
                </a:cxn>
              </a:cxnLst>
              <a:rect l="0" t="0" r="r" b="b"/>
              <a:pathLst>
                <a:path w="21600" h="20161" extrusionOk="0">
                  <a:moveTo>
                    <a:pt x="21600" y="18017"/>
                  </a:moveTo>
                  <a:cubicBezTo>
                    <a:pt x="21600" y="18816"/>
                    <a:pt x="20765" y="18816"/>
                    <a:pt x="19999" y="19556"/>
                  </a:cubicBezTo>
                  <a:cubicBezTo>
                    <a:pt x="18405" y="20362"/>
                    <a:pt x="16804" y="20362"/>
                    <a:pt x="15210" y="19556"/>
                  </a:cubicBezTo>
                  <a:cubicBezTo>
                    <a:pt x="12781" y="18816"/>
                    <a:pt x="9585" y="17277"/>
                    <a:pt x="7984" y="15732"/>
                  </a:cubicBezTo>
                  <a:cubicBezTo>
                    <a:pt x="5624" y="12647"/>
                    <a:pt x="1594" y="4938"/>
                    <a:pt x="0" y="1047"/>
                  </a:cubicBezTo>
                  <a:cubicBezTo>
                    <a:pt x="0" y="308"/>
                    <a:pt x="0" y="-1238"/>
                    <a:pt x="1594" y="1847"/>
                  </a:cubicBezTo>
                  <a:cubicBezTo>
                    <a:pt x="4023" y="4938"/>
                    <a:pt x="5624" y="8762"/>
                    <a:pt x="7984" y="12647"/>
                  </a:cubicBezTo>
                  <a:cubicBezTo>
                    <a:pt x="10414" y="15732"/>
                    <a:pt x="11180" y="15732"/>
                    <a:pt x="14375" y="17277"/>
                  </a:cubicBezTo>
                  <a:cubicBezTo>
                    <a:pt x="15210" y="18017"/>
                    <a:pt x="16804" y="18816"/>
                    <a:pt x="17570" y="18816"/>
                  </a:cubicBezTo>
                  <a:cubicBezTo>
                    <a:pt x="18405" y="18816"/>
                    <a:pt x="20765" y="17277"/>
                    <a:pt x="21600" y="1801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5" name="Google Shape;4870;p38"/>
            <p:cNvSpPr/>
            <p:nvPr/>
          </p:nvSpPr>
          <p:spPr>
            <a:xfrm>
              <a:off x="680336" y="567161"/>
              <a:ext cx="40901" cy="125863"/>
            </a:xfrm>
            <a:custGeom>
              <a:avLst/>
              <a:gdLst/>
              <a:ahLst/>
              <a:cxnLst>
                <a:cxn ang="0">
                  <a:pos x="wd2" y="hd2"/>
                </a:cxn>
                <a:cxn ang="5400000">
                  <a:pos x="wd2" y="hd2"/>
                </a:cxn>
                <a:cxn ang="10800000">
                  <a:pos x="wd2" y="hd2"/>
                </a:cxn>
                <a:cxn ang="16200000">
                  <a:pos x="wd2" y="hd2"/>
                </a:cxn>
              </a:cxnLst>
              <a:rect l="0" t="0" r="r" b="b"/>
              <a:pathLst>
                <a:path w="20717" h="21252" extrusionOk="0">
                  <a:moveTo>
                    <a:pt x="13517" y="17079"/>
                  </a:moveTo>
                  <a:cubicBezTo>
                    <a:pt x="15383" y="17655"/>
                    <a:pt x="20717" y="20055"/>
                    <a:pt x="20717" y="21252"/>
                  </a:cubicBezTo>
                  <a:cubicBezTo>
                    <a:pt x="20717" y="21252"/>
                    <a:pt x="17109" y="20055"/>
                    <a:pt x="15383" y="20055"/>
                  </a:cubicBezTo>
                  <a:cubicBezTo>
                    <a:pt x="11791" y="18852"/>
                    <a:pt x="11791" y="18277"/>
                    <a:pt x="8183" y="17079"/>
                  </a:cubicBezTo>
                  <a:cubicBezTo>
                    <a:pt x="983" y="14052"/>
                    <a:pt x="983" y="11077"/>
                    <a:pt x="983" y="8677"/>
                  </a:cubicBezTo>
                  <a:cubicBezTo>
                    <a:pt x="-883" y="5079"/>
                    <a:pt x="-883" y="2679"/>
                    <a:pt x="8183" y="279"/>
                  </a:cubicBezTo>
                  <a:cubicBezTo>
                    <a:pt x="9909" y="279"/>
                    <a:pt x="9909" y="-348"/>
                    <a:pt x="11791" y="279"/>
                  </a:cubicBezTo>
                  <a:cubicBezTo>
                    <a:pt x="11791" y="279"/>
                    <a:pt x="9909" y="1477"/>
                    <a:pt x="8183" y="2052"/>
                  </a:cubicBezTo>
                  <a:cubicBezTo>
                    <a:pt x="2709" y="4452"/>
                    <a:pt x="4591" y="6852"/>
                    <a:pt x="4591" y="10455"/>
                  </a:cubicBezTo>
                  <a:cubicBezTo>
                    <a:pt x="6317" y="12855"/>
                    <a:pt x="6317" y="14052"/>
                    <a:pt x="13517" y="1707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6" name="Google Shape;4871;p38"/>
            <p:cNvSpPr/>
            <p:nvPr/>
          </p:nvSpPr>
          <p:spPr>
            <a:xfrm>
              <a:off x="1043217" y="508239"/>
              <a:ext cx="111565" cy="44064"/>
            </a:xfrm>
            <a:custGeom>
              <a:avLst/>
              <a:gdLst/>
              <a:ahLst/>
              <a:cxnLst>
                <a:cxn ang="0">
                  <a:pos x="wd2" y="hd2"/>
                </a:cxn>
                <a:cxn ang="5400000">
                  <a:pos x="wd2" y="hd2"/>
                </a:cxn>
                <a:cxn ang="10800000">
                  <a:pos x="wd2" y="hd2"/>
                </a:cxn>
                <a:cxn ang="16200000">
                  <a:pos x="wd2" y="hd2"/>
                </a:cxn>
              </a:cxnLst>
              <a:rect l="0" t="0" r="r" b="b"/>
              <a:pathLst>
                <a:path w="21191" h="19124" extrusionOk="0">
                  <a:moveTo>
                    <a:pt x="19838" y="15430"/>
                  </a:moveTo>
                  <a:cubicBezTo>
                    <a:pt x="17138" y="21600"/>
                    <a:pt x="12444" y="18509"/>
                    <a:pt x="10391" y="17029"/>
                  </a:cubicBezTo>
                  <a:cubicBezTo>
                    <a:pt x="7044" y="15430"/>
                    <a:pt x="3638" y="12339"/>
                    <a:pt x="938" y="4690"/>
                  </a:cubicBezTo>
                  <a:cubicBezTo>
                    <a:pt x="291" y="3091"/>
                    <a:pt x="-409" y="1599"/>
                    <a:pt x="291" y="0"/>
                  </a:cubicBezTo>
                  <a:cubicBezTo>
                    <a:pt x="938" y="0"/>
                    <a:pt x="1644" y="3091"/>
                    <a:pt x="2291" y="4690"/>
                  </a:cubicBezTo>
                  <a:cubicBezTo>
                    <a:pt x="4991" y="9261"/>
                    <a:pt x="8391" y="12339"/>
                    <a:pt x="11738" y="13951"/>
                  </a:cubicBezTo>
                  <a:cubicBezTo>
                    <a:pt x="13791" y="15430"/>
                    <a:pt x="17844" y="17029"/>
                    <a:pt x="19838" y="12339"/>
                  </a:cubicBezTo>
                  <a:cubicBezTo>
                    <a:pt x="20544" y="12339"/>
                    <a:pt x="21191" y="6170"/>
                    <a:pt x="21191" y="10860"/>
                  </a:cubicBezTo>
                  <a:cubicBezTo>
                    <a:pt x="21191" y="12339"/>
                    <a:pt x="21191" y="13951"/>
                    <a:pt x="19838" y="1543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7" name="Google Shape;4872;p38"/>
            <p:cNvSpPr/>
            <p:nvPr/>
          </p:nvSpPr>
          <p:spPr>
            <a:xfrm>
              <a:off x="1232041" y="284497"/>
              <a:ext cx="79097" cy="65523"/>
            </a:xfrm>
            <a:custGeom>
              <a:avLst/>
              <a:gdLst/>
              <a:ahLst/>
              <a:cxnLst>
                <a:cxn ang="0">
                  <a:pos x="wd2" y="hd2"/>
                </a:cxn>
                <a:cxn ang="5400000">
                  <a:pos x="wd2" y="hd2"/>
                </a:cxn>
                <a:cxn ang="10800000">
                  <a:pos x="wd2" y="hd2"/>
                </a:cxn>
                <a:cxn ang="16200000">
                  <a:pos x="wd2" y="hd2"/>
                </a:cxn>
              </a:cxnLst>
              <a:rect l="0" t="0" r="r" b="b"/>
              <a:pathLst>
                <a:path w="20936" h="19002" extrusionOk="0">
                  <a:moveTo>
                    <a:pt x="238" y="0"/>
                  </a:moveTo>
                  <a:cubicBezTo>
                    <a:pt x="1221" y="0"/>
                    <a:pt x="2123" y="2066"/>
                    <a:pt x="3099" y="2066"/>
                  </a:cubicBezTo>
                  <a:cubicBezTo>
                    <a:pt x="4001" y="3054"/>
                    <a:pt x="4984" y="5111"/>
                    <a:pt x="5886" y="6188"/>
                  </a:cubicBezTo>
                  <a:cubicBezTo>
                    <a:pt x="7763" y="8245"/>
                    <a:pt x="15288" y="16489"/>
                    <a:pt x="18149" y="16489"/>
                  </a:cubicBezTo>
                  <a:cubicBezTo>
                    <a:pt x="20034" y="16489"/>
                    <a:pt x="20034" y="12367"/>
                    <a:pt x="19051" y="11299"/>
                  </a:cubicBezTo>
                  <a:cubicBezTo>
                    <a:pt x="19051" y="10310"/>
                    <a:pt x="19051" y="10310"/>
                    <a:pt x="20034" y="10310"/>
                  </a:cubicBezTo>
                  <a:cubicBezTo>
                    <a:pt x="20936" y="10310"/>
                    <a:pt x="20936" y="13355"/>
                    <a:pt x="20936" y="14433"/>
                  </a:cubicBezTo>
                  <a:cubicBezTo>
                    <a:pt x="20936" y="15421"/>
                    <a:pt x="20936" y="17478"/>
                    <a:pt x="20034" y="18555"/>
                  </a:cubicBezTo>
                  <a:cubicBezTo>
                    <a:pt x="15288" y="21600"/>
                    <a:pt x="4984" y="8245"/>
                    <a:pt x="2123" y="4122"/>
                  </a:cubicBezTo>
                  <a:cubicBezTo>
                    <a:pt x="1221" y="3054"/>
                    <a:pt x="-664" y="988"/>
                    <a:pt x="238"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8" name="Google Shape;4873;p38"/>
            <p:cNvSpPr/>
            <p:nvPr/>
          </p:nvSpPr>
          <p:spPr>
            <a:xfrm>
              <a:off x="330881" y="820949"/>
              <a:ext cx="60024" cy="103215"/>
            </a:xfrm>
            <a:custGeom>
              <a:avLst/>
              <a:gdLst/>
              <a:ahLst/>
              <a:cxnLst>
                <a:cxn ang="0">
                  <a:pos x="wd2" y="hd2"/>
                </a:cxn>
                <a:cxn ang="5400000">
                  <a:pos x="wd2" y="hd2"/>
                </a:cxn>
                <a:cxn ang="10800000">
                  <a:pos x="wd2" y="hd2"/>
                </a:cxn>
                <a:cxn ang="16200000">
                  <a:pos x="wd2" y="hd2"/>
                </a:cxn>
              </a:cxnLst>
              <a:rect l="0" t="0" r="r" b="b"/>
              <a:pathLst>
                <a:path w="20264" h="21600" extrusionOk="0">
                  <a:moveTo>
                    <a:pt x="20264" y="21600"/>
                  </a:moveTo>
                  <a:lnTo>
                    <a:pt x="19010" y="20823"/>
                  </a:lnTo>
                  <a:cubicBezTo>
                    <a:pt x="19010" y="20109"/>
                    <a:pt x="16616" y="16364"/>
                    <a:pt x="15465" y="15651"/>
                  </a:cubicBezTo>
                  <a:cubicBezTo>
                    <a:pt x="10666" y="11185"/>
                    <a:pt x="3463" y="9701"/>
                    <a:pt x="1069" y="5949"/>
                  </a:cubicBezTo>
                  <a:cubicBezTo>
                    <a:pt x="-1336" y="2975"/>
                    <a:pt x="1069" y="1491"/>
                    <a:pt x="1069" y="0"/>
                  </a:cubicBezTo>
                  <a:lnTo>
                    <a:pt x="2219" y="0"/>
                  </a:lnTo>
                  <a:cubicBezTo>
                    <a:pt x="3463" y="0"/>
                    <a:pt x="2219" y="2262"/>
                    <a:pt x="2219" y="2975"/>
                  </a:cubicBezTo>
                  <a:cubicBezTo>
                    <a:pt x="2219" y="3752"/>
                    <a:pt x="2219" y="4465"/>
                    <a:pt x="3463" y="5236"/>
                  </a:cubicBezTo>
                  <a:cubicBezTo>
                    <a:pt x="4613" y="7440"/>
                    <a:pt x="9412" y="8924"/>
                    <a:pt x="11817" y="10415"/>
                  </a:cubicBezTo>
                  <a:cubicBezTo>
                    <a:pt x="16616" y="12676"/>
                    <a:pt x="19010" y="14873"/>
                    <a:pt x="20264" y="18625"/>
                  </a:cubicBezTo>
                  <a:lnTo>
                    <a:pt x="20264" y="20109"/>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79" name="Google Shape;4874;p38"/>
            <p:cNvSpPr/>
            <p:nvPr/>
          </p:nvSpPr>
          <p:spPr>
            <a:xfrm>
              <a:off x="1078527" y="263191"/>
              <a:ext cx="74729" cy="81262"/>
            </a:xfrm>
            <a:custGeom>
              <a:avLst/>
              <a:gdLst/>
              <a:ahLst/>
              <a:cxnLst>
                <a:cxn ang="0">
                  <a:pos x="wd2" y="hd2"/>
                </a:cxn>
                <a:cxn ang="5400000">
                  <a:pos x="wd2" y="hd2"/>
                </a:cxn>
                <a:cxn ang="10800000">
                  <a:pos x="wd2" y="hd2"/>
                </a:cxn>
                <a:cxn ang="16200000">
                  <a:pos x="wd2" y="hd2"/>
                </a:cxn>
              </a:cxnLst>
              <a:rect l="0" t="0" r="r" b="b"/>
              <a:pathLst>
                <a:path w="16222" h="20581" extrusionOk="0">
                  <a:moveTo>
                    <a:pt x="1924" y="0"/>
                  </a:moveTo>
                  <a:lnTo>
                    <a:pt x="1924" y="863"/>
                  </a:lnTo>
                  <a:cubicBezTo>
                    <a:pt x="1125" y="4463"/>
                    <a:pt x="1125" y="6259"/>
                    <a:pt x="3471" y="9859"/>
                  </a:cubicBezTo>
                  <a:cubicBezTo>
                    <a:pt x="5750" y="13459"/>
                    <a:pt x="11182" y="16196"/>
                    <a:pt x="15007" y="18863"/>
                  </a:cubicBezTo>
                  <a:cubicBezTo>
                    <a:pt x="17353" y="20659"/>
                    <a:pt x="16553" y="21600"/>
                    <a:pt x="10382" y="18863"/>
                  </a:cubicBezTo>
                  <a:cubicBezTo>
                    <a:pt x="-4247" y="9859"/>
                    <a:pt x="385" y="0"/>
                    <a:pt x="1924"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0" name="Google Shape;4875;p38"/>
            <p:cNvSpPr/>
            <p:nvPr/>
          </p:nvSpPr>
          <p:spPr>
            <a:xfrm>
              <a:off x="557230" y="903083"/>
              <a:ext cx="101491" cy="42840"/>
            </a:xfrm>
            <a:custGeom>
              <a:avLst/>
              <a:gdLst/>
              <a:ahLst/>
              <a:cxnLst>
                <a:cxn ang="0">
                  <a:pos x="wd2" y="hd2"/>
                </a:cxn>
                <a:cxn ang="5400000">
                  <a:pos x="wd2" y="hd2"/>
                </a:cxn>
                <a:cxn ang="10800000">
                  <a:pos x="wd2" y="hd2"/>
                </a:cxn>
                <a:cxn ang="16200000">
                  <a:pos x="wd2" y="hd2"/>
                </a:cxn>
              </a:cxnLst>
              <a:rect l="0" t="0" r="r" b="b"/>
              <a:pathLst>
                <a:path w="20561" h="18606" extrusionOk="0">
                  <a:moveTo>
                    <a:pt x="20264" y="10636"/>
                  </a:moveTo>
                  <a:cubicBezTo>
                    <a:pt x="21017" y="12236"/>
                    <a:pt x="20264" y="15329"/>
                    <a:pt x="18828" y="16809"/>
                  </a:cubicBezTo>
                  <a:cubicBezTo>
                    <a:pt x="16695" y="19889"/>
                    <a:pt x="13069" y="18409"/>
                    <a:pt x="10935" y="16809"/>
                  </a:cubicBezTo>
                  <a:cubicBezTo>
                    <a:pt x="8746" y="15329"/>
                    <a:pt x="7309" y="13716"/>
                    <a:pt x="5176" y="10636"/>
                  </a:cubicBezTo>
                  <a:cubicBezTo>
                    <a:pt x="4430" y="9156"/>
                    <a:pt x="860" y="2982"/>
                    <a:pt x="107" y="1369"/>
                  </a:cubicBezTo>
                  <a:cubicBezTo>
                    <a:pt x="-583" y="-1711"/>
                    <a:pt x="2297" y="1369"/>
                    <a:pt x="2297" y="1369"/>
                  </a:cubicBezTo>
                  <a:cubicBezTo>
                    <a:pt x="5176" y="6062"/>
                    <a:pt x="7309" y="9156"/>
                    <a:pt x="10189" y="12236"/>
                  </a:cubicBezTo>
                  <a:cubicBezTo>
                    <a:pt x="13069" y="13716"/>
                    <a:pt x="16695" y="16809"/>
                    <a:pt x="18828" y="13716"/>
                  </a:cubicBezTo>
                  <a:cubicBezTo>
                    <a:pt x="19574" y="12236"/>
                    <a:pt x="19574" y="12236"/>
                    <a:pt x="19574" y="10636"/>
                  </a:cubicBezTo>
                  <a:cubicBezTo>
                    <a:pt x="19574" y="9156"/>
                    <a:pt x="20264" y="9156"/>
                    <a:pt x="20264" y="1063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1" name="Google Shape;4876;p38"/>
            <p:cNvSpPr/>
            <p:nvPr/>
          </p:nvSpPr>
          <p:spPr>
            <a:xfrm>
              <a:off x="1182686" y="212838"/>
              <a:ext cx="50258" cy="90323"/>
            </a:xfrm>
            <a:custGeom>
              <a:avLst/>
              <a:gdLst/>
              <a:ahLst/>
              <a:cxnLst>
                <a:cxn ang="0">
                  <a:pos x="wd2" y="hd2"/>
                </a:cxn>
                <a:cxn ang="5400000">
                  <a:pos x="wd2" y="hd2"/>
                </a:cxn>
                <a:cxn ang="10800000">
                  <a:pos x="wd2" y="hd2"/>
                </a:cxn>
                <a:cxn ang="16200000">
                  <a:pos x="wd2" y="hd2"/>
                </a:cxn>
              </a:cxnLst>
              <a:rect l="0" t="0" r="r" b="b"/>
              <a:pathLst>
                <a:path w="20428" h="20303" extrusionOk="0">
                  <a:moveTo>
                    <a:pt x="10383" y="13679"/>
                  </a:moveTo>
                  <a:cubicBezTo>
                    <a:pt x="13265" y="15280"/>
                    <a:pt x="13265" y="16108"/>
                    <a:pt x="17546" y="17709"/>
                  </a:cubicBezTo>
                  <a:cubicBezTo>
                    <a:pt x="17546" y="18475"/>
                    <a:pt x="20428" y="19303"/>
                    <a:pt x="20428" y="20069"/>
                  </a:cubicBezTo>
                  <a:cubicBezTo>
                    <a:pt x="19043" y="20904"/>
                    <a:pt x="16160" y="19303"/>
                    <a:pt x="14651" y="18475"/>
                  </a:cubicBezTo>
                  <a:cubicBezTo>
                    <a:pt x="7488" y="16108"/>
                    <a:pt x="1710" y="11319"/>
                    <a:pt x="213" y="6522"/>
                  </a:cubicBezTo>
                  <a:cubicBezTo>
                    <a:pt x="-1172" y="2499"/>
                    <a:pt x="4605" y="-696"/>
                    <a:pt x="5991" y="132"/>
                  </a:cubicBezTo>
                  <a:cubicBezTo>
                    <a:pt x="5991" y="898"/>
                    <a:pt x="4605" y="1733"/>
                    <a:pt x="3096" y="3327"/>
                  </a:cubicBezTo>
                  <a:cubicBezTo>
                    <a:pt x="3096" y="6522"/>
                    <a:pt x="7488" y="11319"/>
                    <a:pt x="10383" y="1367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2" name="Google Shape;4877;p38"/>
            <p:cNvSpPr/>
            <p:nvPr/>
          </p:nvSpPr>
          <p:spPr>
            <a:xfrm>
              <a:off x="909702" y="653053"/>
              <a:ext cx="87785" cy="34532"/>
            </a:xfrm>
            <a:custGeom>
              <a:avLst/>
              <a:gdLst/>
              <a:ahLst/>
              <a:cxnLst>
                <a:cxn ang="0">
                  <a:pos x="wd2" y="hd2"/>
                </a:cxn>
                <a:cxn ang="5400000">
                  <a:pos x="wd2" y="hd2"/>
                </a:cxn>
                <a:cxn ang="10800000">
                  <a:pos x="wd2" y="hd2"/>
                </a:cxn>
                <a:cxn ang="16200000">
                  <a:pos x="wd2" y="hd2"/>
                </a:cxn>
              </a:cxnLst>
              <a:rect l="0" t="0" r="r" b="b"/>
              <a:pathLst>
                <a:path w="20520" h="17490" extrusionOk="0">
                  <a:moveTo>
                    <a:pt x="19942" y="7728"/>
                  </a:moveTo>
                  <a:cubicBezTo>
                    <a:pt x="21600" y="11320"/>
                    <a:pt x="19942" y="20246"/>
                    <a:pt x="11632" y="16654"/>
                  </a:cubicBezTo>
                  <a:cubicBezTo>
                    <a:pt x="8310" y="14928"/>
                    <a:pt x="3323" y="9454"/>
                    <a:pt x="804" y="4120"/>
                  </a:cubicBezTo>
                  <a:cubicBezTo>
                    <a:pt x="804" y="2254"/>
                    <a:pt x="0" y="528"/>
                    <a:pt x="0" y="528"/>
                  </a:cubicBezTo>
                  <a:cubicBezTo>
                    <a:pt x="804" y="-1354"/>
                    <a:pt x="3323" y="2254"/>
                    <a:pt x="4126" y="4120"/>
                  </a:cubicBezTo>
                  <a:cubicBezTo>
                    <a:pt x="5784" y="7728"/>
                    <a:pt x="7449" y="9454"/>
                    <a:pt x="9968" y="9454"/>
                  </a:cubicBezTo>
                  <a:cubicBezTo>
                    <a:pt x="11632" y="11320"/>
                    <a:pt x="15751" y="14928"/>
                    <a:pt x="18277" y="13046"/>
                  </a:cubicBezTo>
                  <a:cubicBezTo>
                    <a:pt x="19942" y="11320"/>
                    <a:pt x="19074" y="7728"/>
                    <a:pt x="19942" y="772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3" name="Google Shape;4878;p38"/>
            <p:cNvSpPr/>
            <p:nvPr/>
          </p:nvSpPr>
          <p:spPr>
            <a:xfrm>
              <a:off x="1023445" y="300138"/>
              <a:ext cx="51955" cy="83860"/>
            </a:xfrm>
            <a:custGeom>
              <a:avLst/>
              <a:gdLst/>
              <a:ahLst/>
              <a:cxnLst>
                <a:cxn ang="0">
                  <a:pos x="wd2" y="hd2"/>
                </a:cxn>
                <a:cxn ang="5400000">
                  <a:pos x="wd2" y="hd2"/>
                </a:cxn>
                <a:cxn ang="10800000">
                  <a:pos x="wd2" y="hd2"/>
                </a:cxn>
                <a:cxn ang="16200000">
                  <a:pos x="wd2" y="hd2"/>
                </a:cxn>
              </a:cxnLst>
              <a:rect l="0" t="0" r="r" b="b"/>
              <a:pathLst>
                <a:path w="21117" h="20359" extrusionOk="0">
                  <a:moveTo>
                    <a:pt x="7163" y="11735"/>
                  </a:moveTo>
                  <a:lnTo>
                    <a:pt x="18718" y="18637"/>
                  </a:lnTo>
                  <a:cubicBezTo>
                    <a:pt x="21600" y="19465"/>
                    <a:pt x="21600" y="19465"/>
                    <a:pt x="20215" y="20359"/>
                  </a:cubicBezTo>
                  <a:cubicBezTo>
                    <a:pt x="17332" y="19465"/>
                    <a:pt x="8660" y="15186"/>
                    <a:pt x="5777" y="13457"/>
                  </a:cubicBezTo>
                  <a:cubicBezTo>
                    <a:pt x="2882" y="11735"/>
                    <a:pt x="0" y="9112"/>
                    <a:pt x="0" y="6555"/>
                  </a:cubicBezTo>
                  <a:lnTo>
                    <a:pt x="0" y="3104"/>
                  </a:lnTo>
                  <a:cubicBezTo>
                    <a:pt x="0" y="3104"/>
                    <a:pt x="1385" y="1383"/>
                    <a:pt x="1385" y="481"/>
                  </a:cubicBezTo>
                  <a:cubicBezTo>
                    <a:pt x="4268" y="-1241"/>
                    <a:pt x="2882" y="2210"/>
                    <a:pt x="2882" y="2210"/>
                  </a:cubicBezTo>
                  <a:lnTo>
                    <a:pt x="2882" y="5661"/>
                  </a:lnTo>
                  <a:cubicBezTo>
                    <a:pt x="2882" y="7383"/>
                    <a:pt x="5777" y="10006"/>
                    <a:pt x="7163" y="1173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4" name="Google Shape;4879;p38"/>
            <p:cNvSpPr/>
            <p:nvPr/>
          </p:nvSpPr>
          <p:spPr>
            <a:xfrm>
              <a:off x="810203" y="738336"/>
              <a:ext cx="85287" cy="33293"/>
            </a:xfrm>
            <a:custGeom>
              <a:avLst/>
              <a:gdLst/>
              <a:ahLst/>
              <a:cxnLst>
                <a:cxn ang="0">
                  <a:pos x="wd2" y="hd2"/>
                </a:cxn>
                <a:cxn ang="5400000">
                  <a:pos x="wd2" y="hd2"/>
                </a:cxn>
                <a:cxn ang="10800000">
                  <a:pos x="wd2" y="hd2"/>
                </a:cxn>
                <a:cxn ang="16200000">
                  <a:pos x="wd2" y="hd2"/>
                </a:cxn>
              </a:cxnLst>
              <a:rect l="0" t="0" r="r" b="b"/>
              <a:pathLst>
                <a:path w="21600" h="18328" extrusionOk="0">
                  <a:moveTo>
                    <a:pt x="20667" y="16225"/>
                  </a:moveTo>
                  <a:cubicBezTo>
                    <a:pt x="17067" y="20129"/>
                    <a:pt x="12604" y="18101"/>
                    <a:pt x="9867" y="14180"/>
                  </a:cubicBezTo>
                  <a:cubicBezTo>
                    <a:pt x="8071" y="14180"/>
                    <a:pt x="0" y="4478"/>
                    <a:pt x="0" y="574"/>
                  </a:cubicBezTo>
                  <a:cubicBezTo>
                    <a:pt x="871" y="-1471"/>
                    <a:pt x="4471" y="2450"/>
                    <a:pt x="5404" y="4478"/>
                  </a:cubicBezTo>
                  <a:cubicBezTo>
                    <a:pt x="9004" y="8399"/>
                    <a:pt x="12604" y="12304"/>
                    <a:pt x="16204" y="14180"/>
                  </a:cubicBezTo>
                  <a:lnTo>
                    <a:pt x="18871" y="14180"/>
                  </a:lnTo>
                  <a:cubicBezTo>
                    <a:pt x="19804" y="12304"/>
                    <a:pt x="20667" y="12304"/>
                    <a:pt x="21600" y="10275"/>
                  </a:cubicBezTo>
                  <a:lnTo>
                    <a:pt x="21600" y="14180"/>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5" name="Google Shape;4880;p38"/>
            <p:cNvSpPr/>
            <p:nvPr/>
          </p:nvSpPr>
          <p:spPr>
            <a:xfrm>
              <a:off x="1244600" y="223957"/>
              <a:ext cx="30986" cy="67665"/>
            </a:xfrm>
            <a:custGeom>
              <a:avLst/>
              <a:gdLst/>
              <a:ahLst/>
              <a:cxnLst>
                <a:cxn ang="0">
                  <a:pos x="wd2" y="hd2"/>
                </a:cxn>
                <a:cxn ang="5400000">
                  <a:pos x="wd2" y="hd2"/>
                </a:cxn>
                <a:cxn ang="10800000">
                  <a:pos x="wd2" y="hd2"/>
                </a:cxn>
                <a:cxn ang="16200000">
                  <a:pos x="wd2" y="hd2"/>
                </a:cxn>
              </a:cxnLst>
              <a:rect l="0" t="0" r="r" b="b"/>
              <a:pathLst>
                <a:path w="21022" h="21600" extrusionOk="0">
                  <a:moveTo>
                    <a:pt x="21022" y="21600"/>
                  </a:moveTo>
                  <a:cubicBezTo>
                    <a:pt x="11378" y="19326"/>
                    <a:pt x="4254" y="7987"/>
                    <a:pt x="1734" y="2264"/>
                  </a:cubicBezTo>
                  <a:cubicBezTo>
                    <a:pt x="-578" y="1176"/>
                    <a:pt x="-578" y="1176"/>
                    <a:pt x="1734" y="0"/>
                  </a:cubicBezTo>
                  <a:cubicBezTo>
                    <a:pt x="6566" y="1176"/>
                    <a:pt x="11378" y="7987"/>
                    <a:pt x="11378" y="10251"/>
                  </a:cubicBezTo>
                  <a:lnTo>
                    <a:pt x="21022" y="19326"/>
                  </a:lnTo>
                  <a:lnTo>
                    <a:pt x="21022" y="20414"/>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6" name="Google Shape;4881;p38"/>
            <p:cNvSpPr/>
            <p:nvPr/>
          </p:nvSpPr>
          <p:spPr>
            <a:xfrm>
              <a:off x="1119229" y="227641"/>
              <a:ext cx="19399" cy="56858"/>
            </a:xfrm>
            <a:custGeom>
              <a:avLst/>
              <a:gdLst/>
              <a:ahLst/>
              <a:cxnLst>
                <a:cxn ang="0">
                  <a:pos x="wd2" y="hd2"/>
                </a:cxn>
                <a:cxn ang="5400000">
                  <a:pos x="wd2" y="hd2"/>
                </a:cxn>
                <a:cxn ang="10800000">
                  <a:pos x="wd2" y="hd2"/>
                </a:cxn>
                <a:cxn ang="16200000">
                  <a:pos x="wd2" y="hd2"/>
                </a:cxn>
              </a:cxnLst>
              <a:rect l="0" t="0" r="r" b="b"/>
              <a:pathLst>
                <a:path w="16744" h="21600" extrusionOk="0">
                  <a:moveTo>
                    <a:pt x="9329" y="20200"/>
                  </a:moveTo>
                  <a:cubicBezTo>
                    <a:pt x="3207" y="16200"/>
                    <a:pt x="0" y="13506"/>
                    <a:pt x="0" y="9400"/>
                  </a:cubicBezTo>
                  <a:cubicBezTo>
                    <a:pt x="0" y="8106"/>
                    <a:pt x="3207" y="1295"/>
                    <a:pt x="9329" y="0"/>
                  </a:cubicBezTo>
                  <a:cubicBezTo>
                    <a:pt x="12271" y="1295"/>
                    <a:pt x="12271" y="2706"/>
                    <a:pt x="9329" y="2706"/>
                  </a:cubicBezTo>
                  <a:cubicBezTo>
                    <a:pt x="3207" y="14800"/>
                    <a:pt x="21600" y="18906"/>
                    <a:pt x="15478" y="21600"/>
                  </a:cubicBezTo>
                  <a:cubicBezTo>
                    <a:pt x="15478" y="21600"/>
                    <a:pt x="12271" y="20200"/>
                    <a:pt x="9329" y="202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7" name="Google Shape;4882;p38"/>
            <p:cNvSpPr/>
            <p:nvPr/>
          </p:nvSpPr>
          <p:spPr>
            <a:xfrm>
              <a:off x="1291583" y="1860390"/>
              <a:ext cx="149396" cy="151956"/>
            </a:xfrm>
            <a:custGeom>
              <a:avLst/>
              <a:gdLst/>
              <a:ahLst/>
              <a:cxnLst>
                <a:cxn ang="0">
                  <a:pos x="wd2" y="hd2"/>
                </a:cxn>
                <a:cxn ang="5400000">
                  <a:pos x="wd2" y="hd2"/>
                </a:cxn>
                <a:cxn ang="10800000">
                  <a:pos x="wd2" y="hd2"/>
                </a:cxn>
                <a:cxn ang="16200000">
                  <a:pos x="wd2" y="hd2"/>
                </a:cxn>
              </a:cxnLst>
              <a:rect l="0" t="0" r="r" b="b"/>
              <a:pathLst>
                <a:path w="21098" h="20992" extrusionOk="0">
                  <a:moveTo>
                    <a:pt x="6295" y="738"/>
                  </a:moveTo>
                  <a:cubicBezTo>
                    <a:pt x="9304" y="-246"/>
                    <a:pt x="12317" y="-246"/>
                    <a:pt x="14806" y="738"/>
                  </a:cubicBezTo>
                  <a:cubicBezTo>
                    <a:pt x="17333" y="1718"/>
                    <a:pt x="19341" y="3681"/>
                    <a:pt x="20346" y="6629"/>
                  </a:cubicBezTo>
                  <a:cubicBezTo>
                    <a:pt x="21348" y="9101"/>
                    <a:pt x="21348" y="12049"/>
                    <a:pt x="20346" y="14483"/>
                  </a:cubicBezTo>
                  <a:cubicBezTo>
                    <a:pt x="19341" y="16956"/>
                    <a:pt x="17333" y="18920"/>
                    <a:pt x="14806" y="19904"/>
                  </a:cubicBezTo>
                  <a:cubicBezTo>
                    <a:pt x="11792" y="21354"/>
                    <a:pt x="8783" y="21354"/>
                    <a:pt x="6295" y="19904"/>
                  </a:cubicBezTo>
                  <a:cubicBezTo>
                    <a:pt x="3763" y="18920"/>
                    <a:pt x="1755" y="16956"/>
                    <a:pt x="754" y="14483"/>
                  </a:cubicBezTo>
                  <a:cubicBezTo>
                    <a:pt x="-252" y="12049"/>
                    <a:pt x="-252" y="9101"/>
                    <a:pt x="754" y="6629"/>
                  </a:cubicBezTo>
                  <a:cubicBezTo>
                    <a:pt x="1755" y="4194"/>
                    <a:pt x="3763" y="1718"/>
                    <a:pt x="6295" y="738"/>
                  </a:cubicBezTo>
                  <a:close/>
                  <a:moveTo>
                    <a:pt x="10791" y="2231"/>
                  </a:moveTo>
                  <a:lnTo>
                    <a:pt x="12798" y="4194"/>
                  </a:lnTo>
                  <a:lnTo>
                    <a:pt x="12798" y="7609"/>
                  </a:lnTo>
                  <a:cubicBezTo>
                    <a:pt x="12317" y="8592"/>
                    <a:pt x="11311" y="9572"/>
                    <a:pt x="10310" y="10085"/>
                  </a:cubicBezTo>
                  <a:lnTo>
                    <a:pt x="6776" y="10085"/>
                  </a:lnTo>
                  <a:cubicBezTo>
                    <a:pt x="5770" y="9572"/>
                    <a:pt x="5289" y="8592"/>
                    <a:pt x="4769" y="7609"/>
                  </a:cubicBezTo>
                  <a:cubicBezTo>
                    <a:pt x="4287" y="6629"/>
                    <a:pt x="4287" y="5645"/>
                    <a:pt x="4287" y="5174"/>
                  </a:cubicBezTo>
                  <a:cubicBezTo>
                    <a:pt x="3763" y="5645"/>
                    <a:pt x="3282" y="6629"/>
                    <a:pt x="2761" y="7609"/>
                  </a:cubicBezTo>
                  <a:cubicBezTo>
                    <a:pt x="2280" y="9101"/>
                    <a:pt x="2280" y="11536"/>
                    <a:pt x="2761" y="13499"/>
                  </a:cubicBezTo>
                  <a:cubicBezTo>
                    <a:pt x="3763" y="15463"/>
                    <a:pt x="5289" y="16956"/>
                    <a:pt x="7296" y="17940"/>
                  </a:cubicBezTo>
                  <a:cubicBezTo>
                    <a:pt x="9304" y="18920"/>
                    <a:pt x="11792" y="18920"/>
                    <a:pt x="13800" y="17940"/>
                  </a:cubicBezTo>
                  <a:cubicBezTo>
                    <a:pt x="15807" y="16956"/>
                    <a:pt x="17333" y="15463"/>
                    <a:pt x="18339" y="13499"/>
                  </a:cubicBezTo>
                  <a:cubicBezTo>
                    <a:pt x="18820" y="11536"/>
                    <a:pt x="18820" y="9572"/>
                    <a:pt x="18339" y="7138"/>
                  </a:cubicBezTo>
                  <a:cubicBezTo>
                    <a:pt x="17333" y="5174"/>
                    <a:pt x="15807" y="3681"/>
                    <a:pt x="13800" y="3211"/>
                  </a:cubicBezTo>
                  <a:cubicBezTo>
                    <a:pt x="12798" y="2702"/>
                    <a:pt x="11792" y="2231"/>
                    <a:pt x="10791" y="2231"/>
                  </a:cubicBezTo>
                  <a:close/>
                  <a:moveTo>
                    <a:pt x="9785" y="3681"/>
                  </a:moveTo>
                  <a:cubicBezTo>
                    <a:pt x="8783" y="3211"/>
                    <a:pt x="8302" y="3211"/>
                    <a:pt x="7778" y="3681"/>
                  </a:cubicBezTo>
                  <a:cubicBezTo>
                    <a:pt x="6776" y="3681"/>
                    <a:pt x="6295" y="4194"/>
                    <a:pt x="6295" y="5174"/>
                  </a:cubicBezTo>
                  <a:cubicBezTo>
                    <a:pt x="5770" y="5645"/>
                    <a:pt x="5770" y="6158"/>
                    <a:pt x="6295" y="7138"/>
                  </a:cubicBezTo>
                  <a:cubicBezTo>
                    <a:pt x="6295" y="7609"/>
                    <a:pt x="6776" y="8122"/>
                    <a:pt x="7778" y="8592"/>
                  </a:cubicBezTo>
                  <a:lnTo>
                    <a:pt x="9785" y="8592"/>
                  </a:lnTo>
                  <a:lnTo>
                    <a:pt x="11311" y="7138"/>
                  </a:lnTo>
                  <a:lnTo>
                    <a:pt x="11311" y="5174"/>
                  </a:lnTo>
                  <a:cubicBezTo>
                    <a:pt x="10791" y="4194"/>
                    <a:pt x="10310" y="3681"/>
                    <a:pt x="9785" y="368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8" name="Google Shape;4883;p38"/>
            <p:cNvSpPr/>
            <p:nvPr/>
          </p:nvSpPr>
          <p:spPr>
            <a:xfrm>
              <a:off x="1314820" y="1878543"/>
              <a:ext cx="98580" cy="101962"/>
            </a:xfrm>
            <a:custGeom>
              <a:avLst/>
              <a:gdLst/>
              <a:ahLst/>
              <a:cxnLst>
                <a:cxn ang="0">
                  <a:pos x="wd2" y="hd2"/>
                </a:cxn>
                <a:cxn ang="5400000">
                  <a:pos x="wd2" y="hd2"/>
                </a:cxn>
                <a:cxn ang="10800000">
                  <a:pos x="wd2" y="hd2"/>
                </a:cxn>
                <a:cxn ang="16200000">
                  <a:pos x="wd2" y="hd2"/>
                </a:cxn>
              </a:cxnLst>
              <a:rect l="0" t="0" r="r" b="b"/>
              <a:pathLst>
                <a:path w="21400" h="20662" extrusionOk="0">
                  <a:moveTo>
                    <a:pt x="16168" y="19004"/>
                  </a:moveTo>
                  <a:cubicBezTo>
                    <a:pt x="16168" y="19004"/>
                    <a:pt x="16975" y="19004"/>
                    <a:pt x="18514" y="18314"/>
                  </a:cubicBezTo>
                  <a:cubicBezTo>
                    <a:pt x="19254" y="17567"/>
                    <a:pt x="19254" y="16876"/>
                    <a:pt x="20060" y="16876"/>
                  </a:cubicBezTo>
                  <a:cubicBezTo>
                    <a:pt x="20060" y="16124"/>
                    <a:pt x="20800" y="15433"/>
                    <a:pt x="20800" y="14687"/>
                  </a:cubicBezTo>
                  <a:lnTo>
                    <a:pt x="20800" y="12553"/>
                  </a:lnTo>
                  <a:cubicBezTo>
                    <a:pt x="21600" y="11806"/>
                    <a:pt x="21600" y="11806"/>
                    <a:pt x="20800" y="10363"/>
                  </a:cubicBezTo>
                  <a:lnTo>
                    <a:pt x="20800" y="8926"/>
                  </a:lnTo>
                  <a:lnTo>
                    <a:pt x="20060" y="8235"/>
                  </a:lnTo>
                  <a:cubicBezTo>
                    <a:pt x="20060" y="7482"/>
                    <a:pt x="19254" y="6792"/>
                    <a:pt x="19254" y="6045"/>
                  </a:cubicBezTo>
                  <a:cubicBezTo>
                    <a:pt x="19254" y="6045"/>
                    <a:pt x="17715" y="4602"/>
                    <a:pt x="17715" y="5355"/>
                  </a:cubicBezTo>
                  <a:cubicBezTo>
                    <a:pt x="16975" y="5355"/>
                    <a:pt x="17715" y="5355"/>
                    <a:pt x="17715" y="6045"/>
                  </a:cubicBezTo>
                  <a:cubicBezTo>
                    <a:pt x="18514" y="6792"/>
                    <a:pt x="18514" y="6792"/>
                    <a:pt x="19254" y="8926"/>
                  </a:cubicBezTo>
                  <a:lnTo>
                    <a:pt x="20060" y="10363"/>
                  </a:lnTo>
                  <a:cubicBezTo>
                    <a:pt x="20060" y="11806"/>
                    <a:pt x="20060" y="13996"/>
                    <a:pt x="19254" y="14687"/>
                  </a:cubicBezTo>
                  <a:lnTo>
                    <a:pt x="19254" y="15433"/>
                  </a:lnTo>
                  <a:cubicBezTo>
                    <a:pt x="18514" y="16876"/>
                    <a:pt x="16975" y="17567"/>
                    <a:pt x="16975" y="18314"/>
                  </a:cubicBezTo>
                  <a:close/>
                  <a:moveTo>
                    <a:pt x="10803" y="4602"/>
                  </a:moveTo>
                  <a:lnTo>
                    <a:pt x="10803" y="3912"/>
                  </a:lnTo>
                  <a:cubicBezTo>
                    <a:pt x="10803" y="3912"/>
                    <a:pt x="11543" y="3165"/>
                    <a:pt x="11543" y="2474"/>
                  </a:cubicBezTo>
                  <a:lnTo>
                    <a:pt x="10803" y="2474"/>
                  </a:lnTo>
                  <a:cubicBezTo>
                    <a:pt x="10803" y="2474"/>
                    <a:pt x="10803" y="3165"/>
                    <a:pt x="9997" y="3165"/>
                  </a:cubicBezTo>
                  <a:lnTo>
                    <a:pt x="9257" y="4602"/>
                  </a:lnTo>
                  <a:cubicBezTo>
                    <a:pt x="8457" y="4602"/>
                    <a:pt x="8457" y="4602"/>
                    <a:pt x="8457" y="5355"/>
                  </a:cubicBezTo>
                  <a:lnTo>
                    <a:pt x="6911" y="7482"/>
                  </a:lnTo>
                  <a:lnTo>
                    <a:pt x="6171" y="8235"/>
                  </a:lnTo>
                  <a:lnTo>
                    <a:pt x="6171" y="9672"/>
                  </a:lnTo>
                  <a:cubicBezTo>
                    <a:pt x="6171" y="9672"/>
                    <a:pt x="6911" y="9672"/>
                    <a:pt x="6911" y="8926"/>
                  </a:cubicBezTo>
                  <a:lnTo>
                    <a:pt x="8457" y="7482"/>
                  </a:lnTo>
                  <a:cubicBezTo>
                    <a:pt x="8457" y="6792"/>
                    <a:pt x="10803" y="4602"/>
                    <a:pt x="10803" y="4602"/>
                  </a:cubicBezTo>
                  <a:close/>
                  <a:moveTo>
                    <a:pt x="3086" y="8926"/>
                  </a:moveTo>
                  <a:lnTo>
                    <a:pt x="3086" y="8235"/>
                  </a:lnTo>
                  <a:lnTo>
                    <a:pt x="3825" y="6792"/>
                  </a:lnTo>
                  <a:lnTo>
                    <a:pt x="4632" y="6045"/>
                  </a:lnTo>
                  <a:lnTo>
                    <a:pt x="4632" y="5355"/>
                  </a:lnTo>
                  <a:lnTo>
                    <a:pt x="6171" y="3165"/>
                  </a:lnTo>
                  <a:cubicBezTo>
                    <a:pt x="6171" y="2474"/>
                    <a:pt x="6171" y="2474"/>
                    <a:pt x="6911" y="1722"/>
                  </a:cubicBezTo>
                  <a:cubicBezTo>
                    <a:pt x="6911" y="1722"/>
                    <a:pt x="6911" y="1031"/>
                    <a:pt x="7718" y="1031"/>
                  </a:cubicBezTo>
                  <a:cubicBezTo>
                    <a:pt x="7718" y="285"/>
                    <a:pt x="8457" y="-406"/>
                    <a:pt x="8457" y="285"/>
                  </a:cubicBezTo>
                  <a:cubicBezTo>
                    <a:pt x="9257" y="285"/>
                    <a:pt x="9257" y="285"/>
                    <a:pt x="8457" y="1031"/>
                  </a:cubicBezTo>
                  <a:lnTo>
                    <a:pt x="8457" y="1722"/>
                  </a:lnTo>
                  <a:cubicBezTo>
                    <a:pt x="7718" y="2474"/>
                    <a:pt x="6171" y="5355"/>
                    <a:pt x="5372" y="6045"/>
                  </a:cubicBezTo>
                  <a:lnTo>
                    <a:pt x="3825" y="8235"/>
                  </a:lnTo>
                  <a:lnTo>
                    <a:pt x="3825" y="8926"/>
                  </a:lnTo>
                  <a:close/>
                  <a:moveTo>
                    <a:pt x="9997" y="2474"/>
                  </a:moveTo>
                  <a:lnTo>
                    <a:pt x="6171" y="8235"/>
                  </a:lnTo>
                  <a:lnTo>
                    <a:pt x="5372" y="8926"/>
                  </a:lnTo>
                  <a:cubicBezTo>
                    <a:pt x="4632" y="9672"/>
                    <a:pt x="4632" y="8926"/>
                    <a:pt x="5372" y="8235"/>
                  </a:cubicBezTo>
                  <a:lnTo>
                    <a:pt x="5372" y="6792"/>
                  </a:lnTo>
                  <a:cubicBezTo>
                    <a:pt x="6171" y="6045"/>
                    <a:pt x="6911" y="4602"/>
                    <a:pt x="7718" y="3165"/>
                  </a:cubicBezTo>
                  <a:lnTo>
                    <a:pt x="9257" y="1722"/>
                  </a:lnTo>
                  <a:lnTo>
                    <a:pt x="9257" y="1031"/>
                  </a:lnTo>
                  <a:cubicBezTo>
                    <a:pt x="9257" y="1031"/>
                    <a:pt x="9997" y="1031"/>
                    <a:pt x="9997" y="285"/>
                  </a:cubicBezTo>
                  <a:cubicBezTo>
                    <a:pt x="9997" y="285"/>
                    <a:pt x="10803" y="285"/>
                    <a:pt x="10803" y="1722"/>
                  </a:cubicBezTo>
                  <a:lnTo>
                    <a:pt x="9997" y="1722"/>
                  </a:lnTo>
                  <a:lnTo>
                    <a:pt x="9997" y="2474"/>
                  </a:lnTo>
                  <a:close/>
                  <a:moveTo>
                    <a:pt x="11543" y="6792"/>
                  </a:moveTo>
                  <a:lnTo>
                    <a:pt x="11543" y="7482"/>
                  </a:lnTo>
                  <a:lnTo>
                    <a:pt x="9997" y="8926"/>
                  </a:lnTo>
                  <a:cubicBezTo>
                    <a:pt x="9997" y="8926"/>
                    <a:pt x="9257" y="9672"/>
                    <a:pt x="9257" y="10363"/>
                  </a:cubicBezTo>
                  <a:lnTo>
                    <a:pt x="8457" y="10363"/>
                  </a:lnTo>
                  <a:lnTo>
                    <a:pt x="8457" y="8926"/>
                  </a:lnTo>
                  <a:cubicBezTo>
                    <a:pt x="9257" y="8235"/>
                    <a:pt x="12343" y="4602"/>
                    <a:pt x="12343" y="3165"/>
                  </a:cubicBezTo>
                  <a:lnTo>
                    <a:pt x="13083" y="3165"/>
                  </a:lnTo>
                  <a:cubicBezTo>
                    <a:pt x="13889" y="3165"/>
                    <a:pt x="13083" y="3912"/>
                    <a:pt x="13083" y="4602"/>
                  </a:cubicBezTo>
                  <a:lnTo>
                    <a:pt x="12343" y="6045"/>
                  </a:lnTo>
                  <a:cubicBezTo>
                    <a:pt x="11543" y="6792"/>
                    <a:pt x="12343" y="6792"/>
                    <a:pt x="11543" y="6792"/>
                  </a:cubicBezTo>
                  <a:close/>
                  <a:moveTo>
                    <a:pt x="13889" y="20447"/>
                  </a:moveTo>
                  <a:cubicBezTo>
                    <a:pt x="14629" y="20447"/>
                    <a:pt x="14629" y="19757"/>
                    <a:pt x="13889" y="19757"/>
                  </a:cubicBezTo>
                  <a:cubicBezTo>
                    <a:pt x="13889" y="19004"/>
                    <a:pt x="13083" y="19004"/>
                    <a:pt x="13083" y="19757"/>
                  </a:cubicBezTo>
                  <a:cubicBezTo>
                    <a:pt x="12343" y="19757"/>
                    <a:pt x="12343" y="21194"/>
                    <a:pt x="13889" y="20447"/>
                  </a:cubicBezTo>
                  <a:close/>
                  <a:moveTo>
                    <a:pt x="13889" y="11806"/>
                  </a:moveTo>
                  <a:lnTo>
                    <a:pt x="14629" y="11806"/>
                  </a:lnTo>
                  <a:cubicBezTo>
                    <a:pt x="15429" y="12553"/>
                    <a:pt x="15429" y="11116"/>
                    <a:pt x="15429" y="10363"/>
                  </a:cubicBezTo>
                  <a:cubicBezTo>
                    <a:pt x="15429" y="10363"/>
                    <a:pt x="13889" y="10363"/>
                    <a:pt x="13889" y="11116"/>
                  </a:cubicBezTo>
                  <a:close/>
                  <a:moveTo>
                    <a:pt x="1546" y="17567"/>
                  </a:moveTo>
                  <a:cubicBezTo>
                    <a:pt x="2286" y="18314"/>
                    <a:pt x="2286" y="19004"/>
                    <a:pt x="3086" y="18314"/>
                  </a:cubicBezTo>
                  <a:cubicBezTo>
                    <a:pt x="3086" y="18314"/>
                    <a:pt x="3825" y="18314"/>
                    <a:pt x="3825" y="17567"/>
                  </a:cubicBezTo>
                  <a:lnTo>
                    <a:pt x="3086" y="17567"/>
                  </a:lnTo>
                  <a:cubicBezTo>
                    <a:pt x="3086" y="16876"/>
                    <a:pt x="3086" y="16124"/>
                    <a:pt x="2286" y="16876"/>
                  </a:cubicBezTo>
                  <a:cubicBezTo>
                    <a:pt x="1546" y="16876"/>
                    <a:pt x="1546" y="17567"/>
                    <a:pt x="1546" y="17567"/>
                  </a:cubicBezTo>
                  <a:close/>
                  <a:moveTo>
                    <a:pt x="740" y="14687"/>
                  </a:moveTo>
                  <a:lnTo>
                    <a:pt x="1546" y="14687"/>
                  </a:lnTo>
                  <a:cubicBezTo>
                    <a:pt x="1546" y="14687"/>
                    <a:pt x="1546" y="12553"/>
                    <a:pt x="740" y="11116"/>
                  </a:cubicBezTo>
                  <a:lnTo>
                    <a:pt x="740" y="10363"/>
                  </a:lnTo>
                  <a:cubicBezTo>
                    <a:pt x="0" y="10363"/>
                    <a:pt x="0" y="11806"/>
                    <a:pt x="0" y="11806"/>
                  </a:cubicBezTo>
                  <a:cubicBezTo>
                    <a:pt x="0" y="13243"/>
                    <a:pt x="0" y="13996"/>
                    <a:pt x="740" y="14687"/>
                  </a:cubicBezTo>
                  <a:close/>
                  <a:moveTo>
                    <a:pt x="16168" y="14687"/>
                  </a:moveTo>
                  <a:cubicBezTo>
                    <a:pt x="15429" y="13996"/>
                    <a:pt x="17715" y="13996"/>
                    <a:pt x="16975" y="10363"/>
                  </a:cubicBezTo>
                  <a:lnTo>
                    <a:pt x="16975" y="8926"/>
                  </a:lnTo>
                  <a:lnTo>
                    <a:pt x="17715" y="8926"/>
                  </a:lnTo>
                  <a:cubicBezTo>
                    <a:pt x="18514" y="10363"/>
                    <a:pt x="18514" y="11806"/>
                    <a:pt x="18514" y="13243"/>
                  </a:cubicBezTo>
                  <a:cubicBezTo>
                    <a:pt x="17715" y="13996"/>
                    <a:pt x="17715" y="13243"/>
                    <a:pt x="17715" y="13996"/>
                  </a:cubicBezTo>
                  <a:cubicBezTo>
                    <a:pt x="17715" y="14687"/>
                    <a:pt x="16975" y="15433"/>
                    <a:pt x="16168" y="1543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89" name="Google Shape;4884;p38"/>
            <p:cNvSpPr/>
            <p:nvPr/>
          </p:nvSpPr>
          <p:spPr>
            <a:xfrm>
              <a:off x="1933149" y="1562815"/>
              <a:ext cx="150122" cy="151091"/>
            </a:xfrm>
            <a:custGeom>
              <a:avLst/>
              <a:gdLst/>
              <a:ahLst/>
              <a:cxnLst>
                <a:cxn ang="0">
                  <a:pos x="wd2" y="hd2"/>
                </a:cxn>
                <a:cxn ang="5400000">
                  <a:pos x="wd2" y="hd2"/>
                </a:cxn>
                <a:cxn ang="10800000">
                  <a:pos x="wd2" y="hd2"/>
                </a:cxn>
                <a:cxn ang="16200000">
                  <a:pos x="wd2" y="hd2"/>
                </a:cxn>
              </a:cxnLst>
              <a:rect l="0" t="0" r="r" b="b"/>
              <a:pathLst>
                <a:path w="21240" h="20873" extrusionOk="0">
                  <a:moveTo>
                    <a:pt x="9534" y="136"/>
                  </a:moveTo>
                  <a:cubicBezTo>
                    <a:pt x="12548" y="-373"/>
                    <a:pt x="15567" y="607"/>
                    <a:pt x="17578" y="2100"/>
                  </a:cubicBezTo>
                  <a:cubicBezTo>
                    <a:pt x="19589" y="4063"/>
                    <a:pt x="21118" y="6502"/>
                    <a:pt x="21118" y="9445"/>
                  </a:cubicBezTo>
                  <a:cubicBezTo>
                    <a:pt x="21600" y="12393"/>
                    <a:pt x="20592" y="14865"/>
                    <a:pt x="19107" y="16829"/>
                  </a:cubicBezTo>
                  <a:cubicBezTo>
                    <a:pt x="17096" y="19263"/>
                    <a:pt x="14559" y="20247"/>
                    <a:pt x="11545" y="20756"/>
                  </a:cubicBezTo>
                  <a:cubicBezTo>
                    <a:pt x="8526" y="21227"/>
                    <a:pt x="6033" y="20247"/>
                    <a:pt x="4022" y="18284"/>
                  </a:cubicBezTo>
                  <a:cubicBezTo>
                    <a:pt x="1490" y="16829"/>
                    <a:pt x="482" y="14356"/>
                    <a:pt x="0" y="11409"/>
                  </a:cubicBezTo>
                  <a:cubicBezTo>
                    <a:pt x="0" y="8465"/>
                    <a:pt x="482" y="5518"/>
                    <a:pt x="2493" y="3554"/>
                  </a:cubicBezTo>
                  <a:cubicBezTo>
                    <a:pt x="4022" y="1591"/>
                    <a:pt x="6515" y="136"/>
                    <a:pt x="9534" y="136"/>
                  </a:cubicBezTo>
                  <a:close/>
                  <a:moveTo>
                    <a:pt x="13556" y="2575"/>
                  </a:moveTo>
                  <a:cubicBezTo>
                    <a:pt x="14077" y="3554"/>
                    <a:pt x="14559" y="4063"/>
                    <a:pt x="14559" y="5047"/>
                  </a:cubicBezTo>
                  <a:cubicBezTo>
                    <a:pt x="14559" y="6502"/>
                    <a:pt x="14077" y="7482"/>
                    <a:pt x="13556" y="7990"/>
                  </a:cubicBezTo>
                  <a:cubicBezTo>
                    <a:pt x="12548" y="8974"/>
                    <a:pt x="11545" y="9445"/>
                    <a:pt x="10537" y="9445"/>
                  </a:cubicBezTo>
                  <a:cubicBezTo>
                    <a:pt x="9534" y="9954"/>
                    <a:pt x="8526" y="9445"/>
                    <a:pt x="7523" y="8465"/>
                  </a:cubicBezTo>
                  <a:cubicBezTo>
                    <a:pt x="6515" y="7990"/>
                    <a:pt x="6033" y="7011"/>
                    <a:pt x="6033" y="6027"/>
                  </a:cubicBezTo>
                  <a:cubicBezTo>
                    <a:pt x="6033" y="5047"/>
                    <a:pt x="6033" y="4063"/>
                    <a:pt x="6515" y="3554"/>
                  </a:cubicBezTo>
                  <a:cubicBezTo>
                    <a:pt x="5512" y="3554"/>
                    <a:pt x="5030" y="4538"/>
                    <a:pt x="4504" y="5047"/>
                  </a:cubicBezTo>
                  <a:cubicBezTo>
                    <a:pt x="3019" y="7011"/>
                    <a:pt x="2011" y="8974"/>
                    <a:pt x="2493" y="10938"/>
                  </a:cubicBezTo>
                  <a:cubicBezTo>
                    <a:pt x="2493" y="13372"/>
                    <a:pt x="4022" y="15336"/>
                    <a:pt x="5512" y="16320"/>
                  </a:cubicBezTo>
                  <a:cubicBezTo>
                    <a:pt x="7041" y="17809"/>
                    <a:pt x="9052" y="18793"/>
                    <a:pt x="11545" y="18284"/>
                  </a:cubicBezTo>
                  <a:cubicBezTo>
                    <a:pt x="13556" y="18284"/>
                    <a:pt x="15567" y="17300"/>
                    <a:pt x="17096" y="15336"/>
                  </a:cubicBezTo>
                  <a:cubicBezTo>
                    <a:pt x="18581" y="13881"/>
                    <a:pt x="19107" y="11918"/>
                    <a:pt x="19107" y="9445"/>
                  </a:cubicBezTo>
                  <a:cubicBezTo>
                    <a:pt x="18581" y="7482"/>
                    <a:pt x="17578" y="5518"/>
                    <a:pt x="16088" y="4063"/>
                  </a:cubicBezTo>
                  <a:cubicBezTo>
                    <a:pt x="15085" y="3554"/>
                    <a:pt x="14077" y="3084"/>
                    <a:pt x="13556" y="2575"/>
                  </a:cubicBezTo>
                  <a:close/>
                  <a:moveTo>
                    <a:pt x="12066" y="3554"/>
                  </a:moveTo>
                  <a:cubicBezTo>
                    <a:pt x="11545" y="3084"/>
                    <a:pt x="10537" y="3084"/>
                    <a:pt x="10055" y="3084"/>
                  </a:cubicBezTo>
                  <a:cubicBezTo>
                    <a:pt x="9052" y="3084"/>
                    <a:pt x="8526" y="3554"/>
                    <a:pt x="8044" y="4063"/>
                  </a:cubicBezTo>
                  <a:cubicBezTo>
                    <a:pt x="7523" y="4538"/>
                    <a:pt x="7523" y="5047"/>
                    <a:pt x="7523" y="5518"/>
                  </a:cubicBezTo>
                  <a:cubicBezTo>
                    <a:pt x="7523" y="6502"/>
                    <a:pt x="8044" y="7011"/>
                    <a:pt x="8526" y="7482"/>
                  </a:cubicBezTo>
                  <a:cubicBezTo>
                    <a:pt x="9052" y="7990"/>
                    <a:pt x="9534" y="7990"/>
                    <a:pt x="10537" y="7990"/>
                  </a:cubicBezTo>
                  <a:cubicBezTo>
                    <a:pt x="11063" y="7990"/>
                    <a:pt x="11545" y="7482"/>
                    <a:pt x="12066" y="7011"/>
                  </a:cubicBezTo>
                  <a:cubicBezTo>
                    <a:pt x="12548" y="6502"/>
                    <a:pt x="13074" y="6027"/>
                    <a:pt x="13074" y="5518"/>
                  </a:cubicBezTo>
                  <a:cubicBezTo>
                    <a:pt x="12548" y="4538"/>
                    <a:pt x="12548" y="4063"/>
                    <a:pt x="12066" y="355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0" name="Google Shape;4885;p38"/>
            <p:cNvSpPr/>
            <p:nvPr/>
          </p:nvSpPr>
          <p:spPr>
            <a:xfrm>
              <a:off x="1957893" y="1578012"/>
              <a:ext cx="96093" cy="103997"/>
            </a:xfrm>
            <a:custGeom>
              <a:avLst/>
              <a:gdLst/>
              <a:ahLst/>
              <a:cxnLst>
                <a:cxn ang="0">
                  <a:pos x="wd2" y="hd2"/>
                </a:cxn>
                <a:cxn ang="5400000">
                  <a:pos x="wd2" y="hd2"/>
                </a:cxn>
                <a:cxn ang="10800000">
                  <a:pos x="wd2" y="hd2"/>
                </a:cxn>
                <a:cxn ang="16200000">
                  <a:pos x="wd2" y="hd2"/>
                </a:cxn>
              </a:cxnLst>
              <a:rect l="0" t="0" r="r" b="b"/>
              <a:pathLst>
                <a:path w="21600" h="21068" extrusionOk="0">
                  <a:moveTo>
                    <a:pt x="14375" y="20157"/>
                  </a:moveTo>
                  <a:cubicBezTo>
                    <a:pt x="13609" y="20157"/>
                    <a:pt x="14375" y="20854"/>
                    <a:pt x="16804" y="20157"/>
                  </a:cubicBezTo>
                  <a:cubicBezTo>
                    <a:pt x="16804" y="20157"/>
                    <a:pt x="17570" y="19411"/>
                    <a:pt x="18405" y="19411"/>
                  </a:cubicBezTo>
                  <a:cubicBezTo>
                    <a:pt x="19171" y="18720"/>
                    <a:pt x="19171" y="17974"/>
                    <a:pt x="19999" y="17974"/>
                  </a:cubicBezTo>
                  <a:cubicBezTo>
                    <a:pt x="19999" y="17278"/>
                    <a:pt x="20765" y="16531"/>
                    <a:pt x="20765" y="15841"/>
                  </a:cubicBezTo>
                  <a:cubicBezTo>
                    <a:pt x="21600" y="15095"/>
                    <a:pt x="21600" y="15095"/>
                    <a:pt x="21600" y="13652"/>
                  </a:cubicBezTo>
                  <a:lnTo>
                    <a:pt x="21600" y="10772"/>
                  </a:lnTo>
                  <a:cubicBezTo>
                    <a:pt x="21600" y="10082"/>
                    <a:pt x="21600" y="9335"/>
                    <a:pt x="20765" y="9335"/>
                  </a:cubicBezTo>
                  <a:cubicBezTo>
                    <a:pt x="20765" y="8639"/>
                    <a:pt x="19999" y="7202"/>
                    <a:pt x="19999" y="7202"/>
                  </a:cubicBezTo>
                  <a:cubicBezTo>
                    <a:pt x="19171" y="7202"/>
                    <a:pt x="19999" y="7892"/>
                    <a:pt x="19999" y="8639"/>
                  </a:cubicBezTo>
                  <a:cubicBezTo>
                    <a:pt x="19999" y="10082"/>
                    <a:pt x="19999" y="9335"/>
                    <a:pt x="20765" y="11518"/>
                  </a:cubicBezTo>
                  <a:lnTo>
                    <a:pt x="20765" y="13652"/>
                  </a:lnTo>
                  <a:cubicBezTo>
                    <a:pt x="19999" y="14398"/>
                    <a:pt x="19171" y="16531"/>
                    <a:pt x="18405" y="17278"/>
                  </a:cubicBezTo>
                  <a:lnTo>
                    <a:pt x="18405" y="17974"/>
                  </a:lnTo>
                  <a:cubicBezTo>
                    <a:pt x="16804" y="19411"/>
                    <a:pt x="15210" y="19411"/>
                    <a:pt x="15210" y="20157"/>
                  </a:cubicBezTo>
                  <a:lnTo>
                    <a:pt x="14375" y="20157"/>
                  </a:lnTo>
                  <a:close/>
                  <a:moveTo>
                    <a:pt x="13609" y="5013"/>
                  </a:moveTo>
                  <a:cubicBezTo>
                    <a:pt x="12781" y="5013"/>
                    <a:pt x="10414" y="6456"/>
                    <a:pt x="10414" y="7202"/>
                  </a:cubicBezTo>
                  <a:lnTo>
                    <a:pt x="9585" y="7202"/>
                  </a:lnTo>
                  <a:lnTo>
                    <a:pt x="7984" y="7892"/>
                  </a:lnTo>
                  <a:cubicBezTo>
                    <a:pt x="7984" y="8639"/>
                    <a:pt x="7218" y="8639"/>
                    <a:pt x="7218" y="8639"/>
                  </a:cubicBezTo>
                  <a:lnTo>
                    <a:pt x="7218" y="7202"/>
                  </a:lnTo>
                  <a:cubicBezTo>
                    <a:pt x="7984" y="7202"/>
                    <a:pt x="7984" y="7202"/>
                    <a:pt x="8819" y="6456"/>
                  </a:cubicBezTo>
                  <a:lnTo>
                    <a:pt x="11180" y="5013"/>
                  </a:lnTo>
                  <a:lnTo>
                    <a:pt x="13609" y="3576"/>
                  </a:lnTo>
                  <a:lnTo>
                    <a:pt x="14375" y="2880"/>
                  </a:lnTo>
                  <a:cubicBezTo>
                    <a:pt x="14375" y="3576"/>
                    <a:pt x="14375" y="3576"/>
                    <a:pt x="15210" y="3576"/>
                  </a:cubicBezTo>
                  <a:cubicBezTo>
                    <a:pt x="15210" y="3576"/>
                    <a:pt x="13609" y="4322"/>
                    <a:pt x="13609" y="5013"/>
                  </a:cubicBezTo>
                  <a:close/>
                  <a:moveTo>
                    <a:pt x="4789" y="7202"/>
                  </a:moveTo>
                  <a:lnTo>
                    <a:pt x="5624" y="7202"/>
                  </a:lnTo>
                  <a:lnTo>
                    <a:pt x="7218" y="5013"/>
                  </a:lnTo>
                  <a:cubicBezTo>
                    <a:pt x="8819" y="4322"/>
                    <a:pt x="11180" y="2880"/>
                    <a:pt x="12015" y="1443"/>
                  </a:cubicBezTo>
                  <a:lnTo>
                    <a:pt x="12781" y="697"/>
                  </a:lnTo>
                  <a:lnTo>
                    <a:pt x="12781" y="0"/>
                  </a:lnTo>
                  <a:cubicBezTo>
                    <a:pt x="12015" y="0"/>
                    <a:pt x="12015" y="0"/>
                    <a:pt x="11180" y="697"/>
                  </a:cubicBezTo>
                  <a:lnTo>
                    <a:pt x="10414" y="1443"/>
                  </a:lnTo>
                  <a:cubicBezTo>
                    <a:pt x="9585" y="2133"/>
                    <a:pt x="9585" y="2133"/>
                    <a:pt x="8819" y="2133"/>
                  </a:cubicBezTo>
                  <a:lnTo>
                    <a:pt x="7218" y="4322"/>
                  </a:lnTo>
                  <a:lnTo>
                    <a:pt x="6390" y="4322"/>
                  </a:lnTo>
                  <a:lnTo>
                    <a:pt x="5624" y="5013"/>
                  </a:lnTo>
                  <a:cubicBezTo>
                    <a:pt x="5624" y="5759"/>
                    <a:pt x="4789" y="6456"/>
                    <a:pt x="4789" y="6456"/>
                  </a:cubicBezTo>
                  <a:lnTo>
                    <a:pt x="4789" y="7202"/>
                  </a:lnTo>
                  <a:close/>
                  <a:moveTo>
                    <a:pt x="12781" y="2880"/>
                  </a:moveTo>
                  <a:lnTo>
                    <a:pt x="7218" y="7892"/>
                  </a:lnTo>
                  <a:cubicBezTo>
                    <a:pt x="5624" y="7892"/>
                    <a:pt x="5624" y="7202"/>
                    <a:pt x="6390" y="7202"/>
                  </a:cubicBezTo>
                  <a:cubicBezTo>
                    <a:pt x="6390" y="6456"/>
                    <a:pt x="7218" y="6456"/>
                    <a:pt x="7218" y="5759"/>
                  </a:cubicBezTo>
                  <a:cubicBezTo>
                    <a:pt x="7984" y="5013"/>
                    <a:pt x="10414" y="3576"/>
                    <a:pt x="11180" y="3576"/>
                  </a:cubicBezTo>
                  <a:lnTo>
                    <a:pt x="12781" y="1443"/>
                  </a:lnTo>
                  <a:lnTo>
                    <a:pt x="13609" y="1443"/>
                  </a:lnTo>
                  <a:cubicBezTo>
                    <a:pt x="14375" y="1443"/>
                    <a:pt x="15210" y="1443"/>
                    <a:pt x="14375" y="2133"/>
                  </a:cubicBezTo>
                  <a:cubicBezTo>
                    <a:pt x="13609" y="2133"/>
                    <a:pt x="13609" y="2880"/>
                    <a:pt x="13609" y="2880"/>
                  </a:cubicBezTo>
                  <a:close/>
                  <a:moveTo>
                    <a:pt x="13609" y="7202"/>
                  </a:moveTo>
                  <a:cubicBezTo>
                    <a:pt x="13609" y="7892"/>
                    <a:pt x="12781" y="7892"/>
                    <a:pt x="12781" y="7892"/>
                  </a:cubicBezTo>
                  <a:lnTo>
                    <a:pt x="11180" y="8639"/>
                  </a:lnTo>
                  <a:cubicBezTo>
                    <a:pt x="11180" y="9335"/>
                    <a:pt x="10414" y="10082"/>
                    <a:pt x="9585" y="10082"/>
                  </a:cubicBezTo>
                  <a:lnTo>
                    <a:pt x="8819" y="10082"/>
                  </a:lnTo>
                  <a:cubicBezTo>
                    <a:pt x="8819" y="9335"/>
                    <a:pt x="8819" y="9335"/>
                    <a:pt x="9585" y="9335"/>
                  </a:cubicBezTo>
                  <a:lnTo>
                    <a:pt x="10414" y="8639"/>
                  </a:lnTo>
                  <a:cubicBezTo>
                    <a:pt x="10414" y="7892"/>
                    <a:pt x="14375" y="5013"/>
                    <a:pt x="15210" y="4322"/>
                  </a:cubicBezTo>
                  <a:lnTo>
                    <a:pt x="16804" y="4322"/>
                  </a:lnTo>
                  <a:cubicBezTo>
                    <a:pt x="16804" y="5013"/>
                    <a:pt x="15976" y="5759"/>
                    <a:pt x="15976" y="5759"/>
                  </a:cubicBezTo>
                  <a:cubicBezTo>
                    <a:pt x="15976" y="5759"/>
                    <a:pt x="14375" y="7202"/>
                    <a:pt x="13609" y="7202"/>
                  </a:cubicBezTo>
                  <a:close/>
                  <a:moveTo>
                    <a:pt x="11180" y="20854"/>
                  </a:moveTo>
                  <a:cubicBezTo>
                    <a:pt x="12015" y="20854"/>
                    <a:pt x="12015" y="20854"/>
                    <a:pt x="12015" y="20157"/>
                  </a:cubicBezTo>
                  <a:lnTo>
                    <a:pt x="10414" y="20157"/>
                  </a:lnTo>
                  <a:cubicBezTo>
                    <a:pt x="10414" y="20157"/>
                    <a:pt x="9585" y="21600"/>
                    <a:pt x="11180" y="20854"/>
                  </a:cubicBezTo>
                  <a:close/>
                  <a:moveTo>
                    <a:pt x="14375" y="12961"/>
                  </a:moveTo>
                  <a:lnTo>
                    <a:pt x="14375" y="12215"/>
                  </a:lnTo>
                  <a:cubicBezTo>
                    <a:pt x="15210" y="11518"/>
                    <a:pt x="15976" y="12215"/>
                    <a:pt x="15976" y="12215"/>
                  </a:cubicBezTo>
                  <a:cubicBezTo>
                    <a:pt x="15976" y="12961"/>
                    <a:pt x="15210" y="13652"/>
                    <a:pt x="14375" y="13652"/>
                  </a:cubicBezTo>
                  <a:close/>
                  <a:moveTo>
                    <a:pt x="0" y="15095"/>
                  </a:moveTo>
                  <a:cubicBezTo>
                    <a:pt x="0" y="15841"/>
                    <a:pt x="828" y="16531"/>
                    <a:pt x="1594" y="16531"/>
                  </a:cubicBezTo>
                  <a:lnTo>
                    <a:pt x="1594" y="15095"/>
                  </a:lnTo>
                  <a:cubicBezTo>
                    <a:pt x="1594" y="14398"/>
                    <a:pt x="1594" y="14398"/>
                    <a:pt x="828" y="14398"/>
                  </a:cubicBezTo>
                  <a:cubicBezTo>
                    <a:pt x="0" y="14398"/>
                    <a:pt x="0" y="15095"/>
                    <a:pt x="0" y="15095"/>
                  </a:cubicBezTo>
                  <a:close/>
                  <a:moveTo>
                    <a:pt x="0" y="12215"/>
                  </a:moveTo>
                  <a:lnTo>
                    <a:pt x="828" y="12215"/>
                  </a:lnTo>
                  <a:cubicBezTo>
                    <a:pt x="828" y="12215"/>
                    <a:pt x="1594" y="10082"/>
                    <a:pt x="1594" y="9335"/>
                  </a:cubicBezTo>
                  <a:cubicBezTo>
                    <a:pt x="1594" y="8639"/>
                    <a:pt x="2429" y="7202"/>
                    <a:pt x="1594" y="7892"/>
                  </a:cubicBezTo>
                  <a:cubicBezTo>
                    <a:pt x="828" y="7892"/>
                    <a:pt x="0" y="8639"/>
                    <a:pt x="0" y="9335"/>
                  </a:cubicBezTo>
                  <a:close/>
                  <a:moveTo>
                    <a:pt x="15210" y="16531"/>
                  </a:moveTo>
                  <a:cubicBezTo>
                    <a:pt x="15210" y="15841"/>
                    <a:pt x="16804" y="15841"/>
                    <a:pt x="17570" y="12215"/>
                  </a:cubicBezTo>
                  <a:lnTo>
                    <a:pt x="17570" y="10772"/>
                  </a:lnTo>
                  <a:lnTo>
                    <a:pt x="18405" y="10772"/>
                  </a:lnTo>
                  <a:lnTo>
                    <a:pt x="18405" y="11518"/>
                  </a:lnTo>
                  <a:cubicBezTo>
                    <a:pt x="18405" y="12961"/>
                    <a:pt x="18405" y="14398"/>
                    <a:pt x="17570" y="15095"/>
                  </a:cubicBezTo>
                  <a:cubicBezTo>
                    <a:pt x="17570" y="15841"/>
                    <a:pt x="17570" y="15841"/>
                    <a:pt x="16804" y="15841"/>
                  </a:cubicBezTo>
                  <a:cubicBezTo>
                    <a:pt x="16804" y="16531"/>
                    <a:pt x="15976" y="17278"/>
                    <a:pt x="15210" y="1653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1" name="Google Shape;4886;p38"/>
            <p:cNvSpPr/>
            <p:nvPr/>
          </p:nvSpPr>
          <p:spPr>
            <a:xfrm>
              <a:off x="1999270" y="663329"/>
              <a:ext cx="150762" cy="150778"/>
            </a:xfrm>
            <a:custGeom>
              <a:avLst/>
              <a:gdLst/>
              <a:ahLst/>
              <a:cxnLst>
                <a:cxn ang="0">
                  <a:pos x="wd2" y="hd2"/>
                </a:cxn>
                <a:cxn ang="5400000">
                  <a:pos x="wd2" y="hd2"/>
                </a:cxn>
                <a:cxn ang="10800000">
                  <a:pos x="wd2" y="hd2"/>
                </a:cxn>
                <a:cxn ang="16200000">
                  <a:pos x="wd2" y="hd2"/>
                </a:cxn>
              </a:cxnLst>
              <a:rect l="0" t="0" r="r" b="b"/>
              <a:pathLst>
                <a:path w="20827" h="20829" extrusionOk="0">
                  <a:moveTo>
                    <a:pt x="12936" y="175"/>
                  </a:moveTo>
                  <a:cubicBezTo>
                    <a:pt x="15884" y="1159"/>
                    <a:pt x="17847" y="2652"/>
                    <a:pt x="19340" y="5086"/>
                  </a:cubicBezTo>
                  <a:cubicBezTo>
                    <a:pt x="20791" y="7559"/>
                    <a:pt x="21304" y="9993"/>
                    <a:pt x="20320" y="12941"/>
                  </a:cubicBezTo>
                  <a:cubicBezTo>
                    <a:pt x="19811" y="15884"/>
                    <a:pt x="17847" y="17847"/>
                    <a:pt x="15884" y="19340"/>
                  </a:cubicBezTo>
                  <a:cubicBezTo>
                    <a:pt x="13449" y="20795"/>
                    <a:pt x="10502" y="21304"/>
                    <a:pt x="8029" y="20324"/>
                  </a:cubicBezTo>
                  <a:cubicBezTo>
                    <a:pt x="5082" y="19811"/>
                    <a:pt x="2647" y="17847"/>
                    <a:pt x="1668" y="15884"/>
                  </a:cubicBezTo>
                  <a:cubicBezTo>
                    <a:pt x="175" y="13449"/>
                    <a:pt x="-296" y="10506"/>
                    <a:pt x="175" y="8029"/>
                  </a:cubicBezTo>
                  <a:cubicBezTo>
                    <a:pt x="1154" y="5086"/>
                    <a:pt x="2647" y="2652"/>
                    <a:pt x="5082" y="1668"/>
                  </a:cubicBezTo>
                  <a:cubicBezTo>
                    <a:pt x="7559" y="175"/>
                    <a:pt x="9993" y="-296"/>
                    <a:pt x="12936" y="175"/>
                  </a:cubicBezTo>
                  <a:close/>
                  <a:moveTo>
                    <a:pt x="15413" y="4102"/>
                  </a:moveTo>
                  <a:cubicBezTo>
                    <a:pt x="15884" y="5086"/>
                    <a:pt x="15884" y="6066"/>
                    <a:pt x="15413" y="6579"/>
                  </a:cubicBezTo>
                  <a:cubicBezTo>
                    <a:pt x="15413" y="8029"/>
                    <a:pt x="14429" y="8542"/>
                    <a:pt x="13920" y="9522"/>
                  </a:cubicBezTo>
                  <a:cubicBezTo>
                    <a:pt x="12936" y="9993"/>
                    <a:pt x="11486" y="9993"/>
                    <a:pt x="10502" y="9993"/>
                  </a:cubicBezTo>
                  <a:cubicBezTo>
                    <a:pt x="9522" y="9522"/>
                    <a:pt x="8538" y="8542"/>
                    <a:pt x="8029" y="8029"/>
                  </a:cubicBezTo>
                  <a:cubicBezTo>
                    <a:pt x="7559" y="7050"/>
                    <a:pt x="7045" y="5595"/>
                    <a:pt x="7559" y="4615"/>
                  </a:cubicBezTo>
                  <a:cubicBezTo>
                    <a:pt x="8029" y="3631"/>
                    <a:pt x="8538" y="3122"/>
                    <a:pt x="9009" y="2652"/>
                  </a:cubicBezTo>
                  <a:cubicBezTo>
                    <a:pt x="8029" y="2652"/>
                    <a:pt x="7045" y="3122"/>
                    <a:pt x="6066" y="3631"/>
                  </a:cubicBezTo>
                  <a:cubicBezTo>
                    <a:pt x="4611" y="4615"/>
                    <a:pt x="3118" y="6066"/>
                    <a:pt x="2647" y="8542"/>
                  </a:cubicBezTo>
                  <a:cubicBezTo>
                    <a:pt x="2138" y="10506"/>
                    <a:pt x="2647" y="12941"/>
                    <a:pt x="3631" y="14433"/>
                  </a:cubicBezTo>
                  <a:cubicBezTo>
                    <a:pt x="4611" y="16397"/>
                    <a:pt x="6066" y="17847"/>
                    <a:pt x="8538" y="18361"/>
                  </a:cubicBezTo>
                  <a:cubicBezTo>
                    <a:pt x="10502" y="18831"/>
                    <a:pt x="12936" y="18361"/>
                    <a:pt x="14429" y="17377"/>
                  </a:cubicBezTo>
                  <a:cubicBezTo>
                    <a:pt x="16393" y="16397"/>
                    <a:pt x="17847" y="14433"/>
                    <a:pt x="18356" y="12470"/>
                  </a:cubicBezTo>
                  <a:cubicBezTo>
                    <a:pt x="18827" y="10506"/>
                    <a:pt x="18356" y="8029"/>
                    <a:pt x="17377" y="6066"/>
                  </a:cubicBezTo>
                  <a:cubicBezTo>
                    <a:pt x="16864" y="5595"/>
                    <a:pt x="16393" y="4615"/>
                    <a:pt x="15413" y="4102"/>
                  </a:cubicBezTo>
                  <a:close/>
                  <a:moveTo>
                    <a:pt x="13920" y="4615"/>
                  </a:moveTo>
                  <a:cubicBezTo>
                    <a:pt x="13449" y="3631"/>
                    <a:pt x="12936" y="3631"/>
                    <a:pt x="12466" y="3122"/>
                  </a:cubicBezTo>
                  <a:cubicBezTo>
                    <a:pt x="11486" y="3122"/>
                    <a:pt x="10973" y="3122"/>
                    <a:pt x="10502" y="3631"/>
                  </a:cubicBezTo>
                  <a:cubicBezTo>
                    <a:pt x="9522" y="3631"/>
                    <a:pt x="9522" y="4615"/>
                    <a:pt x="9009" y="5086"/>
                  </a:cubicBezTo>
                  <a:cubicBezTo>
                    <a:pt x="9009" y="5595"/>
                    <a:pt x="9009" y="6579"/>
                    <a:pt x="9522" y="7050"/>
                  </a:cubicBezTo>
                  <a:cubicBezTo>
                    <a:pt x="9522" y="7559"/>
                    <a:pt x="10502" y="8029"/>
                    <a:pt x="10973" y="8029"/>
                  </a:cubicBezTo>
                  <a:cubicBezTo>
                    <a:pt x="11486" y="8542"/>
                    <a:pt x="12466" y="8029"/>
                    <a:pt x="12936" y="8029"/>
                  </a:cubicBezTo>
                  <a:cubicBezTo>
                    <a:pt x="13449" y="7559"/>
                    <a:pt x="13920" y="7050"/>
                    <a:pt x="13920" y="6579"/>
                  </a:cubicBezTo>
                  <a:cubicBezTo>
                    <a:pt x="14429" y="5595"/>
                    <a:pt x="13920" y="5086"/>
                    <a:pt x="13920" y="461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2" name="Google Shape;4887;p38"/>
            <p:cNvSpPr/>
            <p:nvPr/>
          </p:nvSpPr>
          <p:spPr>
            <a:xfrm>
              <a:off x="2021841" y="684417"/>
              <a:ext cx="99501" cy="101014"/>
            </a:xfrm>
            <a:custGeom>
              <a:avLst/>
              <a:gdLst/>
              <a:ahLst/>
              <a:cxnLst>
                <a:cxn ang="0">
                  <a:pos x="wd2" y="hd2"/>
                </a:cxn>
                <a:cxn ang="5400000">
                  <a:pos x="wd2" y="hd2"/>
                </a:cxn>
                <a:cxn ang="10800000">
                  <a:pos x="wd2" y="hd2"/>
                </a:cxn>
                <a:cxn ang="16200000">
                  <a:pos x="wd2" y="hd2"/>
                </a:cxn>
              </a:cxnLst>
              <a:rect l="0" t="0" r="r" b="b"/>
              <a:pathLst>
                <a:path w="21600" h="21203" extrusionOk="0">
                  <a:moveTo>
                    <a:pt x="10803" y="20488"/>
                  </a:moveTo>
                  <a:cubicBezTo>
                    <a:pt x="10803" y="20488"/>
                    <a:pt x="10803" y="21203"/>
                    <a:pt x="13149" y="21203"/>
                  </a:cubicBezTo>
                  <a:cubicBezTo>
                    <a:pt x="13889" y="21203"/>
                    <a:pt x="14689" y="21203"/>
                    <a:pt x="15429" y="20488"/>
                  </a:cubicBezTo>
                  <a:cubicBezTo>
                    <a:pt x="16235" y="20488"/>
                    <a:pt x="16975" y="19708"/>
                    <a:pt x="16975" y="19708"/>
                  </a:cubicBezTo>
                  <a:cubicBezTo>
                    <a:pt x="17775" y="18993"/>
                    <a:pt x="18514" y="18993"/>
                    <a:pt x="18514" y="18219"/>
                  </a:cubicBezTo>
                  <a:lnTo>
                    <a:pt x="20060" y="16724"/>
                  </a:lnTo>
                  <a:cubicBezTo>
                    <a:pt x="20860" y="16009"/>
                    <a:pt x="20860" y="15236"/>
                    <a:pt x="20860" y="14521"/>
                  </a:cubicBezTo>
                  <a:lnTo>
                    <a:pt x="20860" y="13741"/>
                  </a:lnTo>
                  <a:cubicBezTo>
                    <a:pt x="21600" y="13026"/>
                    <a:pt x="21600" y="12252"/>
                    <a:pt x="21600" y="11537"/>
                  </a:cubicBezTo>
                  <a:cubicBezTo>
                    <a:pt x="21600" y="10757"/>
                    <a:pt x="21600" y="10042"/>
                    <a:pt x="20860" y="9269"/>
                  </a:cubicBezTo>
                  <a:cubicBezTo>
                    <a:pt x="20060" y="9269"/>
                    <a:pt x="20060" y="10042"/>
                    <a:pt x="20060" y="10757"/>
                  </a:cubicBezTo>
                  <a:lnTo>
                    <a:pt x="20060" y="13741"/>
                  </a:lnTo>
                  <a:cubicBezTo>
                    <a:pt x="20060" y="14521"/>
                    <a:pt x="19321" y="15236"/>
                    <a:pt x="19321" y="15236"/>
                  </a:cubicBezTo>
                  <a:cubicBezTo>
                    <a:pt x="18514" y="16724"/>
                    <a:pt x="16975" y="18219"/>
                    <a:pt x="16235" y="18993"/>
                  </a:cubicBezTo>
                  <a:lnTo>
                    <a:pt x="15429" y="18993"/>
                  </a:lnTo>
                  <a:cubicBezTo>
                    <a:pt x="13889" y="20488"/>
                    <a:pt x="12343" y="19708"/>
                    <a:pt x="11603" y="20488"/>
                  </a:cubicBezTo>
                  <a:close/>
                  <a:moveTo>
                    <a:pt x="15429" y="4790"/>
                  </a:moveTo>
                  <a:lnTo>
                    <a:pt x="16235" y="4790"/>
                  </a:lnTo>
                  <a:cubicBezTo>
                    <a:pt x="16235" y="4790"/>
                    <a:pt x="17775" y="4790"/>
                    <a:pt x="17775" y="4075"/>
                  </a:cubicBezTo>
                  <a:lnTo>
                    <a:pt x="16975" y="4075"/>
                  </a:lnTo>
                  <a:cubicBezTo>
                    <a:pt x="16975" y="3302"/>
                    <a:pt x="16235" y="4075"/>
                    <a:pt x="16235" y="4075"/>
                  </a:cubicBezTo>
                  <a:lnTo>
                    <a:pt x="13889" y="4075"/>
                  </a:lnTo>
                  <a:lnTo>
                    <a:pt x="13889" y="4790"/>
                  </a:lnTo>
                  <a:lnTo>
                    <a:pt x="10803" y="5570"/>
                  </a:lnTo>
                  <a:lnTo>
                    <a:pt x="9257" y="5570"/>
                  </a:lnTo>
                  <a:lnTo>
                    <a:pt x="9257" y="6285"/>
                  </a:lnTo>
                  <a:lnTo>
                    <a:pt x="8517" y="6285"/>
                  </a:lnTo>
                  <a:cubicBezTo>
                    <a:pt x="9257" y="7059"/>
                    <a:pt x="9257" y="7059"/>
                    <a:pt x="10064" y="6285"/>
                  </a:cubicBezTo>
                  <a:lnTo>
                    <a:pt x="12343" y="6285"/>
                  </a:lnTo>
                  <a:cubicBezTo>
                    <a:pt x="12343" y="6285"/>
                    <a:pt x="15429" y="5570"/>
                    <a:pt x="15429" y="4790"/>
                  </a:cubicBezTo>
                  <a:close/>
                  <a:moveTo>
                    <a:pt x="6978" y="4075"/>
                  </a:moveTo>
                  <a:cubicBezTo>
                    <a:pt x="6978" y="3302"/>
                    <a:pt x="8517" y="3302"/>
                    <a:pt x="8517" y="3302"/>
                  </a:cubicBezTo>
                  <a:lnTo>
                    <a:pt x="10064" y="2587"/>
                  </a:lnTo>
                  <a:lnTo>
                    <a:pt x="13149" y="1092"/>
                  </a:lnTo>
                  <a:lnTo>
                    <a:pt x="13889" y="1092"/>
                  </a:lnTo>
                  <a:cubicBezTo>
                    <a:pt x="14689" y="318"/>
                    <a:pt x="14689" y="318"/>
                    <a:pt x="15429" y="318"/>
                  </a:cubicBezTo>
                  <a:cubicBezTo>
                    <a:pt x="16235" y="318"/>
                    <a:pt x="16975" y="-397"/>
                    <a:pt x="16975" y="318"/>
                  </a:cubicBezTo>
                  <a:cubicBezTo>
                    <a:pt x="16975" y="1092"/>
                    <a:pt x="16975" y="1092"/>
                    <a:pt x="16235" y="1092"/>
                  </a:cubicBezTo>
                  <a:lnTo>
                    <a:pt x="15429" y="1092"/>
                  </a:lnTo>
                  <a:cubicBezTo>
                    <a:pt x="14689" y="1807"/>
                    <a:pt x="11603" y="3302"/>
                    <a:pt x="10064" y="3302"/>
                  </a:cubicBezTo>
                  <a:lnTo>
                    <a:pt x="7718" y="4790"/>
                  </a:lnTo>
                  <a:cubicBezTo>
                    <a:pt x="6978" y="4790"/>
                    <a:pt x="6978" y="4790"/>
                    <a:pt x="6978" y="4075"/>
                  </a:cubicBezTo>
                  <a:close/>
                  <a:moveTo>
                    <a:pt x="16235" y="3302"/>
                  </a:moveTo>
                  <a:lnTo>
                    <a:pt x="9257" y="5570"/>
                  </a:lnTo>
                  <a:lnTo>
                    <a:pt x="8517" y="5570"/>
                  </a:lnTo>
                  <a:cubicBezTo>
                    <a:pt x="7718" y="6285"/>
                    <a:pt x="8517" y="4790"/>
                    <a:pt x="8517" y="4790"/>
                  </a:cubicBezTo>
                  <a:cubicBezTo>
                    <a:pt x="9257" y="4790"/>
                    <a:pt x="10064" y="4790"/>
                    <a:pt x="10064" y="4075"/>
                  </a:cubicBezTo>
                  <a:cubicBezTo>
                    <a:pt x="10803" y="4075"/>
                    <a:pt x="13149" y="3302"/>
                    <a:pt x="13889" y="2587"/>
                  </a:cubicBezTo>
                  <a:lnTo>
                    <a:pt x="16235" y="1807"/>
                  </a:lnTo>
                  <a:lnTo>
                    <a:pt x="17775" y="1807"/>
                  </a:lnTo>
                  <a:cubicBezTo>
                    <a:pt x="17775" y="1807"/>
                    <a:pt x="18514" y="1807"/>
                    <a:pt x="17775" y="2587"/>
                  </a:cubicBezTo>
                  <a:lnTo>
                    <a:pt x="16975" y="2587"/>
                  </a:lnTo>
                  <a:cubicBezTo>
                    <a:pt x="16975" y="3302"/>
                    <a:pt x="16975" y="2587"/>
                    <a:pt x="16235" y="3302"/>
                  </a:cubicBezTo>
                  <a:close/>
                  <a:moveTo>
                    <a:pt x="14689" y="7774"/>
                  </a:moveTo>
                  <a:lnTo>
                    <a:pt x="12343" y="8554"/>
                  </a:lnTo>
                  <a:lnTo>
                    <a:pt x="10064" y="8554"/>
                  </a:lnTo>
                  <a:cubicBezTo>
                    <a:pt x="10064" y="8554"/>
                    <a:pt x="10064" y="7774"/>
                    <a:pt x="10803" y="7774"/>
                  </a:cubicBezTo>
                  <a:lnTo>
                    <a:pt x="11603" y="7774"/>
                  </a:lnTo>
                  <a:cubicBezTo>
                    <a:pt x="12343" y="7059"/>
                    <a:pt x="16975" y="5570"/>
                    <a:pt x="17775" y="5570"/>
                  </a:cubicBezTo>
                  <a:lnTo>
                    <a:pt x="18514" y="5570"/>
                  </a:lnTo>
                  <a:cubicBezTo>
                    <a:pt x="19321" y="6285"/>
                    <a:pt x="17775" y="6285"/>
                    <a:pt x="17775" y="6285"/>
                  </a:cubicBezTo>
                  <a:cubicBezTo>
                    <a:pt x="17775" y="7059"/>
                    <a:pt x="15429" y="7774"/>
                    <a:pt x="15429" y="7774"/>
                  </a:cubicBezTo>
                  <a:close/>
                  <a:moveTo>
                    <a:pt x="7718" y="20488"/>
                  </a:moveTo>
                  <a:cubicBezTo>
                    <a:pt x="8517" y="20488"/>
                    <a:pt x="8517" y="20488"/>
                    <a:pt x="9257" y="19708"/>
                  </a:cubicBezTo>
                  <a:cubicBezTo>
                    <a:pt x="9257" y="18993"/>
                    <a:pt x="8517" y="18993"/>
                    <a:pt x="7718" y="18993"/>
                  </a:cubicBezTo>
                  <a:cubicBezTo>
                    <a:pt x="7718" y="18993"/>
                    <a:pt x="6978" y="19708"/>
                    <a:pt x="7718" y="20488"/>
                  </a:cubicBezTo>
                  <a:close/>
                  <a:moveTo>
                    <a:pt x="13889" y="13026"/>
                  </a:moveTo>
                  <a:lnTo>
                    <a:pt x="13889" y="12252"/>
                  </a:lnTo>
                  <a:cubicBezTo>
                    <a:pt x="14689" y="12252"/>
                    <a:pt x="15429" y="12252"/>
                    <a:pt x="15429" y="13026"/>
                  </a:cubicBezTo>
                  <a:cubicBezTo>
                    <a:pt x="15429" y="13741"/>
                    <a:pt x="14689" y="14521"/>
                    <a:pt x="13889" y="13741"/>
                  </a:cubicBezTo>
                  <a:close/>
                  <a:moveTo>
                    <a:pt x="0" y="10757"/>
                  </a:moveTo>
                  <a:cubicBezTo>
                    <a:pt x="0" y="11537"/>
                    <a:pt x="0" y="12252"/>
                    <a:pt x="806" y="12252"/>
                  </a:cubicBezTo>
                  <a:lnTo>
                    <a:pt x="1546" y="12252"/>
                  </a:lnTo>
                  <a:lnTo>
                    <a:pt x="1546" y="11537"/>
                  </a:lnTo>
                  <a:cubicBezTo>
                    <a:pt x="1546" y="10757"/>
                    <a:pt x="1546" y="10042"/>
                    <a:pt x="806" y="10042"/>
                  </a:cubicBezTo>
                  <a:close/>
                  <a:moveTo>
                    <a:pt x="806" y="7774"/>
                  </a:moveTo>
                  <a:cubicBezTo>
                    <a:pt x="806" y="7774"/>
                    <a:pt x="806" y="8554"/>
                    <a:pt x="1546" y="8554"/>
                  </a:cubicBezTo>
                  <a:cubicBezTo>
                    <a:pt x="2346" y="8554"/>
                    <a:pt x="3086" y="6285"/>
                    <a:pt x="3892" y="5570"/>
                  </a:cubicBezTo>
                  <a:cubicBezTo>
                    <a:pt x="3892" y="4790"/>
                    <a:pt x="4632" y="4075"/>
                    <a:pt x="3892" y="4075"/>
                  </a:cubicBezTo>
                  <a:cubicBezTo>
                    <a:pt x="3086" y="4075"/>
                    <a:pt x="2346" y="4790"/>
                    <a:pt x="2346" y="5570"/>
                  </a:cubicBezTo>
                  <a:cubicBezTo>
                    <a:pt x="1546" y="6285"/>
                    <a:pt x="1546" y="7059"/>
                    <a:pt x="806" y="7774"/>
                  </a:cubicBezTo>
                  <a:close/>
                  <a:moveTo>
                    <a:pt x="13149" y="16724"/>
                  </a:moveTo>
                  <a:cubicBezTo>
                    <a:pt x="13889" y="16009"/>
                    <a:pt x="15429" y="16724"/>
                    <a:pt x="16975" y="13741"/>
                  </a:cubicBezTo>
                  <a:cubicBezTo>
                    <a:pt x="16975" y="13026"/>
                    <a:pt x="16975" y="13026"/>
                    <a:pt x="17775" y="12252"/>
                  </a:cubicBezTo>
                  <a:lnTo>
                    <a:pt x="18514" y="12252"/>
                  </a:lnTo>
                  <a:lnTo>
                    <a:pt x="18514" y="13026"/>
                  </a:lnTo>
                  <a:cubicBezTo>
                    <a:pt x="17775" y="14521"/>
                    <a:pt x="16975" y="16009"/>
                    <a:pt x="16235" y="16724"/>
                  </a:cubicBezTo>
                  <a:cubicBezTo>
                    <a:pt x="15429" y="16724"/>
                    <a:pt x="16235" y="16724"/>
                    <a:pt x="15429" y="17504"/>
                  </a:cubicBezTo>
                  <a:lnTo>
                    <a:pt x="13149" y="17504"/>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3" name="Google Shape;4888;p38"/>
            <p:cNvSpPr/>
            <p:nvPr/>
          </p:nvSpPr>
          <p:spPr>
            <a:xfrm>
              <a:off x="1346656" y="579278"/>
              <a:ext cx="145857" cy="85318"/>
            </a:xfrm>
            <a:custGeom>
              <a:avLst/>
              <a:gdLst/>
              <a:ahLst/>
              <a:cxnLst>
                <a:cxn ang="0">
                  <a:pos x="wd2" y="hd2"/>
                </a:cxn>
                <a:cxn ang="5400000">
                  <a:pos x="wd2" y="hd2"/>
                </a:cxn>
                <a:cxn ang="10800000">
                  <a:pos x="wd2" y="hd2"/>
                </a:cxn>
                <a:cxn ang="16200000">
                  <a:pos x="wd2" y="hd2"/>
                </a:cxn>
              </a:cxnLst>
              <a:rect l="0" t="0" r="r" b="b"/>
              <a:pathLst>
                <a:path w="21600" h="20777" extrusionOk="0">
                  <a:moveTo>
                    <a:pt x="13180" y="912"/>
                  </a:moveTo>
                  <a:cubicBezTo>
                    <a:pt x="16335" y="1741"/>
                    <a:pt x="18440" y="5203"/>
                    <a:pt x="20000" y="9562"/>
                  </a:cubicBezTo>
                  <a:cubicBezTo>
                    <a:pt x="21050" y="12127"/>
                    <a:pt x="21600" y="16485"/>
                    <a:pt x="21600" y="19947"/>
                  </a:cubicBezTo>
                  <a:cubicBezTo>
                    <a:pt x="20545" y="20777"/>
                    <a:pt x="20000" y="20777"/>
                    <a:pt x="18945" y="20777"/>
                  </a:cubicBezTo>
                  <a:cubicBezTo>
                    <a:pt x="19495" y="17315"/>
                    <a:pt x="18945" y="13854"/>
                    <a:pt x="17895" y="11297"/>
                  </a:cubicBezTo>
                  <a:cubicBezTo>
                    <a:pt x="17390" y="9562"/>
                    <a:pt x="16840" y="8665"/>
                    <a:pt x="15790" y="7835"/>
                  </a:cubicBezTo>
                  <a:cubicBezTo>
                    <a:pt x="16335" y="8665"/>
                    <a:pt x="16335" y="10392"/>
                    <a:pt x="16335" y="12127"/>
                  </a:cubicBezTo>
                  <a:cubicBezTo>
                    <a:pt x="15790" y="13854"/>
                    <a:pt x="14735" y="15588"/>
                    <a:pt x="14230" y="16485"/>
                  </a:cubicBezTo>
                  <a:cubicBezTo>
                    <a:pt x="13180" y="17315"/>
                    <a:pt x="11580" y="18220"/>
                    <a:pt x="10525" y="17315"/>
                  </a:cubicBezTo>
                  <a:cubicBezTo>
                    <a:pt x="9475" y="17315"/>
                    <a:pt x="8420" y="15588"/>
                    <a:pt x="7915" y="13854"/>
                  </a:cubicBezTo>
                  <a:cubicBezTo>
                    <a:pt x="7370" y="12127"/>
                    <a:pt x="7370" y="10392"/>
                    <a:pt x="7370" y="8665"/>
                  </a:cubicBezTo>
                  <a:cubicBezTo>
                    <a:pt x="7915" y="6930"/>
                    <a:pt x="8420" y="5203"/>
                    <a:pt x="8970" y="4373"/>
                  </a:cubicBezTo>
                  <a:cubicBezTo>
                    <a:pt x="7915" y="5203"/>
                    <a:pt x="6865" y="5203"/>
                    <a:pt x="5810" y="6100"/>
                  </a:cubicBezTo>
                  <a:cubicBezTo>
                    <a:pt x="4210" y="7835"/>
                    <a:pt x="2655" y="11297"/>
                    <a:pt x="2105" y="14758"/>
                  </a:cubicBezTo>
                  <a:lnTo>
                    <a:pt x="2105" y="15588"/>
                  </a:lnTo>
                  <a:cubicBezTo>
                    <a:pt x="1055" y="14758"/>
                    <a:pt x="550" y="13854"/>
                    <a:pt x="0" y="13024"/>
                  </a:cubicBezTo>
                  <a:cubicBezTo>
                    <a:pt x="550" y="8665"/>
                    <a:pt x="2655" y="5203"/>
                    <a:pt x="4760" y="2639"/>
                  </a:cubicBezTo>
                  <a:cubicBezTo>
                    <a:pt x="7370" y="7"/>
                    <a:pt x="10020" y="-823"/>
                    <a:pt x="13180" y="912"/>
                  </a:cubicBezTo>
                  <a:close/>
                  <a:moveTo>
                    <a:pt x="14230" y="7835"/>
                  </a:moveTo>
                  <a:cubicBezTo>
                    <a:pt x="13685" y="6930"/>
                    <a:pt x="13180" y="6100"/>
                    <a:pt x="12630" y="6100"/>
                  </a:cubicBezTo>
                  <a:cubicBezTo>
                    <a:pt x="11580" y="5203"/>
                    <a:pt x="11075" y="6100"/>
                    <a:pt x="10525" y="6100"/>
                  </a:cubicBezTo>
                  <a:cubicBezTo>
                    <a:pt x="9475" y="6930"/>
                    <a:pt x="9475" y="7835"/>
                    <a:pt x="8970" y="9562"/>
                  </a:cubicBezTo>
                  <a:cubicBezTo>
                    <a:pt x="8970" y="10392"/>
                    <a:pt x="8970" y="11297"/>
                    <a:pt x="9475" y="13024"/>
                  </a:cubicBezTo>
                  <a:cubicBezTo>
                    <a:pt x="9475" y="13854"/>
                    <a:pt x="10525" y="14758"/>
                    <a:pt x="11075" y="14758"/>
                  </a:cubicBezTo>
                  <a:cubicBezTo>
                    <a:pt x="11580" y="14758"/>
                    <a:pt x="12630" y="14758"/>
                    <a:pt x="13180" y="13854"/>
                  </a:cubicBezTo>
                  <a:cubicBezTo>
                    <a:pt x="13685" y="13854"/>
                    <a:pt x="14230" y="13024"/>
                    <a:pt x="14230" y="11297"/>
                  </a:cubicBezTo>
                  <a:cubicBezTo>
                    <a:pt x="14735" y="10392"/>
                    <a:pt x="14230" y="8665"/>
                    <a:pt x="14230" y="783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4" name="Google Shape;4889;p38"/>
            <p:cNvSpPr/>
            <p:nvPr/>
          </p:nvSpPr>
          <p:spPr>
            <a:xfrm>
              <a:off x="1367992" y="600646"/>
              <a:ext cx="96093" cy="639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19205"/>
                  </a:lnTo>
                  <a:cubicBezTo>
                    <a:pt x="21600" y="18054"/>
                    <a:pt x="21600" y="15648"/>
                    <a:pt x="20765" y="15648"/>
                  </a:cubicBezTo>
                  <a:cubicBezTo>
                    <a:pt x="19999" y="15648"/>
                    <a:pt x="20765" y="16799"/>
                    <a:pt x="19999" y="16799"/>
                  </a:cubicBezTo>
                  <a:cubicBezTo>
                    <a:pt x="19999" y="19205"/>
                    <a:pt x="20765" y="19205"/>
                    <a:pt x="19999" y="21600"/>
                  </a:cubicBezTo>
                  <a:close/>
                  <a:moveTo>
                    <a:pt x="15210" y="8451"/>
                  </a:moveTo>
                  <a:lnTo>
                    <a:pt x="15976" y="8451"/>
                  </a:lnTo>
                  <a:lnTo>
                    <a:pt x="17570" y="7197"/>
                  </a:lnTo>
                  <a:lnTo>
                    <a:pt x="17570" y="6046"/>
                  </a:lnTo>
                  <a:lnTo>
                    <a:pt x="15976" y="6046"/>
                  </a:lnTo>
                  <a:lnTo>
                    <a:pt x="14375" y="7197"/>
                  </a:lnTo>
                  <a:lnTo>
                    <a:pt x="13609" y="7197"/>
                  </a:lnTo>
                  <a:lnTo>
                    <a:pt x="10414" y="8451"/>
                  </a:lnTo>
                  <a:cubicBezTo>
                    <a:pt x="9585" y="8451"/>
                    <a:pt x="9585" y="9602"/>
                    <a:pt x="8819" y="9602"/>
                  </a:cubicBezTo>
                  <a:lnTo>
                    <a:pt x="7984" y="10847"/>
                  </a:lnTo>
                  <a:lnTo>
                    <a:pt x="9585" y="10847"/>
                  </a:lnTo>
                  <a:lnTo>
                    <a:pt x="11180" y="9602"/>
                  </a:lnTo>
                  <a:lnTo>
                    <a:pt x="12015" y="9602"/>
                  </a:lnTo>
                  <a:close/>
                  <a:moveTo>
                    <a:pt x="6390" y="7197"/>
                  </a:moveTo>
                  <a:lnTo>
                    <a:pt x="6390" y="6046"/>
                  </a:lnTo>
                  <a:lnTo>
                    <a:pt x="7984" y="4801"/>
                  </a:lnTo>
                  <a:lnTo>
                    <a:pt x="9585" y="4801"/>
                  </a:lnTo>
                  <a:cubicBezTo>
                    <a:pt x="9585" y="3650"/>
                    <a:pt x="9585" y="3650"/>
                    <a:pt x="10414" y="3650"/>
                  </a:cubicBezTo>
                  <a:lnTo>
                    <a:pt x="12781" y="2395"/>
                  </a:lnTo>
                  <a:lnTo>
                    <a:pt x="13609" y="1244"/>
                  </a:lnTo>
                  <a:lnTo>
                    <a:pt x="15210" y="1244"/>
                  </a:lnTo>
                  <a:cubicBezTo>
                    <a:pt x="15976" y="0"/>
                    <a:pt x="16804" y="0"/>
                    <a:pt x="16804" y="0"/>
                  </a:cubicBezTo>
                  <a:cubicBezTo>
                    <a:pt x="16804" y="1244"/>
                    <a:pt x="16804" y="1244"/>
                    <a:pt x="15976" y="1244"/>
                  </a:cubicBezTo>
                  <a:lnTo>
                    <a:pt x="15210" y="2395"/>
                  </a:lnTo>
                  <a:cubicBezTo>
                    <a:pt x="14375" y="3650"/>
                    <a:pt x="11180" y="4801"/>
                    <a:pt x="9585" y="6046"/>
                  </a:cubicBezTo>
                  <a:lnTo>
                    <a:pt x="7218" y="7197"/>
                  </a:lnTo>
                  <a:cubicBezTo>
                    <a:pt x="7218" y="8451"/>
                    <a:pt x="7218" y="7197"/>
                    <a:pt x="7218" y="7197"/>
                  </a:cubicBezTo>
                  <a:close/>
                  <a:moveTo>
                    <a:pt x="15976" y="4801"/>
                  </a:moveTo>
                  <a:lnTo>
                    <a:pt x="8819" y="9602"/>
                  </a:lnTo>
                  <a:lnTo>
                    <a:pt x="7984" y="9602"/>
                  </a:lnTo>
                  <a:cubicBezTo>
                    <a:pt x="7218" y="9602"/>
                    <a:pt x="7984" y="8451"/>
                    <a:pt x="7984" y="8451"/>
                  </a:cubicBezTo>
                  <a:cubicBezTo>
                    <a:pt x="8819" y="8451"/>
                    <a:pt x="9585" y="7197"/>
                    <a:pt x="9585" y="7197"/>
                  </a:cubicBezTo>
                  <a:cubicBezTo>
                    <a:pt x="10414" y="6046"/>
                    <a:pt x="12781" y="4801"/>
                    <a:pt x="13609" y="4801"/>
                  </a:cubicBezTo>
                  <a:lnTo>
                    <a:pt x="15976" y="3650"/>
                  </a:lnTo>
                  <a:lnTo>
                    <a:pt x="16804" y="2395"/>
                  </a:lnTo>
                  <a:lnTo>
                    <a:pt x="17570" y="2395"/>
                  </a:lnTo>
                  <a:cubicBezTo>
                    <a:pt x="17570" y="2395"/>
                    <a:pt x="18405" y="3650"/>
                    <a:pt x="17570" y="4801"/>
                  </a:cubicBezTo>
                  <a:lnTo>
                    <a:pt x="15976" y="4801"/>
                  </a:lnTo>
                  <a:close/>
                  <a:moveTo>
                    <a:pt x="14375" y="11998"/>
                  </a:moveTo>
                  <a:lnTo>
                    <a:pt x="14375" y="13252"/>
                  </a:lnTo>
                  <a:lnTo>
                    <a:pt x="12015" y="13252"/>
                  </a:lnTo>
                  <a:cubicBezTo>
                    <a:pt x="12015" y="14403"/>
                    <a:pt x="10414" y="14403"/>
                    <a:pt x="10414" y="14403"/>
                  </a:cubicBezTo>
                  <a:lnTo>
                    <a:pt x="9585" y="14403"/>
                  </a:lnTo>
                  <a:cubicBezTo>
                    <a:pt x="9585" y="13252"/>
                    <a:pt x="9585" y="13252"/>
                    <a:pt x="10414" y="13252"/>
                  </a:cubicBezTo>
                  <a:lnTo>
                    <a:pt x="11180" y="11998"/>
                  </a:lnTo>
                  <a:cubicBezTo>
                    <a:pt x="12015" y="11998"/>
                    <a:pt x="16804" y="9602"/>
                    <a:pt x="17570" y="8451"/>
                  </a:cubicBezTo>
                  <a:cubicBezTo>
                    <a:pt x="18405" y="8451"/>
                    <a:pt x="18405" y="8451"/>
                    <a:pt x="18405" y="9602"/>
                  </a:cubicBezTo>
                  <a:cubicBezTo>
                    <a:pt x="19171" y="9602"/>
                    <a:pt x="17570" y="10847"/>
                    <a:pt x="17570" y="10847"/>
                  </a:cubicBezTo>
                  <a:lnTo>
                    <a:pt x="15210" y="11998"/>
                  </a:lnTo>
                  <a:close/>
                  <a:moveTo>
                    <a:pt x="15210" y="21600"/>
                  </a:moveTo>
                  <a:cubicBezTo>
                    <a:pt x="15210" y="20449"/>
                    <a:pt x="14375" y="19205"/>
                    <a:pt x="13609" y="20449"/>
                  </a:cubicBezTo>
                  <a:lnTo>
                    <a:pt x="13609" y="21600"/>
                  </a:lnTo>
                  <a:close/>
                  <a:moveTo>
                    <a:pt x="0" y="11998"/>
                  </a:moveTo>
                  <a:cubicBezTo>
                    <a:pt x="0" y="13252"/>
                    <a:pt x="828" y="13252"/>
                    <a:pt x="828" y="13252"/>
                  </a:cubicBezTo>
                  <a:cubicBezTo>
                    <a:pt x="1594" y="13252"/>
                    <a:pt x="2429" y="9602"/>
                    <a:pt x="3195" y="8451"/>
                  </a:cubicBezTo>
                  <a:cubicBezTo>
                    <a:pt x="3195" y="8451"/>
                    <a:pt x="4023" y="7197"/>
                    <a:pt x="3195" y="6046"/>
                  </a:cubicBezTo>
                  <a:cubicBezTo>
                    <a:pt x="2429" y="6046"/>
                    <a:pt x="1594" y="8451"/>
                    <a:pt x="1594" y="8451"/>
                  </a:cubicBezTo>
                  <a:cubicBezTo>
                    <a:pt x="828" y="9602"/>
                    <a:pt x="828" y="10847"/>
                    <a:pt x="0" y="11998"/>
                  </a:cubicBezTo>
                  <a:close/>
                  <a:moveTo>
                    <a:pt x="18405" y="21600"/>
                  </a:moveTo>
                  <a:lnTo>
                    <a:pt x="18405" y="20449"/>
                  </a:lnTo>
                  <a:lnTo>
                    <a:pt x="17570" y="19205"/>
                  </a:lnTo>
                  <a:lnTo>
                    <a:pt x="17570" y="20449"/>
                  </a:lnTo>
                  <a:lnTo>
                    <a:pt x="16804" y="21600"/>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5" name="Google Shape;4890;p38"/>
            <p:cNvSpPr/>
            <p:nvPr/>
          </p:nvSpPr>
          <p:spPr>
            <a:xfrm>
              <a:off x="1525815" y="293000"/>
              <a:ext cx="151708" cy="149901"/>
            </a:xfrm>
            <a:custGeom>
              <a:avLst/>
              <a:gdLst/>
              <a:ahLst/>
              <a:cxnLst>
                <a:cxn ang="0">
                  <a:pos x="wd2" y="hd2"/>
                </a:cxn>
                <a:cxn ang="5400000">
                  <a:pos x="wd2" y="hd2"/>
                </a:cxn>
                <a:cxn ang="10800000">
                  <a:pos x="wd2" y="hd2"/>
                </a:cxn>
                <a:cxn ang="16200000">
                  <a:pos x="wd2" y="hd2"/>
                </a:cxn>
              </a:cxnLst>
              <a:rect l="0" t="0" r="r" b="b"/>
              <a:pathLst>
                <a:path w="20957" h="21207" extrusionOk="0">
                  <a:moveTo>
                    <a:pt x="5688" y="1289"/>
                  </a:moveTo>
                  <a:cubicBezTo>
                    <a:pt x="8160" y="-196"/>
                    <a:pt x="11108" y="-196"/>
                    <a:pt x="13542" y="286"/>
                  </a:cubicBezTo>
                  <a:cubicBezTo>
                    <a:pt x="16015" y="1289"/>
                    <a:pt x="18454" y="2818"/>
                    <a:pt x="19942" y="5837"/>
                  </a:cubicBezTo>
                  <a:cubicBezTo>
                    <a:pt x="20926" y="8330"/>
                    <a:pt x="21397" y="11345"/>
                    <a:pt x="20417" y="13881"/>
                  </a:cubicBezTo>
                  <a:cubicBezTo>
                    <a:pt x="19433" y="16374"/>
                    <a:pt x="17979" y="18907"/>
                    <a:pt x="15035" y="19914"/>
                  </a:cubicBezTo>
                  <a:cubicBezTo>
                    <a:pt x="12563" y="21404"/>
                    <a:pt x="9615" y="21404"/>
                    <a:pt x="7181" y="20918"/>
                  </a:cubicBezTo>
                  <a:cubicBezTo>
                    <a:pt x="4708" y="19914"/>
                    <a:pt x="2270" y="18385"/>
                    <a:pt x="1290" y="15371"/>
                  </a:cubicBezTo>
                  <a:cubicBezTo>
                    <a:pt x="-203" y="12873"/>
                    <a:pt x="-203" y="9859"/>
                    <a:pt x="306" y="7323"/>
                  </a:cubicBezTo>
                  <a:cubicBezTo>
                    <a:pt x="1290" y="4829"/>
                    <a:pt x="3254" y="2297"/>
                    <a:pt x="5688" y="1289"/>
                  </a:cubicBezTo>
                  <a:close/>
                  <a:moveTo>
                    <a:pt x="10124" y="2297"/>
                  </a:moveTo>
                  <a:cubicBezTo>
                    <a:pt x="10599" y="2818"/>
                    <a:pt x="11579" y="3300"/>
                    <a:pt x="12088" y="4308"/>
                  </a:cubicBezTo>
                  <a:cubicBezTo>
                    <a:pt x="12563" y="5312"/>
                    <a:pt x="12563" y="6319"/>
                    <a:pt x="12088" y="7323"/>
                  </a:cubicBezTo>
                  <a:cubicBezTo>
                    <a:pt x="12088" y="8330"/>
                    <a:pt x="11108" y="9334"/>
                    <a:pt x="10124" y="9859"/>
                  </a:cubicBezTo>
                  <a:cubicBezTo>
                    <a:pt x="9144" y="10341"/>
                    <a:pt x="8160" y="10341"/>
                    <a:pt x="7181" y="10341"/>
                  </a:cubicBezTo>
                  <a:cubicBezTo>
                    <a:pt x="6197" y="9859"/>
                    <a:pt x="5217" y="9334"/>
                    <a:pt x="4708" y="8330"/>
                  </a:cubicBezTo>
                  <a:cubicBezTo>
                    <a:pt x="4233" y="7323"/>
                    <a:pt x="3724" y="6319"/>
                    <a:pt x="4233" y="5312"/>
                  </a:cubicBezTo>
                  <a:lnTo>
                    <a:pt x="2745" y="8330"/>
                  </a:lnTo>
                  <a:cubicBezTo>
                    <a:pt x="2270" y="10341"/>
                    <a:pt x="2270" y="12352"/>
                    <a:pt x="3254" y="14363"/>
                  </a:cubicBezTo>
                  <a:cubicBezTo>
                    <a:pt x="4233" y="16374"/>
                    <a:pt x="6197" y="17903"/>
                    <a:pt x="8160" y="18385"/>
                  </a:cubicBezTo>
                  <a:cubicBezTo>
                    <a:pt x="10124" y="18907"/>
                    <a:pt x="12088" y="18907"/>
                    <a:pt x="14051" y="17903"/>
                  </a:cubicBezTo>
                  <a:cubicBezTo>
                    <a:pt x="16015" y="16895"/>
                    <a:pt x="17470" y="14884"/>
                    <a:pt x="17979" y="12873"/>
                  </a:cubicBezTo>
                  <a:cubicBezTo>
                    <a:pt x="18963" y="10862"/>
                    <a:pt x="18454" y="8851"/>
                    <a:pt x="17470" y="6840"/>
                  </a:cubicBezTo>
                  <a:cubicBezTo>
                    <a:pt x="16490" y="4829"/>
                    <a:pt x="15035" y="3300"/>
                    <a:pt x="13072" y="2818"/>
                  </a:cubicBezTo>
                  <a:cubicBezTo>
                    <a:pt x="12088" y="2297"/>
                    <a:pt x="11108" y="2297"/>
                    <a:pt x="10124" y="2297"/>
                  </a:cubicBezTo>
                  <a:close/>
                  <a:moveTo>
                    <a:pt x="9144" y="3826"/>
                  </a:moveTo>
                  <a:cubicBezTo>
                    <a:pt x="8160" y="3300"/>
                    <a:pt x="7652" y="3300"/>
                    <a:pt x="7181" y="3826"/>
                  </a:cubicBezTo>
                  <a:cubicBezTo>
                    <a:pt x="6197" y="4308"/>
                    <a:pt x="6197" y="4829"/>
                    <a:pt x="5688" y="5312"/>
                  </a:cubicBezTo>
                  <a:lnTo>
                    <a:pt x="5688" y="7323"/>
                  </a:lnTo>
                  <a:cubicBezTo>
                    <a:pt x="6197" y="7848"/>
                    <a:pt x="6672" y="8330"/>
                    <a:pt x="7652" y="8851"/>
                  </a:cubicBezTo>
                  <a:cubicBezTo>
                    <a:pt x="8160" y="8851"/>
                    <a:pt x="8635" y="8851"/>
                    <a:pt x="9615" y="8330"/>
                  </a:cubicBezTo>
                  <a:cubicBezTo>
                    <a:pt x="10124" y="8330"/>
                    <a:pt x="10599" y="7848"/>
                    <a:pt x="10599" y="6840"/>
                  </a:cubicBezTo>
                  <a:cubicBezTo>
                    <a:pt x="11108" y="6319"/>
                    <a:pt x="10599" y="5837"/>
                    <a:pt x="10599" y="4829"/>
                  </a:cubicBezTo>
                  <a:cubicBezTo>
                    <a:pt x="10124" y="4308"/>
                    <a:pt x="9615" y="3826"/>
                    <a:pt x="9144" y="382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6" name="Google Shape;4891;p38"/>
            <p:cNvSpPr/>
            <p:nvPr/>
          </p:nvSpPr>
          <p:spPr>
            <a:xfrm>
              <a:off x="1549368" y="311393"/>
              <a:ext cx="99501" cy="98410"/>
            </a:xfrm>
            <a:custGeom>
              <a:avLst/>
              <a:gdLst/>
              <a:ahLst/>
              <a:cxnLst>
                <a:cxn ang="0">
                  <a:pos x="wd2" y="hd2"/>
                </a:cxn>
                <a:cxn ang="5400000">
                  <a:pos x="wd2" y="hd2"/>
                </a:cxn>
                <a:cxn ang="10800000">
                  <a:pos x="wd2" y="hd2"/>
                </a:cxn>
                <a:cxn ang="16200000">
                  <a:pos x="wd2" y="hd2"/>
                </a:cxn>
              </a:cxnLst>
              <a:rect l="0" t="0" r="r" b="b"/>
              <a:pathLst>
                <a:path w="21600" h="20601" extrusionOk="0">
                  <a:moveTo>
                    <a:pt x="16968" y="18894"/>
                  </a:moveTo>
                  <a:cubicBezTo>
                    <a:pt x="16968" y="18894"/>
                    <a:pt x="17715" y="18894"/>
                    <a:pt x="19254" y="18174"/>
                  </a:cubicBezTo>
                  <a:cubicBezTo>
                    <a:pt x="20054" y="17403"/>
                    <a:pt x="20054" y="16690"/>
                    <a:pt x="20800" y="15912"/>
                  </a:cubicBezTo>
                  <a:lnTo>
                    <a:pt x="20800" y="14428"/>
                  </a:lnTo>
                  <a:cubicBezTo>
                    <a:pt x="21600" y="13714"/>
                    <a:pt x="21600" y="12937"/>
                    <a:pt x="21600" y="12223"/>
                  </a:cubicBezTo>
                  <a:cubicBezTo>
                    <a:pt x="21600" y="10739"/>
                    <a:pt x="21600" y="10739"/>
                    <a:pt x="20800" y="9961"/>
                  </a:cubicBezTo>
                  <a:lnTo>
                    <a:pt x="20800" y="7763"/>
                  </a:lnTo>
                  <a:lnTo>
                    <a:pt x="20054" y="6986"/>
                  </a:lnTo>
                  <a:cubicBezTo>
                    <a:pt x="20054" y="6272"/>
                    <a:pt x="19254" y="6272"/>
                    <a:pt x="18514" y="5501"/>
                  </a:cubicBezTo>
                  <a:cubicBezTo>
                    <a:pt x="18514" y="5501"/>
                    <a:pt x="17715" y="4010"/>
                    <a:pt x="16968" y="4788"/>
                  </a:cubicBezTo>
                  <a:lnTo>
                    <a:pt x="16968" y="5501"/>
                  </a:lnTo>
                  <a:cubicBezTo>
                    <a:pt x="18514" y="6272"/>
                    <a:pt x="18514" y="6272"/>
                    <a:pt x="19254" y="7763"/>
                  </a:cubicBezTo>
                  <a:cubicBezTo>
                    <a:pt x="19254" y="8477"/>
                    <a:pt x="20054" y="9248"/>
                    <a:pt x="20054" y="9961"/>
                  </a:cubicBezTo>
                  <a:lnTo>
                    <a:pt x="20054" y="14428"/>
                  </a:lnTo>
                  <a:cubicBezTo>
                    <a:pt x="20054" y="14428"/>
                    <a:pt x="20054" y="15199"/>
                    <a:pt x="19254" y="15199"/>
                  </a:cubicBezTo>
                  <a:cubicBezTo>
                    <a:pt x="19254" y="16690"/>
                    <a:pt x="17715" y="17403"/>
                    <a:pt x="17715" y="18174"/>
                  </a:cubicBezTo>
                  <a:close/>
                  <a:moveTo>
                    <a:pt x="9997" y="4788"/>
                  </a:moveTo>
                  <a:lnTo>
                    <a:pt x="9997" y="4010"/>
                  </a:lnTo>
                  <a:lnTo>
                    <a:pt x="10797" y="4010"/>
                  </a:lnTo>
                  <a:lnTo>
                    <a:pt x="10797" y="2526"/>
                  </a:lnTo>
                  <a:lnTo>
                    <a:pt x="9997" y="2526"/>
                  </a:lnTo>
                  <a:lnTo>
                    <a:pt x="9997" y="3297"/>
                  </a:lnTo>
                  <a:lnTo>
                    <a:pt x="8457" y="4788"/>
                  </a:lnTo>
                  <a:lnTo>
                    <a:pt x="8457" y="5501"/>
                  </a:lnTo>
                  <a:lnTo>
                    <a:pt x="6911" y="7763"/>
                  </a:lnTo>
                  <a:cubicBezTo>
                    <a:pt x="6171" y="7763"/>
                    <a:pt x="6171" y="8477"/>
                    <a:pt x="6171" y="8477"/>
                  </a:cubicBezTo>
                  <a:lnTo>
                    <a:pt x="6171" y="9248"/>
                  </a:lnTo>
                  <a:cubicBezTo>
                    <a:pt x="6171" y="9248"/>
                    <a:pt x="5372" y="9961"/>
                    <a:pt x="6171" y="9961"/>
                  </a:cubicBezTo>
                  <a:cubicBezTo>
                    <a:pt x="6171" y="9961"/>
                    <a:pt x="6911" y="9961"/>
                    <a:pt x="6911" y="9248"/>
                  </a:cubicBezTo>
                  <a:lnTo>
                    <a:pt x="7711" y="7763"/>
                  </a:lnTo>
                  <a:lnTo>
                    <a:pt x="8457" y="7763"/>
                  </a:lnTo>
                  <a:cubicBezTo>
                    <a:pt x="8457" y="6986"/>
                    <a:pt x="9997" y="4788"/>
                    <a:pt x="9997" y="4788"/>
                  </a:cubicBezTo>
                  <a:close/>
                  <a:moveTo>
                    <a:pt x="3086" y="9248"/>
                  </a:moveTo>
                  <a:cubicBezTo>
                    <a:pt x="3086" y="8477"/>
                    <a:pt x="3086" y="7763"/>
                    <a:pt x="3825" y="6986"/>
                  </a:cubicBezTo>
                  <a:lnTo>
                    <a:pt x="3825" y="6272"/>
                  </a:lnTo>
                  <a:lnTo>
                    <a:pt x="4625" y="5501"/>
                  </a:lnTo>
                  <a:lnTo>
                    <a:pt x="5372" y="3297"/>
                  </a:lnTo>
                  <a:lnTo>
                    <a:pt x="6171" y="2526"/>
                  </a:lnTo>
                  <a:cubicBezTo>
                    <a:pt x="6171" y="1812"/>
                    <a:pt x="6171" y="1035"/>
                    <a:pt x="6911" y="1035"/>
                  </a:cubicBezTo>
                  <a:cubicBezTo>
                    <a:pt x="6911" y="321"/>
                    <a:pt x="6911" y="-450"/>
                    <a:pt x="7711" y="321"/>
                  </a:cubicBezTo>
                  <a:cubicBezTo>
                    <a:pt x="8457" y="321"/>
                    <a:pt x="7711" y="321"/>
                    <a:pt x="7711" y="1035"/>
                  </a:cubicBezTo>
                  <a:lnTo>
                    <a:pt x="7711" y="1812"/>
                  </a:lnTo>
                  <a:cubicBezTo>
                    <a:pt x="6911" y="3297"/>
                    <a:pt x="5372" y="5501"/>
                    <a:pt x="5372" y="6986"/>
                  </a:cubicBezTo>
                  <a:lnTo>
                    <a:pt x="3825" y="9248"/>
                  </a:lnTo>
                  <a:cubicBezTo>
                    <a:pt x="3086" y="9248"/>
                    <a:pt x="3086" y="9961"/>
                    <a:pt x="3086" y="9248"/>
                  </a:cubicBezTo>
                  <a:close/>
                  <a:moveTo>
                    <a:pt x="9257" y="2526"/>
                  </a:moveTo>
                  <a:lnTo>
                    <a:pt x="5372" y="9248"/>
                  </a:lnTo>
                  <a:cubicBezTo>
                    <a:pt x="4625" y="9961"/>
                    <a:pt x="4625" y="9248"/>
                    <a:pt x="4625" y="8477"/>
                  </a:cubicBezTo>
                  <a:lnTo>
                    <a:pt x="5372" y="7763"/>
                  </a:lnTo>
                  <a:cubicBezTo>
                    <a:pt x="5372" y="6272"/>
                    <a:pt x="6911" y="4788"/>
                    <a:pt x="6911" y="3297"/>
                  </a:cubicBezTo>
                  <a:lnTo>
                    <a:pt x="8457" y="1812"/>
                  </a:lnTo>
                  <a:lnTo>
                    <a:pt x="8457" y="1035"/>
                  </a:lnTo>
                  <a:lnTo>
                    <a:pt x="9257" y="321"/>
                  </a:lnTo>
                  <a:cubicBezTo>
                    <a:pt x="9257" y="321"/>
                    <a:pt x="9997" y="321"/>
                    <a:pt x="9997" y="1035"/>
                  </a:cubicBezTo>
                  <a:lnTo>
                    <a:pt x="9257" y="1812"/>
                  </a:lnTo>
                  <a:lnTo>
                    <a:pt x="9257" y="2526"/>
                  </a:lnTo>
                  <a:close/>
                  <a:moveTo>
                    <a:pt x="11543" y="6986"/>
                  </a:moveTo>
                  <a:lnTo>
                    <a:pt x="10797" y="6986"/>
                  </a:lnTo>
                  <a:lnTo>
                    <a:pt x="9997" y="8477"/>
                  </a:lnTo>
                  <a:cubicBezTo>
                    <a:pt x="9997" y="9248"/>
                    <a:pt x="9257" y="9961"/>
                    <a:pt x="9257" y="10739"/>
                  </a:cubicBezTo>
                  <a:lnTo>
                    <a:pt x="8457" y="10739"/>
                  </a:lnTo>
                  <a:lnTo>
                    <a:pt x="8457" y="9248"/>
                  </a:lnTo>
                  <a:cubicBezTo>
                    <a:pt x="9257" y="8477"/>
                    <a:pt x="11543" y="4010"/>
                    <a:pt x="12343" y="3297"/>
                  </a:cubicBezTo>
                  <a:cubicBezTo>
                    <a:pt x="12343" y="3297"/>
                    <a:pt x="12343" y="2526"/>
                    <a:pt x="13083" y="2526"/>
                  </a:cubicBezTo>
                  <a:lnTo>
                    <a:pt x="13083" y="4010"/>
                  </a:lnTo>
                  <a:cubicBezTo>
                    <a:pt x="12343" y="4788"/>
                    <a:pt x="11543" y="6272"/>
                    <a:pt x="11543" y="6272"/>
                  </a:cubicBezTo>
                  <a:close/>
                  <a:moveTo>
                    <a:pt x="14629" y="20379"/>
                  </a:moveTo>
                  <a:cubicBezTo>
                    <a:pt x="15429" y="20379"/>
                    <a:pt x="15429" y="20379"/>
                    <a:pt x="15429" y="19665"/>
                  </a:cubicBezTo>
                  <a:cubicBezTo>
                    <a:pt x="14629" y="18894"/>
                    <a:pt x="13882" y="19665"/>
                    <a:pt x="13882" y="19665"/>
                  </a:cubicBezTo>
                  <a:cubicBezTo>
                    <a:pt x="13083" y="19665"/>
                    <a:pt x="13882" y="21150"/>
                    <a:pt x="14629" y="20379"/>
                  </a:cubicBezTo>
                  <a:close/>
                  <a:moveTo>
                    <a:pt x="13882" y="11452"/>
                  </a:moveTo>
                  <a:cubicBezTo>
                    <a:pt x="14629" y="11452"/>
                    <a:pt x="14629" y="12223"/>
                    <a:pt x="14629" y="12223"/>
                  </a:cubicBezTo>
                  <a:cubicBezTo>
                    <a:pt x="15429" y="12223"/>
                    <a:pt x="15429" y="10739"/>
                    <a:pt x="15429" y="10739"/>
                  </a:cubicBezTo>
                  <a:cubicBezTo>
                    <a:pt x="15429" y="9961"/>
                    <a:pt x="13882" y="9961"/>
                    <a:pt x="13882" y="10739"/>
                  </a:cubicBezTo>
                  <a:close/>
                  <a:moveTo>
                    <a:pt x="2286" y="18894"/>
                  </a:moveTo>
                  <a:cubicBezTo>
                    <a:pt x="3086" y="19665"/>
                    <a:pt x="3825" y="19665"/>
                    <a:pt x="3825" y="19665"/>
                  </a:cubicBezTo>
                  <a:cubicBezTo>
                    <a:pt x="4625" y="19665"/>
                    <a:pt x="4625" y="18894"/>
                    <a:pt x="4625" y="18894"/>
                  </a:cubicBezTo>
                  <a:cubicBezTo>
                    <a:pt x="3825" y="18894"/>
                    <a:pt x="3825" y="18894"/>
                    <a:pt x="3825" y="18174"/>
                  </a:cubicBezTo>
                  <a:cubicBezTo>
                    <a:pt x="3086" y="18174"/>
                    <a:pt x="3086" y="17403"/>
                    <a:pt x="2286" y="17403"/>
                  </a:cubicBezTo>
                  <a:close/>
                  <a:moveTo>
                    <a:pt x="740" y="15912"/>
                  </a:moveTo>
                  <a:lnTo>
                    <a:pt x="1540" y="15912"/>
                  </a:lnTo>
                  <a:cubicBezTo>
                    <a:pt x="2286" y="15912"/>
                    <a:pt x="1540" y="13714"/>
                    <a:pt x="1540" y="12223"/>
                  </a:cubicBezTo>
                  <a:cubicBezTo>
                    <a:pt x="1540" y="12223"/>
                    <a:pt x="1540" y="10739"/>
                    <a:pt x="740" y="10739"/>
                  </a:cubicBezTo>
                  <a:cubicBezTo>
                    <a:pt x="0" y="11452"/>
                    <a:pt x="0" y="12937"/>
                    <a:pt x="0" y="12937"/>
                  </a:cubicBezTo>
                  <a:cubicBezTo>
                    <a:pt x="0" y="13714"/>
                    <a:pt x="740" y="15199"/>
                    <a:pt x="740" y="15912"/>
                  </a:cubicBezTo>
                  <a:close/>
                  <a:moveTo>
                    <a:pt x="16968" y="15199"/>
                  </a:moveTo>
                  <a:cubicBezTo>
                    <a:pt x="16168" y="13714"/>
                    <a:pt x="17715" y="13714"/>
                    <a:pt x="16968" y="9961"/>
                  </a:cubicBezTo>
                  <a:cubicBezTo>
                    <a:pt x="16968" y="9248"/>
                    <a:pt x="16968" y="9248"/>
                    <a:pt x="16168" y="8477"/>
                  </a:cubicBezTo>
                  <a:lnTo>
                    <a:pt x="17715" y="8477"/>
                  </a:lnTo>
                  <a:cubicBezTo>
                    <a:pt x="18514" y="9961"/>
                    <a:pt x="18514" y="11452"/>
                    <a:pt x="18514" y="12937"/>
                  </a:cubicBezTo>
                  <a:lnTo>
                    <a:pt x="17715" y="13714"/>
                  </a:lnTo>
                  <a:cubicBezTo>
                    <a:pt x="17715" y="14428"/>
                    <a:pt x="17715" y="15199"/>
                    <a:pt x="16968" y="1519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7" name="Google Shape;4892;p38"/>
            <p:cNvSpPr/>
            <p:nvPr/>
          </p:nvSpPr>
          <p:spPr>
            <a:xfrm>
              <a:off x="582778" y="1143517"/>
              <a:ext cx="152673" cy="151057"/>
            </a:xfrm>
            <a:custGeom>
              <a:avLst/>
              <a:gdLst/>
              <a:ahLst/>
              <a:cxnLst>
                <a:cxn ang="0">
                  <a:pos x="wd2" y="hd2"/>
                </a:cxn>
                <a:cxn ang="5400000">
                  <a:pos x="wd2" y="hd2"/>
                </a:cxn>
                <a:cxn ang="10800000">
                  <a:pos x="wd2" y="hd2"/>
                </a:cxn>
                <a:cxn ang="16200000">
                  <a:pos x="wd2" y="hd2"/>
                </a:cxn>
              </a:cxnLst>
              <a:rect l="0" t="0" r="r" b="b"/>
              <a:pathLst>
                <a:path w="21600" h="20867" extrusionOk="0">
                  <a:moveTo>
                    <a:pt x="11545" y="135"/>
                  </a:moveTo>
                  <a:cubicBezTo>
                    <a:pt x="14559" y="135"/>
                    <a:pt x="17096" y="1586"/>
                    <a:pt x="18581" y="3549"/>
                  </a:cubicBezTo>
                  <a:cubicBezTo>
                    <a:pt x="20592" y="5513"/>
                    <a:pt x="21600" y="8460"/>
                    <a:pt x="21600" y="10933"/>
                  </a:cubicBezTo>
                  <a:cubicBezTo>
                    <a:pt x="21118" y="13881"/>
                    <a:pt x="20110" y="16315"/>
                    <a:pt x="17578" y="18279"/>
                  </a:cubicBezTo>
                  <a:cubicBezTo>
                    <a:pt x="15567" y="20242"/>
                    <a:pt x="13074" y="21222"/>
                    <a:pt x="10055" y="20751"/>
                  </a:cubicBezTo>
                  <a:cubicBezTo>
                    <a:pt x="7041" y="20751"/>
                    <a:pt x="4504" y="19258"/>
                    <a:pt x="2493" y="17295"/>
                  </a:cubicBezTo>
                  <a:cubicBezTo>
                    <a:pt x="1008" y="15331"/>
                    <a:pt x="0" y="12897"/>
                    <a:pt x="0" y="9953"/>
                  </a:cubicBezTo>
                  <a:cubicBezTo>
                    <a:pt x="482" y="7006"/>
                    <a:pt x="1490" y="4533"/>
                    <a:pt x="3501" y="2570"/>
                  </a:cubicBezTo>
                  <a:cubicBezTo>
                    <a:pt x="5512" y="606"/>
                    <a:pt x="8526" y="-378"/>
                    <a:pt x="11545" y="135"/>
                  </a:cubicBezTo>
                  <a:close/>
                  <a:moveTo>
                    <a:pt x="14559" y="3549"/>
                  </a:moveTo>
                  <a:cubicBezTo>
                    <a:pt x="15085" y="4062"/>
                    <a:pt x="15567" y="5042"/>
                    <a:pt x="15085" y="6026"/>
                  </a:cubicBezTo>
                  <a:cubicBezTo>
                    <a:pt x="15085" y="7006"/>
                    <a:pt x="14559" y="7990"/>
                    <a:pt x="14077" y="8969"/>
                  </a:cubicBezTo>
                  <a:cubicBezTo>
                    <a:pt x="13074" y="9440"/>
                    <a:pt x="12066" y="9953"/>
                    <a:pt x="10537" y="9953"/>
                  </a:cubicBezTo>
                  <a:cubicBezTo>
                    <a:pt x="9534" y="9953"/>
                    <a:pt x="8526" y="8969"/>
                    <a:pt x="8044" y="8460"/>
                  </a:cubicBezTo>
                  <a:cubicBezTo>
                    <a:pt x="7041" y="7477"/>
                    <a:pt x="6515" y="6497"/>
                    <a:pt x="7041" y="5513"/>
                  </a:cubicBezTo>
                  <a:cubicBezTo>
                    <a:pt x="7041" y="4533"/>
                    <a:pt x="7041" y="3549"/>
                    <a:pt x="8044" y="3079"/>
                  </a:cubicBezTo>
                  <a:cubicBezTo>
                    <a:pt x="7041" y="3079"/>
                    <a:pt x="6033" y="3549"/>
                    <a:pt x="5512" y="4533"/>
                  </a:cubicBezTo>
                  <a:cubicBezTo>
                    <a:pt x="3501" y="6026"/>
                    <a:pt x="2493" y="7477"/>
                    <a:pt x="2493" y="9953"/>
                  </a:cubicBezTo>
                  <a:cubicBezTo>
                    <a:pt x="2493" y="12388"/>
                    <a:pt x="3019" y="14351"/>
                    <a:pt x="4504" y="15844"/>
                  </a:cubicBezTo>
                  <a:cubicBezTo>
                    <a:pt x="6033" y="17295"/>
                    <a:pt x="8044" y="18279"/>
                    <a:pt x="10055" y="18279"/>
                  </a:cubicBezTo>
                  <a:cubicBezTo>
                    <a:pt x="12548" y="18788"/>
                    <a:pt x="14559" y="17808"/>
                    <a:pt x="16088" y="16315"/>
                  </a:cubicBezTo>
                  <a:cubicBezTo>
                    <a:pt x="17578" y="15331"/>
                    <a:pt x="18581" y="13367"/>
                    <a:pt x="19107" y="10933"/>
                  </a:cubicBezTo>
                  <a:cubicBezTo>
                    <a:pt x="19107" y="8969"/>
                    <a:pt x="18099" y="6497"/>
                    <a:pt x="17096" y="5042"/>
                  </a:cubicBezTo>
                  <a:cubicBezTo>
                    <a:pt x="16088" y="4533"/>
                    <a:pt x="15567" y="3549"/>
                    <a:pt x="14559" y="3549"/>
                  </a:cubicBezTo>
                  <a:close/>
                  <a:moveTo>
                    <a:pt x="13074" y="4062"/>
                  </a:moveTo>
                  <a:cubicBezTo>
                    <a:pt x="12548" y="3549"/>
                    <a:pt x="12066" y="3079"/>
                    <a:pt x="11063" y="3079"/>
                  </a:cubicBezTo>
                  <a:cubicBezTo>
                    <a:pt x="10537" y="3079"/>
                    <a:pt x="10055" y="3079"/>
                    <a:pt x="9534" y="3549"/>
                  </a:cubicBezTo>
                  <a:cubicBezTo>
                    <a:pt x="9052" y="4062"/>
                    <a:pt x="8526" y="4533"/>
                    <a:pt x="8526" y="5513"/>
                  </a:cubicBezTo>
                  <a:cubicBezTo>
                    <a:pt x="8526" y="6026"/>
                    <a:pt x="8526" y="7006"/>
                    <a:pt x="9052" y="7477"/>
                  </a:cubicBezTo>
                  <a:cubicBezTo>
                    <a:pt x="9534" y="7990"/>
                    <a:pt x="10055" y="7990"/>
                    <a:pt x="11063" y="7990"/>
                  </a:cubicBezTo>
                  <a:cubicBezTo>
                    <a:pt x="11545" y="8460"/>
                    <a:pt x="12066" y="7990"/>
                    <a:pt x="12548" y="7477"/>
                  </a:cubicBezTo>
                  <a:cubicBezTo>
                    <a:pt x="13074" y="7006"/>
                    <a:pt x="13556" y="6497"/>
                    <a:pt x="13556" y="6026"/>
                  </a:cubicBezTo>
                  <a:cubicBezTo>
                    <a:pt x="13556" y="5042"/>
                    <a:pt x="13556" y="4533"/>
                    <a:pt x="13074" y="406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8" name="Google Shape;4893;p38"/>
            <p:cNvSpPr/>
            <p:nvPr/>
          </p:nvSpPr>
          <p:spPr>
            <a:xfrm>
              <a:off x="607522" y="1160603"/>
              <a:ext cx="96093" cy="102649"/>
            </a:xfrm>
            <a:custGeom>
              <a:avLst/>
              <a:gdLst/>
              <a:ahLst/>
              <a:cxnLst>
                <a:cxn ang="0">
                  <a:pos x="wd2" y="hd2"/>
                </a:cxn>
                <a:cxn ang="5400000">
                  <a:pos x="wd2" y="hd2"/>
                </a:cxn>
                <a:cxn ang="10800000">
                  <a:pos x="wd2" y="hd2"/>
                </a:cxn>
                <a:cxn ang="16200000">
                  <a:pos x="wd2" y="hd2"/>
                </a:cxn>
              </a:cxnLst>
              <a:rect l="0" t="0" r="r" b="b"/>
              <a:pathLst>
                <a:path w="21600" h="20801" extrusionOk="0">
                  <a:moveTo>
                    <a:pt x="12781" y="20469"/>
                  </a:moveTo>
                  <a:cubicBezTo>
                    <a:pt x="12781" y="20469"/>
                    <a:pt x="12781" y="21216"/>
                    <a:pt x="15210" y="20469"/>
                  </a:cubicBezTo>
                  <a:cubicBezTo>
                    <a:pt x="15976" y="20469"/>
                    <a:pt x="16804" y="20469"/>
                    <a:pt x="17570" y="19779"/>
                  </a:cubicBezTo>
                  <a:lnTo>
                    <a:pt x="19171" y="18336"/>
                  </a:lnTo>
                  <a:cubicBezTo>
                    <a:pt x="19171" y="18336"/>
                    <a:pt x="19999" y="17589"/>
                    <a:pt x="19999" y="16898"/>
                  </a:cubicBezTo>
                  <a:lnTo>
                    <a:pt x="21600" y="15455"/>
                  </a:lnTo>
                  <a:lnTo>
                    <a:pt x="21600" y="10385"/>
                  </a:lnTo>
                  <a:cubicBezTo>
                    <a:pt x="21600" y="9694"/>
                    <a:pt x="20765" y="8948"/>
                    <a:pt x="20765" y="8257"/>
                  </a:cubicBezTo>
                  <a:cubicBezTo>
                    <a:pt x="19999" y="8257"/>
                    <a:pt x="19999" y="8948"/>
                    <a:pt x="20765" y="9694"/>
                  </a:cubicBezTo>
                  <a:lnTo>
                    <a:pt x="20765" y="12575"/>
                  </a:lnTo>
                  <a:cubicBezTo>
                    <a:pt x="20765" y="13265"/>
                    <a:pt x="19999" y="14018"/>
                    <a:pt x="19999" y="14709"/>
                  </a:cubicBezTo>
                  <a:cubicBezTo>
                    <a:pt x="19999" y="15455"/>
                    <a:pt x="18405" y="17589"/>
                    <a:pt x="17570" y="18336"/>
                  </a:cubicBezTo>
                  <a:lnTo>
                    <a:pt x="16804" y="19026"/>
                  </a:lnTo>
                  <a:cubicBezTo>
                    <a:pt x="15210" y="19779"/>
                    <a:pt x="13609" y="19779"/>
                    <a:pt x="13609" y="20469"/>
                  </a:cubicBezTo>
                  <a:close/>
                  <a:moveTo>
                    <a:pt x="14375" y="5377"/>
                  </a:moveTo>
                  <a:lnTo>
                    <a:pt x="15210" y="5377"/>
                  </a:lnTo>
                  <a:lnTo>
                    <a:pt x="15210" y="4624"/>
                  </a:lnTo>
                  <a:cubicBezTo>
                    <a:pt x="15210" y="4624"/>
                    <a:pt x="16804" y="4624"/>
                    <a:pt x="15976" y="3934"/>
                  </a:cubicBezTo>
                  <a:lnTo>
                    <a:pt x="15976" y="3187"/>
                  </a:lnTo>
                  <a:lnTo>
                    <a:pt x="15210" y="3934"/>
                  </a:lnTo>
                  <a:lnTo>
                    <a:pt x="12781" y="4624"/>
                  </a:lnTo>
                  <a:lnTo>
                    <a:pt x="9585" y="6067"/>
                  </a:lnTo>
                  <a:lnTo>
                    <a:pt x="8819" y="6814"/>
                  </a:lnTo>
                  <a:cubicBezTo>
                    <a:pt x="7984" y="6814"/>
                    <a:pt x="7984" y="6814"/>
                    <a:pt x="7984" y="7504"/>
                  </a:cubicBezTo>
                  <a:cubicBezTo>
                    <a:pt x="7984" y="8257"/>
                    <a:pt x="7984" y="8257"/>
                    <a:pt x="8819" y="7504"/>
                  </a:cubicBezTo>
                  <a:lnTo>
                    <a:pt x="11180" y="6814"/>
                  </a:lnTo>
                  <a:cubicBezTo>
                    <a:pt x="12015" y="6814"/>
                    <a:pt x="14375" y="5377"/>
                    <a:pt x="14375" y="5377"/>
                  </a:cubicBezTo>
                  <a:close/>
                  <a:moveTo>
                    <a:pt x="5624" y="6067"/>
                  </a:moveTo>
                  <a:lnTo>
                    <a:pt x="5624" y="5377"/>
                  </a:lnTo>
                  <a:cubicBezTo>
                    <a:pt x="5624" y="5377"/>
                    <a:pt x="6390" y="4624"/>
                    <a:pt x="7218" y="4624"/>
                  </a:cubicBezTo>
                  <a:lnTo>
                    <a:pt x="7984" y="3934"/>
                  </a:lnTo>
                  <a:lnTo>
                    <a:pt x="8819" y="3187"/>
                  </a:lnTo>
                  <a:lnTo>
                    <a:pt x="11180" y="1744"/>
                  </a:lnTo>
                  <a:cubicBezTo>
                    <a:pt x="11180" y="1744"/>
                    <a:pt x="12015" y="1744"/>
                    <a:pt x="12015" y="1053"/>
                  </a:cubicBezTo>
                  <a:cubicBezTo>
                    <a:pt x="12781" y="1053"/>
                    <a:pt x="12781" y="1053"/>
                    <a:pt x="13609" y="307"/>
                  </a:cubicBezTo>
                  <a:cubicBezTo>
                    <a:pt x="13609" y="307"/>
                    <a:pt x="14375" y="-384"/>
                    <a:pt x="15210" y="307"/>
                  </a:cubicBezTo>
                  <a:cubicBezTo>
                    <a:pt x="15210" y="1053"/>
                    <a:pt x="15210" y="1053"/>
                    <a:pt x="14375" y="1053"/>
                  </a:cubicBezTo>
                  <a:lnTo>
                    <a:pt x="13609" y="1744"/>
                  </a:lnTo>
                  <a:cubicBezTo>
                    <a:pt x="12781" y="2496"/>
                    <a:pt x="10414" y="3934"/>
                    <a:pt x="8819" y="4624"/>
                  </a:cubicBezTo>
                  <a:lnTo>
                    <a:pt x="6390" y="6067"/>
                  </a:lnTo>
                  <a:lnTo>
                    <a:pt x="5624" y="6067"/>
                  </a:lnTo>
                  <a:close/>
                  <a:moveTo>
                    <a:pt x="14375" y="3187"/>
                  </a:moveTo>
                  <a:lnTo>
                    <a:pt x="7984" y="6814"/>
                  </a:lnTo>
                  <a:cubicBezTo>
                    <a:pt x="7218" y="7504"/>
                    <a:pt x="7218" y="6814"/>
                    <a:pt x="7218" y="6067"/>
                  </a:cubicBezTo>
                  <a:cubicBezTo>
                    <a:pt x="7984" y="6067"/>
                    <a:pt x="7984" y="5377"/>
                    <a:pt x="8819" y="5377"/>
                  </a:cubicBezTo>
                  <a:cubicBezTo>
                    <a:pt x="9585" y="4624"/>
                    <a:pt x="11180" y="3934"/>
                    <a:pt x="12781" y="3187"/>
                  </a:cubicBezTo>
                  <a:lnTo>
                    <a:pt x="14375" y="1744"/>
                  </a:lnTo>
                  <a:lnTo>
                    <a:pt x="15976" y="1744"/>
                  </a:lnTo>
                  <a:cubicBezTo>
                    <a:pt x="15976" y="1744"/>
                    <a:pt x="16804" y="1744"/>
                    <a:pt x="15976" y="2496"/>
                  </a:cubicBezTo>
                  <a:lnTo>
                    <a:pt x="15210" y="2496"/>
                  </a:lnTo>
                  <a:lnTo>
                    <a:pt x="15210" y="3187"/>
                  </a:lnTo>
                  <a:close/>
                  <a:moveTo>
                    <a:pt x="14375" y="7504"/>
                  </a:moveTo>
                  <a:lnTo>
                    <a:pt x="13609" y="8257"/>
                  </a:lnTo>
                  <a:lnTo>
                    <a:pt x="12015" y="8948"/>
                  </a:lnTo>
                  <a:lnTo>
                    <a:pt x="10414" y="9694"/>
                  </a:lnTo>
                  <a:lnTo>
                    <a:pt x="9585" y="9694"/>
                  </a:lnTo>
                  <a:cubicBezTo>
                    <a:pt x="9585" y="8948"/>
                    <a:pt x="9585" y="8948"/>
                    <a:pt x="10414" y="8948"/>
                  </a:cubicBezTo>
                  <a:lnTo>
                    <a:pt x="10414" y="8257"/>
                  </a:lnTo>
                  <a:cubicBezTo>
                    <a:pt x="12015" y="7504"/>
                    <a:pt x="15976" y="5377"/>
                    <a:pt x="16804" y="5377"/>
                  </a:cubicBezTo>
                  <a:cubicBezTo>
                    <a:pt x="16804" y="5377"/>
                    <a:pt x="17570" y="4624"/>
                    <a:pt x="17570" y="5377"/>
                  </a:cubicBezTo>
                  <a:cubicBezTo>
                    <a:pt x="18405" y="5377"/>
                    <a:pt x="17570" y="6067"/>
                    <a:pt x="16804" y="6067"/>
                  </a:cubicBezTo>
                  <a:lnTo>
                    <a:pt x="15210" y="7504"/>
                  </a:lnTo>
                  <a:lnTo>
                    <a:pt x="14375" y="7504"/>
                  </a:lnTo>
                  <a:close/>
                  <a:moveTo>
                    <a:pt x="9585" y="20469"/>
                  </a:moveTo>
                  <a:lnTo>
                    <a:pt x="10414" y="20469"/>
                  </a:lnTo>
                  <a:cubicBezTo>
                    <a:pt x="10414" y="19779"/>
                    <a:pt x="9585" y="19779"/>
                    <a:pt x="9585" y="19779"/>
                  </a:cubicBezTo>
                  <a:cubicBezTo>
                    <a:pt x="8819" y="19779"/>
                    <a:pt x="7984" y="20469"/>
                    <a:pt x="9585" y="20469"/>
                  </a:cubicBezTo>
                  <a:close/>
                  <a:moveTo>
                    <a:pt x="14375" y="13265"/>
                  </a:moveTo>
                  <a:lnTo>
                    <a:pt x="14375" y="12575"/>
                  </a:lnTo>
                  <a:cubicBezTo>
                    <a:pt x="15210" y="11828"/>
                    <a:pt x="15976" y="12575"/>
                    <a:pt x="15976" y="12575"/>
                  </a:cubicBezTo>
                  <a:cubicBezTo>
                    <a:pt x="15976" y="13265"/>
                    <a:pt x="15210" y="14018"/>
                    <a:pt x="14375" y="14018"/>
                  </a:cubicBezTo>
                  <a:close/>
                  <a:moveTo>
                    <a:pt x="0" y="13265"/>
                  </a:moveTo>
                  <a:cubicBezTo>
                    <a:pt x="0" y="14018"/>
                    <a:pt x="0" y="14709"/>
                    <a:pt x="828" y="14709"/>
                  </a:cubicBezTo>
                  <a:cubicBezTo>
                    <a:pt x="828" y="14709"/>
                    <a:pt x="1594" y="14709"/>
                    <a:pt x="1594" y="14018"/>
                  </a:cubicBezTo>
                  <a:cubicBezTo>
                    <a:pt x="828" y="13265"/>
                    <a:pt x="1594" y="12575"/>
                    <a:pt x="828" y="12575"/>
                  </a:cubicBezTo>
                  <a:cubicBezTo>
                    <a:pt x="0" y="12575"/>
                    <a:pt x="0" y="13265"/>
                    <a:pt x="0" y="13265"/>
                  </a:cubicBezTo>
                  <a:close/>
                  <a:moveTo>
                    <a:pt x="0" y="10385"/>
                  </a:moveTo>
                  <a:lnTo>
                    <a:pt x="828" y="10385"/>
                  </a:lnTo>
                  <a:cubicBezTo>
                    <a:pt x="1594" y="10385"/>
                    <a:pt x="1594" y="8257"/>
                    <a:pt x="2429" y="7504"/>
                  </a:cubicBezTo>
                  <a:cubicBezTo>
                    <a:pt x="2429" y="6814"/>
                    <a:pt x="3195" y="6067"/>
                    <a:pt x="2429" y="6067"/>
                  </a:cubicBezTo>
                  <a:cubicBezTo>
                    <a:pt x="1594" y="6067"/>
                    <a:pt x="828" y="7504"/>
                    <a:pt x="828" y="7504"/>
                  </a:cubicBezTo>
                  <a:cubicBezTo>
                    <a:pt x="828" y="8257"/>
                    <a:pt x="0" y="8948"/>
                    <a:pt x="0" y="10385"/>
                  </a:cubicBezTo>
                  <a:close/>
                  <a:moveTo>
                    <a:pt x="14375" y="16898"/>
                  </a:moveTo>
                  <a:cubicBezTo>
                    <a:pt x="14375" y="16146"/>
                    <a:pt x="16804" y="16146"/>
                    <a:pt x="17570" y="12575"/>
                  </a:cubicBezTo>
                  <a:lnTo>
                    <a:pt x="17570" y="11828"/>
                  </a:lnTo>
                  <a:lnTo>
                    <a:pt x="18405" y="11828"/>
                  </a:lnTo>
                  <a:lnTo>
                    <a:pt x="18405" y="11138"/>
                  </a:lnTo>
                  <a:lnTo>
                    <a:pt x="18405" y="12575"/>
                  </a:lnTo>
                  <a:cubicBezTo>
                    <a:pt x="18405" y="14018"/>
                    <a:pt x="18405" y="15455"/>
                    <a:pt x="17570" y="16146"/>
                  </a:cubicBezTo>
                  <a:cubicBezTo>
                    <a:pt x="16804" y="16146"/>
                    <a:pt x="16804" y="16146"/>
                    <a:pt x="16804" y="16898"/>
                  </a:cubicBezTo>
                  <a:cubicBezTo>
                    <a:pt x="15976" y="16898"/>
                    <a:pt x="15210" y="17589"/>
                    <a:pt x="14375" y="1689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699" name="Google Shape;4894;p38"/>
            <p:cNvSpPr/>
            <p:nvPr/>
          </p:nvSpPr>
          <p:spPr>
            <a:xfrm>
              <a:off x="2099186" y="1162118"/>
              <a:ext cx="150113" cy="150208"/>
            </a:xfrm>
            <a:custGeom>
              <a:avLst/>
              <a:gdLst/>
              <a:ahLst/>
              <a:cxnLst>
                <a:cxn ang="0">
                  <a:pos x="wd2" y="hd2"/>
                </a:cxn>
                <a:cxn ang="5400000">
                  <a:pos x="wd2" y="hd2"/>
                </a:cxn>
                <a:cxn ang="10800000">
                  <a:pos x="wd2" y="hd2"/>
                </a:cxn>
                <a:cxn ang="16200000">
                  <a:pos x="wd2" y="hd2"/>
                </a:cxn>
              </a:cxnLst>
              <a:rect l="0" t="0" r="r" b="b"/>
              <a:pathLst>
                <a:path w="21237" h="21213" extrusionOk="0">
                  <a:moveTo>
                    <a:pt x="9692" y="0"/>
                  </a:moveTo>
                  <a:cubicBezTo>
                    <a:pt x="12706" y="0"/>
                    <a:pt x="15725" y="1002"/>
                    <a:pt x="17736" y="2528"/>
                  </a:cubicBezTo>
                  <a:cubicBezTo>
                    <a:pt x="19747" y="4535"/>
                    <a:pt x="21237" y="7024"/>
                    <a:pt x="21237" y="10037"/>
                  </a:cubicBezTo>
                  <a:cubicBezTo>
                    <a:pt x="21237" y="13046"/>
                    <a:pt x="20229" y="15578"/>
                    <a:pt x="18740" y="17585"/>
                  </a:cubicBezTo>
                  <a:cubicBezTo>
                    <a:pt x="16728" y="19593"/>
                    <a:pt x="14196" y="21075"/>
                    <a:pt x="11178" y="21075"/>
                  </a:cubicBezTo>
                  <a:cubicBezTo>
                    <a:pt x="8163" y="21600"/>
                    <a:pt x="5670" y="20594"/>
                    <a:pt x="3659" y="18587"/>
                  </a:cubicBezTo>
                  <a:cubicBezTo>
                    <a:pt x="1648" y="16579"/>
                    <a:pt x="119" y="14052"/>
                    <a:pt x="119" y="11038"/>
                  </a:cubicBezTo>
                  <a:cubicBezTo>
                    <a:pt x="-363" y="8550"/>
                    <a:pt x="640" y="5541"/>
                    <a:pt x="2651" y="3534"/>
                  </a:cubicBezTo>
                  <a:cubicBezTo>
                    <a:pt x="4141" y="1526"/>
                    <a:pt x="7156" y="0"/>
                    <a:pt x="9692" y="0"/>
                  </a:cubicBezTo>
                  <a:close/>
                  <a:moveTo>
                    <a:pt x="13714" y="3009"/>
                  </a:moveTo>
                  <a:cubicBezTo>
                    <a:pt x="14196" y="3534"/>
                    <a:pt x="14717" y="4535"/>
                    <a:pt x="14717" y="5541"/>
                  </a:cubicBezTo>
                  <a:cubicBezTo>
                    <a:pt x="14717" y="6542"/>
                    <a:pt x="14196" y="7548"/>
                    <a:pt x="13714" y="8550"/>
                  </a:cubicBezTo>
                  <a:cubicBezTo>
                    <a:pt x="12706" y="9556"/>
                    <a:pt x="11703" y="10037"/>
                    <a:pt x="10695" y="10037"/>
                  </a:cubicBezTo>
                  <a:cubicBezTo>
                    <a:pt x="9167" y="10037"/>
                    <a:pt x="8163" y="9556"/>
                    <a:pt x="7681" y="9031"/>
                  </a:cubicBezTo>
                  <a:cubicBezTo>
                    <a:pt x="6673" y="8030"/>
                    <a:pt x="6152" y="7024"/>
                    <a:pt x="6152" y="6022"/>
                  </a:cubicBezTo>
                  <a:cubicBezTo>
                    <a:pt x="6152" y="5016"/>
                    <a:pt x="6152" y="4015"/>
                    <a:pt x="6673" y="3534"/>
                  </a:cubicBezTo>
                  <a:cubicBezTo>
                    <a:pt x="5670" y="4015"/>
                    <a:pt x="5145" y="4535"/>
                    <a:pt x="4141" y="5016"/>
                  </a:cubicBezTo>
                  <a:cubicBezTo>
                    <a:pt x="3133" y="6542"/>
                    <a:pt x="2130" y="9031"/>
                    <a:pt x="2130" y="11038"/>
                  </a:cubicBezTo>
                  <a:cubicBezTo>
                    <a:pt x="2651" y="13570"/>
                    <a:pt x="3659" y="15578"/>
                    <a:pt x="5145" y="16579"/>
                  </a:cubicBezTo>
                  <a:cubicBezTo>
                    <a:pt x="6673" y="18066"/>
                    <a:pt x="8684" y="19068"/>
                    <a:pt x="11178" y="19068"/>
                  </a:cubicBezTo>
                  <a:cubicBezTo>
                    <a:pt x="13189" y="18587"/>
                    <a:pt x="15200" y="17585"/>
                    <a:pt x="16728" y="16059"/>
                  </a:cubicBezTo>
                  <a:cubicBezTo>
                    <a:pt x="18218" y="14572"/>
                    <a:pt x="18740" y="12565"/>
                    <a:pt x="18740" y="10037"/>
                  </a:cubicBezTo>
                  <a:cubicBezTo>
                    <a:pt x="18740" y="8030"/>
                    <a:pt x="17736" y="6022"/>
                    <a:pt x="16207" y="4535"/>
                  </a:cubicBezTo>
                  <a:cubicBezTo>
                    <a:pt x="15200" y="4015"/>
                    <a:pt x="14196" y="3009"/>
                    <a:pt x="13714" y="3009"/>
                  </a:cubicBezTo>
                  <a:close/>
                  <a:moveTo>
                    <a:pt x="12185" y="3534"/>
                  </a:moveTo>
                  <a:cubicBezTo>
                    <a:pt x="11703" y="3009"/>
                    <a:pt x="10695" y="3009"/>
                    <a:pt x="10174" y="3009"/>
                  </a:cubicBezTo>
                  <a:cubicBezTo>
                    <a:pt x="9167" y="3009"/>
                    <a:pt x="8684" y="3534"/>
                    <a:pt x="8163" y="4015"/>
                  </a:cubicBezTo>
                  <a:cubicBezTo>
                    <a:pt x="7681" y="4535"/>
                    <a:pt x="7681" y="5016"/>
                    <a:pt x="7681" y="6022"/>
                  </a:cubicBezTo>
                  <a:cubicBezTo>
                    <a:pt x="7681" y="6542"/>
                    <a:pt x="8163" y="7024"/>
                    <a:pt x="8684" y="7548"/>
                  </a:cubicBezTo>
                  <a:cubicBezTo>
                    <a:pt x="9167" y="8030"/>
                    <a:pt x="9692" y="8550"/>
                    <a:pt x="10174" y="8550"/>
                  </a:cubicBezTo>
                  <a:cubicBezTo>
                    <a:pt x="11178" y="8030"/>
                    <a:pt x="11703" y="8030"/>
                    <a:pt x="12185" y="7548"/>
                  </a:cubicBezTo>
                  <a:cubicBezTo>
                    <a:pt x="12706" y="7024"/>
                    <a:pt x="12706" y="6022"/>
                    <a:pt x="12706" y="5541"/>
                  </a:cubicBezTo>
                  <a:cubicBezTo>
                    <a:pt x="12706" y="5016"/>
                    <a:pt x="12706" y="4015"/>
                    <a:pt x="12185" y="353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0" name="Google Shape;4895;p38"/>
            <p:cNvSpPr/>
            <p:nvPr/>
          </p:nvSpPr>
          <p:spPr>
            <a:xfrm>
              <a:off x="2121340" y="1178379"/>
              <a:ext cx="99531" cy="104546"/>
            </a:xfrm>
            <a:custGeom>
              <a:avLst/>
              <a:gdLst/>
              <a:ahLst/>
              <a:cxnLst>
                <a:cxn ang="0">
                  <a:pos x="wd2" y="hd2"/>
                </a:cxn>
                <a:cxn ang="5400000">
                  <a:pos x="wd2" y="hd2"/>
                </a:cxn>
                <a:cxn ang="10800000">
                  <a:pos x="wd2" y="hd2"/>
                </a:cxn>
                <a:cxn ang="16200000">
                  <a:pos x="wd2" y="hd2"/>
                </a:cxn>
              </a:cxnLst>
              <a:rect l="0" t="0" r="r" b="b"/>
              <a:pathLst>
                <a:path w="21600" h="21185" extrusionOk="0">
                  <a:moveTo>
                    <a:pt x="13885" y="20494"/>
                  </a:moveTo>
                  <a:cubicBezTo>
                    <a:pt x="13885" y="20494"/>
                    <a:pt x="13885" y="21185"/>
                    <a:pt x="16230" y="20494"/>
                  </a:cubicBezTo>
                  <a:cubicBezTo>
                    <a:pt x="16970" y="19748"/>
                    <a:pt x="17769" y="19748"/>
                    <a:pt x="17769" y="19057"/>
                  </a:cubicBezTo>
                  <a:cubicBezTo>
                    <a:pt x="18509" y="19057"/>
                    <a:pt x="19315" y="18305"/>
                    <a:pt x="19315" y="17614"/>
                  </a:cubicBezTo>
                  <a:lnTo>
                    <a:pt x="20854" y="16177"/>
                  </a:lnTo>
                  <a:lnTo>
                    <a:pt x="20854" y="13987"/>
                  </a:lnTo>
                  <a:cubicBezTo>
                    <a:pt x="21600" y="13297"/>
                    <a:pt x="21600" y="12544"/>
                    <a:pt x="21600" y="11853"/>
                  </a:cubicBezTo>
                  <a:lnTo>
                    <a:pt x="21600" y="11107"/>
                  </a:lnTo>
                  <a:cubicBezTo>
                    <a:pt x="21600" y="10416"/>
                    <a:pt x="20854" y="9663"/>
                    <a:pt x="20854" y="8973"/>
                  </a:cubicBezTo>
                  <a:lnTo>
                    <a:pt x="20054" y="7536"/>
                  </a:lnTo>
                  <a:cubicBezTo>
                    <a:pt x="19315" y="7536"/>
                    <a:pt x="19315" y="8226"/>
                    <a:pt x="19315" y="8226"/>
                  </a:cubicBezTo>
                  <a:cubicBezTo>
                    <a:pt x="20054" y="9663"/>
                    <a:pt x="20054" y="9663"/>
                    <a:pt x="20054" y="11853"/>
                  </a:cubicBezTo>
                  <a:lnTo>
                    <a:pt x="20054" y="13297"/>
                  </a:lnTo>
                  <a:cubicBezTo>
                    <a:pt x="20054" y="14734"/>
                    <a:pt x="19315" y="16177"/>
                    <a:pt x="18509" y="17614"/>
                  </a:cubicBezTo>
                  <a:cubicBezTo>
                    <a:pt x="17769" y="17614"/>
                    <a:pt x="17769" y="17614"/>
                    <a:pt x="17769" y="18305"/>
                  </a:cubicBezTo>
                  <a:lnTo>
                    <a:pt x="14684" y="19748"/>
                  </a:lnTo>
                  <a:lnTo>
                    <a:pt x="13885" y="19748"/>
                  </a:lnTo>
                  <a:close/>
                  <a:moveTo>
                    <a:pt x="13145" y="4655"/>
                  </a:moveTo>
                  <a:cubicBezTo>
                    <a:pt x="13145" y="5346"/>
                    <a:pt x="10800" y="6783"/>
                    <a:pt x="10800" y="6783"/>
                  </a:cubicBezTo>
                  <a:lnTo>
                    <a:pt x="10060" y="6783"/>
                  </a:lnTo>
                  <a:lnTo>
                    <a:pt x="8515" y="8226"/>
                  </a:lnTo>
                  <a:lnTo>
                    <a:pt x="6976" y="8226"/>
                  </a:lnTo>
                  <a:cubicBezTo>
                    <a:pt x="6976" y="8226"/>
                    <a:pt x="6976" y="7536"/>
                    <a:pt x="7715" y="7536"/>
                  </a:cubicBezTo>
                  <a:lnTo>
                    <a:pt x="8515" y="6783"/>
                  </a:lnTo>
                  <a:lnTo>
                    <a:pt x="11600" y="4655"/>
                  </a:lnTo>
                  <a:lnTo>
                    <a:pt x="13885" y="3212"/>
                  </a:lnTo>
                  <a:lnTo>
                    <a:pt x="14684" y="3212"/>
                  </a:lnTo>
                  <a:cubicBezTo>
                    <a:pt x="15424" y="3903"/>
                    <a:pt x="13885" y="4655"/>
                    <a:pt x="13885" y="4655"/>
                  </a:cubicBezTo>
                  <a:close/>
                  <a:moveTo>
                    <a:pt x="5430" y="6783"/>
                  </a:moveTo>
                  <a:lnTo>
                    <a:pt x="6170" y="6783"/>
                  </a:lnTo>
                  <a:lnTo>
                    <a:pt x="7715" y="5346"/>
                  </a:lnTo>
                  <a:cubicBezTo>
                    <a:pt x="9254" y="3903"/>
                    <a:pt x="11600" y="2465"/>
                    <a:pt x="12339" y="1775"/>
                  </a:cubicBezTo>
                  <a:lnTo>
                    <a:pt x="13145" y="1022"/>
                  </a:lnTo>
                  <a:lnTo>
                    <a:pt x="13145" y="332"/>
                  </a:lnTo>
                  <a:cubicBezTo>
                    <a:pt x="13145" y="-415"/>
                    <a:pt x="12339" y="332"/>
                    <a:pt x="11600" y="332"/>
                  </a:cubicBezTo>
                  <a:cubicBezTo>
                    <a:pt x="11600" y="1022"/>
                    <a:pt x="10800" y="1022"/>
                    <a:pt x="10800" y="1022"/>
                  </a:cubicBezTo>
                  <a:lnTo>
                    <a:pt x="7715" y="3903"/>
                  </a:lnTo>
                  <a:lnTo>
                    <a:pt x="6976" y="3903"/>
                  </a:lnTo>
                  <a:lnTo>
                    <a:pt x="6170" y="5346"/>
                  </a:lnTo>
                  <a:lnTo>
                    <a:pt x="4630" y="6092"/>
                  </a:lnTo>
                  <a:lnTo>
                    <a:pt x="4630" y="6783"/>
                  </a:lnTo>
                  <a:close/>
                  <a:moveTo>
                    <a:pt x="13145" y="3212"/>
                  </a:moveTo>
                  <a:lnTo>
                    <a:pt x="7715" y="7536"/>
                  </a:lnTo>
                  <a:lnTo>
                    <a:pt x="6976" y="7536"/>
                  </a:lnTo>
                  <a:cubicBezTo>
                    <a:pt x="6170" y="8226"/>
                    <a:pt x="6170" y="6783"/>
                    <a:pt x="6976" y="6783"/>
                  </a:cubicBezTo>
                  <a:lnTo>
                    <a:pt x="10800" y="3212"/>
                  </a:lnTo>
                  <a:lnTo>
                    <a:pt x="13145" y="1775"/>
                  </a:lnTo>
                  <a:lnTo>
                    <a:pt x="13885" y="1022"/>
                  </a:lnTo>
                  <a:cubicBezTo>
                    <a:pt x="14684" y="1022"/>
                    <a:pt x="15424" y="1775"/>
                    <a:pt x="14684" y="1775"/>
                  </a:cubicBezTo>
                  <a:lnTo>
                    <a:pt x="13885" y="2465"/>
                  </a:lnTo>
                  <a:cubicBezTo>
                    <a:pt x="13145" y="3212"/>
                    <a:pt x="13145" y="2465"/>
                    <a:pt x="13145" y="3212"/>
                  </a:cubicBezTo>
                  <a:close/>
                  <a:moveTo>
                    <a:pt x="13885" y="7536"/>
                  </a:moveTo>
                  <a:lnTo>
                    <a:pt x="13145" y="7536"/>
                  </a:lnTo>
                  <a:lnTo>
                    <a:pt x="11600" y="8973"/>
                  </a:lnTo>
                  <a:lnTo>
                    <a:pt x="10060" y="9663"/>
                  </a:lnTo>
                  <a:lnTo>
                    <a:pt x="9254" y="9663"/>
                  </a:lnTo>
                  <a:lnTo>
                    <a:pt x="9254" y="8973"/>
                  </a:lnTo>
                  <a:lnTo>
                    <a:pt x="10060" y="8226"/>
                  </a:lnTo>
                  <a:cubicBezTo>
                    <a:pt x="10800" y="7536"/>
                    <a:pt x="14684" y="5346"/>
                    <a:pt x="15424" y="4655"/>
                  </a:cubicBezTo>
                  <a:cubicBezTo>
                    <a:pt x="16230" y="4655"/>
                    <a:pt x="16230" y="3903"/>
                    <a:pt x="16230" y="4655"/>
                  </a:cubicBezTo>
                  <a:cubicBezTo>
                    <a:pt x="16970" y="4655"/>
                    <a:pt x="16230" y="5346"/>
                    <a:pt x="16230" y="5346"/>
                  </a:cubicBezTo>
                  <a:cubicBezTo>
                    <a:pt x="16230" y="6092"/>
                    <a:pt x="14684" y="6783"/>
                    <a:pt x="13885" y="6783"/>
                  </a:cubicBezTo>
                  <a:lnTo>
                    <a:pt x="13885" y="7536"/>
                  </a:lnTo>
                  <a:close/>
                  <a:moveTo>
                    <a:pt x="10800" y="21185"/>
                  </a:moveTo>
                  <a:cubicBezTo>
                    <a:pt x="11600" y="21185"/>
                    <a:pt x="11600" y="21185"/>
                    <a:pt x="11600" y="20494"/>
                  </a:cubicBezTo>
                  <a:cubicBezTo>
                    <a:pt x="11600" y="19748"/>
                    <a:pt x="10800" y="19748"/>
                    <a:pt x="10060" y="19748"/>
                  </a:cubicBezTo>
                  <a:cubicBezTo>
                    <a:pt x="10060" y="19748"/>
                    <a:pt x="9254" y="21185"/>
                    <a:pt x="10800" y="21185"/>
                  </a:cubicBezTo>
                  <a:close/>
                  <a:moveTo>
                    <a:pt x="13885" y="12544"/>
                  </a:moveTo>
                  <a:lnTo>
                    <a:pt x="14684" y="12544"/>
                  </a:lnTo>
                  <a:cubicBezTo>
                    <a:pt x="14684" y="11107"/>
                    <a:pt x="15424" y="11853"/>
                    <a:pt x="15424" y="12544"/>
                  </a:cubicBezTo>
                  <a:cubicBezTo>
                    <a:pt x="15424" y="12544"/>
                    <a:pt x="15424" y="13987"/>
                    <a:pt x="14684" y="13297"/>
                  </a:cubicBezTo>
                  <a:cubicBezTo>
                    <a:pt x="13885" y="13297"/>
                    <a:pt x="13885" y="13297"/>
                    <a:pt x="13885" y="12544"/>
                  </a:cubicBezTo>
                  <a:close/>
                  <a:moveTo>
                    <a:pt x="806" y="14734"/>
                  </a:moveTo>
                  <a:cubicBezTo>
                    <a:pt x="806" y="15424"/>
                    <a:pt x="806" y="16177"/>
                    <a:pt x="1546" y="16177"/>
                  </a:cubicBezTo>
                  <a:lnTo>
                    <a:pt x="2345" y="15424"/>
                  </a:lnTo>
                  <a:cubicBezTo>
                    <a:pt x="2345" y="15424"/>
                    <a:pt x="1546" y="15424"/>
                    <a:pt x="1546" y="14734"/>
                  </a:cubicBezTo>
                  <a:cubicBezTo>
                    <a:pt x="1546" y="13987"/>
                    <a:pt x="2345" y="13987"/>
                    <a:pt x="806" y="13987"/>
                  </a:cubicBezTo>
                  <a:close/>
                  <a:moveTo>
                    <a:pt x="0" y="11107"/>
                  </a:moveTo>
                  <a:cubicBezTo>
                    <a:pt x="0" y="11853"/>
                    <a:pt x="806" y="11853"/>
                    <a:pt x="806" y="11853"/>
                  </a:cubicBezTo>
                  <a:cubicBezTo>
                    <a:pt x="1546" y="11853"/>
                    <a:pt x="1546" y="9663"/>
                    <a:pt x="2345" y="8973"/>
                  </a:cubicBezTo>
                  <a:cubicBezTo>
                    <a:pt x="2345" y="8226"/>
                    <a:pt x="2345" y="6783"/>
                    <a:pt x="1546" y="6783"/>
                  </a:cubicBezTo>
                  <a:cubicBezTo>
                    <a:pt x="1546" y="6783"/>
                    <a:pt x="806" y="8226"/>
                    <a:pt x="806" y="8973"/>
                  </a:cubicBezTo>
                  <a:cubicBezTo>
                    <a:pt x="806" y="9663"/>
                    <a:pt x="0" y="10416"/>
                    <a:pt x="0" y="11107"/>
                  </a:cubicBezTo>
                  <a:close/>
                  <a:moveTo>
                    <a:pt x="14684" y="16867"/>
                  </a:moveTo>
                  <a:cubicBezTo>
                    <a:pt x="14684" y="15424"/>
                    <a:pt x="16970" y="16177"/>
                    <a:pt x="16970" y="12544"/>
                  </a:cubicBezTo>
                  <a:cubicBezTo>
                    <a:pt x="17769" y="11853"/>
                    <a:pt x="17769" y="11107"/>
                    <a:pt x="17769" y="11107"/>
                  </a:cubicBezTo>
                  <a:lnTo>
                    <a:pt x="17769" y="10416"/>
                  </a:lnTo>
                  <a:lnTo>
                    <a:pt x="18509" y="11107"/>
                  </a:lnTo>
                  <a:lnTo>
                    <a:pt x="18509" y="11853"/>
                  </a:lnTo>
                  <a:cubicBezTo>
                    <a:pt x="18509" y="13297"/>
                    <a:pt x="18509" y="14734"/>
                    <a:pt x="17769" y="15424"/>
                  </a:cubicBezTo>
                  <a:lnTo>
                    <a:pt x="16970" y="16177"/>
                  </a:lnTo>
                  <a:cubicBezTo>
                    <a:pt x="16230" y="16867"/>
                    <a:pt x="15424" y="16867"/>
                    <a:pt x="14684" y="1686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1" name="Google Shape;4896;p38"/>
            <p:cNvSpPr/>
            <p:nvPr/>
          </p:nvSpPr>
          <p:spPr>
            <a:xfrm>
              <a:off x="1602540" y="422639"/>
              <a:ext cx="732044" cy="419648"/>
            </a:xfrm>
            <a:custGeom>
              <a:avLst/>
              <a:gdLst/>
              <a:ahLst/>
              <a:cxnLst>
                <a:cxn ang="0">
                  <a:pos x="wd2" y="hd2"/>
                </a:cxn>
                <a:cxn ang="5400000">
                  <a:pos x="wd2" y="hd2"/>
                </a:cxn>
                <a:cxn ang="10800000">
                  <a:pos x="wd2" y="hd2"/>
                </a:cxn>
                <a:cxn ang="16200000">
                  <a:pos x="wd2" y="hd2"/>
                </a:cxn>
              </a:cxnLst>
              <a:rect l="0" t="0" r="r" b="b"/>
              <a:pathLst>
                <a:path w="21600" h="21442" extrusionOk="0">
                  <a:moveTo>
                    <a:pt x="16885" y="4011"/>
                  </a:moveTo>
                  <a:cubicBezTo>
                    <a:pt x="18245" y="5652"/>
                    <a:pt x="19503" y="7469"/>
                    <a:pt x="19821" y="8369"/>
                  </a:cubicBezTo>
                  <a:lnTo>
                    <a:pt x="19821" y="8557"/>
                  </a:lnTo>
                  <a:cubicBezTo>
                    <a:pt x="18454" y="9284"/>
                    <a:pt x="11324" y="12915"/>
                    <a:pt x="8597" y="12000"/>
                  </a:cubicBezTo>
                  <a:cubicBezTo>
                    <a:pt x="8497" y="12000"/>
                    <a:pt x="8388" y="12000"/>
                    <a:pt x="8288" y="11826"/>
                  </a:cubicBezTo>
                  <a:cubicBezTo>
                    <a:pt x="5771" y="10736"/>
                    <a:pt x="1887" y="7105"/>
                    <a:pt x="839" y="6378"/>
                  </a:cubicBezTo>
                  <a:cubicBezTo>
                    <a:pt x="1258" y="5652"/>
                    <a:pt x="3045" y="4562"/>
                    <a:pt x="5142" y="3647"/>
                  </a:cubicBezTo>
                  <a:cubicBezTo>
                    <a:pt x="8597" y="2021"/>
                    <a:pt x="12901" y="568"/>
                    <a:pt x="13530" y="742"/>
                  </a:cubicBezTo>
                  <a:cubicBezTo>
                    <a:pt x="14050" y="931"/>
                    <a:pt x="15518" y="2383"/>
                    <a:pt x="16885" y="4011"/>
                  </a:cubicBezTo>
                  <a:close/>
                  <a:moveTo>
                    <a:pt x="18982" y="14179"/>
                  </a:moveTo>
                  <a:lnTo>
                    <a:pt x="18982" y="14005"/>
                  </a:lnTo>
                  <a:cubicBezTo>
                    <a:pt x="19084" y="14005"/>
                    <a:pt x="19192" y="13815"/>
                    <a:pt x="19192" y="13815"/>
                  </a:cubicBezTo>
                  <a:cubicBezTo>
                    <a:pt x="19192" y="13641"/>
                    <a:pt x="18873" y="13453"/>
                    <a:pt x="18664" y="13279"/>
                  </a:cubicBezTo>
                  <a:cubicBezTo>
                    <a:pt x="18454" y="13089"/>
                    <a:pt x="18143" y="12915"/>
                    <a:pt x="18035" y="12915"/>
                  </a:cubicBezTo>
                  <a:lnTo>
                    <a:pt x="17934" y="12915"/>
                  </a:lnTo>
                  <a:lnTo>
                    <a:pt x="17934" y="13279"/>
                  </a:lnTo>
                  <a:cubicBezTo>
                    <a:pt x="17934" y="13641"/>
                    <a:pt x="17934" y="14005"/>
                    <a:pt x="17724" y="14367"/>
                  </a:cubicBezTo>
                  <a:cubicBezTo>
                    <a:pt x="17615" y="14542"/>
                    <a:pt x="17405" y="14542"/>
                    <a:pt x="17196" y="14542"/>
                  </a:cubicBezTo>
                  <a:cubicBezTo>
                    <a:pt x="17095" y="14367"/>
                    <a:pt x="16885" y="14179"/>
                    <a:pt x="16776" y="14179"/>
                  </a:cubicBezTo>
                  <a:cubicBezTo>
                    <a:pt x="16776" y="14005"/>
                    <a:pt x="16676" y="14005"/>
                    <a:pt x="16676" y="14005"/>
                  </a:cubicBezTo>
                  <a:lnTo>
                    <a:pt x="16466" y="14005"/>
                  </a:lnTo>
                  <a:cubicBezTo>
                    <a:pt x="16466" y="14005"/>
                    <a:pt x="16466" y="14179"/>
                    <a:pt x="16357" y="14179"/>
                  </a:cubicBezTo>
                  <a:cubicBezTo>
                    <a:pt x="16357" y="14367"/>
                    <a:pt x="16256" y="14542"/>
                    <a:pt x="16256" y="14906"/>
                  </a:cubicBezTo>
                  <a:cubicBezTo>
                    <a:pt x="16147" y="15458"/>
                    <a:pt x="16256" y="15820"/>
                    <a:pt x="16256" y="15994"/>
                  </a:cubicBezTo>
                  <a:cubicBezTo>
                    <a:pt x="16256" y="16358"/>
                    <a:pt x="16357" y="16546"/>
                    <a:pt x="16466" y="16546"/>
                  </a:cubicBezTo>
                  <a:cubicBezTo>
                    <a:pt x="16466" y="16546"/>
                    <a:pt x="16776" y="16184"/>
                    <a:pt x="17095" y="15994"/>
                  </a:cubicBezTo>
                  <a:cubicBezTo>
                    <a:pt x="17196" y="15820"/>
                    <a:pt x="17405" y="15632"/>
                    <a:pt x="17515" y="15632"/>
                  </a:cubicBezTo>
                  <a:lnTo>
                    <a:pt x="17615" y="15632"/>
                  </a:lnTo>
                  <a:cubicBezTo>
                    <a:pt x="17724" y="15632"/>
                    <a:pt x="17824" y="15632"/>
                    <a:pt x="17934" y="15820"/>
                  </a:cubicBezTo>
                  <a:cubicBezTo>
                    <a:pt x="17934" y="15994"/>
                    <a:pt x="18035" y="16184"/>
                    <a:pt x="18035" y="16358"/>
                  </a:cubicBezTo>
                  <a:cubicBezTo>
                    <a:pt x="18245" y="16910"/>
                    <a:pt x="18353" y="17999"/>
                    <a:pt x="18353" y="18537"/>
                  </a:cubicBezTo>
                  <a:lnTo>
                    <a:pt x="18353" y="18899"/>
                  </a:lnTo>
                  <a:lnTo>
                    <a:pt x="18773" y="18899"/>
                  </a:lnTo>
                  <a:cubicBezTo>
                    <a:pt x="18982" y="18725"/>
                    <a:pt x="19192" y="18537"/>
                    <a:pt x="19293" y="18173"/>
                  </a:cubicBezTo>
                  <a:cubicBezTo>
                    <a:pt x="19503" y="17637"/>
                    <a:pt x="19402" y="17273"/>
                    <a:pt x="19293" y="16910"/>
                  </a:cubicBezTo>
                  <a:cubicBezTo>
                    <a:pt x="19084" y="16358"/>
                    <a:pt x="18873" y="16184"/>
                    <a:pt x="18664" y="15820"/>
                  </a:cubicBezTo>
                  <a:cubicBezTo>
                    <a:pt x="18353" y="15458"/>
                    <a:pt x="18454" y="15094"/>
                    <a:pt x="18563" y="14731"/>
                  </a:cubicBezTo>
                  <a:cubicBezTo>
                    <a:pt x="18664" y="14542"/>
                    <a:pt x="18773" y="14367"/>
                    <a:pt x="18982" y="14179"/>
                  </a:cubicBezTo>
                  <a:close/>
                  <a:moveTo>
                    <a:pt x="18873" y="12553"/>
                  </a:moveTo>
                  <a:cubicBezTo>
                    <a:pt x="18563" y="12363"/>
                    <a:pt x="18143" y="12189"/>
                    <a:pt x="17934" y="12189"/>
                  </a:cubicBezTo>
                  <a:lnTo>
                    <a:pt x="17824" y="12189"/>
                  </a:lnTo>
                  <a:cubicBezTo>
                    <a:pt x="17515" y="12363"/>
                    <a:pt x="17515" y="12915"/>
                    <a:pt x="17515" y="13279"/>
                  </a:cubicBezTo>
                  <a:cubicBezTo>
                    <a:pt x="17515" y="13453"/>
                    <a:pt x="17515" y="13815"/>
                    <a:pt x="17405" y="13815"/>
                  </a:cubicBezTo>
                  <a:lnTo>
                    <a:pt x="17304" y="13815"/>
                  </a:lnTo>
                  <a:cubicBezTo>
                    <a:pt x="17196" y="13815"/>
                    <a:pt x="17095" y="13641"/>
                    <a:pt x="17095" y="13453"/>
                  </a:cubicBezTo>
                  <a:cubicBezTo>
                    <a:pt x="16885" y="13279"/>
                    <a:pt x="16776" y="13279"/>
                    <a:pt x="16676" y="13279"/>
                  </a:cubicBezTo>
                  <a:lnTo>
                    <a:pt x="16357" y="13279"/>
                  </a:lnTo>
                  <a:lnTo>
                    <a:pt x="16046" y="13815"/>
                  </a:lnTo>
                  <a:cubicBezTo>
                    <a:pt x="15938" y="14005"/>
                    <a:pt x="15837" y="14367"/>
                    <a:pt x="15837" y="14731"/>
                  </a:cubicBezTo>
                  <a:cubicBezTo>
                    <a:pt x="15938" y="15094"/>
                    <a:pt x="16046" y="15458"/>
                    <a:pt x="16046" y="15632"/>
                  </a:cubicBezTo>
                  <a:cubicBezTo>
                    <a:pt x="16046" y="15820"/>
                    <a:pt x="15938" y="16184"/>
                    <a:pt x="15938" y="16546"/>
                  </a:cubicBezTo>
                  <a:cubicBezTo>
                    <a:pt x="15938" y="16910"/>
                    <a:pt x="16147" y="17084"/>
                    <a:pt x="16256" y="17273"/>
                  </a:cubicBezTo>
                  <a:cubicBezTo>
                    <a:pt x="16566" y="17447"/>
                    <a:pt x="16885" y="16910"/>
                    <a:pt x="17304" y="16546"/>
                  </a:cubicBezTo>
                  <a:cubicBezTo>
                    <a:pt x="17405" y="16546"/>
                    <a:pt x="17515" y="16358"/>
                    <a:pt x="17615" y="16358"/>
                  </a:cubicBezTo>
                  <a:lnTo>
                    <a:pt x="17615" y="16720"/>
                  </a:lnTo>
                  <a:cubicBezTo>
                    <a:pt x="17824" y="17273"/>
                    <a:pt x="17934" y="17999"/>
                    <a:pt x="17934" y="18725"/>
                  </a:cubicBezTo>
                  <a:cubicBezTo>
                    <a:pt x="17934" y="18899"/>
                    <a:pt x="18035" y="19263"/>
                    <a:pt x="18143" y="19451"/>
                  </a:cubicBezTo>
                  <a:cubicBezTo>
                    <a:pt x="18245" y="19626"/>
                    <a:pt x="18353" y="19626"/>
                    <a:pt x="18454" y="19626"/>
                  </a:cubicBezTo>
                  <a:cubicBezTo>
                    <a:pt x="18664" y="19815"/>
                    <a:pt x="18773" y="19626"/>
                    <a:pt x="18982" y="19626"/>
                  </a:cubicBezTo>
                  <a:cubicBezTo>
                    <a:pt x="19192" y="19451"/>
                    <a:pt x="19503" y="19089"/>
                    <a:pt x="19612" y="18537"/>
                  </a:cubicBezTo>
                  <a:cubicBezTo>
                    <a:pt x="19922" y="17637"/>
                    <a:pt x="19821" y="17084"/>
                    <a:pt x="19612" y="16358"/>
                  </a:cubicBezTo>
                  <a:cubicBezTo>
                    <a:pt x="19402" y="15994"/>
                    <a:pt x="19192" y="15458"/>
                    <a:pt x="18873" y="15268"/>
                  </a:cubicBezTo>
                  <a:cubicBezTo>
                    <a:pt x="18873" y="15268"/>
                    <a:pt x="18873" y="15094"/>
                    <a:pt x="18982" y="15094"/>
                  </a:cubicBezTo>
                  <a:cubicBezTo>
                    <a:pt x="18982" y="14906"/>
                    <a:pt x="19084" y="14731"/>
                    <a:pt x="19192" y="14731"/>
                  </a:cubicBezTo>
                  <a:cubicBezTo>
                    <a:pt x="19402" y="14367"/>
                    <a:pt x="19612" y="14005"/>
                    <a:pt x="19612" y="13641"/>
                  </a:cubicBezTo>
                  <a:lnTo>
                    <a:pt x="19612" y="13453"/>
                  </a:lnTo>
                  <a:cubicBezTo>
                    <a:pt x="19503" y="13279"/>
                    <a:pt x="19192" y="12915"/>
                    <a:pt x="18873" y="12553"/>
                  </a:cubicBezTo>
                  <a:close/>
                  <a:moveTo>
                    <a:pt x="737" y="6917"/>
                  </a:moveTo>
                  <a:cubicBezTo>
                    <a:pt x="1786" y="7831"/>
                    <a:pt x="5771" y="11274"/>
                    <a:pt x="8178" y="12553"/>
                  </a:cubicBezTo>
                  <a:lnTo>
                    <a:pt x="8388" y="12553"/>
                  </a:lnTo>
                  <a:lnTo>
                    <a:pt x="8288" y="14005"/>
                  </a:lnTo>
                  <a:lnTo>
                    <a:pt x="8597" y="14179"/>
                  </a:lnTo>
                  <a:lnTo>
                    <a:pt x="8707" y="12553"/>
                  </a:lnTo>
                  <a:cubicBezTo>
                    <a:pt x="11643" y="13279"/>
                    <a:pt x="18563" y="9822"/>
                    <a:pt x="19922" y="9095"/>
                  </a:cubicBezTo>
                  <a:cubicBezTo>
                    <a:pt x="20031" y="9458"/>
                    <a:pt x="20031" y="9647"/>
                    <a:pt x="20031" y="10010"/>
                  </a:cubicBezTo>
                  <a:lnTo>
                    <a:pt x="20031" y="10184"/>
                  </a:lnTo>
                  <a:cubicBezTo>
                    <a:pt x="20132" y="10736"/>
                    <a:pt x="20132" y="11274"/>
                    <a:pt x="20132" y="11826"/>
                  </a:cubicBezTo>
                  <a:cubicBezTo>
                    <a:pt x="20031" y="11826"/>
                    <a:pt x="20031" y="11637"/>
                    <a:pt x="19922" y="11637"/>
                  </a:cubicBezTo>
                  <a:cubicBezTo>
                    <a:pt x="19293" y="10548"/>
                    <a:pt x="16676" y="10910"/>
                    <a:pt x="16466" y="10910"/>
                  </a:cubicBezTo>
                  <a:cubicBezTo>
                    <a:pt x="16046" y="10910"/>
                    <a:pt x="15727" y="11274"/>
                    <a:pt x="15518" y="11826"/>
                  </a:cubicBezTo>
                  <a:cubicBezTo>
                    <a:pt x="15308" y="12189"/>
                    <a:pt x="15207" y="12727"/>
                    <a:pt x="15099" y="13089"/>
                  </a:cubicBezTo>
                  <a:lnTo>
                    <a:pt x="15207" y="13453"/>
                  </a:lnTo>
                  <a:lnTo>
                    <a:pt x="15518" y="13815"/>
                  </a:lnTo>
                  <a:cubicBezTo>
                    <a:pt x="15627" y="13453"/>
                    <a:pt x="15727" y="12915"/>
                    <a:pt x="15938" y="12363"/>
                  </a:cubicBezTo>
                  <a:cubicBezTo>
                    <a:pt x="16046" y="12000"/>
                    <a:pt x="16256" y="11826"/>
                    <a:pt x="16357" y="11826"/>
                  </a:cubicBezTo>
                  <a:lnTo>
                    <a:pt x="16466" y="11826"/>
                  </a:lnTo>
                  <a:cubicBezTo>
                    <a:pt x="16466" y="11826"/>
                    <a:pt x="19084" y="11274"/>
                    <a:pt x="19612" y="12189"/>
                  </a:cubicBezTo>
                  <a:cubicBezTo>
                    <a:pt x="19712" y="12553"/>
                    <a:pt x="19922" y="12915"/>
                    <a:pt x="20132" y="13279"/>
                  </a:cubicBezTo>
                  <a:cubicBezTo>
                    <a:pt x="20342" y="13641"/>
                    <a:pt x="20450" y="14005"/>
                    <a:pt x="20660" y="14542"/>
                  </a:cubicBezTo>
                  <a:cubicBezTo>
                    <a:pt x="20870" y="15094"/>
                    <a:pt x="21079" y="15820"/>
                    <a:pt x="21079" y="16184"/>
                  </a:cubicBezTo>
                  <a:lnTo>
                    <a:pt x="21079" y="16910"/>
                  </a:lnTo>
                  <a:cubicBezTo>
                    <a:pt x="20970" y="17273"/>
                    <a:pt x="20870" y="17999"/>
                    <a:pt x="20660" y="18537"/>
                  </a:cubicBezTo>
                  <a:cubicBezTo>
                    <a:pt x="20240" y="19989"/>
                    <a:pt x="19503" y="21268"/>
                    <a:pt x="18035" y="19989"/>
                  </a:cubicBezTo>
                  <a:cubicBezTo>
                    <a:pt x="17095" y="19089"/>
                    <a:pt x="16357" y="18173"/>
                    <a:pt x="15938" y="17273"/>
                  </a:cubicBezTo>
                  <a:cubicBezTo>
                    <a:pt x="15938" y="17084"/>
                    <a:pt x="15837" y="17084"/>
                    <a:pt x="15837" y="16910"/>
                  </a:cubicBezTo>
                  <a:cubicBezTo>
                    <a:pt x="15727" y="17447"/>
                    <a:pt x="15727" y="17811"/>
                    <a:pt x="15627" y="17999"/>
                  </a:cubicBezTo>
                  <a:cubicBezTo>
                    <a:pt x="16147" y="18899"/>
                    <a:pt x="16776" y="19815"/>
                    <a:pt x="17724" y="20716"/>
                  </a:cubicBezTo>
                  <a:cubicBezTo>
                    <a:pt x="18143" y="21078"/>
                    <a:pt x="18454" y="21268"/>
                    <a:pt x="18664" y="21268"/>
                  </a:cubicBezTo>
                  <a:lnTo>
                    <a:pt x="19192" y="21442"/>
                  </a:lnTo>
                  <a:cubicBezTo>
                    <a:pt x="19503" y="21442"/>
                    <a:pt x="19712" y="21268"/>
                    <a:pt x="19922" y="21078"/>
                  </a:cubicBezTo>
                  <a:lnTo>
                    <a:pt x="20450" y="20542"/>
                  </a:lnTo>
                  <a:cubicBezTo>
                    <a:pt x="20660" y="20178"/>
                    <a:pt x="20970" y="19451"/>
                    <a:pt x="21079" y="18899"/>
                  </a:cubicBezTo>
                  <a:cubicBezTo>
                    <a:pt x="21289" y="18363"/>
                    <a:pt x="21390" y="17811"/>
                    <a:pt x="21499" y="17447"/>
                  </a:cubicBezTo>
                  <a:lnTo>
                    <a:pt x="21600" y="16184"/>
                  </a:lnTo>
                  <a:cubicBezTo>
                    <a:pt x="21600" y="15458"/>
                    <a:pt x="21390" y="14731"/>
                    <a:pt x="21079" y="14005"/>
                  </a:cubicBezTo>
                  <a:cubicBezTo>
                    <a:pt x="21079" y="13815"/>
                    <a:pt x="20970" y="13815"/>
                    <a:pt x="20970" y="13641"/>
                  </a:cubicBezTo>
                  <a:lnTo>
                    <a:pt x="20870" y="13453"/>
                  </a:lnTo>
                  <a:lnTo>
                    <a:pt x="20551" y="12915"/>
                  </a:lnTo>
                  <a:cubicBezTo>
                    <a:pt x="20660" y="12189"/>
                    <a:pt x="20660" y="11462"/>
                    <a:pt x="20551" y="10736"/>
                  </a:cubicBezTo>
                  <a:lnTo>
                    <a:pt x="20551" y="9647"/>
                  </a:lnTo>
                  <a:cubicBezTo>
                    <a:pt x="20450" y="8921"/>
                    <a:pt x="20342" y="8369"/>
                    <a:pt x="20240" y="8005"/>
                  </a:cubicBezTo>
                  <a:cubicBezTo>
                    <a:pt x="19922" y="6917"/>
                    <a:pt x="18563" y="5100"/>
                    <a:pt x="17095" y="3285"/>
                  </a:cubicBezTo>
                  <a:cubicBezTo>
                    <a:pt x="15727" y="1657"/>
                    <a:pt x="14260" y="16"/>
                    <a:pt x="13630" y="16"/>
                  </a:cubicBezTo>
                  <a:cubicBezTo>
                    <a:pt x="12901" y="-158"/>
                    <a:pt x="8497" y="1106"/>
                    <a:pt x="5033" y="2747"/>
                  </a:cubicBezTo>
                  <a:cubicBezTo>
                    <a:pt x="2516" y="3836"/>
                    <a:pt x="419" y="5288"/>
                    <a:pt x="318" y="6190"/>
                  </a:cubicBezTo>
                  <a:cubicBezTo>
                    <a:pt x="209" y="6917"/>
                    <a:pt x="109" y="8005"/>
                    <a:pt x="109" y="9284"/>
                  </a:cubicBezTo>
                  <a:lnTo>
                    <a:pt x="109" y="10184"/>
                  </a:lnTo>
                  <a:cubicBezTo>
                    <a:pt x="109" y="11100"/>
                    <a:pt x="0" y="11826"/>
                    <a:pt x="0" y="12363"/>
                  </a:cubicBezTo>
                  <a:lnTo>
                    <a:pt x="528" y="11637"/>
                  </a:lnTo>
                  <a:cubicBezTo>
                    <a:pt x="528" y="11100"/>
                    <a:pt x="629" y="10184"/>
                    <a:pt x="629" y="9458"/>
                  </a:cubicBezTo>
                  <a:cubicBezTo>
                    <a:pt x="629" y="8557"/>
                    <a:pt x="737" y="7643"/>
                    <a:pt x="737" y="691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2" name="Google Shape;4897;p38"/>
            <p:cNvSpPr/>
            <p:nvPr/>
          </p:nvSpPr>
          <p:spPr>
            <a:xfrm>
              <a:off x="1670172" y="517408"/>
              <a:ext cx="220336" cy="51404"/>
            </a:xfrm>
            <a:custGeom>
              <a:avLst/>
              <a:gdLst/>
              <a:ahLst/>
              <a:cxnLst>
                <a:cxn ang="0">
                  <a:pos x="wd2" y="hd2"/>
                </a:cxn>
                <a:cxn ang="5400000">
                  <a:pos x="wd2" y="hd2"/>
                </a:cxn>
                <a:cxn ang="10800000">
                  <a:pos x="wd2" y="hd2"/>
                </a:cxn>
                <a:cxn ang="16200000">
                  <a:pos x="wd2" y="hd2"/>
                </a:cxn>
              </a:cxnLst>
              <a:rect l="0" t="0" r="r" b="b"/>
              <a:pathLst>
                <a:path w="21600" h="20773" extrusionOk="0">
                  <a:moveTo>
                    <a:pt x="8364" y="12150"/>
                  </a:moveTo>
                  <a:cubicBezTo>
                    <a:pt x="7304" y="10662"/>
                    <a:pt x="6272" y="9284"/>
                    <a:pt x="5577" y="9284"/>
                  </a:cubicBezTo>
                  <a:cubicBezTo>
                    <a:pt x="4879" y="10662"/>
                    <a:pt x="4879" y="12150"/>
                    <a:pt x="4183" y="15029"/>
                  </a:cubicBezTo>
                  <a:cubicBezTo>
                    <a:pt x="3819" y="19272"/>
                    <a:pt x="2092" y="17895"/>
                    <a:pt x="698" y="17895"/>
                  </a:cubicBezTo>
                  <a:lnTo>
                    <a:pt x="0" y="17895"/>
                  </a:lnTo>
                  <a:cubicBezTo>
                    <a:pt x="698" y="20773"/>
                    <a:pt x="2092" y="20773"/>
                    <a:pt x="2790" y="20773"/>
                  </a:cubicBezTo>
                  <a:cubicBezTo>
                    <a:pt x="6272" y="20773"/>
                    <a:pt x="3819" y="9284"/>
                    <a:pt x="7304" y="15029"/>
                  </a:cubicBezTo>
                  <a:cubicBezTo>
                    <a:pt x="7665" y="15029"/>
                    <a:pt x="8000" y="16406"/>
                    <a:pt x="8698" y="16406"/>
                  </a:cubicBezTo>
                  <a:cubicBezTo>
                    <a:pt x="9059" y="15029"/>
                    <a:pt x="9059" y="13528"/>
                    <a:pt x="9059" y="12150"/>
                  </a:cubicBezTo>
                  <a:cubicBezTo>
                    <a:pt x="9757" y="10662"/>
                    <a:pt x="11485" y="13528"/>
                    <a:pt x="12544" y="12150"/>
                  </a:cubicBezTo>
                  <a:cubicBezTo>
                    <a:pt x="13239" y="12150"/>
                    <a:pt x="13573" y="10662"/>
                    <a:pt x="13938" y="10662"/>
                  </a:cubicBezTo>
                  <a:cubicBezTo>
                    <a:pt x="17058" y="3528"/>
                    <a:pt x="16724" y="3528"/>
                    <a:pt x="19845" y="3528"/>
                  </a:cubicBezTo>
                  <a:cubicBezTo>
                    <a:pt x="20541" y="2039"/>
                    <a:pt x="21239" y="2039"/>
                    <a:pt x="21600" y="662"/>
                  </a:cubicBezTo>
                  <a:cubicBezTo>
                    <a:pt x="20905" y="-827"/>
                    <a:pt x="18452" y="662"/>
                    <a:pt x="17754" y="662"/>
                  </a:cubicBezTo>
                  <a:cubicBezTo>
                    <a:pt x="14633" y="2039"/>
                    <a:pt x="13239" y="10662"/>
                    <a:pt x="11485" y="9284"/>
                  </a:cubicBezTo>
                  <a:cubicBezTo>
                    <a:pt x="10452" y="9284"/>
                    <a:pt x="8364" y="4917"/>
                    <a:pt x="8364" y="1215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3" name="Google Shape;4898;p38"/>
            <p:cNvSpPr/>
            <p:nvPr/>
          </p:nvSpPr>
          <p:spPr>
            <a:xfrm>
              <a:off x="2075290" y="549366"/>
              <a:ext cx="174009" cy="51282"/>
            </a:xfrm>
            <a:custGeom>
              <a:avLst/>
              <a:gdLst/>
              <a:ahLst/>
              <a:cxnLst>
                <a:cxn ang="0">
                  <a:pos x="wd2" y="hd2"/>
                </a:cxn>
                <a:cxn ang="5400000">
                  <a:pos x="wd2" y="hd2"/>
                </a:cxn>
                <a:cxn ang="10800000">
                  <a:pos x="wd2" y="hd2"/>
                </a:cxn>
                <a:cxn ang="16200000">
                  <a:pos x="wd2" y="hd2"/>
                </a:cxn>
              </a:cxnLst>
              <a:rect l="0" t="0" r="r" b="b"/>
              <a:pathLst>
                <a:path w="21600" h="20831" extrusionOk="0">
                  <a:moveTo>
                    <a:pt x="3952" y="13673"/>
                  </a:moveTo>
                  <a:cubicBezTo>
                    <a:pt x="3072" y="9283"/>
                    <a:pt x="2649" y="10779"/>
                    <a:pt x="1764" y="12164"/>
                  </a:cubicBezTo>
                  <a:cubicBezTo>
                    <a:pt x="1307" y="13673"/>
                    <a:pt x="0" y="17938"/>
                    <a:pt x="0" y="20831"/>
                  </a:cubicBezTo>
                  <a:cubicBezTo>
                    <a:pt x="423" y="20831"/>
                    <a:pt x="884" y="17938"/>
                    <a:pt x="1307" y="16553"/>
                  </a:cubicBezTo>
                  <a:cubicBezTo>
                    <a:pt x="1764" y="15057"/>
                    <a:pt x="2187" y="15057"/>
                    <a:pt x="3072" y="13673"/>
                  </a:cubicBezTo>
                  <a:cubicBezTo>
                    <a:pt x="3529" y="15057"/>
                    <a:pt x="3952" y="19447"/>
                    <a:pt x="4836" y="16553"/>
                  </a:cubicBezTo>
                  <a:cubicBezTo>
                    <a:pt x="5293" y="15057"/>
                    <a:pt x="5716" y="12164"/>
                    <a:pt x="5716" y="9283"/>
                  </a:cubicBezTo>
                  <a:cubicBezTo>
                    <a:pt x="7058" y="9283"/>
                    <a:pt x="7942" y="10779"/>
                    <a:pt x="10129" y="9283"/>
                  </a:cubicBezTo>
                  <a:cubicBezTo>
                    <a:pt x="11894" y="7898"/>
                    <a:pt x="12774" y="6389"/>
                    <a:pt x="13658" y="5005"/>
                  </a:cubicBezTo>
                  <a:cubicBezTo>
                    <a:pt x="15423" y="5005"/>
                    <a:pt x="15423" y="9283"/>
                    <a:pt x="18071" y="5005"/>
                  </a:cubicBezTo>
                  <a:lnTo>
                    <a:pt x="19409" y="2124"/>
                  </a:lnTo>
                  <a:cubicBezTo>
                    <a:pt x="20293" y="2124"/>
                    <a:pt x="21173" y="2124"/>
                    <a:pt x="21600" y="615"/>
                  </a:cubicBezTo>
                  <a:cubicBezTo>
                    <a:pt x="20716" y="-769"/>
                    <a:pt x="19409" y="615"/>
                    <a:pt x="18951" y="615"/>
                  </a:cubicBezTo>
                  <a:cubicBezTo>
                    <a:pt x="18528" y="2124"/>
                    <a:pt x="18071" y="2124"/>
                    <a:pt x="17187" y="3509"/>
                  </a:cubicBezTo>
                  <a:cubicBezTo>
                    <a:pt x="15423" y="5005"/>
                    <a:pt x="15000" y="-769"/>
                    <a:pt x="12351" y="3509"/>
                  </a:cubicBezTo>
                  <a:cubicBezTo>
                    <a:pt x="11010" y="5005"/>
                    <a:pt x="10129" y="6389"/>
                    <a:pt x="7942" y="6389"/>
                  </a:cubicBezTo>
                  <a:lnTo>
                    <a:pt x="5716" y="6389"/>
                  </a:lnTo>
                  <a:cubicBezTo>
                    <a:pt x="4836" y="6389"/>
                    <a:pt x="4836" y="10779"/>
                    <a:pt x="3952" y="1367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4" name="Google Shape;4899;p38"/>
            <p:cNvSpPr/>
            <p:nvPr/>
          </p:nvSpPr>
          <p:spPr>
            <a:xfrm>
              <a:off x="1975791" y="519045"/>
              <a:ext cx="166887" cy="32177"/>
            </a:xfrm>
            <a:custGeom>
              <a:avLst/>
              <a:gdLst/>
              <a:ahLst/>
              <a:cxnLst>
                <a:cxn ang="0">
                  <a:pos x="wd2" y="hd2"/>
                </a:cxn>
                <a:cxn ang="5400000">
                  <a:pos x="wd2" y="hd2"/>
                </a:cxn>
                <a:cxn ang="10800000">
                  <a:pos x="wd2" y="hd2"/>
                </a:cxn>
                <a:cxn ang="16200000">
                  <a:pos x="wd2" y="hd2"/>
                </a:cxn>
              </a:cxnLst>
              <a:rect l="0" t="0" r="r" b="b"/>
              <a:pathLst>
                <a:path w="21600" h="19549" extrusionOk="0">
                  <a:moveTo>
                    <a:pt x="18397" y="6398"/>
                  </a:moveTo>
                  <a:lnTo>
                    <a:pt x="17921" y="15034"/>
                  </a:lnTo>
                  <a:cubicBezTo>
                    <a:pt x="16999" y="12964"/>
                    <a:pt x="15640" y="0"/>
                    <a:pt x="13319" y="8636"/>
                  </a:cubicBezTo>
                  <a:cubicBezTo>
                    <a:pt x="12878" y="8636"/>
                    <a:pt x="12401" y="12964"/>
                    <a:pt x="11960" y="12964"/>
                  </a:cubicBezTo>
                  <a:cubicBezTo>
                    <a:pt x="11038" y="15034"/>
                    <a:pt x="6441" y="10707"/>
                    <a:pt x="3679" y="12964"/>
                  </a:cubicBezTo>
                  <a:cubicBezTo>
                    <a:pt x="2762" y="12964"/>
                    <a:pt x="441" y="12964"/>
                    <a:pt x="0" y="17273"/>
                  </a:cubicBezTo>
                  <a:cubicBezTo>
                    <a:pt x="441" y="19343"/>
                    <a:pt x="4121" y="17273"/>
                    <a:pt x="5519" y="17273"/>
                  </a:cubicBezTo>
                  <a:cubicBezTo>
                    <a:pt x="7359" y="17273"/>
                    <a:pt x="9199" y="19343"/>
                    <a:pt x="11479" y="19343"/>
                  </a:cubicBezTo>
                  <a:cubicBezTo>
                    <a:pt x="12401" y="19343"/>
                    <a:pt x="12878" y="19343"/>
                    <a:pt x="13319" y="15034"/>
                  </a:cubicBezTo>
                  <a:cubicBezTo>
                    <a:pt x="15640" y="4309"/>
                    <a:pt x="16558" y="21600"/>
                    <a:pt x="17921" y="19343"/>
                  </a:cubicBezTo>
                  <a:cubicBezTo>
                    <a:pt x="18838" y="19343"/>
                    <a:pt x="19319" y="10707"/>
                    <a:pt x="19319" y="6398"/>
                  </a:cubicBezTo>
                  <a:cubicBezTo>
                    <a:pt x="19760" y="8636"/>
                    <a:pt x="20678" y="10707"/>
                    <a:pt x="21600" y="10707"/>
                  </a:cubicBezTo>
                  <a:cubicBezTo>
                    <a:pt x="21600" y="8636"/>
                    <a:pt x="20678" y="6398"/>
                    <a:pt x="20237" y="4309"/>
                  </a:cubicBezTo>
                  <a:cubicBezTo>
                    <a:pt x="19760" y="2070"/>
                    <a:pt x="19760" y="0"/>
                    <a:pt x="19319" y="0"/>
                  </a:cubicBezTo>
                  <a:cubicBezTo>
                    <a:pt x="18838" y="2070"/>
                    <a:pt x="18397" y="2070"/>
                    <a:pt x="18397" y="639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5" name="Google Shape;4900;p38"/>
            <p:cNvSpPr/>
            <p:nvPr/>
          </p:nvSpPr>
          <p:spPr>
            <a:xfrm>
              <a:off x="1954485" y="440989"/>
              <a:ext cx="166857" cy="47479"/>
            </a:xfrm>
            <a:custGeom>
              <a:avLst/>
              <a:gdLst/>
              <a:ahLst/>
              <a:cxnLst>
                <a:cxn ang="0">
                  <a:pos x="wd2" y="hd2"/>
                </a:cxn>
                <a:cxn ang="5400000">
                  <a:pos x="wd2" y="hd2"/>
                </a:cxn>
                <a:cxn ang="10800000">
                  <a:pos x="wd2" y="hd2"/>
                </a:cxn>
                <a:cxn ang="16200000">
                  <a:pos x="wd2" y="hd2"/>
                </a:cxn>
              </a:cxnLst>
              <a:rect l="0" t="0" r="r" b="b"/>
              <a:pathLst>
                <a:path w="21600" h="16939" extrusionOk="0">
                  <a:moveTo>
                    <a:pt x="15639" y="8780"/>
                  </a:moveTo>
                  <a:cubicBezTo>
                    <a:pt x="14721" y="8780"/>
                    <a:pt x="14240" y="6250"/>
                    <a:pt x="13322" y="6250"/>
                  </a:cubicBezTo>
                  <a:cubicBezTo>
                    <a:pt x="12400" y="5023"/>
                    <a:pt x="12881" y="8780"/>
                    <a:pt x="12400" y="10094"/>
                  </a:cubicBezTo>
                  <a:cubicBezTo>
                    <a:pt x="11482" y="12636"/>
                    <a:pt x="9642" y="10094"/>
                    <a:pt x="8278" y="12636"/>
                  </a:cubicBezTo>
                  <a:cubicBezTo>
                    <a:pt x="6438" y="13851"/>
                    <a:pt x="5961" y="15166"/>
                    <a:pt x="4121" y="13851"/>
                  </a:cubicBezTo>
                  <a:cubicBezTo>
                    <a:pt x="3199" y="13851"/>
                    <a:pt x="441" y="13851"/>
                    <a:pt x="0" y="15166"/>
                  </a:cubicBezTo>
                  <a:cubicBezTo>
                    <a:pt x="0" y="16393"/>
                    <a:pt x="2758" y="16393"/>
                    <a:pt x="3680" y="16393"/>
                  </a:cubicBezTo>
                  <a:cubicBezTo>
                    <a:pt x="5961" y="17707"/>
                    <a:pt x="6879" y="16393"/>
                    <a:pt x="8719" y="15166"/>
                  </a:cubicBezTo>
                  <a:cubicBezTo>
                    <a:pt x="9642" y="13851"/>
                    <a:pt x="12881" y="16393"/>
                    <a:pt x="13322" y="10094"/>
                  </a:cubicBezTo>
                  <a:cubicBezTo>
                    <a:pt x="16080" y="13851"/>
                    <a:pt x="16080" y="11321"/>
                    <a:pt x="17002" y="5023"/>
                  </a:cubicBezTo>
                  <a:cubicBezTo>
                    <a:pt x="17479" y="2493"/>
                    <a:pt x="17920" y="2493"/>
                    <a:pt x="18842" y="2493"/>
                  </a:cubicBezTo>
                  <a:lnTo>
                    <a:pt x="21600" y="6250"/>
                  </a:lnTo>
                  <a:cubicBezTo>
                    <a:pt x="21600" y="3709"/>
                    <a:pt x="17920" y="-3893"/>
                    <a:pt x="16561" y="2493"/>
                  </a:cubicBezTo>
                  <a:cubicBezTo>
                    <a:pt x="16080" y="5023"/>
                    <a:pt x="16080" y="7564"/>
                    <a:pt x="15639" y="878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6" name="Google Shape;4901;p38"/>
            <p:cNvSpPr/>
            <p:nvPr/>
          </p:nvSpPr>
          <p:spPr>
            <a:xfrm>
              <a:off x="2307033" y="788028"/>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lnTo>
                    <a:pt x="21600" y="21600"/>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7" name="Google Shape;4902;p38"/>
            <p:cNvSpPr/>
            <p:nvPr/>
          </p:nvSpPr>
          <p:spPr>
            <a:xfrm>
              <a:off x="1904720" y="685930"/>
              <a:ext cx="120838" cy="25023"/>
            </a:xfrm>
            <a:custGeom>
              <a:avLst/>
              <a:gdLst/>
              <a:ahLst/>
              <a:cxnLst>
                <a:cxn ang="0">
                  <a:pos x="wd2" y="hd2"/>
                </a:cxn>
                <a:cxn ang="5400000">
                  <a:pos x="wd2" y="hd2"/>
                </a:cxn>
                <a:cxn ang="10800000">
                  <a:pos x="wd2" y="hd2"/>
                </a:cxn>
                <a:cxn ang="16200000">
                  <a:pos x="wd2" y="hd2"/>
                </a:cxn>
              </a:cxnLst>
              <a:rect l="0" t="0" r="r" b="b"/>
              <a:pathLst>
                <a:path w="21600" h="21600" extrusionOk="0">
                  <a:moveTo>
                    <a:pt x="12046" y="9329"/>
                  </a:moveTo>
                  <a:cubicBezTo>
                    <a:pt x="13313" y="9329"/>
                    <a:pt x="13313" y="12271"/>
                    <a:pt x="15245" y="15451"/>
                  </a:cubicBezTo>
                  <a:cubicBezTo>
                    <a:pt x="17786" y="15451"/>
                    <a:pt x="19059" y="9329"/>
                    <a:pt x="20936" y="9329"/>
                  </a:cubicBezTo>
                  <a:cubicBezTo>
                    <a:pt x="20936" y="6122"/>
                    <a:pt x="20936" y="6122"/>
                    <a:pt x="21600" y="3180"/>
                  </a:cubicBezTo>
                  <a:cubicBezTo>
                    <a:pt x="20327" y="3180"/>
                    <a:pt x="19668" y="3180"/>
                    <a:pt x="17786" y="6122"/>
                  </a:cubicBezTo>
                  <a:cubicBezTo>
                    <a:pt x="13977" y="9329"/>
                    <a:pt x="13313" y="0"/>
                    <a:pt x="11437" y="0"/>
                  </a:cubicBezTo>
                  <a:cubicBezTo>
                    <a:pt x="10163" y="0"/>
                    <a:pt x="10163" y="15451"/>
                    <a:pt x="6964" y="9329"/>
                  </a:cubicBezTo>
                  <a:cubicBezTo>
                    <a:pt x="6355" y="9329"/>
                    <a:pt x="5691" y="3180"/>
                    <a:pt x="4423" y="6122"/>
                  </a:cubicBezTo>
                  <a:cubicBezTo>
                    <a:pt x="3150" y="6122"/>
                    <a:pt x="3150" y="12271"/>
                    <a:pt x="3150" y="15451"/>
                  </a:cubicBezTo>
                  <a:lnTo>
                    <a:pt x="0" y="15451"/>
                  </a:lnTo>
                  <a:lnTo>
                    <a:pt x="2541" y="21600"/>
                  </a:lnTo>
                  <a:cubicBezTo>
                    <a:pt x="3814" y="21600"/>
                    <a:pt x="5082" y="21600"/>
                    <a:pt x="5082" y="12271"/>
                  </a:cubicBezTo>
                  <a:cubicBezTo>
                    <a:pt x="6355" y="15451"/>
                    <a:pt x="6964" y="21600"/>
                    <a:pt x="8896" y="18393"/>
                  </a:cubicBezTo>
                  <a:cubicBezTo>
                    <a:pt x="10163" y="18393"/>
                    <a:pt x="10773" y="15451"/>
                    <a:pt x="12046" y="932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8" name="Google Shape;4903;p38"/>
            <p:cNvSpPr/>
            <p:nvPr/>
          </p:nvSpPr>
          <p:spPr>
            <a:xfrm>
              <a:off x="1613316" y="578087"/>
              <a:ext cx="120837" cy="51596"/>
            </a:xfrm>
            <a:custGeom>
              <a:avLst/>
              <a:gdLst/>
              <a:ahLst/>
              <a:cxnLst>
                <a:cxn ang="0">
                  <a:pos x="wd2" y="hd2"/>
                </a:cxn>
                <a:cxn ang="5400000">
                  <a:pos x="wd2" y="hd2"/>
                </a:cxn>
                <a:cxn ang="10800000">
                  <a:pos x="wd2" y="hd2"/>
                </a:cxn>
                <a:cxn ang="16200000">
                  <a:pos x="wd2" y="hd2"/>
                </a:cxn>
              </a:cxnLst>
              <a:rect l="0" t="0" r="r" b="b"/>
              <a:pathLst>
                <a:path w="21600" h="19601" extrusionOk="0">
                  <a:moveTo>
                    <a:pt x="1882" y="7275"/>
                  </a:moveTo>
                  <a:cubicBezTo>
                    <a:pt x="615" y="5864"/>
                    <a:pt x="1273" y="1875"/>
                    <a:pt x="1273" y="464"/>
                  </a:cubicBezTo>
                  <a:cubicBezTo>
                    <a:pt x="615" y="-831"/>
                    <a:pt x="0" y="464"/>
                    <a:pt x="0" y="5864"/>
                  </a:cubicBezTo>
                  <a:cubicBezTo>
                    <a:pt x="615" y="15369"/>
                    <a:pt x="4423" y="8569"/>
                    <a:pt x="5082" y="7275"/>
                  </a:cubicBezTo>
                  <a:cubicBezTo>
                    <a:pt x="5082" y="8569"/>
                    <a:pt x="5082" y="8569"/>
                    <a:pt x="5696" y="9969"/>
                  </a:cubicBezTo>
                  <a:cubicBezTo>
                    <a:pt x="6964" y="12675"/>
                    <a:pt x="8896" y="11264"/>
                    <a:pt x="10163" y="11264"/>
                  </a:cubicBezTo>
                  <a:cubicBezTo>
                    <a:pt x="10163" y="16664"/>
                    <a:pt x="13319" y="15369"/>
                    <a:pt x="15251" y="15369"/>
                  </a:cubicBezTo>
                  <a:cubicBezTo>
                    <a:pt x="17127" y="15369"/>
                    <a:pt x="20941" y="20769"/>
                    <a:pt x="21600" y="19369"/>
                  </a:cubicBezTo>
                  <a:cubicBezTo>
                    <a:pt x="21600" y="18075"/>
                    <a:pt x="17791" y="13969"/>
                    <a:pt x="17127" y="12675"/>
                  </a:cubicBezTo>
                  <a:cubicBezTo>
                    <a:pt x="15251" y="11264"/>
                    <a:pt x="12704" y="12675"/>
                    <a:pt x="11437" y="11264"/>
                  </a:cubicBezTo>
                  <a:cubicBezTo>
                    <a:pt x="12704" y="3169"/>
                    <a:pt x="6964" y="11264"/>
                    <a:pt x="6355" y="7275"/>
                  </a:cubicBezTo>
                  <a:lnTo>
                    <a:pt x="6355" y="5864"/>
                  </a:lnTo>
                  <a:cubicBezTo>
                    <a:pt x="6964" y="3169"/>
                    <a:pt x="5696" y="1875"/>
                    <a:pt x="5082" y="3169"/>
                  </a:cubicBezTo>
                  <a:cubicBezTo>
                    <a:pt x="3814" y="4569"/>
                    <a:pt x="3155" y="7275"/>
                    <a:pt x="1882" y="7275"/>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09" name="Google Shape;4904;p38"/>
            <p:cNvSpPr/>
            <p:nvPr/>
          </p:nvSpPr>
          <p:spPr>
            <a:xfrm>
              <a:off x="1815752" y="607737"/>
              <a:ext cx="142143" cy="35553"/>
            </a:xfrm>
            <a:custGeom>
              <a:avLst/>
              <a:gdLst/>
              <a:ahLst/>
              <a:cxnLst>
                <a:cxn ang="0">
                  <a:pos x="wd2" y="hd2"/>
                </a:cxn>
                <a:cxn ang="5400000">
                  <a:pos x="wd2" y="hd2"/>
                </a:cxn>
                <a:cxn ang="10800000">
                  <a:pos x="wd2" y="hd2"/>
                </a:cxn>
                <a:cxn ang="16200000">
                  <a:pos x="wd2" y="hd2"/>
                </a:cxn>
              </a:cxnLst>
              <a:rect l="0" t="0" r="r" b="b"/>
              <a:pathLst>
                <a:path w="21600" h="19711" extrusionOk="0">
                  <a:moveTo>
                    <a:pt x="0" y="11830"/>
                  </a:moveTo>
                  <a:cubicBezTo>
                    <a:pt x="0" y="15762"/>
                    <a:pt x="2720" y="19711"/>
                    <a:pt x="3238" y="19711"/>
                  </a:cubicBezTo>
                  <a:cubicBezTo>
                    <a:pt x="4880" y="17822"/>
                    <a:pt x="4880" y="11830"/>
                    <a:pt x="5962" y="7881"/>
                  </a:cubicBezTo>
                  <a:cubicBezTo>
                    <a:pt x="7558" y="7881"/>
                    <a:pt x="7558" y="9941"/>
                    <a:pt x="9718" y="9941"/>
                  </a:cubicBezTo>
                  <a:cubicBezTo>
                    <a:pt x="12960" y="5992"/>
                    <a:pt x="13520" y="3949"/>
                    <a:pt x="17840" y="3949"/>
                  </a:cubicBezTo>
                  <a:lnTo>
                    <a:pt x="20518" y="3949"/>
                  </a:lnTo>
                  <a:cubicBezTo>
                    <a:pt x="21082" y="3949"/>
                    <a:pt x="21600" y="3949"/>
                    <a:pt x="21600" y="2060"/>
                  </a:cubicBezTo>
                  <a:cubicBezTo>
                    <a:pt x="20000" y="0"/>
                    <a:pt x="16762" y="0"/>
                    <a:pt x="15680" y="0"/>
                  </a:cubicBezTo>
                  <a:cubicBezTo>
                    <a:pt x="11360" y="0"/>
                    <a:pt x="9718" y="5992"/>
                    <a:pt x="7040" y="3949"/>
                  </a:cubicBezTo>
                  <a:cubicBezTo>
                    <a:pt x="3238" y="-1889"/>
                    <a:pt x="4880" y="13873"/>
                    <a:pt x="3238" y="15762"/>
                  </a:cubicBezTo>
                  <a:cubicBezTo>
                    <a:pt x="2160" y="15762"/>
                    <a:pt x="1078" y="13873"/>
                    <a:pt x="0" y="1183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0" name="Google Shape;4905;p38"/>
            <p:cNvSpPr/>
            <p:nvPr/>
          </p:nvSpPr>
          <p:spPr>
            <a:xfrm>
              <a:off x="2226447" y="830670"/>
              <a:ext cx="26536" cy="12702"/>
            </a:xfrm>
            <a:custGeom>
              <a:avLst/>
              <a:gdLst/>
              <a:ahLst/>
              <a:cxnLst>
                <a:cxn ang="0">
                  <a:pos x="wd2" y="hd2"/>
                </a:cxn>
                <a:cxn ang="5400000">
                  <a:pos x="wd2" y="hd2"/>
                </a:cxn>
                <a:cxn ang="10800000">
                  <a:pos x="wd2" y="hd2"/>
                </a:cxn>
                <a:cxn ang="16200000">
                  <a:pos x="wd2" y="hd2"/>
                </a:cxn>
              </a:cxnLst>
              <a:rect l="0" t="0" r="r" b="b"/>
              <a:pathLst>
                <a:path w="20162" h="21600" extrusionOk="0">
                  <a:moveTo>
                    <a:pt x="20162" y="21600"/>
                  </a:moveTo>
                  <a:lnTo>
                    <a:pt x="20162" y="14610"/>
                  </a:lnTo>
                  <a:cubicBezTo>
                    <a:pt x="14750" y="6990"/>
                    <a:pt x="3950" y="0"/>
                    <a:pt x="1151" y="0"/>
                  </a:cubicBezTo>
                  <a:cubicBezTo>
                    <a:pt x="1151" y="6990"/>
                    <a:pt x="-1438" y="0"/>
                    <a:pt x="1151" y="6990"/>
                  </a:cubicBezTo>
                  <a:lnTo>
                    <a:pt x="6563" y="14610"/>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1" name="Google Shape;4906;p38"/>
            <p:cNvSpPr/>
            <p:nvPr/>
          </p:nvSpPr>
          <p:spPr>
            <a:xfrm>
              <a:off x="2304373" y="679718"/>
              <a:ext cx="12702" cy="12702"/>
            </a:xfrm>
            <a:custGeom>
              <a:avLst/>
              <a:gdLst/>
              <a:ahLst/>
              <a:cxnLst>
                <a:cxn ang="0">
                  <a:pos x="wd2" y="hd2"/>
                </a:cxn>
                <a:cxn ang="5400000">
                  <a:pos x="wd2" y="hd2"/>
                </a:cxn>
                <a:cxn ang="10800000">
                  <a:pos x="wd2" y="hd2"/>
                </a:cxn>
                <a:cxn ang="16200000">
                  <a:pos x="wd2" y="hd2"/>
                </a:cxn>
              </a:cxnLst>
              <a:rect l="0" t="0" r="r" b="b"/>
              <a:pathLst>
                <a:path w="15366" h="21600" extrusionOk="0">
                  <a:moveTo>
                    <a:pt x="4987" y="0"/>
                  </a:moveTo>
                  <a:cubicBezTo>
                    <a:pt x="-6234" y="10379"/>
                    <a:pt x="4987" y="21600"/>
                    <a:pt x="4987" y="21600"/>
                  </a:cubicBezTo>
                  <a:lnTo>
                    <a:pt x="15366" y="21600"/>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2" name="Google Shape;4907;p38"/>
            <p:cNvSpPr/>
            <p:nvPr/>
          </p:nvSpPr>
          <p:spPr>
            <a:xfrm>
              <a:off x="2146360" y="682523"/>
              <a:ext cx="102939" cy="71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15" y="21600"/>
                    <a:pt x="1495" y="21600"/>
                    <a:pt x="1495" y="20471"/>
                  </a:cubicBezTo>
                  <a:cubicBezTo>
                    <a:pt x="3698" y="19435"/>
                    <a:pt x="8948" y="13996"/>
                    <a:pt x="11158" y="11831"/>
                  </a:cubicBezTo>
                  <a:cubicBezTo>
                    <a:pt x="12646" y="9676"/>
                    <a:pt x="14913" y="8640"/>
                    <a:pt x="16408" y="6475"/>
                  </a:cubicBezTo>
                  <a:cubicBezTo>
                    <a:pt x="17896" y="5356"/>
                    <a:pt x="20105" y="3191"/>
                    <a:pt x="21600" y="0"/>
                  </a:cubicBezTo>
                  <a:cubicBezTo>
                    <a:pt x="20878" y="0"/>
                    <a:pt x="19390" y="1036"/>
                    <a:pt x="18617" y="2155"/>
                  </a:cubicBezTo>
                  <a:cubicBezTo>
                    <a:pt x="16408" y="4320"/>
                    <a:pt x="12646" y="7511"/>
                    <a:pt x="10442" y="9676"/>
                  </a:cubicBezTo>
                  <a:cubicBezTo>
                    <a:pt x="8948" y="10795"/>
                    <a:pt x="715" y="18316"/>
                    <a:pt x="0"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3" name="Google Shape;4908;p38"/>
            <p:cNvSpPr/>
            <p:nvPr/>
          </p:nvSpPr>
          <p:spPr>
            <a:xfrm>
              <a:off x="2287745" y="693022"/>
              <a:ext cx="25502" cy="78195"/>
            </a:xfrm>
            <a:custGeom>
              <a:avLst/>
              <a:gdLst/>
              <a:ahLst/>
              <a:cxnLst>
                <a:cxn ang="0">
                  <a:pos x="wd2" y="hd2"/>
                </a:cxn>
                <a:cxn ang="5400000">
                  <a:pos x="wd2" y="hd2"/>
                </a:cxn>
                <a:cxn ang="10800000">
                  <a:pos x="wd2" y="hd2"/>
                </a:cxn>
                <a:cxn ang="16200000">
                  <a:pos x="wd2" y="hd2"/>
                </a:cxn>
              </a:cxnLst>
              <a:rect l="0" t="0" r="r" b="b"/>
              <a:pathLst>
                <a:path w="19375" h="21600" extrusionOk="0">
                  <a:moveTo>
                    <a:pt x="574" y="21600"/>
                  </a:moveTo>
                  <a:cubicBezTo>
                    <a:pt x="3187" y="21600"/>
                    <a:pt x="5986" y="20659"/>
                    <a:pt x="8575" y="19633"/>
                  </a:cubicBezTo>
                  <a:cubicBezTo>
                    <a:pt x="11374" y="17673"/>
                    <a:pt x="19375" y="16732"/>
                    <a:pt x="19375" y="10838"/>
                  </a:cubicBezTo>
                  <a:cubicBezTo>
                    <a:pt x="19375" y="9820"/>
                    <a:pt x="13987" y="1026"/>
                    <a:pt x="8575" y="0"/>
                  </a:cubicBezTo>
                  <a:cubicBezTo>
                    <a:pt x="5986" y="1967"/>
                    <a:pt x="8575" y="3927"/>
                    <a:pt x="8575" y="5894"/>
                  </a:cubicBezTo>
                  <a:cubicBezTo>
                    <a:pt x="11374" y="9820"/>
                    <a:pt x="16786" y="13747"/>
                    <a:pt x="8575" y="16732"/>
                  </a:cubicBezTo>
                  <a:cubicBezTo>
                    <a:pt x="5986" y="17673"/>
                    <a:pt x="-2225" y="20659"/>
                    <a:pt x="574"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4" name="Google Shape;4909;p38"/>
            <p:cNvSpPr/>
            <p:nvPr/>
          </p:nvSpPr>
          <p:spPr>
            <a:xfrm>
              <a:off x="2114248" y="657502"/>
              <a:ext cx="25022" cy="26426"/>
            </a:xfrm>
            <a:custGeom>
              <a:avLst/>
              <a:gdLst/>
              <a:ahLst/>
              <a:cxnLst>
                <a:cxn ang="0">
                  <a:pos x="wd2" y="hd2"/>
                </a:cxn>
                <a:cxn ang="5400000">
                  <a:pos x="wd2" y="hd2"/>
                </a:cxn>
                <a:cxn ang="10800000">
                  <a:pos x="wd2" y="hd2"/>
                </a:cxn>
                <a:cxn ang="16200000">
                  <a:pos x="wd2" y="hd2"/>
                </a:cxn>
              </a:cxnLst>
              <a:rect l="0" t="0" r="r" b="b"/>
              <a:pathLst>
                <a:path w="21600" h="20078" extrusionOk="0">
                  <a:moveTo>
                    <a:pt x="0" y="19011"/>
                  </a:moveTo>
                  <a:cubicBezTo>
                    <a:pt x="6122" y="21600"/>
                    <a:pt x="9329" y="19011"/>
                    <a:pt x="15451" y="16188"/>
                  </a:cubicBezTo>
                  <a:cubicBezTo>
                    <a:pt x="18393" y="13599"/>
                    <a:pt x="21600" y="5388"/>
                    <a:pt x="21600" y="0"/>
                  </a:cubicBezTo>
                  <a:cubicBezTo>
                    <a:pt x="18393" y="0"/>
                    <a:pt x="12271" y="8211"/>
                    <a:pt x="9329" y="10800"/>
                  </a:cubicBezTo>
                  <a:cubicBezTo>
                    <a:pt x="6122" y="13599"/>
                    <a:pt x="3180" y="13599"/>
                    <a:pt x="0" y="1359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5" name="Google Shape;4910;p38"/>
            <p:cNvSpPr/>
            <p:nvPr/>
          </p:nvSpPr>
          <p:spPr>
            <a:xfrm>
              <a:off x="2146360" y="696737"/>
              <a:ext cx="46624" cy="35522"/>
            </a:xfrm>
            <a:custGeom>
              <a:avLst/>
              <a:gdLst/>
              <a:ahLst/>
              <a:cxnLst>
                <a:cxn ang="0">
                  <a:pos x="wd2" y="hd2"/>
                </a:cxn>
                <a:cxn ang="5400000">
                  <a:pos x="wd2" y="hd2"/>
                </a:cxn>
                <a:cxn ang="10800000">
                  <a:pos x="wd2" y="hd2"/>
                </a:cxn>
                <a:cxn ang="16200000">
                  <a:pos x="wd2" y="hd2"/>
                </a:cxn>
              </a:cxnLst>
              <a:rect l="0" t="0" r="r" b="b"/>
              <a:pathLst>
                <a:path w="17712" h="21600" extrusionOk="0">
                  <a:moveTo>
                    <a:pt x="16200" y="0"/>
                  </a:moveTo>
                  <a:cubicBezTo>
                    <a:pt x="13506" y="0"/>
                    <a:pt x="5400" y="10716"/>
                    <a:pt x="2706" y="15029"/>
                  </a:cubicBezTo>
                  <a:cubicBezTo>
                    <a:pt x="2706" y="15029"/>
                    <a:pt x="0" y="17287"/>
                    <a:pt x="0" y="19360"/>
                  </a:cubicBezTo>
                  <a:cubicBezTo>
                    <a:pt x="0" y="19360"/>
                    <a:pt x="0" y="21600"/>
                    <a:pt x="1295" y="21600"/>
                  </a:cubicBezTo>
                  <a:cubicBezTo>
                    <a:pt x="2706" y="21600"/>
                    <a:pt x="8106" y="12956"/>
                    <a:pt x="10800" y="10716"/>
                  </a:cubicBezTo>
                  <a:cubicBezTo>
                    <a:pt x="10800" y="10716"/>
                    <a:pt x="21600" y="0"/>
                    <a:pt x="1620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6" name="Google Shape;4911;p38"/>
            <p:cNvSpPr/>
            <p:nvPr/>
          </p:nvSpPr>
          <p:spPr>
            <a:xfrm>
              <a:off x="2220869" y="758728"/>
              <a:ext cx="39647" cy="35342"/>
            </a:xfrm>
            <a:custGeom>
              <a:avLst/>
              <a:gdLst/>
              <a:ahLst/>
              <a:cxnLst>
                <a:cxn ang="0">
                  <a:pos x="wd2" y="hd2"/>
                </a:cxn>
                <a:cxn ang="5400000">
                  <a:pos x="wd2" y="hd2"/>
                </a:cxn>
                <a:cxn ang="10800000">
                  <a:pos x="wd2" y="hd2"/>
                </a:cxn>
                <a:cxn ang="16200000">
                  <a:pos x="wd2" y="hd2"/>
                </a:cxn>
              </a:cxnLst>
              <a:rect l="0" t="0" r="r" b="b"/>
              <a:pathLst>
                <a:path w="20082" h="17900" extrusionOk="0">
                  <a:moveTo>
                    <a:pt x="0" y="17117"/>
                  </a:moveTo>
                  <a:cubicBezTo>
                    <a:pt x="1866" y="18999"/>
                    <a:pt x="3592" y="17117"/>
                    <a:pt x="5458" y="15391"/>
                  </a:cubicBezTo>
                  <a:cubicBezTo>
                    <a:pt x="7200" y="13525"/>
                    <a:pt x="9066" y="11799"/>
                    <a:pt x="10792" y="11799"/>
                  </a:cubicBezTo>
                  <a:cubicBezTo>
                    <a:pt x="12658" y="9917"/>
                    <a:pt x="21600" y="2717"/>
                    <a:pt x="19858" y="991"/>
                  </a:cubicBezTo>
                  <a:cubicBezTo>
                    <a:pt x="19858" y="-2601"/>
                    <a:pt x="12658" y="4599"/>
                    <a:pt x="9066" y="6325"/>
                  </a:cubicBezTo>
                  <a:cubicBezTo>
                    <a:pt x="7200" y="8191"/>
                    <a:pt x="0" y="13525"/>
                    <a:pt x="0" y="1711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7" name="Google Shape;4912;p38"/>
            <p:cNvSpPr/>
            <p:nvPr/>
          </p:nvSpPr>
          <p:spPr>
            <a:xfrm>
              <a:off x="1891361" y="561356"/>
              <a:ext cx="52320" cy="19502"/>
            </a:xfrm>
            <a:custGeom>
              <a:avLst/>
              <a:gdLst/>
              <a:ahLst/>
              <a:cxnLst>
                <a:cxn ang="0">
                  <a:pos x="wd2" y="hd2"/>
                </a:cxn>
                <a:cxn ang="5400000">
                  <a:pos x="wd2" y="hd2"/>
                </a:cxn>
                <a:cxn ang="10800000">
                  <a:pos x="wd2" y="hd2"/>
                </a:cxn>
                <a:cxn ang="16200000">
                  <a:pos x="wd2" y="hd2"/>
                </a:cxn>
              </a:cxnLst>
              <a:rect l="0" t="0" r="r" b="b"/>
              <a:pathLst>
                <a:path w="19875" h="14816" extrusionOk="0">
                  <a:moveTo>
                    <a:pt x="19875" y="2841"/>
                  </a:moveTo>
                  <a:cubicBezTo>
                    <a:pt x="14475" y="-5137"/>
                    <a:pt x="6369" y="5663"/>
                    <a:pt x="2380" y="11051"/>
                  </a:cubicBezTo>
                  <a:cubicBezTo>
                    <a:pt x="-1725" y="13641"/>
                    <a:pt x="-325" y="16463"/>
                    <a:pt x="5075" y="13641"/>
                  </a:cubicBezTo>
                  <a:cubicBezTo>
                    <a:pt x="9075" y="11051"/>
                    <a:pt x="11769" y="8252"/>
                    <a:pt x="15875" y="5663"/>
                  </a:cubicBezTo>
                  <a:cubicBezTo>
                    <a:pt x="17169" y="5663"/>
                    <a:pt x="19875" y="8252"/>
                    <a:pt x="19875" y="284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8" name="Google Shape;4913;p38"/>
            <p:cNvSpPr/>
            <p:nvPr/>
          </p:nvSpPr>
          <p:spPr>
            <a:xfrm>
              <a:off x="2214137" y="742787"/>
              <a:ext cx="40361" cy="35771"/>
            </a:xfrm>
            <a:custGeom>
              <a:avLst/>
              <a:gdLst/>
              <a:ahLst/>
              <a:cxnLst>
                <a:cxn ang="0">
                  <a:pos x="wd2" y="hd2"/>
                </a:cxn>
                <a:cxn ang="5400000">
                  <a:pos x="wd2" y="hd2"/>
                </a:cxn>
                <a:cxn ang="10800000">
                  <a:pos x="wd2" y="hd2"/>
                </a:cxn>
                <a:cxn ang="16200000">
                  <a:pos x="wd2" y="hd2"/>
                </a:cxn>
              </a:cxnLst>
              <a:rect l="0" t="0" r="r" b="b"/>
              <a:pathLst>
                <a:path w="16394" h="19692" extrusionOk="0">
                  <a:moveTo>
                    <a:pt x="15779" y="0"/>
                  </a:moveTo>
                  <a:cubicBezTo>
                    <a:pt x="10005" y="0"/>
                    <a:pt x="-4437" y="21600"/>
                    <a:pt x="1337" y="19555"/>
                  </a:cubicBezTo>
                  <a:cubicBezTo>
                    <a:pt x="2734" y="19555"/>
                    <a:pt x="4230" y="15651"/>
                    <a:pt x="5615" y="15651"/>
                  </a:cubicBezTo>
                  <a:lnTo>
                    <a:pt x="15779" y="3904"/>
                  </a:lnTo>
                  <a:cubicBezTo>
                    <a:pt x="17163" y="2028"/>
                    <a:pt x="15779" y="0"/>
                    <a:pt x="15779"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19" name="Google Shape;4914;p38"/>
            <p:cNvSpPr/>
            <p:nvPr/>
          </p:nvSpPr>
          <p:spPr>
            <a:xfrm>
              <a:off x="2210339" y="706312"/>
              <a:ext cx="43313" cy="27460"/>
            </a:xfrm>
            <a:custGeom>
              <a:avLst/>
              <a:gdLst/>
              <a:ahLst/>
              <a:cxnLst>
                <a:cxn ang="0">
                  <a:pos x="wd2" y="hd2"/>
                </a:cxn>
                <a:cxn ang="5400000">
                  <a:pos x="wd2" y="hd2"/>
                </a:cxn>
                <a:cxn ang="10800000">
                  <a:pos x="wd2" y="hd2"/>
                </a:cxn>
                <a:cxn ang="16200000">
                  <a:pos x="wd2" y="hd2"/>
                </a:cxn>
              </a:cxnLst>
              <a:rect l="0" t="0" r="r" b="b"/>
              <a:pathLst>
                <a:path w="20316" h="18630" extrusionOk="0">
                  <a:moveTo>
                    <a:pt x="0" y="17602"/>
                  </a:moveTo>
                  <a:cubicBezTo>
                    <a:pt x="1598" y="19914"/>
                    <a:pt x="3326" y="17602"/>
                    <a:pt x="4939" y="17602"/>
                  </a:cubicBezTo>
                  <a:lnTo>
                    <a:pt x="14933" y="7958"/>
                  </a:lnTo>
                  <a:cubicBezTo>
                    <a:pt x="16661" y="5458"/>
                    <a:pt x="21600" y="3146"/>
                    <a:pt x="20002" y="626"/>
                  </a:cubicBezTo>
                  <a:cubicBezTo>
                    <a:pt x="18274" y="-1686"/>
                    <a:pt x="13334" y="3146"/>
                    <a:pt x="11606" y="3146"/>
                  </a:cubicBezTo>
                  <a:cubicBezTo>
                    <a:pt x="8266" y="7958"/>
                    <a:pt x="0" y="12790"/>
                    <a:pt x="0" y="1760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0" name="Google Shape;4915;p38"/>
            <p:cNvSpPr/>
            <p:nvPr/>
          </p:nvSpPr>
          <p:spPr>
            <a:xfrm>
              <a:off x="2139268" y="693022"/>
              <a:ext cx="31838" cy="2502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288" y="0"/>
                    <a:pt x="19288" y="0"/>
                    <a:pt x="16768" y="3207"/>
                  </a:cubicBezTo>
                  <a:cubicBezTo>
                    <a:pt x="14456" y="3207"/>
                    <a:pt x="11956" y="3207"/>
                    <a:pt x="9644" y="6149"/>
                  </a:cubicBezTo>
                  <a:cubicBezTo>
                    <a:pt x="4812" y="9329"/>
                    <a:pt x="2312" y="15478"/>
                    <a:pt x="0" y="18420"/>
                  </a:cubicBezTo>
                  <a:cubicBezTo>
                    <a:pt x="2312" y="18420"/>
                    <a:pt x="2312" y="21600"/>
                    <a:pt x="2312" y="21600"/>
                  </a:cubicBezTo>
                  <a:cubicBezTo>
                    <a:pt x="2312" y="21600"/>
                    <a:pt x="4812" y="21600"/>
                    <a:pt x="7124" y="18420"/>
                  </a:cubicBezTo>
                  <a:cubicBezTo>
                    <a:pt x="11956" y="12271"/>
                    <a:pt x="21600" y="6149"/>
                    <a:pt x="21600" y="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1" name="Google Shape;4916;p38"/>
            <p:cNvSpPr/>
            <p:nvPr/>
          </p:nvSpPr>
          <p:spPr>
            <a:xfrm>
              <a:off x="2203216" y="673975"/>
              <a:ext cx="31869" cy="24694"/>
            </a:xfrm>
            <a:custGeom>
              <a:avLst/>
              <a:gdLst/>
              <a:ahLst/>
              <a:cxnLst>
                <a:cxn ang="0">
                  <a:pos x="wd2" y="hd2"/>
                </a:cxn>
                <a:cxn ang="5400000">
                  <a:pos x="wd2" y="hd2"/>
                </a:cxn>
                <a:cxn ang="10800000">
                  <a:pos x="wd2" y="hd2"/>
                </a:cxn>
                <a:cxn ang="16200000">
                  <a:pos x="wd2" y="hd2"/>
                </a:cxn>
              </a:cxnLst>
              <a:rect l="0" t="0" r="r" b="b"/>
              <a:pathLst>
                <a:path w="21600" h="15015" extrusionOk="0">
                  <a:moveTo>
                    <a:pt x="21600" y="867"/>
                  </a:moveTo>
                  <a:cubicBezTo>
                    <a:pt x="16772" y="-3446"/>
                    <a:pt x="0" y="9510"/>
                    <a:pt x="0" y="13841"/>
                  </a:cubicBezTo>
                  <a:cubicBezTo>
                    <a:pt x="2310" y="18154"/>
                    <a:pt x="11965" y="9510"/>
                    <a:pt x="16772" y="5198"/>
                  </a:cubicBezTo>
                  <a:cubicBezTo>
                    <a:pt x="19269" y="5198"/>
                    <a:pt x="21600" y="2939"/>
                    <a:pt x="21600" y="86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2" name="Google Shape;4917;p38"/>
            <p:cNvSpPr/>
            <p:nvPr/>
          </p:nvSpPr>
          <p:spPr>
            <a:xfrm>
              <a:off x="2211974" y="730619"/>
              <a:ext cx="30203" cy="22630"/>
            </a:xfrm>
            <a:custGeom>
              <a:avLst/>
              <a:gdLst/>
              <a:ahLst/>
              <a:cxnLst>
                <a:cxn ang="0">
                  <a:pos x="wd2" y="hd2"/>
                </a:cxn>
                <a:cxn ang="5400000">
                  <a:pos x="wd2" y="hd2"/>
                </a:cxn>
                <a:cxn ang="10800000">
                  <a:pos x="wd2" y="hd2"/>
                </a:cxn>
                <a:cxn ang="16200000">
                  <a:pos x="wd2" y="hd2"/>
                </a:cxn>
              </a:cxnLst>
              <a:rect l="0" t="0" r="r" b="b"/>
              <a:pathLst>
                <a:path w="15298" h="17193" extrusionOk="0">
                  <a:moveTo>
                    <a:pt x="15298" y="1244"/>
                  </a:moveTo>
                  <a:cubicBezTo>
                    <a:pt x="13572" y="-1555"/>
                    <a:pt x="13572" y="1244"/>
                    <a:pt x="11706" y="1244"/>
                  </a:cubicBezTo>
                  <a:cubicBezTo>
                    <a:pt x="-6302" y="17456"/>
                    <a:pt x="898" y="20045"/>
                    <a:pt x="4506" y="14633"/>
                  </a:cubicBezTo>
                  <a:cubicBezTo>
                    <a:pt x="8098" y="12044"/>
                    <a:pt x="15298" y="6656"/>
                    <a:pt x="15298" y="1244"/>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3" name="Google Shape;4918;p38"/>
            <p:cNvSpPr/>
            <p:nvPr/>
          </p:nvSpPr>
          <p:spPr>
            <a:xfrm>
              <a:off x="2252981" y="613934"/>
              <a:ext cx="30797" cy="13249"/>
            </a:xfrm>
            <a:custGeom>
              <a:avLst/>
              <a:gdLst/>
              <a:ahLst/>
              <a:cxnLst>
                <a:cxn ang="0">
                  <a:pos x="wd2" y="hd2"/>
                </a:cxn>
                <a:cxn ang="5400000">
                  <a:pos x="wd2" y="hd2"/>
                </a:cxn>
                <a:cxn ang="10800000">
                  <a:pos x="wd2" y="hd2"/>
                </a:cxn>
                <a:cxn ang="16200000">
                  <a:pos x="wd2" y="hd2"/>
                </a:cxn>
              </a:cxnLst>
              <a:rect l="0" t="0" r="r" b="b"/>
              <a:pathLst>
                <a:path w="18727" h="16238" extrusionOk="0">
                  <a:moveTo>
                    <a:pt x="0" y="5651"/>
                  </a:moveTo>
                  <a:cubicBezTo>
                    <a:pt x="0" y="9828"/>
                    <a:pt x="2072" y="9828"/>
                    <a:pt x="4313" y="14381"/>
                  </a:cubicBezTo>
                  <a:cubicBezTo>
                    <a:pt x="8644" y="14381"/>
                    <a:pt x="10716" y="18558"/>
                    <a:pt x="12956" y="14381"/>
                  </a:cubicBezTo>
                  <a:cubicBezTo>
                    <a:pt x="15047" y="9828"/>
                    <a:pt x="21600" y="1135"/>
                    <a:pt x="17287" y="1135"/>
                  </a:cubicBezTo>
                  <a:cubicBezTo>
                    <a:pt x="15047" y="-3042"/>
                    <a:pt x="10716" y="5651"/>
                    <a:pt x="8644" y="5651"/>
                  </a:cubicBezTo>
                  <a:cubicBezTo>
                    <a:pt x="4313" y="5651"/>
                    <a:pt x="2072" y="1135"/>
                    <a:pt x="0" y="565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4" name="Google Shape;4919;p38"/>
            <p:cNvSpPr/>
            <p:nvPr/>
          </p:nvSpPr>
          <p:spPr>
            <a:xfrm>
              <a:off x="1687825" y="642486"/>
              <a:ext cx="537237" cy="637032"/>
            </a:xfrm>
            <a:custGeom>
              <a:avLst/>
              <a:gdLst/>
              <a:ahLst/>
              <a:cxnLst>
                <a:cxn ang="0">
                  <a:pos x="wd2" y="hd2"/>
                </a:cxn>
                <a:cxn ang="5400000">
                  <a:pos x="wd2" y="hd2"/>
                </a:cxn>
                <a:cxn ang="10800000">
                  <a:pos x="wd2" y="hd2"/>
                </a:cxn>
                <a:cxn ang="16200000">
                  <a:pos x="wd2" y="hd2"/>
                </a:cxn>
              </a:cxnLst>
              <a:rect l="0" t="0" r="r" b="b"/>
              <a:pathLst>
                <a:path w="21484" h="21275" extrusionOk="0">
                  <a:moveTo>
                    <a:pt x="19610" y="10233"/>
                  </a:moveTo>
                  <a:cubicBezTo>
                    <a:pt x="20327" y="12018"/>
                    <a:pt x="20895" y="13793"/>
                    <a:pt x="20747" y="14506"/>
                  </a:cubicBezTo>
                  <a:lnTo>
                    <a:pt x="20747" y="14629"/>
                  </a:lnTo>
                  <a:cubicBezTo>
                    <a:pt x="19895" y="14391"/>
                    <a:pt x="17485" y="13557"/>
                    <a:pt x="14926" y="12607"/>
                  </a:cubicBezTo>
                  <a:lnTo>
                    <a:pt x="14926" y="13082"/>
                  </a:lnTo>
                  <a:cubicBezTo>
                    <a:pt x="17485" y="14031"/>
                    <a:pt x="19758" y="14743"/>
                    <a:pt x="20610" y="14981"/>
                  </a:cubicBezTo>
                  <a:cubicBezTo>
                    <a:pt x="20463" y="15104"/>
                    <a:pt x="20463" y="15341"/>
                    <a:pt x="20327" y="15455"/>
                  </a:cubicBezTo>
                  <a:lnTo>
                    <a:pt x="20178" y="15578"/>
                  </a:lnTo>
                  <a:cubicBezTo>
                    <a:pt x="20042" y="15930"/>
                    <a:pt x="19758" y="16167"/>
                    <a:pt x="19474" y="16528"/>
                  </a:cubicBezTo>
                  <a:cubicBezTo>
                    <a:pt x="19474" y="16405"/>
                    <a:pt x="19326" y="16291"/>
                    <a:pt x="19326" y="16291"/>
                  </a:cubicBezTo>
                  <a:cubicBezTo>
                    <a:pt x="19190" y="15218"/>
                    <a:pt x="16199" y="13680"/>
                    <a:pt x="15916" y="13557"/>
                  </a:cubicBezTo>
                  <a:cubicBezTo>
                    <a:pt x="15631" y="13319"/>
                    <a:pt x="15211" y="13319"/>
                    <a:pt x="14926" y="13319"/>
                  </a:cubicBezTo>
                  <a:lnTo>
                    <a:pt x="14926" y="13916"/>
                  </a:lnTo>
                  <a:cubicBezTo>
                    <a:pt x="15063" y="13916"/>
                    <a:pt x="15347" y="13916"/>
                    <a:pt x="15495" y="14031"/>
                  </a:cubicBezTo>
                  <a:cubicBezTo>
                    <a:pt x="15495" y="14031"/>
                    <a:pt x="18622" y="15578"/>
                    <a:pt x="18758" y="16291"/>
                  </a:cubicBezTo>
                  <a:lnTo>
                    <a:pt x="18758" y="17477"/>
                  </a:lnTo>
                  <a:lnTo>
                    <a:pt x="19474" y="17477"/>
                  </a:lnTo>
                  <a:lnTo>
                    <a:pt x="19474" y="17354"/>
                  </a:lnTo>
                  <a:cubicBezTo>
                    <a:pt x="19895" y="17003"/>
                    <a:pt x="20178" y="16642"/>
                    <a:pt x="20610" y="16167"/>
                  </a:cubicBezTo>
                  <a:lnTo>
                    <a:pt x="21032" y="15692"/>
                  </a:lnTo>
                  <a:cubicBezTo>
                    <a:pt x="21179" y="15218"/>
                    <a:pt x="21464" y="14866"/>
                    <a:pt x="21464" y="14506"/>
                  </a:cubicBezTo>
                  <a:cubicBezTo>
                    <a:pt x="21600" y="13793"/>
                    <a:pt x="21032" y="11895"/>
                    <a:pt x="20178" y="9996"/>
                  </a:cubicBezTo>
                  <a:cubicBezTo>
                    <a:pt x="19474" y="8220"/>
                    <a:pt x="18622" y="6321"/>
                    <a:pt x="18053" y="5846"/>
                  </a:cubicBezTo>
                  <a:cubicBezTo>
                    <a:pt x="17905" y="5723"/>
                    <a:pt x="17336" y="5485"/>
                    <a:pt x="16632" y="5135"/>
                  </a:cubicBezTo>
                  <a:cubicBezTo>
                    <a:pt x="16484" y="5249"/>
                    <a:pt x="16199" y="5372"/>
                    <a:pt x="15916" y="5372"/>
                  </a:cubicBezTo>
                  <a:cubicBezTo>
                    <a:pt x="16768" y="5846"/>
                    <a:pt x="17336" y="6084"/>
                    <a:pt x="17485" y="6321"/>
                  </a:cubicBezTo>
                  <a:cubicBezTo>
                    <a:pt x="18053" y="6673"/>
                    <a:pt x="18905" y="8458"/>
                    <a:pt x="19610" y="10233"/>
                  </a:cubicBezTo>
                  <a:close/>
                  <a:moveTo>
                    <a:pt x="16916" y="20326"/>
                  </a:moveTo>
                  <a:cubicBezTo>
                    <a:pt x="15780" y="20800"/>
                    <a:pt x="14358" y="21038"/>
                    <a:pt x="13357" y="19253"/>
                  </a:cubicBezTo>
                  <a:cubicBezTo>
                    <a:pt x="13221" y="19139"/>
                    <a:pt x="13221" y="18901"/>
                    <a:pt x="13074" y="18778"/>
                  </a:cubicBezTo>
                  <a:cubicBezTo>
                    <a:pt x="12937" y="18901"/>
                    <a:pt x="12937" y="19139"/>
                    <a:pt x="12789" y="19253"/>
                  </a:cubicBezTo>
                  <a:cubicBezTo>
                    <a:pt x="12653" y="19253"/>
                    <a:pt x="12653" y="19376"/>
                    <a:pt x="12653" y="19376"/>
                  </a:cubicBezTo>
                  <a:lnTo>
                    <a:pt x="12789" y="19490"/>
                  </a:lnTo>
                  <a:cubicBezTo>
                    <a:pt x="12937" y="19965"/>
                    <a:pt x="13221" y="20203"/>
                    <a:pt x="13506" y="20439"/>
                  </a:cubicBezTo>
                  <a:lnTo>
                    <a:pt x="13926" y="20914"/>
                  </a:lnTo>
                  <a:cubicBezTo>
                    <a:pt x="14358" y="21038"/>
                    <a:pt x="14643" y="21152"/>
                    <a:pt x="14926" y="21275"/>
                  </a:cubicBezTo>
                  <a:lnTo>
                    <a:pt x="15780" y="21275"/>
                  </a:lnTo>
                  <a:cubicBezTo>
                    <a:pt x="16199" y="21152"/>
                    <a:pt x="16768" y="21038"/>
                    <a:pt x="17200" y="20914"/>
                  </a:cubicBezTo>
                  <a:lnTo>
                    <a:pt x="17200" y="20800"/>
                  </a:lnTo>
                  <a:cubicBezTo>
                    <a:pt x="17200" y="20677"/>
                    <a:pt x="17053" y="20563"/>
                    <a:pt x="16916" y="20326"/>
                  </a:cubicBezTo>
                  <a:close/>
                  <a:moveTo>
                    <a:pt x="12937" y="3587"/>
                  </a:moveTo>
                  <a:cubicBezTo>
                    <a:pt x="11232" y="2875"/>
                    <a:pt x="9242" y="2162"/>
                    <a:pt x="7389" y="1451"/>
                  </a:cubicBezTo>
                  <a:cubicBezTo>
                    <a:pt x="4126" y="388"/>
                    <a:pt x="1284" y="-325"/>
                    <a:pt x="568" y="150"/>
                  </a:cubicBezTo>
                  <a:lnTo>
                    <a:pt x="0" y="624"/>
                  </a:lnTo>
                  <a:cubicBezTo>
                    <a:pt x="284" y="624"/>
                    <a:pt x="568" y="738"/>
                    <a:pt x="852" y="738"/>
                  </a:cubicBezTo>
                  <a:cubicBezTo>
                    <a:pt x="1137" y="862"/>
                    <a:pt x="1284" y="976"/>
                    <a:pt x="1569" y="976"/>
                  </a:cubicBezTo>
                  <a:cubicBezTo>
                    <a:pt x="1420" y="862"/>
                    <a:pt x="1284" y="624"/>
                    <a:pt x="1284" y="501"/>
                  </a:cubicBezTo>
                  <a:cubicBezTo>
                    <a:pt x="1853" y="388"/>
                    <a:pt x="4263" y="1099"/>
                    <a:pt x="7105" y="2049"/>
                  </a:cubicBezTo>
                  <a:cubicBezTo>
                    <a:pt x="9095" y="2761"/>
                    <a:pt x="11232" y="3473"/>
                    <a:pt x="13074" y="4299"/>
                  </a:cubicBezTo>
                  <a:cubicBezTo>
                    <a:pt x="13074" y="4061"/>
                    <a:pt x="12937" y="3824"/>
                    <a:pt x="12937" y="3587"/>
                  </a:cubicBezTo>
                  <a:close/>
                  <a:moveTo>
                    <a:pt x="17200" y="16880"/>
                  </a:moveTo>
                  <a:lnTo>
                    <a:pt x="17621" y="16880"/>
                  </a:lnTo>
                  <a:cubicBezTo>
                    <a:pt x="17621" y="16766"/>
                    <a:pt x="17485" y="16528"/>
                    <a:pt x="17200" y="16291"/>
                  </a:cubicBezTo>
                  <a:cubicBezTo>
                    <a:pt x="17053" y="15930"/>
                    <a:pt x="16768" y="15692"/>
                    <a:pt x="16632" y="15578"/>
                  </a:cubicBezTo>
                  <a:lnTo>
                    <a:pt x="16348" y="15815"/>
                  </a:lnTo>
                  <a:cubicBezTo>
                    <a:pt x="16199" y="15930"/>
                    <a:pt x="16063" y="16167"/>
                    <a:pt x="15780" y="16167"/>
                  </a:cubicBezTo>
                  <a:cubicBezTo>
                    <a:pt x="15495" y="16291"/>
                    <a:pt x="15211" y="16167"/>
                    <a:pt x="15063" y="15930"/>
                  </a:cubicBezTo>
                  <a:cubicBezTo>
                    <a:pt x="14926" y="15815"/>
                    <a:pt x="14926" y="15578"/>
                    <a:pt x="14779" y="15455"/>
                  </a:cubicBezTo>
                  <a:cubicBezTo>
                    <a:pt x="14779" y="15341"/>
                    <a:pt x="14779" y="15218"/>
                    <a:pt x="14643" y="15218"/>
                  </a:cubicBezTo>
                  <a:cubicBezTo>
                    <a:pt x="14643" y="15104"/>
                    <a:pt x="14643" y="14981"/>
                    <a:pt x="14779" y="14981"/>
                  </a:cubicBezTo>
                  <a:lnTo>
                    <a:pt x="14779" y="14743"/>
                  </a:lnTo>
                  <a:cubicBezTo>
                    <a:pt x="14926" y="14743"/>
                    <a:pt x="15063" y="14866"/>
                    <a:pt x="15063" y="14866"/>
                  </a:cubicBezTo>
                  <a:cubicBezTo>
                    <a:pt x="15211" y="14981"/>
                    <a:pt x="15347" y="15104"/>
                    <a:pt x="15347" y="15218"/>
                  </a:cubicBezTo>
                  <a:cubicBezTo>
                    <a:pt x="15347" y="15341"/>
                    <a:pt x="15495" y="15578"/>
                    <a:pt x="15495" y="15692"/>
                  </a:cubicBezTo>
                  <a:lnTo>
                    <a:pt x="15631" y="15692"/>
                  </a:lnTo>
                  <a:cubicBezTo>
                    <a:pt x="15780" y="15692"/>
                    <a:pt x="15780" y="15578"/>
                    <a:pt x="15916" y="15455"/>
                  </a:cubicBezTo>
                  <a:cubicBezTo>
                    <a:pt x="16199" y="15218"/>
                    <a:pt x="16348" y="14981"/>
                    <a:pt x="16768" y="15104"/>
                  </a:cubicBezTo>
                  <a:cubicBezTo>
                    <a:pt x="16916" y="15104"/>
                    <a:pt x="16916" y="15218"/>
                    <a:pt x="16916" y="15218"/>
                  </a:cubicBezTo>
                  <a:cubicBezTo>
                    <a:pt x="17200" y="15341"/>
                    <a:pt x="17485" y="15692"/>
                    <a:pt x="17768" y="16053"/>
                  </a:cubicBezTo>
                  <a:cubicBezTo>
                    <a:pt x="18053" y="16405"/>
                    <a:pt x="18189" y="16766"/>
                    <a:pt x="18053" y="17003"/>
                  </a:cubicBezTo>
                  <a:lnTo>
                    <a:pt x="18053" y="17116"/>
                  </a:lnTo>
                  <a:cubicBezTo>
                    <a:pt x="17905" y="17354"/>
                    <a:pt x="17621" y="17354"/>
                    <a:pt x="17200" y="17354"/>
                  </a:cubicBezTo>
                  <a:lnTo>
                    <a:pt x="16632" y="17354"/>
                  </a:lnTo>
                  <a:lnTo>
                    <a:pt x="16632" y="17477"/>
                  </a:lnTo>
                  <a:cubicBezTo>
                    <a:pt x="16632" y="17829"/>
                    <a:pt x="16768" y="18190"/>
                    <a:pt x="16768" y="18541"/>
                  </a:cubicBezTo>
                  <a:cubicBezTo>
                    <a:pt x="16768" y="19015"/>
                    <a:pt x="16484" y="19376"/>
                    <a:pt x="15916" y="19614"/>
                  </a:cubicBezTo>
                  <a:cubicBezTo>
                    <a:pt x="15347" y="19851"/>
                    <a:pt x="14926" y="19851"/>
                    <a:pt x="14643" y="19728"/>
                  </a:cubicBezTo>
                  <a:cubicBezTo>
                    <a:pt x="14358" y="19728"/>
                    <a:pt x="14211" y="19614"/>
                    <a:pt x="14074" y="19490"/>
                  </a:cubicBezTo>
                  <a:cubicBezTo>
                    <a:pt x="13926" y="19376"/>
                    <a:pt x="13789" y="19253"/>
                    <a:pt x="13789" y="19015"/>
                  </a:cubicBezTo>
                  <a:cubicBezTo>
                    <a:pt x="13789" y="18901"/>
                    <a:pt x="13789" y="18778"/>
                    <a:pt x="13926" y="18541"/>
                  </a:cubicBezTo>
                  <a:cubicBezTo>
                    <a:pt x="14074" y="18190"/>
                    <a:pt x="14494" y="17715"/>
                    <a:pt x="14494" y="17354"/>
                  </a:cubicBezTo>
                  <a:cubicBezTo>
                    <a:pt x="14643" y="17240"/>
                    <a:pt x="14643" y="17116"/>
                    <a:pt x="14643" y="17116"/>
                  </a:cubicBezTo>
                  <a:cubicBezTo>
                    <a:pt x="14494" y="17116"/>
                    <a:pt x="14358" y="17116"/>
                    <a:pt x="14211" y="17003"/>
                  </a:cubicBezTo>
                  <a:lnTo>
                    <a:pt x="14074" y="17003"/>
                  </a:lnTo>
                  <a:cubicBezTo>
                    <a:pt x="14074" y="16880"/>
                    <a:pt x="14211" y="16766"/>
                    <a:pt x="14211" y="16528"/>
                  </a:cubicBezTo>
                  <a:cubicBezTo>
                    <a:pt x="14494" y="16642"/>
                    <a:pt x="14643" y="16642"/>
                    <a:pt x="14779" y="16642"/>
                  </a:cubicBezTo>
                  <a:lnTo>
                    <a:pt x="14926" y="16642"/>
                  </a:lnTo>
                  <a:lnTo>
                    <a:pt x="14926" y="16766"/>
                  </a:lnTo>
                  <a:cubicBezTo>
                    <a:pt x="15063" y="16766"/>
                    <a:pt x="15211" y="16880"/>
                    <a:pt x="15211" y="17116"/>
                  </a:cubicBezTo>
                  <a:cubicBezTo>
                    <a:pt x="15211" y="17240"/>
                    <a:pt x="15211" y="17354"/>
                    <a:pt x="15063" y="17477"/>
                  </a:cubicBezTo>
                  <a:cubicBezTo>
                    <a:pt x="14926" y="17829"/>
                    <a:pt x="14643" y="18427"/>
                    <a:pt x="14358" y="18778"/>
                  </a:cubicBezTo>
                  <a:lnTo>
                    <a:pt x="14358" y="19139"/>
                  </a:lnTo>
                  <a:cubicBezTo>
                    <a:pt x="14494" y="19253"/>
                    <a:pt x="14643" y="19253"/>
                    <a:pt x="14779" y="19253"/>
                  </a:cubicBezTo>
                  <a:cubicBezTo>
                    <a:pt x="14926" y="19376"/>
                    <a:pt x="15347" y="19376"/>
                    <a:pt x="15631" y="19253"/>
                  </a:cubicBezTo>
                  <a:cubicBezTo>
                    <a:pt x="16063" y="19015"/>
                    <a:pt x="16199" y="18778"/>
                    <a:pt x="16199" y="18541"/>
                  </a:cubicBezTo>
                  <a:cubicBezTo>
                    <a:pt x="16199" y="18190"/>
                    <a:pt x="16063" y="17829"/>
                    <a:pt x="16063" y="17591"/>
                  </a:cubicBezTo>
                  <a:cubicBezTo>
                    <a:pt x="15916" y="17240"/>
                    <a:pt x="16199" y="17003"/>
                    <a:pt x="16484" y="17003"/>
                  </a:cubicBezTo>
                  <a:cubicBezTo>
                    <a:pt x="16768" y="16880"/>
                    <a:pt x="16916" y="16880"/>
                    <a:pt x="17200" y="1688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5" name="Google Shape;4920;p38"/>
            <p:cNvSpPr/>
            <p:nvPr/>
          </p:nvSpPr>
          <p:spPr>
            <a:xfrm>
              <a:off x="1773109" y="710296"/>
              <a:ext cx="167164" cy="82227"/>
            </a:xfrm>
            <a:custGeom>
              <a:avLst/>
              <a:gdLst/>
              <a:ahLst/>
              <a:cxnLst>
                <a:cxn ang="0">
                  <a:pos x="wd2" y="hd2"/>
                </a:cxn>
                <a:cxn ang="5400000">
                  <a:pos x="wd2" y="hd2"/>
                </a:cxn>
                <a:cxn ang="10800000">
                  <a:pos x="wd2" y="hd2"/>
                </a:cxn>
                <a:cxn ang="16200000">
                  <a:pos x="wd2" y="hd2"/>
                </a:cxn>
              </a:cxnLst>
              <a:rect l="0" t="0" r="r" b="b"/>
              <a:pathLst>
                <a:path w="21600" h="20826" extrusionOk="0">
                  <a:moveTo>
                    <a:pt x="5510" y="5563"/>
                  </a:moveTo>
                  <a:cubicBezTo>
                    <a:pt x="4590" y="3767"/>
                    <a:pt x="4149" y="1963"/>
                    <a:pt x="3233" y="1030"/>
                  </a:cubicBezTo>
                  <a:cubicBezTo>
                    <a:pt x="2313" y="-774"/>
                    <a:pt x="1837" y="167"/>
                    <a:pt x="476" y="1030"/>
                  </a:cubicBezTo>
                  <a:lnTo>
                    <a:pt x="0" y="1030"/>
                  </a:lnTo>
                  <a:cubicBezTo>
                    <a:pt x="476" y="1963"/>
                    <a:pt x="476" y="2826"/>
                    <a:pt x="916" y="2826"/>
                  </a:cubicBezTo>
                  <a:cubicBezTo>
                    <a:pt x="1837" y="1963"/>
                    <a:pt x="2313" y="167"/>
                    <a:pt x="3673" y="5563"/>
                  </a:cubicBezTo>
                  <a:lnTo>
                    <a:pt x="5070" y="8230"/>
                  </a:lnTo>
                  <a:cubicBezTo>
                    <a:pt x="5510" y="9163"/>
                    <a:pt x="5986" y="7367"/>
                    <a:pt x="6426" y="7367"/>
                  </a:cubicBezTo>
                  <a:cubicBezTo>
                    <a:pt x="7347" y="7367"/>
                    <a:pt x="8263" y="11830"/>
                    <a:pt x="10100" y="12763"/>
                  </a:cubicBezTo>
                  <a:cubicBezTo>
                    <a:pt x="10580" y="13626"/>
                    <a:pt x="11020" y="13626"/>
                    <a:pt x="11937" y="13626"/>
                  </a:cubicBezTo>
                  <a:cubicBezTo>
                    <a:pt x="16090" y="14567"/>
                    <a:pt x="15610" y="14567"/>
                    <a:pt x="19283" y="19030"/>
                  </a:cubicBezTo>
                  <a:cubicBezTo>
                    <a:pt x="20204" y="19963"/>
                    <a:pt x="20680" y="20826"/>
                    <a:pt x="21600" y="20826"/>
                  </a:cubicBezTo>
                  <a:cubicBezTo>
                    <a:pt x="21120" y="19030"/>
                    <a:pt x="18367" y="15430"/>
                    <a:pt x="17927" y="14567"/>
                  </a:cubicBezTo>
                  <a:cubicBezTo>
                    <a:pt x="13773" y="10967"/>
                    <a:pt x="11020" y="11830"/>
                    <a:pt x="9660" y="9163"/>
                  </a:cubicBezTo>
                  <a:cubicBezTo>
                    <a:pt x="8263" y="7367"/>
                    <a:pt x="6906" y="2826"/>
                    <a:pt x="5510" y="5563"/>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6" name="Google Shape;4921;p38"/>
            <p:cNvSpPr/>
            <p:nvPr/>
          </p:nvSpPr>
          <p:spPr>
            <a:xfrm>
              <a:off x="2050269" y="959682"/>
              <a:ext cx="156357" cy="72010"/>
            </a:xfrm>
            <a:custGeom>
              <a:avLst/>
              <a:gdLst/>
              <a:ahLst/>
              <a:cxnLst>
                <a:cxn ang="0">
                  <a:pos x="wd2" y="hd2"/>
                </a:cxn>
                <a:cxn ang="5400000">
                  <a:pos x="wd2" y="hd2"/>
                </a:cxn>
                <a:cxn ang="10800000">
                  <a:pos x="wd2" y="hd2"/>
                </a:cxn>
                <a:cxn ang="16200000">
                  <a:pos x="wd2" y="hd2"/>
                </a:cxn>
              </a:cxnLst>
              <a:rect l="0" t="0" r="r" b="b"/>
              <a:pathLst>
                <a:path w="21600" h="20875" extrusionOk="0">
                  <a:moveTo>
                    <a:pt x="3927" y="4121"/>
                  </a:moveTo>
                  <a:cubicBezTo>
                    <a:pt x="3457" y="0"/>
                    <a:pt x="2948" y="0"/>
                    <a:pt x="1493" y="0"/>
                  </a:cubicBezTo>
                  <a:cubicBezTo>
                    <a:pt x="1493" y="0"/>
                    <a:pt x="513" y="0"/>
                    <a:pt x="0" y="988"/>
                  </a:cubicBezTo>
                  <a:cubicBezTo>
                    <a:pt x="0" y="2065"/>
                    <a:pt x="0" y="2065"/>
                    <a:pt x="513" y="2065"/>
                  </a:cubicBezTo>
                  <a:lnTo>
                    <a:pt x="2477" y="2065"/>
                  </a:lnTo>
                  <a:cubicBezTo>
                    <a:pt x="2948" y="4121"/>
                    <a:pt x="2477" y="6185"/>
                    <a:pt x="3457" y="6185"/>
                  </a:cubicBezTo>
                  <a:cubicBezTo>
                    <a:pt x="4440" y="6185"/>
                    <a:pt x="5420" y="5109"/>
                    <a:pt x="5891" y="4121"/>
                  </a:cubicBezTo>
                  <a:cubicBezTo>
                    <a:pt x="7384" y="6185"/>
                    <a:pt x="7855" y="8241"/>
                    <a:pt x="9818" y="10306"/>
                  </a:cubicBezTo>
                  <a:cubicBezTo>
                    <a:pt x="11782" y="12362"/>
                    <a:pt x="12766" y="11294"/>
                    <a:pt x="13745" y="12362"/>
                  </a:cubicBezTo>
                  <a:cubicBezTo>
                    <a:pt x="15709" y="14427"/>
                    <a:pt x="14729" y="17479"/>
                    <a:pt x="17673" y="18547"/>
                  </a:cubicBezTo>
                  <a:lnTo>
                    <a:pt x="19636" y="19535"/>
                  </a:lnTo>
                  <a:cubicBezTo>
                    <a:pt x="20150" y="19535"/>
                    <a:pt x="21129" y="21600"/>
                    <a:pt x="21600" y="20603"/>
                  </a:cubicBezTo>
                  <a:cubicBezTo>
                    <a:pt x="21600" y="19535"/>
                    <a:pt x="20150" y="17479"/>
                    <a:pt x="19636" y="17479"/>
                  </a:cubicBezTo>
                  <a:cubicBezTo>
                    <a:pt x="18657" y="17479"/>
                    <a:pt x="18186" y="17479"/>
                    <a:pt x="17202" y="16483"/>
                  </a:cubicBezTo>
                  <a:cubicBezTo>
                    <a:pt x="15709" y="14427"/>
                    <a:pt x="16222" y="11294"/>
                    <a:pt x="13275" y="9238"/>
                  </a:cubicBezTo>
                  <a:cubicBezTo>
                    <a:pt x="11782" y="9238"/>
                    <a:pt x="10331" y="8241"/>
                    <a:pt x="8838" y="6185"/>
                  </a:cubicBezTo>
                  <a:cubicBezTo>
                    <a:pt x="7855" y="5109"/>
                    <a:pt x="6875" y="2065"/>
                    <a:pt x="6404" y="2065"/>
                  </a:cubicBezTo>
                  <a:cubicBezTo>
                    <a:pt x="5891" y="988"/>
                    <a:pt x="4911" y="3053"/>
                    <a:pt x="3927" y="412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7" name="Google Shape;4922;p38"/>
            <p:cNvSpPr/>
            <p:nvPr/>
          </p:nvSpPr>
          <p:spPr>
            <a:xfrm>
              <a:off x="1993413" y="866261"/>
              <a:ext cx="138735" cy="89739"/>
            </a:xfrm>
            <a:custGeom>
              <a:avLst/>
              <a:gdLst/>
              <a:ahLst/>
              <a:cxnLst>
                <a:cxn ang="0">
                  <a:pos x="wd2" y="hd2"/>
                </a:cxn>
                <a:cxn ang="5400000">
                  <a:pos x="wd2" y="hd2"/>
                </a:cxn>
                <a:cxn ang="10800000">
                  <a:pos x="wd2" y="hd2"/>
                </a:cxn>
                <a:cxn ang="16200000">
                  <a:pos x="wd2" y="hd2"/>
                </a:cxn>
              </a:cxnLst>
              <a:rect l="0" t="0" r="r" b="b"/>
              <a:pathLst>
                <a:path w="21600" h="20976" extrusionOk="0">
                  <a:moveTo>
                    <a:pt x="19387" y="15989"/>
                  </a:moveTo>
                  <a:lnTo>
                    <a:pt x="17174" y="18515"/>
                  </a:lnTo>
                  <a:cubicBezTo>
                    <a:pt x="17174" y="16857"/>
                    <a:pt x="17174" y="11870"/>
                    <a:pt x="14387" y="11870"/>
                  </a:cubicBezTo>
                  <a:lnTo>
                    <a:pt x="12174" y="11870"/>
                  </a:lnTo>
                  <a:cubicBezTo>
                    <a:pt x="10535" y="11008"/>
                    <a:pt x="7218" y="5225"/>
                    <a:pt x="3896" y="1902"/>
                  </a:cubicBezTo>
                  <a:cubicBezTo>
                    <a:pt x="2791" y="1041"/>
                    <a:pt x="578" y="-624"/>
                    <a:pt x="0" y="244"/>
                  </a:cubicBezTo>
                  <a:cubicBezTo>
                    <a:pt x="0" y="1041"/>
                    <a:pt x="3896" y="4363"/>
                    <a:pt x="5004" y="5225"/>
                  </a:cubicBezTo>
                  <a:cubicBezTo>
                    <a:pt x="6639" y="7686"/>
                    <a:pt x="8322" y="11008"/>
                    <a:pt x="10535" y="12666"/>
                  </a:cubicBezTo>
                  <a:cubicBezTo>
                    <a:pt x="11644" y="13534"/>
                    <a:pt x="12174" y="14331"/>
                    <a:pt x="13278" y="13534"/>
                  </a:cubicBezTo>
                  <a:cubicBezTo>
                    <a:pt x="17174" y="12666"/>
                    <a:pt x="14961" y="19311"/>
                    <a:pt x="16600" y="20179"/>
                  </a:cubicBezTo>
                  <a:cubicBezTo>
                    <a:pt x="17704" y="20976"/>
                    <a:pt x="19387" y="18515"/>
                    <a:pt x="19918" y="17653"/>
                  </a:cubicBezTo>
                  <a:cubicBezTo>
                    <a:pt x="20496" y="18515"/>
                    <a:pt x="20496" y="20179"/>
                    <a:pt x="21600" y="20976"/>
                  </a:cubicBezTo>
                  <a:cubicBezTo>
                    <a:pt x="21600" y="20179"/>
                    <a:pt x="21026" y="19311"/>
                    <a:pt x="21026" y="18515"/>
                  </a:cubicBezTo>
                  <a:cubicBezTo>
                    <a:pt x="21026" y="16857"/>
                    <a:pt x="21600" y="16857"/>
                    <a:pt x="21026" y="15192"/>
                  </a:cubicBezTo>
                  <a:cubicBezTo>
                    <a:pt x="20496" y="15192"/>
                    <a:pt x="19918" y="15192"/>
                    <a:pt x="19387" y="1598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8" name="Google Shape;4923;p38"/>
            <p:cNvSpPr/>
            <p:nvPr/>
          </p:nvSpPr>
          <p:spPr>
            <a:xfrm>
              <a:off x="2011341" y="802725"/>
              <a:ext cx="153368" cy="78797"/>
            </a:xfrm>
            <a:custGeom>
              <a:avLst/>
              <a:gdLst/>
              <a:ahLst/>
              <a:cxnLst>
                <a:cxn ang="0">
                  <a:pos x="wd2" y="hd2"/>
                </a:cxn>
                <a:cxn ang="5400000">
                  <a:pos x="wd2" y="hd2"/>
                </a:cxn>
                <a:cxn ang="10800000">
                  <a:pos x="wd2" y="hd2"/>
                </a:cxn>
                <a:cxn ang="16200000">
                  <a:pos x="wd2" y="hd2"/>
                </a:cxn>
              </a:cxnLst>
              <a:rect l="0" t="0" r="r" b="b"/>
              <a:pathLst>
                <a:path w="21187" h="20787" extrusionOk="0">
                  <a:moveTo>
                    <a:pt x="14725" y="15158"/>
                  </a:moveTo>
                  <a:cubicBezTo>
                    <a:pt x="14216" y="14186"/>
                    <a:pt x="14216" y="12307"/>
                    <a:pt x="14216" y="10436"/>
                  </a:cubicBezTo>
                  <a:cubicBezTo>
                    <a:pt x="13232" y="8558"/>
                    <a:pt x="12762" y="11408"/>
                    <a:pt x="11782" y="11408"/>
                  </a:cubicBezTo>
                  <a:cubicBezTo>
                    <a:pt x="10798" y="12307"/>
                    <a:pt x="9305" y="8558"/>
                    <a:pt x="7855" y="7659"/>
                  </a:cubicBezTo>
                  <a:cubicBezTo>
                    <a:pt x="6362" y="6687"/>
                    <a:pt x="5378" y="6687"/>
                    <a:pt x="3927" y="3909"/>
                  </a:cubicBezTo>
                  <a:cubicBezTo>
                    <a:pt x="2943" y="2937"/>
                    <a:pt x="980" y="-813"/>
                    <a:pt x="0" y="159"/>
                  </a:cubicBezTo>
                  <a:cubicBezTo>
                    <a:pt x="0" y="1058"/>
                    <a:pt x="2434" y="3909"/>
                    <a:pt x="2943" y="4808"/>
                  </a:cubicBezTo>
                  <a:cubicBezTo>
                    <a:pt x="4907" y="8558"/>
                    <a:pt x="5891" y="9538"/>
                    <a:pt x="7855" y="10436"/>
                  </a:cubicBezTo>
                  <a:cubicBezTo>
                    <a:pt x="8834" y="11408"/>
                    <a:pt x="10798" y="16057"/>
                    <a:pt x="13232" y="13287"/>
                  </a:cubicBezTo>
                  <a:cubicBezTo>
                    <a:pt x="14216" y="18908"/>
                    <a:pt x="14725" y="17936"/>
                    <a:pt x="17160" y="15158"/>
                  </a:cubicBezTo>
                  <a:cubicBezTo>
                    <a:pt x="18143" y="13287"/>
                    <a:pt x="18652" y="14186"/>
                    <a:pt x="19123" y="16057"/>
                  </a:cubicBezTo>
                  <a:cubicBezTo>
                    <a:pt x="19636" y="17037"/>
                    <a:pt x="20107" y="18908"/>
                    <a:pt x="21087" y="20787"/>
                  </a:cubicBezTo>
                  <a:cubicBezTo>
                    <a:pt x="21600" y="19807"/>
                    <a:pt x="20107" y="10436"/>
                    <a:pt x="17160" y="12307"/>
                  </a:cubicBezTo>
                  <a:cubicBezTo>
                    <a:pt x="16180" y="13287"/>
                    <a:pt x="15709" y="14186"/>
                    <a:pt x="14725" y="15158"/>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29" name="Google Shape;4924;p38"/>
            <p:cNvSpPr/>
            <p:nvPr/>
          </p:nvSpPr>
          <p:spPr>
            <a:xfrm>
              <a:off x="2108036" y="1260655"/>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379" y="21600"/>
                  </a:lnTo>
                  <a:lnTo>
                    <a:pt x="21600" y="21600"/>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0" name="Google Shape;4925;p38"/>
            <p:cNvSpPr/>
            <p:nvPr/>
          </p:nvSpPr>
          <p:spPr>
            <a:xfrm>
              <a:off x="2021841" y="1243996"/>
              <a:ext cx="17931" cy="24715"/>
            </a:xfrm>
            <a:custGeom>
              <a:avLst/>
              <a:gdLst/>
              <a:ahLst/>
              <a:cxnLst>
                <a:cxn ang="0">
                  <a:pos x="wd2" y="hd2"/>
                </a:cxn>
                <a:cxn ang="5400000">
                  <a:pos x="wd2" y="hd2"/>
                </a:cxn>
                <a:cxn ang="10800000">
                  <a:pos x="wd2" y="hd2"/>
                </a:cxn>
                <a:cxn ang="16200000">
                  <a:pos x="wd2" y="hd2"/>
                </a:cxn>
              </a:cxnLst>
              <a:rect l="0" t="0" r="r" b="b"/>
              <a:pathLst>
                <a:path w="21600" h="21600" extrusionOk="0">
                  <a:moveTo>
                    <a:pt x="17125" y="21600"/>
                  </a:moveTo>
                  <a:cubicBezTo>
                    <a:pt x="17125" y="18622"/>
                    <a:pt x="21600" y="18622"/>
                    <a:pt x="21600" y="18622"/>
                  </a:cubicBezTo>
                  <a:cubicBezTo>
                    <a:pt x="17125" y="12423"/>
                    <a:pt x="4475" y="2978"/>
                    <a:pt x="0" y="0"/>
                  </a:cubicBezTo>
                  <a:lnTo>
                    <a:pt x="0" y="2978"/>
                  </a:lnTo>
                  <a:lnTo>
                    <a:pt x="4475" y="9177"/>
                  </a:ln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1" name="Google Shape;4926;p38"/>
            <p:cNvSpPr/>
            <p:nvPr/>
          </p:nvSpPr>
          <p:spPr>
            <a:xfrm>
              <a:off x="2043177" y="1129182"/>
              <a:ext cx="85287" cy="12702"/>
            </a:xfrm>
            <a:custGeom>
              <a:avLst/>
              <a:gdLst/>
              <a:ahLst/>
              <a:cxnLst>
                <a:cxn ang="0">
                  <a:pos x="wd2" y="hd2"/>
                </a:cxn>
                <a:cxn ang="5400000">
                  <a:pos x="wd2" y="hd2"/>
                </a:cxn>
                <a:cxn ang="10800000">
                  <a:pos x="wd2" y="hd2"/>
                </a:cxn>
                <a:cxn ang="16200000">
                  <a:pos x="wd2" y="hd2"/>
                </a:cxn>
              </a:cxnLst>
              <a:rect l="0" t="0" r="r" b="b"/>
              <a:pathLst>
                <a:path w="21600" h="21600" extrusionOk="0">
                  <a:moveTo>
                    <a:pt x="0" y="14589"/>
                  </a:moveTo>
                  <a:cubicBezTo>
                    <a:pt x="2737" y="14589"/>
                    <a:pt x="4533" y="14589"/>
                    <a:pt x="6337" y="21600"/>
                  </a:cubicBezTo>
                  <a:lnTo>
                    <a:pt x="13537" y="21600"/>
                  </a:lnTo>
                  <a:cubicBezTo>
                    <a:pt x="16196" y="21600"/>
                    <a:pt x="18933" y="21600"/>
                    <a:pt x="21600" y="14589"/>
                  </a:cubicBezTo>
                  <a:cubicBezTo>
                    <a:pt x="21600" y="7011"/>
                    <a:pt x="19796" y="7011"/>
                    <a:pt x="18000" y="7011"/>
                  </a:cubicBezTo>
                  <a:cubicBezTo>
                    <a:pt x="15333" y="7011"/>
                    <a:pt x="9937" y="0"/>
                    <a:pt x="6337" y="0"/>
                  </a:cubicBezTo>
                  <a:lnTo>
                    <a:pt x="933" y="0"/>
                  </a:lnTo>
                  <a:cubicBezTo>
                    <a:pt x="933" y="7011"/>
                    <a:pt x="933" y="7011"/>
                    <a:pt x="0" y="14589"/>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2" name="Google Shape;4927;p38"/>
            <p:cNvSpPr/>
            <p:nvPr/>
          </p:nvSpPr>
          <p:spPr>
            <a:xfrm>
              <a:off x="2050269" y="1107861"/>
              <a:ext cx="27148" cy="12702"/>
            </a:xfrm>
            <a:custGeom>
              <a:avLst/>
              <a:gdLst/>
              <a:ahLst/>
              <a:cxnLst>
                <a:cxn ang="0">
                  <a:pos x="wd2" y="hd2"/>
                </a:cxn>
                <a:cxn ang="5400000">
                  <a:pos x="wd2" y="hd2"/>
                </a:cxn>
                <a:cxn ang="10800000">
                  <a:pos x="wd2" y="hd2"/>
                </a:cxn>
                <a:cxn ang="16200000">
                  <a:pos x="wd2" y="hd2"/>
                </a:cxn>
              </a:cxnLst>
              <a:rect l="0" t="0" r="r" b="b"/>
              <a:pathLst>
                <a:path w="16493" h="21600" extrusionOk="0">
                  <a:moveTo>
                    <a:pt x="15202" y="6990"/>
                  </a:moveTo>
                  <a:cubicBezTo>
                    <a:pt x="12964" y="0"/>
                    <a:pt x="6566" y="0"/>
                    <a:pt x="0" y="0"/>
                  </a:cubicBezTo>
                  <a:lnTo>
                    <a:pt x="0" y="21600"/>
                  </a:lnTo>
                  <a:cubicBezTo>
                    <a:pt x="2257" y="21600"/>
                    <a:pt x="21600" y="21600"/>
                    <a:pt x="15202" y="699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3" name="Google Shape;4928;p38"/>
            <p:cNvSpPr/>
            <p:nvPr/>
          </p:nvSpPr>
          <p:spPr>
            <a:xfrm>
              <a:off x="2039770" y="1201332"/>
              <a:ext cx="53576" cy="12702"/>
            </a:xfrm>
            <a:custGeom>
              <a:avLst/>
              <a:gdLst/>
              <a:ahLst/>
              <a:cxnLst>
                <a:cxn ang="0">
                  <a:pos x="wd2" y="hd2"/>
                </a:cxn>
                <a:cxn ang="5400000">
                  <a:pos x="wd2" y="hd2"/>
                </a:cxn>
                <a:cxn ang="10800000">
                  <a:pos x="wd2" y="hd2"/>
                </a:cxn>
                <a:cxn ang="16200000">
                  <a:pos x="wd2" y="hd2"/>
                </a:cxn>
              </a:cxnLst>
              <a:rect l="0" t="0" r="r" b="b"/>
              <a:pathLst>
                <a:path w="20353" h="15620" extrusionOk="0">
                  <a:moveTo>
                    <a:pt x="0" y="8971"/>
                  </a:moveTo>
                  <a:cubicBezTo>
                    <a:pt x="1295" y="19794"/>
                    <a:pt x="2694" y="14149"/>
                    <a:pt x="5400" y="14149"/>
                  </a:cubicBezTo>
                  <a:lnTo>
                    <a:pt x="9389" y="14149"/>
                  </a:lnTo>
                  <a:cubicBezTo>
                    <a:pt x="10800" y="14149"/>
                    <a:pt x="18894" y="14149"/>
                    <a:pt x="20189" y="8971"/>
                  </a:cubicBezTo>
                  <a:cubicBezTo>
                    <a:pt x="21600" y="-1806"/>
                    <a:pt x="13494" y="-1806"/>
                    <a:pt x="10800" y="3372"/>
                  </a:cubicBezTo>
                  <a:cubicBezTo>
                    <a:pt x="9389" y="3372"/>
                    <a:pt x="2694" y="3372"/>
                    <a:pt x="0" y="8971"/>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4" name="Google Shape;4929;p38"/>
            <p:cNvSpPr/>
            <p:nvPr/>
          </p:nvSpPr>
          <p:spPr>
            <a:xfrm>
              <a:off x="1905545" y="838878"/>
              <a:ext cx="48942" cy="17623"/>
            </a:xfrm>
            <a:custGeom>
              <a:avLst/>
              <a:gdLst/>
              <a:ahLst/>
              <a:cxnLst>
                <a:cxn ang="0">
                  <a:pos x="wd2" y="hd2"/>
                </a:cxn>
                <a:cxn ang="5400000">
                  <a:pos x="wd2" y="hd2"/>
                </a:cxn>
                <a:cxn ang="10800000">
                  <a:pos x="wd2" y="hd2"/>
                </a:cxn>
                <a:cxn ang="16200000">
                  <a:pos x="wd2" y="hd2"/>
                </a:cxn>
              </a:cxnLst>
              <a:rect l="0" t="0" r="r" b="b"/>
              <a:pathLst>
                <a:path w="19778" h="21600" extrusionOk="0">
                  <a:moveTo>
                    <a:pt x="19778" y="21600"/>
                  </a:moveTo>
                  <a:cubicBezTo>
                    <a:pt x="15411" y="8693"/>
                    <a:pt x="6788" y="4177"/>
                    <a:pt x="2545" y="0"/>
                  </a:cubicBezTo>
                  <a:cubicBezTo>
                    <a:pt x="-333" y="0"/>
                    <a:pt x="-1822" y="4177"/>
                    <a:pt x="3922" y="12870"/>
                  </a:cubicBezTo>
                  <a:cubicBezTo>
                    <a:pt x="6788" y="12870"/>
                    <a:pt x="11155" y="17423"/>
                    <a:pt x="14034" y="17423"/>
                  </a:cubicBezTo>
                  <a:cubicBezTo>
                    <a:pt x="15411" y="17423"/>
                    <a:pt x="18277" y="21600"/>
                    <a:pt x="19778" y="21600"/>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5" name="Google Shape;4930;p38"/>
            <p:cNvSpPr/>
            <p:nvPr/>
          </p:nvSpPr>
          <p:spPr>
            <a:xfrm>
              <a:off x="2044460" y="1183616"/>
              <a:ext cx="51241" cy="12703"/>
            </a:xfrm>
            <a:custGeom>
              <a:avLst/>
              <a:gdLst/>
              <a:ahLst/>
              <a:cxnLst>
                <a:cxn ang="0">
                  <a:pos x="wd2" y="hd2"/>
                </a:cxn>
                <a:cxn ang="5400000">
                  <a:pos x="wd2" y="hd2"/>
                </a:cxn>
                <a:cxn ang="10800000">
                  <a:pos x="wd2" y="hd2"/>
                </a:cxn>
                <a:cxn ang="16200000">
                  <a:pos x="wd2" y="hd2"/>
                </a:cxn>
              </a:cxnLst>
              <a:rect l="0" t="0" r="r" b="b"/>
              <a:pathLst>
                <a:path w="17299" h="14166" extrusionOk="0">
                  <a:moveTo>
                    <a:pt x="16358" y="3617"/>
                  </a:moveTo>
                  <a:cubicBezTo>
                    <a:pt x="13964" y="-5113"/>
                    <a:pt x="-3988" y="3617"/>
                    <a:pt x="811" y="12310"/>
                  </a:cubicBezTo>
                  <a:cubicBezTo>
                    <a:pt x="1961" y="16487"/>
                    <a:pt x="4366" y="12310"/>
                    <a:pt x="5610" y="12310"/>
                  </a:cubicBezTo>
                  <a:lnTo>
                    <a:pt x="16358" y="12310"/>
                  </a:lnTo>
                  <a:cubicBezTo>
                    <a:pt x="17612" y="12310"/>
                    <a:pt x="17612" y="7794"/>
                    <a:pt x="16358" y="361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6" name="Google Shape;4931;p38"/>
            <p:cNvSpPr/>
            <p:nvPr/>
          </p:nvSpPr>
          <p:spPr>
            <a:xfrm>
              <a:off x="2068198" y="1150503"/>
              <a:ext cx="49736" cy="12702"/>
            </a:xfrm>
            <a:custGeom>
              <a:avLst/>
              <a:gdLst/>
              <a:ahLst/>
              <a:cxnLst>
                <a:cxn ang="0">
                  <a:pos x="wd2" y="hd2"/>
                </a:cxn>
                <a:cxn ang="5400000">
                  <a:pos x="wd2" y="hd2"/>
                </a:cxn>
                <a:cxn ang="10800000">
                  <a:pos x="wd2" y="hd2"/>
                </a:cxn>
                <a:cxn ang="16200000">
                  <a:pos x="wd2" y="hd2"/>
                </a:cxn>
              </a:cxnLst>
              <a:rect l="0" t="0" r="r" b="b"/>
              <a:pathLst>
                <a:path w="21600" h="15017" extrusionOk="0">
                  <a:moveTo>
                    <a:pt x="0" y="5266"/>
                  </a:moveTo>
                  <a:cubicBezTo>
                    <a:pt x="0" y="13862"/>
                    <a:pt x="3080" y="9750"/>
                    <a:pt x="4560" y="9750"/>
                  </a:cubicBezTo>
                  <a:lnTo>
                    <a:pt x="15427" y="13862"/>
                  </a:lnTo>
                  <a:cubicBezTo>
                    <a:pt x="16907" y="13862"/>
                    <a:pt x="21600" y="18308"/>
                    <a:pt x="21600" y="9750"/>
                  </a:cubicBezTo>
                  <a:cubicBezTo>
                    <a:pt x="21600" y="5266"/>
                    <a:pt x="15427" y="1154"/>
                    <a:pt x="13827" y="1154"/>
                  </a:cubicBezTo>
                  <a:cubicBezTo>
                    <a:pt x="10733" y="1154"/>
                    <a:pt x="1480" y="-3292"/>
                    <a:pt x="0" y="526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7" name="Google Shape;4932;p38"/>
            <p:cNvSpPr/>
            <p:nvPr/>
          </p:nvSpPr>
          <p:spPr>
            <a:xfrm>
              <a:off x="2051180" y="1095350"/>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11172"/>
                  </a:moveTo>
                  <a:cubicBezTo>
                    <a:pt x="21600" y="0"/>
                    <a:pt x="10379" y="0"/>
                    <a:pt x="0" y="0"/>
                  </a:cubicBezTo>
                  <a:lnTo>
                    <a:pt x="0" y="21600"/>
                  </a:lnTo>
                  <a:cubicBezTo>
                    <a:pt x="10379" y="21600"/>
                    <a:pt x="21600" y="11172"/>
                    <a:pt x="21600" y="11172"/>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8" name="Google Shape;4933;p38"/>
            <p:cNvSpPr/>
            <p:nvPr/>
          </p:nvSpPr>
          <p:spPr>
            <a:xfrm>
              <a:off x="2085453" y="1114922"/>
              <a:ext cx="35889" cy="12702"/>
            </a:xfrm>
            <a:custGeom>
              <a:avLst/>
              <a:gdLst/>
              <a:ahLst/>
              <a:cxnLst>
                <a:cxn ang="0">
                  <a:pos x="wd2" y="hd2"/>
                </a:cxn>
                <a:cxn ang="5400000">
                  <a:pos x="wd2" y="hd2"/>
                </a:cxn>
                <a:cxn ang="10800000">
                  <a:pos x="wd2" y="hd2"/>
                </a:cxn>
                <a:cxn ang="16200000">
                  <a:pos x="wd2" y="hd2"/>
                </a:cxn>
              </a:cxnLst>
              <a:rect l="0" t="0" r="r" b="b"/>
              <a:pathLst>
                <a:path w="19912" h="16095" extrusionOk="0">
                  <a:moveTo>
                    <a:pt x="19912" y="10917"/>
                  </a:moveTo>
                  <a:cubicBezTo>
                    <a:pt x="19912" y="-5505"/>
                    <a:pt x="2247" y="93"/>
                    <a:pt x="203" y="5318"/>
                  </a:cubicBezTo>
                  <a:cubicBezTo>
                    <a:pt x="-1688" y="16095"/>
                    <a:pt x="10134" y="16095"/>
                    <a:pt x="14086" y="16095"/>
                  </a:cubicBezTo>
                  <a:cubicBezTo>
                    <a:pt x="15977" y="16095"/>
                    <a:pt x="18021" y="16095"/>
                    <a:pt x="19912" y="10917"/>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39" name="Google Shape;4934;p38"/>
            <p:cNvSpPr/>
            <p:nvPr/>
          </p:nvSpPr>
          <p:spPr>
            <a:xfrm>
              <a:off x="2059693" y="1166560"/>
              <a:ext cx="36935" cy="12703"/>
            </a:xfrm>
            <a:custGeom>
              <a:avLst/>
              <a:gdLst/>
              <a:ahLst/>
              <a:cxnLst>
                <a:cxn ang="0">
                  <a:pos x="wd2" y="hd2"/>
                </a:cxn>
                <a:cxn ang="5400000">
                  <a:pos x="wd2" y="hd2"/>
                </a:cxn>
                <a:cxn ang="10800000">
                  <a:pos x="wd2" y="hd2"/>
                </a:cxn>
                <a:cxn ang="16200000">
                  <a:pos x="wd2" y="hd2"/>
                </a:cxn>
              </a:cxnLst>
              <a:rect l="0" t="0" r="r" b="b"/>
              <a:pathLst>
                <a:path w="17209" h="13309" extrusionOk="0">
                  <a:moveTo>
                    <a:pt x="17209" y="6676"/>
                  </a:moveTo>
                  <a:cubicBezTo>
                    <a:pt x="15478" y="1031"/>
                    <a:pt x="13890" y="1031"/>
                    <a:pt x="13890" y="1031"/>
                  </a:cubicBezTo>
                  <a:cubicBezTo>
                    <a:pt x="-4391" y="-4147"/>
                    <a:pt x="-1072" y="11855"/>
                    <a:pt x="3963" y="11855"/>
                  </a:cubicBezTo>
                  <a:cubicBezTo>
                    <a:pt x="7267" y="11855"/>
                    <a:pt x="13890" y="17453"/>
                    <a:pt x="17209" y="667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40" name="Google Shape;4935;p38"/>
            <p:cNvSpPr/>
            <p:nvPr/>
          </p:nvSpPr>
          <p:spPr>
            <a:xfrm>
              <a:off x="2169700" y="1090134"/>
              <a:ext cx="27096" cy="16082"/>
            </a:xfrm>
            <a:custGeom>
              <a:avLst/>
              <a:gdLst/>
              <a:ahLst/>
              <a:cxnLst>
                <a:cxn ang="0">
                  <a:pos x="wd2" y="hd2"/>
                </a:cxn>
                <a:cxn ang="5400000">
                  <a:pos x="wd2" y="hd2"/>
                </a:cxn>
                <a:cxn ang="10800000">
                  <a:pos x="wd2" y="hd2"/>
                </a:cxn>
                <a:cxn ang="16200000">
                  <a:pos x="wd2" y="hd2"/>
                </a:cxn>
              </a:cxnLst>
              <a:rect l="0" t="0" r="r" b="b"/>
              <a:pathLst>
                <a:path w="18383" h="16280" extrusionOk="0">
                  <a:moveTo>
                    <a:pt x="953" y="926"/>
                  </a:moveTo>
                  <a:cubicBezTo>
                    <a:pt x="-1359" y="4655"/>
                    <a:pt x="953" y="4655"/>
                    <a:pt x="3453" y="8105"/>
                  </a:cubicBezTo>
                  <a:cubicBezTo>
                    <a:pt x="5765" y="15316"/>
                    <a:pt x="5765" y="15316"/>
                    <a:pt x="10597" y="15316"/>
                  </a:cubicBezTo>
                  <a:cubicBezTo>
                    <a:pt x="13097" y="15316"/>
                    <a:pt x="20241" y="19045"/>
                    <a:pt x="17929" y="11835"/>
                  </a:cubicBezTo>
                  <a:cubicBezTo>
                    <a:pt x="15409" y="8105"/>
                    <a:pt x="10597" y="8105"/>
                    <a:pt x="8285" y="8105"/>
                  </a:cubicBezTo>
                  <a:cubicBezTo>
                    <a:pt x="5765" y="4655"/>
                    <a:pt x="3453" y="-2555"/>
                    <a:pt x="953" y="926"/>
                  </a:cubicBezTo>
                  <a:close/>
                </a:path>
              </a:pathLst>
            </a:custGeom>
            <a:solidFill>
              <a:srgbClr val="B7B7B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742" name="Google Shape;4948;p38"/>
          <p:cNvSpPr/>
          <p:nvPr/>
        </p:nvSpPr>
        <p:spPr>
          <a:xfrm>
            <a:off x="2166455" y="1456199"/>
            <a:ext cx="1848302" cy="8175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F8805A"/>
            </a:solidFill>
            <a:headEnd type="diamond"/>
            <a:tailEnd type="diamond"/>
          </a:ln>
        </p:spPr>
        <p:txBody>
          <a:bodyPr lIns="0" tIns="0" rIns="0" bIns="0"/>
          <a:lstStyle/>
          <a:p>
            <a:pPr>
              <a:defRPr>
                <a:latin typeface="+mj-lt"/>
                <a:ea typeface="+mj-ea"/>
                <a:cs typeface="+mj-cs"/>
                <a:sym typeface="Arial"/>
              </a:defRPr>
            </a:pPr>
            <a:endParaRPr/>
          </a:p>
        </p:txBody>
      </p:sp>
      <p:sp>
        <p:nvSpPr>
          <p:cNvPr id="2743" name="Google Shape;4949;p38"/>
          <p:cNvSpPr/>
          <p:nvPr/>
        </p:nvSpPr>
        <p:spPr>
          <a:xfrm rot="10800000" flipH="1">
            <a:off x="2166455" y="3239599"/>
            <a:ext cx="1848302" cy="8175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B80D57"/>
            </a:solidFill>
            <a:headEnd type="diamond"/>
            <a:tailEnd type="diamond"/>
          </a:ln>
        </p:spPr>
        <p:txBody>
          <a:bodyPr lIns="0" tIns="0" rIns="0" bIns="0"/>
          <a:lstStyle/>
          <a:p>
            <a:pPr>
              <a:defRPr>
                <a:latin typeface="+mj-lt"/>
                <a:ea typeface="+mj-ea"/>
                <a:cs typeface="+mj-cs"/>
                <a:sym typeface="Arial"/>
              </a:defRPr>
            </a:pPr>
            <a:endParaRPr/>
          </a:p>
        </p:txBody>
      </p:sp>
      <p:sp>
        <p:nvSpPr>
          <p:cNvPr id="2744" name="Google Shape;4950;p38"/>
          <p:cNvSpPr/>
          <p:nvPr/>
        </p:nvSpPr>
        <p:spPr>
          <a:xfrm>
            <a:off x="2149737" y="2742075"/>
            <a:ext cx="2266227" cy="2"/>
          </a:xfrm>
          <a:prstGeom prst="line">
            <a:avLst/>
          </a:prstGeom>
          <a:ln>
            <a:solidFill>
              <a:srgbClr val="FFC95C"/>
            </a:solidFill>
            <a:headEnd type="diamond"/>
            <a:tailEnd type="diamond"/>
          </a:ln>
        </p:spPr>
        <p:txBody>
          <a:bodyPr lIns="45718" tIns="45718" rIns="45718" bIns="45718"/>
          <a:lstStyle/>
          <a:p>
            <a:endParaRPr/>
          </a:p>
        </p:txBody>
      </p:sp>
      <p:sp>
        <p:nvSpPr>
          <p:cNvPr id="2745" name="Google Shape;4951;p38"/>
          <p:cNvSpPr/>
          <p:nvPr/>
        </p:nvSpPr>
        <p:spPr>
          <a:xfrm flipH="1">
            <a:off x="5134115" y="1456199"/>
            <a:ext cx="1878903" cy="8175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B80D57"/>
            </a:solidFill>
            <a:headEnd type="diamond"/>
            <a:tailEnd type="diamond"/>
          </a:ln>
        </p:spPr>
        <p:txBody>
          <a:bodyPr lIns="0" tIns="0" rIns="0" bIns="0"/>
          <a:lstStyle/>
          <a:p>
            <a:pPr>
              <a:defRPr>
                <a:latin typeface="+mj-lt"/>
                <a:ea typeface="+mj-ea"/>
                <a:cs typeface="+mj-cs"/>
                <a:sym typeface="Arial"/>
              </a:defRPr>
            </a:pPr>
            <a:endParaRPr/>
          </a:p>
        </p:txBody>
      </p:sp>
      <p:sp>
        <p:nvSpPr>
          <p:cNvPr id="2746" name="Google Shape;4952;p38"/>
          <p:cNvSpPr/>
          <p:nvPr/>
        </p:nvSpPr>
        <p:spPr>
          <a:xfrm rot="10800000">
            <a:off x="5134115" y="3239599"/>
            <a:ext cx="1878903" cy="8175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FFC95C"/>
            </a:solidFill>
            <a:headEnd type="diamond"/>
            <a:tailEnd type="diamond"/>
          </a:ln>
        </p:spPr>
        <p:txBody>
          <a:bodyPr lIns="0" tIns="0" rIns="0" bIns="0"/>
          <a:lstStyle/>
          <a:p>
            <a:pPr>
              <a:defRPr>
                <a:latin typeface="+mj-lt"/>
                <a:ea typeface="+mj-ea"/>
                <a:cs typeface="+mj-cs"/>
                <a:sym typeface="Arial"/>
              </a:defRPr>
            </a:pPr>
            <a:endParaRPr/>
          </a:p>
        </p:txBody>
      </p:sp>
      <p:sp>
        <p:nvSpPr>
          <p:cNvPr id="2747" name="Google Shape;4953;p38"/>
          <p:cNvSpPr/>
          <p:nvPr/>
        </p:nvSpPr>
        <p:spPr>
          <a:xfrm flipH="1" flipV="1">
            <a:off x="5353487" y="2743344"/>
            <a:ext cx="1676727" cy="2"/>
          </a:xfrm>
          <a:prstGeom prst="line">
            <a:avLst/>
          </a:prstGeom>
          <a:ln>
            <a:solidFill>
              <a:srgbClr val="F8805A"/>
            </a:solidFill>
            <a:headEnd type="diamond"/>
            <a:tailEnd type="diamond"/>
          </a:ln>
        </p:spPr>
        <p:txBody>
          <a:bodyPr lIns="45718" tIns="45718" rIns="45718" bIns="45718"/>
          <a:lstStyle/>
          <a:p>
            <a:endParaRPr/>
          </a:p>
        </p:txBody>
      </p:sp>
      <p:sp>
        <p:nvSpPr>
          <p:cNvPr id="2748" name="Integration of health data"/>
          <p:cNvSpPr txBox="1"/>
          <p:nvPr/>
        </p:nvSpPr>
        <p:spPr>
          <a:xfrm>
            <a:off x="206935" y="1607936"/>
            <a:ext cx="2010430" cy="6771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ctr" defTabSz="457200">
              <a:spcBef>
                <a:spcPts val="1600"/>
              </a:spcBef>
              <a:defRPr sz="1600">
                <a:latin typeface="Times New Roman"/>
                <a:ea typeface="Times New Roman"/>
                <a:cs typeface="Times New Roman"/>
                <a:sym typeface="Times New Roman"/>
              </a:defRPr>
            </a:pPr>
            <a:r>
              <a:t>Integration of health data </a:t>
            </a:r>
            <a:br/>
            <a:endParaRPr/>
          </a:p>
        </p:txBody>
      </p:sp>
      <p:sp>
        <p:nvSpPr>
          <p:cNvPr id="2749" name="Integration of restaurant reviews"/>
          <p:cNvSpPr txBox="1"/>
          <p:nvPr/>
        </p:nvSpPr>
        <p:spPr>
          <a:xfrm>
            <a:off x="614800" y="2520618"/>
            <a:ext cx="1486023" cy="6771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ctr" defTabSz="457200">
              <a:spcBef>
                <a:spcPts val="1600"/>
              </a:spcBef>
              <a:defRPr sz="1600">
                <a:latin typeface="Times New Roman"/>
                <a:ea typeface="Times New Roman"/>
                <a:cs typeface="Times New Roman"/>
                <a:sym typeface="Times New Roman"/>
              </a:defRPr>
            </a:pPr>
            <a:r>
              <a:t>Integration of restaurant reviews </a:t>
            </a:r>
            <a:br/>
            <a:endParaRPr/>
          </a:p>
        </p:txBody>
      </p:sp>
      <p:sp>
        <p:nvSpPr>
          <p:cNvPr id="2750" name="Gamification"/>
          <p:cNvSpPr txBox="1"/>
          <p:nvPr/>
        </p:nvSpPr>
        <p:spPr>
          <a:xfrm>
            <a:off x="964101" y="3900539"/>
            <a:ext cx="1135559" cy="448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defTabSz="457200">
              <a:spcBef>
                <a:spcPts val="1600"/>
              </a:spcBef>
              <a:defRPr sz="1600">
                <a:latin typeface="Times New Roman"/>
                <a:ea typeface="Times New Roman"/>
                <a:cs typeface="Times New Roman"/>
                <a:sym typeface="Times New Roman"/>
              </a:defRPr>
            </a:pPr>
            <a:r>
              <a:rPr dirty="0"/>
              <a:t>Gamification </a:t>
            </a:r>
            <a:br>
              <a:rPr dirty="0"/>
            </a:br>
            <a:endParaRPr dirty="0"/>
          </a:p>
        </p:txBody>
      </p:sp>
      <p:sp>
        <p:nvSpPr>
          <p:cNvPr id="2751" name="Integration of augmented reality"/>
          <p:cNvSpPr txBox="1"/>
          <p:nvPr/>
        </p:nvSpPr>
        <p:spPr>
          <a:xfrm>
            <a:off x="7050174" y="3901306"/>
            <a:ext cx="2010429" cy="6771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spcBef>
                <a:spcPts val="1600"/>
              </a:spcBef>
              <a:defRPr sz="1600">
                <a:latin typeface="Times New Roman"/>
                <a:ea typeface="Times New Roman"/>
                <a:cs typeface="Times New Roman"/>
                <a:sym typeface="Times New Roman"/>
              </a:defRPr>
            </a:pPr>
            <a:r>
              <a:t>Integration of augmented reality </a:t>
            </a:r>
            <a:br/>
            <a:endParaRPr/>
          </a:p>
        </p:txBody>
      </p:sp>
      <p:sp>
        <p:nvSpPr>
          <p:cNvPr id="2752" name="Enhanced data analytics"/>
          <p:cNvSpPr txBox="1"/>
          <p:nvPr/>
        </p:nvSpPr>
        <p:spPr>
          <a:xfrm>
            <a:off x="7184462" y="2643383"/>
            <a:ext cx="1953598" cy="6771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spcBef>
                <a:spcPts val="1600"/>
              </a:spcBef>
              <a:defRPr sz="1600">
                <a:latin typeface="Times New Roman"/>
                <a:ea typeface="Times New Roman"/>
                <a:cs typeface="Times New Roman"/>
                <a:sym typeface="Times New Roman"/>
              </a:defRPr>
            </a:pPr>
            <a:r>
              <a:t>Enhanced data analytics </a:t>
            </a:r>
            <a:br/>
            <a:endParaRPr/>
          </a:p>
        </p:txBody>
      </p:sp>
      <p:sp>
        <p:nvSpPr>
          <p:cNvPr id="2753" name="Integration of food delivery services"/>
          <p:cNvSpPr txBox="1"/>
          <p:nvPr/>
        </p:nvSpPr>
        <p:spPr>
          <a:xfrm>
            <a:off x="7080762" y="1310466"/>
            <a:ext cx="2160999" cy="6771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spcBef>
                <a:spcPts val="1600"/>
              </a:spcBef>
              <a:defRPr sz="1600">
                <a:latin typeface="Times New Roman"/>
                <a:ea typeface="Times New Roman"/>
                <a:cs typeface="Times New Roman"/>
                <a:sym typeface="Times New Roman"/>
              </a:defRPr>
            </a:pPr>
            <a:r>
              <a:t>Integration of food delivery services </a:t>
            </a:r>
            <a:b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5" name="Google Shape;2198;p26"/>
          <p:cNvSpPr txBox="1">
            <a:spLocks noGrp="1"/>
          </p:cNvSpPr>
          <p:nvPr>
            <p:ph type="title"/>
          </p:nvPr>
        </p:nvSpPr>
        <p:spPr>
          <a:xfrm>
            <a:off x="1283100" y="234651"/>
            <a:ext cx="8229601" cy="911370"/>
          </a:xfrm>
          <a:prstGeom prst="rect">
            <a:avLst/>
          </a:prstGeom>
        </p:spPr>
        <p:txBody>
          <a:bodyPr/>
          <a:lstStyle>
            <a:lvl1pPr>
              <a:defRPr sz="3100" b="1" u="sng">
                <a:latin typeface="Times New Roman"/>
                <a:ea typeface="Times New Roman"/>
                <a:cs typeface="Times New Roman"/>
                <a:sym typeface="Times New Roman"/>
              </a:defRPr>
            </a:lvl1pPr>
          </a:lstStyle>
          <a:p>
            <a:r>
              <a:t>CONCLUSION</a:t>
            </a:r>
          </a:p>
        </p:txBody>
      </p:sp>
      <p:sp>
        <p:nvSpPr>
          <p:cNvPr id="2756" name="Google Shape;3800;p31"/>
          <p:cNvSpPr/>
          <p:nvPr/>
        </p:nvSpPr>
        <p:spPr>
          <a:xfrm>
            <a:off x="378454" y="114790"/>
            <a:ext cx="817502" cy="817502"/>
          </a:xfrm>
          <a:prstGeom prst="ellipse">
            <a:avLst/>
          </a:prstGeom>
          <a:solidFill>
            <a:srgbClr val="FFC95C"/>
          </a:solidFill>
          <a:ln w="12700">
            <a:miter lim="400000"/>
          </a:ln>
        </p:spPr>
        <p:txBody>
          <a:bodyPr lIns="0" tIns="0" rIns="0" bIns="0" anchor="ctr"/>
          <a:lstStyle/>
          <a:p>
            <a:pPr>
              <a:defRPr>
                <a:latin typeface="+mj-lt"/>
                <a:ea typeface="+mj-ea"/>
                <a:cs typeface="+mj-cs"/>
                <a:sym typeface="Arial"/>
              </a:defRPr>
            </a:pPr>
            <a:endParaRPr/>
          </a:p>
        </p:txBody>
      </p:sp>
      <p:grpSp>
        <p:nvGrpSpPr>
          <p:cNvPr id="2775" name="Google Shape;3803;p31"/>
          <p:cNvGrpSpPr/>
          <p:nvPr/>
        </p:nvGrpSpPr>
        <p:grpSpPr>
          <a:xfrm>
            <a:off x="552162" y="299480"/>
            <a:ext cx="470082" cy="448122"/>
            <a:chOff x="0" y="0"/>
            <a:chExt cx="470081" cy="448120"/>
          </a:xfrm>
        </p:grpSpPr>
        <p:sp>
          <p:nvSpPr>
            <p:cNvPr id="2757" name="Google Shape;3804;p31"/>
            <p:cNvSpPr/>
            <p:nvPr/>
          </p:nvSpPr>
          <p:spPr>
            <a:xfrm>
              <a:off x="86991" y="114033"/>
              <a:ext cx="81875" cy="97430"/>
            </a:xfrm>
            <a:custGeom>
              <a:avLst/>
              <a:gdLst/>
              <a:ahLst/>
              <a:cxnLst>
                <a:cxn ang="0">
                  <a:pos x="wd2" y="hd2"/>
                </a:cxn>
                <a:cxn ang="5400000">
                  <a:pos x="wd2" y="hd2"/>
                </a:cxn>
                <a:cxn ang="10800000">
                  <a:pos x="wd2" y="hd2"/>
                </a:cxn>
                <a:cxn ang="16200000">
                  <a:pos x="wd2" y="hd2"/>
                </a:cxn>
              </a:cxnLst>
              <a:rect l="0" t="0" r="r" b="b"/>
              <a:pathLst>
                <a:path w="21138" h="21600" extrusionOk="0">
                  <a:moveTo>
                    <a:pt x="19372" y="0"/>
                  </a:moveTo>
                  <a:cubicBezTo>
                    <a:pt x="19074" y="0"/>
                    <a:pt x="18774" y="65"/>
                    <a:pt x="18502" y="203"/>
                  </a:cubicBezTo>
                  <a:cubicBezTo>
                    <a:pt x="9683" y="4470"/>
                    <a:pt x="3160" y="11374"/>
                    <a:pt x="87" y="19613"/>
                  </a:cubicBezTo>
                  <a:cubicBezTo>
                    <a:pt x="-216" y="20411"/>
                    <a:pt x="296" y="21275"/>
                    <a:pt x="1226" y="21519"/>
                  </a:cubicBezTo>
                  <a:cubicBezTo>
                    <a:pt x="1415" y="21568"/>
                    <a:pt x="1586" y="21600"/>
                    <a:pt x="1775" y="21600"/>
                  </a:cubicBezTo>
                  <a:cubicBezTo>
                    <a:pt x="2515" y="21600"/>
                    <a:pt x="3217" y="21193"/>
                    <a:pt x="3463" y="20542"/>
                  </a:cubicBezTo>
                  <a:cubicBezTo>
                    <a:pt x="6251" y="13019"/>
                    <a:pt x="12206" y="6749"/>
                    <a:pt x="20246" y="2841"/>
                  </a:cubicBezTo>
                  <a:cubicBezTo>
                    <a:pt x="21099" y="2434"/>
                    <a:pt x="21384" y="1506"/>
                    <a:pt x="20910" y="773"/>
                  </a:cubicBezTo>
                  <a:cubicBezTo>
                    <a:pt x="20590" y="279"/>
                    <a:pt x="19987" y="0"/>
                    <a:pt x="1937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58" name="Google Shape;3805;p31"/>
            <p:cNvSpPr/>
            <p:nvPr/>
          </p:nvSpPr>
          <p:spPr>
            <a:xfrm>
              <a:off x="181022" y="59200"/>
              <a:ext cx="107935" cy="19981"/>
            </a:xfrm>
            <a:custGeom>
              <a:avLst/>
              <a:gdLst/>
              <a:ahLst/>
              <a:cxnLst>
                <a:cxn ang="0">
                  <a:pos x="wd2" y="hd2"/>
                </a:cxn>
                <a:cxn ang="5400000">
                  <a:pos x="wd2" y="hd2"/>
                </a:cxn>
                <a:cxn ang="10800000">
                  <a:pos x="wd2" y="hd2"/>
                </a:cxn>
                <a:cxn ang="16200000">
                  <a:pos x="wd2" y="hd2"/>
                </a:cxn>
              </a:cxnLst>
              <a:rect l="0" t="0" r="r" b="b"/>
              <a:pathLst>
                <a:path w="21302" h="21600" extrusionOk="0">
                  <a:moveTo>
                    <a:pt x="10575" y="0"/>
                  </a:moveTo>
                  <a:cubicBezTo>
                    <a:pt x="7342" y="0"/>
                    <a:pt x="4123" y="2304"/>
                    <a:pt x="1007" y="6751"/>
                  </a:cubicBezTo>
                  <a:cubicBezTo>
                    <a:pt x="282" y="7782"/>
                    <a:pt x="-153" y="11833"/>
                    <a:pt x="50" y="15803"/>
                  </a:cubicBezTo>
                  <a:cubicBezTo>
                    <a:pt x="209" y="19147"/>
                    <a:pt x="758" y="21363"/>
                    <a:pt x="1360" y="21363"/>
                  </a:cubicBezTo>
                  <a:cubicBezTo>
                    <a:pt x="1473" y="21363"/>
                    <a:pt x="1588" y="21286"/>
                    <a:pt x="1703" y="21123"/>
                  </a:cubicBezTo>
                  <a:cubicBezTo>
                    <a:pt x="4587" y="16995"/>
                    <a:pt x="7574" y="14928"/>
                    <a:pt x="10575" y="14928"/>
                  </a:cubicBezTo>
                  <a:cubicBezTo>
                    <a:pt x="13619" y="14928"/>
                    <a:pt x="16663" y="17074"/>
                    <a:pt x="19591" y="21360"/>
                  </a:cubicBezTo>
                  <a:cubicBezTo>
                    <a:pt x="19707" y="21521"/>
                    <a:pt x="19823" y="21600"/>
                    <a:pt x="19939" y="21600"/>
                  </a:cubicBezTo>
                  <a:cubicBezTo>
                    <a:pt x="20548" y="21600"/>
                    <a:pt x="21099" y="19454"/>
                    <a:pt x="21258" y="16120"/>
                  </a:cubicBezTo>
                  <a:cubicBezTo>
                    <a:pt x="21447" y="12150"/>
                    <a:pt x="21012" y="8101"/>
                    <a:pt x="20302" y="6988"/>
                  </a:cubicBezTo>
                  <a:cubicBezTo>
                    <a:pt x="17127" y="2383"/>
                    <a:pt x="13865" y="0"/>
                    <a:pt x="1057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59" name="Google Shape;3806;p31"/>
            <p:cNvSpPr/>
            <p:nvPr/>
          </p:nvSpPr>
          <p:spPr>
            <a:xfrm>
              <a:off x="514" y="91376"/>
              <a:ext cx="191118" cy="232615"/>
            </a:xfrm>
            <a:custGeom>
              <a:avLst/>
              <a:gdLst/>
              <a:ahLst/>
              <a:cxnLst>
                <a:cxn ang="0">
                  <a:pos x="wd2" y="hd2"/>
                </a:cxn>
                <a:cxn ang="5400000">
                  <a:pos x="wd2" y="hd2"/>
                </a:cxn>
                <a:cxn ang="10800000">
                  <a:pos x="wd2" y="hd2"/>
                </a:cxn>
                <a:cxn ang="16200000">
                  <a:pos x="wd2" y="hd2"/>
                </a:cxn>
              </a:cxnLst>
              <a:rect l="0" t="0" r="r" b="b"/>
              <a:pathLst>
                <a:path w="21600" h="21600" extrusionOk="0">
                  <a:moveTo>
                    <a:pt x="14730" y="0"/>
                  </a:moveTo>
                  <a:cubicBezTo>
                    <a:pt x="14577" y="0"/>
                    <a:pt x="14423" y="37"/>
                    <a:pt x="14287" y="116"/>
                  </a:cubicBezTo>
                  <a:cubicBezTo>
                    <a:pt x="8434" y="3417"/>
                    <a:pt x="4939" y="8866"/>
                    <a:pt x="4939" y="14691"/>
                  </a:cubicBezTo>
                  <a:cubicBezTo>
                    <a:pt x="4939" y="16621"/>
                    <a:pt x="5321" y="18517"/>
                    <a:pt x="6060" y="20325"/>
                  </a:cubicBezTo>
                  <a:lnTo>
                    <a:pt x="780" y="20325"/>
                  </a:lnTo>
                  <a:cubicBezTo>
                    <a:pt x="349" y="20325"/>
                    <a:pt x="0" y="20611"/>
                    <a:pt x="0" y="20966"/>
                  </a:cubicBezTo>
                  <a:cubicBezTo>
                    <a:pt x="0" y="21314"/>
                    <a:pt x="349" y="21600"/>
                    <a:pt x="780" y="21600"/>
                  </a:cubicBezTo>
                  <a:lnTo>
                    <a:pt x="20828" y="21600"/>
                  </a:lnTo>
                  <a:cubicBezTo>
                    <a:pt x="21260" y="21600"/>
                    <a:pt x="21600" y="21314"/>
                    <a:pt x="21600" y="20966"/>
                  </a:cubicBezTo>
                  <a:cubicBezTo>
                    <a:pt x="21600" y="20611"/>
                    <a:pt x="21260" y="20325"/>
                    <a:pt x="20828" y="20325"/>
                  </a:cubicBezTo>
                  <a:lnTo>
                    <a:pt x="12087" y="20325"/>
                  </a:lnTo>
                  <a:cubicBezTo>
                    <a:pt x="11057" y="18565"/>
                    <a:pt x="10534" y="16669"/>
                    <a:pt x="10534" y="14691"/>
                  </a:cubicBezTo>
                  <a:cubicBezTo>
                    <a:pt x="10534" y="14214"/>
                    <a:pt x="10567" y="13736"/>
                    <a:pt x="10634" y="13252"/>
                  </a:cubicBezTo>
                  <a:cubicBezTo>
                    <a:pt x="10675" y="12904"/>
                    <a:pt x="10368" y="12590"/>
                    <a:pt x="9945" y="12549"/>
                  </a:cubicBezTo>
                  <a:cubicBezTo>
                    <a:pt x="9915" y="12546"/>
                    <a:pt x="9885" y="12545"/>
                    <a:pt x="9855" y="12545"/>
                  </a:cubicBezTo>
                  <a:cubicBezTo>
                    <a:pt x="9469" y="12545"/>
                    <a:pt x="9136" y="12786"/>
                    <a:pt x="9090" y="13115"/>
                  </a:cubicBezTo>
                  <a:cubicBezTo>
                    <a:pt x="9015" y="13640"/>
                    <a:pt x="8982" y="14173"/>
                    <a:pt x="8982" y="14691"/>
                  </a:cubicBezTo>
                  <a:cubicBezTo>
                    <a:pt x="8982" y="16628"/>
                    <a:pt x="9463" y="18558"/>
                    <a:pt x="10385" y="20325"/>
                  </a:cubicBezTo>
                  <a:lnTo>
                    <a:pt x="7704" y="20325"/>
                  </a:lnTo>
                  <a:cubicBezTo>
                    <a:pt x="6907" y="18524"/>
                    <a:pt x="6492" y="16628"/>
                    <a:pt x="6492" y="14691"/>
                  </a:cubicBezTo>
                  <a:cubicBezTo>
                    <a:pt x="6492" y="9282"/>
                    <a:pt x="9737" y="4228"/>
                    <a:pt x="15167" y="1166"/>
                  </a:cubicBezTo>
                  <a:cubicBezTo>
                    <a:pt x="15523" y="968"/>
                    <a:pt x="15606" y="566"/>
                    <a:pt x="15366" y="279"/>
                  </a:cubicBezTo>
                  <a:cubicBezTo>
                    <a:pt x="15217" y="98"/>
                    <a:pt x="14976" y="0"/>
                    <a:pt x="14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0" name="Google Shape;3807;p31"/>
            <p:cNvSpPr/>
            <p:nvPr/>
          </p:nvSpPr>
          <p:spPr>
            <a:xfrm>
              <a:off x="181959" y="91849"/>
              <a:ext cx="287167" cy="232142"/>
            </a:xfrm>
            <a:custGeom>
              <a:avLst/>
              <a:gdLst/>
              <a:ahLst/>
              <a:cxnLst>
                <a:cxn ang="0">
                  <a:pos x="wd2" y="hd2"/>
                </a:cxn>
                <a:cxn ang="5400000">
                  <a:pos x="wd2" y="hd2"/>
                </a:cxn>
                <a:cxn ang="10800000">
                  <a:pos x="wd2" y="hd2"/>
                </a:cxn>
                <a:cxn ang="16200000">
                  <a:pos x="wd2" y="hd2"/>
                </a:cxn>
              </a:cxnLst>
              <a:rect l="0" t="0" r="r" b="b"/>
              <a:pathLst>
                <a:path w="21537" h="21600" extrusionOk="0">
                  <a:moveTo>
                    <a:pt x="11778" y="0"/>
                  </a:moveTo>
                  <a:cubicBezTo>
                    <a:pt x="11615" y="0"/>
                    <a:pt x="11455" y="96"/>
                    <a:pt x="11357" y="277"/>
                  </a:cubicBezTo>
                  <a:cubicBezTo>
                    <a:pt x="11192" y="564"/>
                    <a:pt x="11252" y="960"/>
                    <a:pt x="11483" y="1165"/>
                  </a:cubicBezTo>
                  <a:cubicBezTo>
                    <a:pt x="15059" y="4241"/>
                    <a:pt x="17191" y="9291"/>
                    <a:pt x="17191" y="14677"/>
                  </a:cubicBezTo>
                  <a:cubicBezTo>
                    <a:pt x="17191" y="16618"/>
                    <a:pt x="16921" y="18518"/>
                    <a:pt x="16386" y="20322"/>
                  </a:cubicBezTo>
                  <a:lnTo>
                    <a:pt x="14607" y="20322"/>
                  </a:lnTo>
                  <a:cubicBezTo>
                    <a:pt x="15218" y="18552"/>
                    <a:pt x="15538" y="16618"/>
                    <a:pt x="15538" y="14677"/>
                  </a:cubicBezTo>
                  <a:cubicBezTo>
                    <a:pt x="15538" y="6742"/>
                    <a:pt x="10338" y="290"/>
                    <a:pt x="3947" y="290"/>
                  </a:cubicBezTo>
                  <a:cubicBezTo>
                    <a:pt x="2724" y="290"/>
                    <a:pt x="1512" y="530"/>
                    <a:pt x="356" y="994"/>
                  </a:cubicBezTo>
                  <a:cubicBezTo>
                    <a:pt x="86" y="1104"/>
                    <a:pt x="-63" y="1466"/>
                    <a:pt x="25" y="1801"/>
                  </a:cubicBezTo>
                  <a:cubicBezTo>
                    <a:pt x="96" y="2070"/>
                    <a:pt x="299" y="2242"/>
                    <a:pt x="516" y="2242"/>
                  </a:cubicBezTo>
                  <a:cubicBezTo>
                    <a:pt x="569" y="2242"/>
                    <a:pt x="622" y="2232"/>
                    <a:pt x="675" y="2211"/>
                  </a:cubicBezTo>
                  <a:cubicBezTo>
                    <a:pt x="1727" y="1787"/>
                    <a:pt x="2829" y="1568"/>
                    <a:pt x="3947" y="1568"/>
                  </a:cubicBezTo>
                  <a:cubicBezTo>
                    <a:pt x="9770" y="1568"/>
                    <a:pt x="14508" y="7453"/>
                    <a:pt x="14508" y="14677"/>
                  </a:cubicBezTo>
                  <a:cubicBezTo>
                    <a:pt x="14508" y="16659"/>
                    <a:pt x="14161" y="18559"/>
                    <a:pt x="13483" y="20322"/>
                  </a:cubicBezTo>
                  <a:lnTo>
                    <a:pt x="7749" y="20322"/>
                  </a:lnTo>
                  <a:cubicBezTo>
                    <a:pt x="7462" y="20322"/>
                    <a:pt x="7236" y="20609"/>
                    <a:pt x="7236" y="20964"/>
                  </a:cubicBezTo>
                  <a:cubicBezTo>
                    <a:pt x="7236" y="21313"/>
                    <a:pt x="7462" y="21600"/>
                    <a:pt x="7749" y="21600"/>
                  </a:cubicBezTo>
                  <a:lnTo>
                    <a:pt x="21019" y="21600"/>
                  </a:lnTo>
                  <a:cubicBezTo>
                    <a:pt x="21306" y="21600"/>
                    <a:pt x="21537" y="21313"/>
                    <a:pt x="21537" y="20964"/>
                  </a:cubicBezTo>
                  <a:cubicBezTo>
                    <a:pt x="21537" y="20609"/>
                    <a:pt x="21306" y="20322"/>
                    <a:pt x="21019" y="20322"/>
                  </a:cubicBezTo>
                  <a:lnTo>
                    <a:pt x="17477" y="20322"/>
                  </a:lnTo>
                  <a:cubicBezTo>
                    <a:pt x="17973" y="18511"/>
                    <a:pt x="18221" y="16611"/>
                    <a:pt x="18221" y="14677"/>
                  </a:cubicBezTo>
                  <a:cubicBezTo>
                    <a:pt x="18221" y="8874"/>
                    <a:pt x="15924" y="3427"/>
                    <a:pt x="12073" y="113"/>
                  </a:cubicBezTo>
                  <a:cubicBezTo>
                    <a:pt x="11982" y="37"/>
                    <a:pt x="11879" y="0"/>
                    <a:pt x="1177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1" name="Google Shape;3808;p31"/>
            <p:cNvSpPr/>
            <p:nvPr/>
          </p:nvSpPr>
          <p:spPr>
            <a:xfrm>
              <a:off x="61257" y="343527"/>
              <a:ext cx="119210"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2" name="Google Shape;3809;p31"/>
            <p:cNvSpPr/>
            <p:nvPr/>
          </p:nvSpPr>
          <p:spPr>
            <a:xfrm>
              <a:off x="289613" y="343527"/>
              <a:ext cx="119209"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3" name="Google Shape;3810;p31"/>
            <p:cNvSpPr/>
            <p:nvPr/>
          </p:nvSpPr>
          <p:spPr>
            <a:xfrm>
              <a:off x="155860" y="388919"/>
              <a:ext cx="157919" cy="13737"/>
            </a:xfrm>
            <a:custGeom>
              <a:avLst/>
              <a:gdLst/>
              <a:ahLst/>
              <a:cxnLst>
                <a:cxn ang="0">
                  <a:pos x="wd2" y="hd2"/>
                </a:cxn>
                <a:cxn ang="5400000">
                  <a:pos x="wd2" y="hd2"/>
                </a:cxn>
                <a:cxn ang="10800000">
                  <a:pos x="wd2" y="hd2"/>
                </a:cxn>
                <a:cxn ang="16200000">
                  <a:pos x="wd2" y="hd2"/>
                </a:cxn>
              </a:cxnLst>
              <a:rect l="0" t="0" r="r" b="b"/>
              <a:pathLst>
                <a:path w="21600" h="21600" extrusionOk="0">
                  <a:moveTo>
                    <a:pt x="934" y="0"/>
                  </a:moveTo>
                  <a:cubicBezTo>
                    <a:pt x="422" y="0"/>
                    <a:pt x="0" y="4851"/>
                    <a:pt x="0" y="10856"/>
                  </a:cubicBezTo>
                  <a:cubicBezTo>
                    <a:pt x="0" y="16864"/>
                    <a:pt x="422" y="21600"/>
                    <a:pt x="934" y="21600"/>
                  </a:cubicBezTo>
                  <a:lnTo>
                    <a:pt x="20666" y="21600"/>
                  </a:lnTo>
                  <a:cubicBezTo>
                    <a:pt x="21178" y="21600"/>
                    <a:pt x="21600" y="16864"/>
                    <a:pt x="21600" y="10856"/>
                  </a:cubicBezTo>
                  <a:cubicBezTo>
                    <a:pt x="21600" y="4851"/>
                    <a:pt x="21178" y="0"/>
                    <a:pt x="206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4" name="Google Shape;3811;p31"/>
            <p:cNvSpPr/>
            <p:nvPr/>
          </p:nvSpPr>
          <p:spPr>
            <a:xfrm>
              <a:off x="204924" y="434384"/>
              <a:ext cx="59791" cy="13737"/>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4" y="0"/>
                    <a:pt x="0" y="4851"/>
                    <a:pt x="0" y="10859"/>
                  </a:cubicBezTo>
                  <a:cubicBezTo>
                    <a:pt x="0" y="16864"/>
                    <a:pt x="1114" y="21600"/>
                    <a:pt x="2495" y="21600"/>
                  </a:cubicBezTo>
                  <a:lnTo>
                    <a:pt x="19106" y="21600"/>
                  </a:lnTo>
                  <a:cubicBezTo>
                    <a:pt x="20486" y="21600"/>
                    <a:pt x="21600" y="16864"/>
                    <a:pt x="21600" y="10859"/>
                  </a:cubicBezTo>
                  <a:cubicBezTo>
                    <a:pt x="21600" y="4851"/>
                    <a:pt x="20486" y="0"/>
                    <a:pt x="1910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5" name="Google Shape;3812;p31"/>
            <p:cNvSpPr/>
            <p:nvPr/>
          </p:nvSpPr>
          <p:spPr>
            <a:xfrm>
              <a:off x="228207" y="-1"/>
              <a:ext cx="13665" cy="39886"/>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1" y="0"/>
                    <a:pt x="0" y="1671"/>
                    <a:pt x="0" y="3740"/>
                  </a:cubicBezTo>
                  <a:lnTo>
                    <a:pt x="0" y="17860"/>
                  </a:lnTo>
                  <a:cubicBezTo>
                    <a:pt x="0" y="19929"/>
                    <a:pt x="4761" y="21600"/>
                    <a:pt x="10802" y="21600"/>
                  </a:cubicBezTo>
                  <a:cubicBezTo>
                    <a:pt x="16839" y="21600"/>
                    <a:pt x="21600" y="19929"/>
                    <a:pt x="21600" y="17860"/>
                  </a:cubicBezTo>
                  <a:lnTo>
                    <a:pt x="21600" y="3740"/>
                  </a:lnTo>
                  <a:cubicBezTo>
                    <a:pt x="21600" y="1671"/>
                    <a:pt x="16839"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6" name="Google Shape;3813;p31"/>
            <p:cNvSpPr/>
            <p:nvPr/>
          </p:nvSpPr>
          <p:spPr>
            <a:xfrm>
              <a:off x="-1"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386" y="0"/>
                  </a:moveTo>
                  <a:cubicBezTo>
                    <a:pt x="1981" y="0"/>
                    <a:pt x="0" y="4828"/>
                    <a:pt x="0" y="10802"/>
                  </a:cubicBezTo>
                  <a:cubicBezTo>
                    <a:pt x="0" y="16775"/>
                    <a:pt x="1981" y="21600"/>
                    <a:pt x="4386" y="21600"/>
                  </a:cubicBezTo>
                  <a:lnTo>
                    <a:pt x="17167" y="21600"/>
                  </a:lnTo>
                  <a:cubicBezTo>
                    <a:pt x="19619" y="21600"/>
                    <a:pt x="21600" y="16775"/>
                    <a:pt x="21600" y="10802"/>
                  </a:cubicBezTo>
                  <a:cubicBezTo>
                    <a:pt x="21600" y="4828"/>
                    <a:pt x="19619" y="0"/>
                    <a:pt x="171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7" name="Google Shape;3814;p31"/>
            <p:cNvSpPr/>
            <p:nvPr/>
          </p:nvSpPr>
          <p:spPr>
            <a:xfrm>
              <a:off x="436439"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828"/>
                    <a:pt x="0" y="10802"/>
                  </a:cubicBezTo>
                  <a:cubicBezTo>
                    <a:pt x="0" y="16775"/>
                    <a:pt x="1981" y="21600"/>
                    <a:pt x="4433" y="21600"/>
                  </a:cubicBezTo>
                  <a:lnTo>
                    <a:pt x="17214" y="21600"/>
                  </a:lnTo>
                  <a:cubicBezTo>
                    <a:pt x="19619" y="21600"/>
                    <a:pt x="21600" y="16775"/>
                    <a:pt x="21600" y="10802"/>
                  </a:cubicBezTo>
                  <a:cubicBezTo>
                    <a:pt x="21600" y="4828"/>
                    <a:pt x="19619" y="0"/>
                    <a:pt x="172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8" name="Google Shape;3815;p31"/>
            <p:cNvSpPr/>
            <p:nvPr/>
          </p:nvSpPr>
          <p:spPr>
            <a:xfrm>
              <a:off x="134989"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5632" y="0"/>
                  </a:moveTo>
                  <a:cubicBezTo>
                    <a:pt x="4857" y="0"/>
                    <a:pt x="4074" y="111"/>
                    <a:pt x="3328" y="344"/>
                  </a:cubicBezTo>
                  <a:cubicBezTo>
                    <a:pt x="492" y="1232"/>
                    <a:pt x="-776" y="3557"/>
                    <a:pt x="492" y="5585"/>
                  </a:cubicBezTo>
                  <a:lnTo>
                    <a:pt x="9241" y="19276"/>
                  </a:lnTo>
                  <a:cubicBezTo>
                    <a:pt x="10206" y="20713"/>
                    <a:pt x="12257" y="21600"/>
                    <a:pt x="14368" y="21600"/>
                  </a:cubicBezTo>
                  <a:cubicBezTo>
                    <a:pt x="15153" y="21600"/>
                    <a:pt x="15939" y="21474"/>
                    <a:pt x="16722" y="21262"/>
                  </a:cubicBezTo>
                  <a:cubicBezTo>
                    <a:pt x="19558" y="20375"/>
                    <a:pt x="20824" y="18051"/>
                    <a:pt x="19558" y="16022"/>
                  </a:cubicBezTo>
                  <a:lnTo>
                    <a:pt x="10809" y="2331"/>
                  </a:lnTo>
                  <a:cubicBezTo>
                    <a:pt x="9875" y="867"/>
                    <a:pt x="7796" y="0"/>
                    <a:pt x="563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69" name="Google Shape;3816;p31"/>
            <p:cNvSpPr/>
            <p:nvPr/>
          </p:nvSpPr>
          <p:spPr>
            <a:xfrm>
              <a:off x="21451" y="131554"/>
              <a:ext cx="31752" cy="22106"/>
            </a:xfrm>
            <a:custGeom>
              <a:avLst/>
              <a:gdLst/>
              <a:ahLst/>
              <a:cxnLst>
                <a:cxn ang="0">
                  <a:pos x="wd2" y="hd2"/>
                </a:cxn>
                <a:cxn ang="5400000">
                  <a:pos x="wd2" y="hd2"/>
                </a:cxn>
                <a:cxn ang="10800000">
                  <a:pos x="wd2" y="hd2"/>
                </a:cxn>
                <a:cxn ang="16200000">
                  <a:pos x="wd2" y="hd2"/>
                </a:cxn>
              </a:cxnLst>
              <a:rect l="0" t="0" r="r" b="b"/>
              <a:pathLst>
                <a:path w="20386" h="21600" extrusionOk="0">
                  <a:moveTo>
                    <a:pt x="4412" y="0"/>
                  </a:moveTo>
                  <a:cubicBezTo>
                    <a:pt x="2766" y="0"/>
                    <a:pt x="1173" y="1426"/>
                    <a:pt x="421" y="3870"/>
                  </a:cubicBezTo>
                  <a:cubicBezTo>
                    <a:pt x="-617" y="7173"/>
                    <a:pt x="327" y="11192"/>
                    <a:pt x="2544" y="12770"/>
                  </a:cubicBezTo>
                  <a:lnTo>
                    <a:pt x="14098" y="21026"/>
                  </a:lnTo>
                  <a:cubicBezTo>
                    <a:pt x="14710" y="21455"/>
                    <a:pt x="15371" y="21600"/>
                    <a:pt x="15984" y="21600"/>
                  </a:cubicBezTo>
                  <a:cubicBezTo>
                    <a:pt x="17634" y="21600"/>
                    <a:pt x="19237" y="20163"/>
                    <a:pt x="19992" y="17795"/>
                  </a:cubicBezTo>
                  <a:cubicBezTo>
                    <a:pt x="20983" y="14421"/>
                    <a:pt x="20039" y="10401"/>
                    <a:pt x="17871" y="8824"/>
                  </a:cubicBezTo>
                  <a:lnTo>
                    <a:pt x="6268" y="642"/>
                  </a:lnTo>
                  <a:cubicBezTo>
                    <a:pt x="5671" y="206"/>
                    <a:pt x="5038" y="0"/>
                    <a:pt x="441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70" name="Google Shape;3817;p31"/>
            <p:cNvSpPr/>
            <p:nvPr/>
          </p:nvSpPr>
          <p:spPr>
            <a:xfrm>
              <a:off x="39341"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2583" y="0"/>
                  </a:moveTo>
                  <a:cubicBezTo>
                    <a:pt x="1923" y="0"/>
                    <a:pt x="1265" y="253"/>
                    <a:pt x="757" y="757"/>
                  </a:cubicBezTo>
                  <a:cubicBezTo>
                    <a:pt x="-238" y="1771"/>
                    <a:pt x="-266" y="3461"/>
                    <a:pt x="757" y="4475"/>
                  </a:cubicBezTo>
                  <a:lnTo>
                    <a:pt x="16632" y="20811"/>
                  </a:lnTo>
                  <a:cubicBezTo>
                    <a:pt x="17157" y="21318"/>
                    <a:pt x="17821" y="21600"/>
                    <a:pt x="18485" y="21600"/>
                  </a:cubicBezTo>
                  <a:cubicBezTo>
                    <a:pt x="19149" y="21600"/>
                    <a:pt x="19785" y="21346"/>
                    <a:pt x="20310" y="20839"/>
                  </a:cubicBezTo>
                  <a:cubicBezTo>
                    <a:pt x="21306" y="19797"/>
                    <a:pt x="21334" y="18135"/>
                    <a:pt x="20310" y="17093"/>
                  </a:cubicBezTo>
                  <a:lnTo>
                    <a:pt x="4436" y="786"/>
                  </a:lnTo>
                  <a:cubicBezTo>
                    <a:pt x="3920" y="261"/>
                    <a:pt x="3251" y="0"/>
                    <a:pt x="258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71" name="Google Shape;3818;p31"/>
            <p:cNvSpPr/>
            <p:nvPr/>
          </p:nvSpPr>
          <p:spPr>
            <a:xfrm>
              <a:off x="310682"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14417" y="0"/>
                  </a:moveTo>
                  <a:cubicBezTo>
                    <a:pt x="12253" y="0"/>
                    <a:pt x="10174" y="867"/>
                    <a:pt x="9240" y="2331"/>
                  </a:cubicBezTo>
                  <a:lnTo>
                    <a:pt x="491" y="16022"/>
                  </a:lnTo>
                  <a:cubicBezTo>
                    <a:pt x="-775" y="18051"/>
                    <a:pt x="491" y="20375"/>
                    <a:pt x="3327" y="21262"/>
                  </a:cubicBezTo>
                  <a:cubicBezTo>
                    <a:pt x="4112" y="21474"/>
                    <a:pt x="4896" y="21600"/>
                    <a:pt x="5681" y="21600"/>
                  </a:cubicBezTo>
                  <a:cubicBezTo>
                    <a:pt x="7792" y="21600"/>
                    <a:pt x="9843" y="20713"/>
                    <a:pt x="10808" y="19276"/>
                  </a:cubicBezTo>
                  <a:lnTo>
                    <a:pt x="19557" y="5585"/>
                  </a:lnTo>
                  <a:cubicBezTo>
                    <a:pt x="20825" y="3557"/>
                    <a:pt x="19557" y="1232"/>
                    <a:pt x="16721" y="344"/>
                  </a:cubicBezTo>
                  <a:cubicBezTo>
                    <a:pt x="15975" y="111"/>
                    <a:pt x="15192" y="0"/>
                    <a:pt x="1441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72" name="Google Shape;3819;p31"/>
            <p:cNvSpPr/>
            <p:nvPr/>
          </p:nvSpPr>
          <p:spPr>
            <a:xfrm>
              <a:off x="416844" y="131554"/>
              <a:ext cx="31784" cy="22106"/>
            </a:xfrm>
            <a:custGeom>
              <a:avLst/>
              <a:gdLst/>
              <a:ahLst/>
              <a:cxnLst>
                <a:cxn ang="0">
                  <a:pos x="wd2" y="hd2"/>
                </a:cxn>
                <a:cxn ang="5400000">
                  <a:pos x="wd2" y="hd2"/>
                </a:cxn>
                <a:cxn ang="10800000">
                  <a:pos x="wd2" y="hd2"/>
                </a:cxn>
                <a:cxn ang="16200000">
                  <a:pos x="wd2" y="hd2"/>
                </a:cxn>
              </a:cxnLst>
              <a:rect l="0" t="0" r="r" b="b"/>
              <a:pathLst>
                <a:path w="20362" h="21600" extrusionOk="0">
                  <a:moveTo>
                    <a:pt x="15959" y="0"/>
                  </a:moveTo>
                  <a:cubicBezTo>
                    <a:pt x="15334" y="0"/>
                    <a:pt x="14702" y="206"/>
                    <a:pt x="14107" y="642"/>
                  </a:cubicBezTo>
                  <a:lnTo>
                    <a:pt x="2531" y="8824"/>
                  </a:lnTo>
                  <a:cubicBezTo>
                    <a:pt x="366" y="10401"/>
                    <a:pt x="-623" y="14421"/>
                    <a:pt x="413" y="17795"/>
                  </a:cubicBezTo>
                  <a:cubicBezTo>
                    <a:pt x="1166" y="20163"/>
                    <a:pt x="2765" y="21600"/>
                    <a:pt x="4412" y="21600"/>
                  </a:cubicBezTo>
                  <a:cubicBezTo>
                    <a:pt x="5024" y="21600"/>
                    <a:pt x="5683" y="21455"/>
                    <a:pt x="6294" y="21026"/>
                  </a:cubicBezTo>
                  <a:lnTo>
                    <a:pt x="17825" y="12770"/>
                  </a:lnTo>
                  <a:cubicBezTo>
                    <a:pt x="20035" y="11192"/>
                    <a:pt x="20977" y="7173"/>
                    <a:pt x="19941" y="3870"/>
                  </a:cubicBezTo>
                  <a:cubicBezTo>
                    <a:pt x="19191" y="1426"/>
                    <a:pt x="17601" y="0"/>
                    <a:pt x="1595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73" name="Google Shape;3820;p31"/>
            <p:cNvSpPr/>
            <p:nvPr/>
          </p:nvSpPr>
          <p:spPr>
            <a:xfrm>
              <a:off x="374787"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18485" y="0"/>
                  </a:moveTo>
                  <a:cubicBezTo>
                    <a:pt x="17817" y="0"/>
                    <a:pt x="17148" y="261"/>
                    <a:pt x="16632" y="786"/>
                  </a:cubicBezTo>
                  <a:lnTo>
                    <a:pt x="758" y="17093"/>
                  </a:lnTo>
                  <a:cubicBezTo>
                    <a:pt x="-266" y="18135"/>
                    <a:pt x="-238" y="19797"/>
                    <a:pt x="758" y="20839"/>
                  </a:cubicBezTo>
                  <a:cubicBezTo>
                    <a:pt x="1283" y="21346"/>
                    <a:pt x="1919" y="21600"/>
                    <a:pt x="2583" y="21600"/>
                  </a:cubicBezTo>
                  <a:cubicBezTo>
                    <a:pt x="3247" y="21600"/>
                    <a:pt x="3911" y="21318"/>
                    <a:pt x="4436" y="20811"/>
                  </a:cubicBezTo>
                  <a:lnTo>
                    <a:pt x="20311" y="4475"/>
                  </a:lnTo>
                  <a:cubicBezTo>
                    <a:pt x="21334" y="3461"/>
                    <a:pt x="21306" y="1771"/>
                    <a:pt x="20311" y="757"/>
                  </a:cubicBezTo>
                  <a:cubicBezTo>
                    <a:pt x="19803" y="253"/>
                    <a:pt x="19145" y="0"/>
                    <a:pt x="1848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74" name="Google Shape;3821;p31"/>
            <p:cNvSpPr/>
            <p:nvPr/>
          </p:nvSpPr>
          <p:spPr>
            <a:xfrm>
              <a:off x="173442" y="210067"/>
              <a:ext cx="122262" cy="146683"/>
            </a:xfrm>
            <a:custGeom>
              <a:avLst/>
              <a:gdLst/>
              <a:ahLst/>
              <a:cxnLst>
                <a:cxn ang="0">
                  <a:pos x="wd2" y="hd2"/>
                </a:cxn>
                <a:cxn ang="5400000">
                  <a:pos x="wd2" y="hd2"/>
                </a:cxn>
                <a:cxn ang="10800000">
                  <a:pos x="wd2" y="hd2"/>
                </a:cxn>
                <a:cxn ang="16200000">
                  <a:pos x="wd2" y="hd2"/>
                </a:cxn>
              </a:cxnLst>
              <a:rect l="0" t="0" r="r" b="b"/>
              <a:pathLst>
                <a:path w="21262" h="21600" extrusionOk="0">
                  <a:moveTo>
                    <a:pt x="10635" y="0"/>
                  </a:moveTo>
                  <a:cubicBezTo>
                    <a:pt x="10009" y="0"/>
                    <a:pt x="9409" y="227"/>
                    <a:pt x="8988" y="606"/>
                  </a:cubicBezTo>
                  <a:lnTo>
                    <a:pt x="595" y="8307"/>
                  </a:lnTo>
                  <a:cubicBezTo>
                    <a:pt x="-18" y="8869"/>
                    <a:pt x="-171" y="9648"/>
                    <a:pt x="199" y="10351"/>
                  </a:cubicBezTo>
                  <a:cubicBezTo>
                    <a:pt x="557" y="11054"/>
                    <a:pt x="1336" y="11487"/>
                    <a:pt x="2243" y="11487"/>
                  </a:cubicBezTo>
                  <a:lnTo>
                    <a:pt x="5551" y="11487"/>
                  </a:lnTo>
                  <a:lnTo>
                    <a:pt x="5551" y="19794"/>
                  </a:lnTo>
                  <a:cubicBezTo>
                    <a:pt x="5551" y="20789"/>
                    <a:pt x="6509" y="21600"/>
                    <a:pt x="7698" y="21600"/>
                  </a:cubicBezTo>
                  <a:lnTo>
                    <a:pt x="13727" y="21600"/>
                  </a:lnTo>
                  <a:cubicBezTo>
                    <a:pt x="14914" y="21600"/>
                    <a:pt x="15872" y="20789"/>
                    <a:pt x="15872" y="19794"/>
                  </a:cubicBezTo>
                  <a:lnTo>
                    <a:pt x="15872" y="11487"/>
                  </a:lnTo>
                  <a:lnTo>
                    <a:pt x="19028" y="11487"/>
                  </a:lnTo>
                  <a:cubicBezTo>
                    <a:pt x="19922" y="11487"/>
                    <a:pt x="20714" y="11054"/>
                    <a:pt x="21071" y="10351"/>
                  </a:cubicBezTo>
                  <a:cubicBezTo>
                    <a:pt x="21429" y="9648"/>
                    <a:pt x="21276" y="8869"/>
                    <a:pt x="20662" y="8307"/>
                  </a:cubicBezTo>
                  <a:lnTo>
                    <a:pt x="17443" y="5354"/>
                  </a:lnTo>
                  <a:cubicBezTo>
                    <a:pt x="17209" y="5139"/>
                    <a:pt x="16891" y="5030"/>
                    <a:pt x="16571" y="5030"/>
                  </a:cubicBezTo>
                  <a:cubicBezTo>
                    <a:pt x="16280" y="5030"/>
                    <a:pt x="15988" y="5120"/>
                    <a:pt x="15757" y="5300"/>
                  </a:cubicBezTo>
                  <a:cubicBezTo>
                    <a:pt x="15272" y="5679"/>
                    <a:pt x="15246" y="6317"/>
                    <a:pt x="15693" y="6728"/>
                  </a:cubicBezTo>
                  <a:lnTo>
                    <a:pt x="18670" y="9464"/>
                  </a:lnTo>
                  <a:lnTo>
                    <a:pt x="14672" y="9464"/>
                  </a:lnTo>
                  <a:cubicBezTo>
                    <a:pt x="14007" y="9464"/>
                    <a:pt x="13484" y="9918"/>
                    <a:pt x="13484" y="10470"/>
                  </a:cubicBezTo>
                  <a:lnTo>
                    <a:pt x="13484" y="19577"/>
                  </a:lnTo>
                  <a:lnTo>
                    <a:pt x="7940" y="19577"/>
                  </a:lnTo>
                  <a:lnTo>
                    <a:pt x="7940" y="10470"/>
                  </a:lnTo>
                  <a:cubicBezTo>
                    <a:pt x="7940" y="9918"/>
                    <a:pt x="7416" y="9464"/>
                    <a:pt x="6752" y="9464"/>
                  </a:cubicBezTo>
                  <a:lnTo>
                    <a:pt x="2588" y="9464"/>
                  </a:lnTo>
                  <a:lnTo>
                    <a:pt x="10635" y="2088"/>
                  </a:lnTo>
                  <a:lnTo>
                    <a:pt x="12232" y="3559"/>
                  </a:lnTo>
                  <a:cubicBezTo>
                    <a:pt x="12466" y="3774"/>
                    <a:pt x="12788" y="3882"/>
                    <a:pt x="13109" y="3882"/>
                  </a:cubicBezTo>
                  <a:cubicBezTo>
                    <a:pt x="13402" y="3882"/>
                    <a:pt x="13693" y="3793"/>
                    <a:pt x="13918" y="3613"/>
                  </a:cubicBezTo>
                  <a:cubicBezTo>
                    <a:pt x="14403" y="3234"/>
                    <a:pt x="14442" y="2596"/>
                    <a:pt x="13995" y="2185"/>
                  </a:cubicBezTo>
                  <a:lnTo>
                    <a:pt x="12270" y="606"/>
                  </a:lnTo>
                  <a:cubicBezTo>
                    <a:pt x="11849" y="227"/>
                    <a:pt x="11249" y="0"/>
                    <a:pt x="1063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776" name="In conclusion, the food recommendation system is a valuable tool for individuals who are looking to discover new and exciting recipes. With the help of machine learning algorithms, the system can suggest recipes that match the user's preferences and diet"/>
          <p:cNvSpPr txBox="1"/>
          <p:nvPr/>
        </p:nvSpPr>
        <p:spPr>
          <a:xfrm>
            <a:off x="619780" y="1300483"/>
            <a:ext cx="8139049" cy="2677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180473" indent="-180473" defTabSz="457200">
              <a:spcBef>
                <a:spcPts val="1200"/>
              </a:spcBef>
              <a:buSzPct val="100000"/>
              <a:buChar char="•"/>
              <a:defRPr sz="1800">
                <a:solidFill>
                  <a:srgbClr val="374151"/>
                </a:solidFill>
                <a:latin typeface="Times New Roman"/>
                <a:ea typeface="Times New Roman"/>
                <a:cs typeface="Times New Roman"/>
                <a:sym typeface="Times New Roman"/>
              </a:defRPr>
            </a:pPr>
            <a:r>
              <a:rPr dirty="0"/>
              <a:t>Food recommendation system is a valuable tool for individuals who are looking to discover new and exciting Cuisines</a:t>
            </a:r>
          </a:p>
          <a:p>
            <a:pPr marL="180473" indent="-180473" defTabSz="457200">
              <a:spcBef>
                <a:spcPts val="1200"/>
              </a:spcBef>
              <a:buSzPct val="100000"/>
              <a:buChar char="•"/>
              <a:defRPr sz="1800">
                <a:solidFill>
                  <a:srgbClr val="374151"/>
                </a:solidFill>
                <a:latin typeface="Times New Roman"/>
                <a:ea typeface="Times New Roman"/>
                <a:cs typeface="Times New Roman"/>
                <a:sym typeface="Times New Roman"/>
              </a:defRPr>
            </a:pPr>
            <a:r>
              <a:rPr dirty="0"/>
              <a:t>The system also has the potential to help individuals make healthier and more sustainable food choices. </a:t>
            </a:r>
            <a:endParaRPr sz="1200" dirty="0">
              <a:latin typeface="Times Roman"/>
              <a:ea typeface="Times Roman"/>
              <a:cs typeface="Times Roman"/>
              <a:sym typeface="Times Roman"/>
            </a:endParaRPr>
          </a:p>
          <a:p>
            <a:pPr marL="180473" indent="-180473" defTabSz="457200">
              <a:spcBef>
                <a:spcPts val="1200"/>
              </a:spcBef>
              <a:buSzPct val="100000"/>
              <a:buChar char="•"/>
              <a:defRPr sz="1800">
                <a:solidFill>
                  <a:srgbClr val="374151"/>
                </a:solidFill>
                <a:latin typeface="Times New Roman"/>
                <a:ea typeface="Times New Roman"/>
                <a:cs typeface="Times New Roman"/>
                <a:sym typeface="Times New Roman"/>
              </a:defRPr>
            </a:pPr>
            <a:r>
              <a:rPr dirty="0">
                <a:latin typeface="Times Roman"/>
                <a:ea typeface="Times Roman"/>
                <a:cs typeface="Times Roman"/>
                <a:sym typeface="Times Roman"/>
              </a:rPr>
              <a:t>Th</a:t>
            </a:r>
            <a:r>
              <a:rPr dirty="0"/>
              <a:t>is project can be a great learning experience for beginners interested in data science and machine learning. </a:t>
            </a:r>
          </a:p>
          <a:p>
            <a:pPr marL="180473" indent="-180473" defTabSz="457200">
              <a:spcBef>
                <a:spcPts val="1200"/>
              </a:spcBef>
              <a:buSzPct val="100000"/>
              <a:buChar char="•"/>
              <a:defRPr sz="1800">
                <a:solidFill>
                  <a:srgbClr val="374151"/>
                </a:solidFill>
                <a:latin typeface="Times New Roman"/>
                <a:ea typeface="Times New Roman"/>
                <a:cs typeface="Times New Roman"/>
                <a:sym typeface="Times New Roman"/>
              </a:defRPr>
            </a:pPr>
            <a:r>
              <a:rPr lang="en-IN" dirty="0"/>
              <a:t>W</a:t>
            </a:r>
            <a:r>
              <a:rPr dirty="0"/>
              <a:t>e gained experience in data cleaning &amp; preprocessing, exploratory data analysis, and building machine learning models</a:t>
            </a:r>
            <a:r>
              <a:rPr sz="1600" dirty="0">
                <a:latin typeface="Times Roman"/>
                <a:ea typeface="Times Roman"/>
                <a:cs typeface="Times Roman"/>
                <a:sym typeface="Times Roman"/>
              </a:rPr>
              <a:t>.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8" name="Google Shape;3278;p27"/>
          <p:cNvSpPr txBox="1">
            <a:spLocks noGrp="1"/>
          </p:cNvSpPr>
          <p:nvPr>
            <p:ph type="title"/>
          </p:nvPr>
        </p:nvSpPr>
        <p:spPr>
          <a:xfrm>
            <a:off x="1119959" y="306024"/>
            <a:ext cx="8229601" cy="722421"/>
          </a:xfrm>
          <a:prstGeom prst="rect">
            <a:avLst/>
          </a:prstGeom>
        </p:spPr>
        <p:txBody>
          <a:bodyPr/>
          <a:lstStyle>
            <a:lvl1pPr>
              <a:defRPr b="1" u="sng">
                <a:latin typeface="Times New Roman"/>
                <a:ea typeface="Times New Roman"/>
                <a:cs typeface="Times New Roman"/>
                <a:sym typeface="Times New Roman"/>
              </a:defRPr>
            </a:lvl1pPr>
          </a:lstStyle>
          <a:p>
            <a:r>
              <a:t>REFRENCES</a:t>
            </a:r>
          </a:p>
        </p:txBody>
      </p:sp>
      <p:sp>
        <p:nvSpPr>
          <p:cNvPr id="2779" name="Google Shape;3801;p31"/>
          <p:cNvSpPr/>
          <p:nvPr/>
        </p:nvSpPr>
        <p:spPr>
          <a:xfrm>
            <a:off x="309036" y="183625"/>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804" name="Google Shape;3822;p31"/>
          <p:cNvGrpSpPr/>
          <p:nvPr/>
        </p:nvGrpSpPr>
        <p:grpSpPr>
          <a:xfrm>
            <a:off x="496040" y="370564"/>
            <a:ext cx="443496" cy="443623"/>
            <a:chOff x="0" y="0"/>
            <a:chExt cx="443494" cy="443622"/>
          </a:xfrm>
        </p:grpSpPr>
        <p:sp>
          <p:nvSpPr>
            <p:cNvPr id="2780" name="Google Shape;3823;p31"/>
            <p:cNvSpPr/>
            <p:nvPr/>
          </p:nvSpPr>
          <p:spPr>
            <a:xfrm>
              <a:off x="81585" y="97758"/>
              <a:ext cx="82874" cy="238840"/>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81"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82" name="Google Shape;3825;p31"/>
            <p:cNvSpPr/>
            <p:nvPr/>
          </p:nvSpPr>
          <p:spPr>
            <a:xfrm>
              <a:off x="160814" y="143495"/>
              <a:ext cx="201093" cy="218473"/>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83" name="Google Shape;3826;p31"/>
            <p:cNvSpPr/>
            <p:nvPr/>
          </p:nvSpPr>
          <p:spPr>
            <a:xfrm>
              <a:off x="52852" y="261490"/>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84" name="Google Shape;3827;p31"/>
            <p:cNvSpPr/>
            <p:nvPr/>
          </p:nvSpPr>
          <p:spPr>
            <a:xfrm>
              <a:off x="305063" y="72375"/>
              <a:ext cx="91987" cy="168357"/>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85" name="Google Shape;3828;p31"/>
            <p:cNvSpPr/>
            <p:nvPr/>
          </p:nvSpPr>
          <p:spPr>
            <a:xfrm>
              <a:off x="357620" y="261490"/>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86"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87" name="Google Shape;3830;p31"/>
            <p:cNvSpPr/>
            <p:nvPr/>
          </p:nvSpPr>
          <p:spPr>
            <a:xfrm>
              <a:off x="94245" y="332964"/>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88" name="Google Shape;3831;p31"/>
            <p:cNvSpPr/>
            <p:nvPr/>
          </p:nvSpPr>
          <p:spPr>
            <a:xfrm>
              <a:off x="46442" y="72375"/>
              <a:ext cx="91988" cy="168357"/>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89"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0" name="Google Shape;3833;p31"/>
            <p:cNvSpPr/>
            <p:nvPr/>
          </p:nvSpPr>
          <p:spPr>
            <a:xfrm>
              <a:off x="0" y="215360"/>
              <a:ext cx="31749" cy="12894"/>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1" name="Google Shape;3834;p31"/>
            <p:cNvSpPr/>
            <p:nvPr/>
          </p:nvSpPr>
          <p:spPr>
            <a:xfrm>
              <a:off x="411745" y="215360"/>
              <a:ext cx="31750" cy="12894"/>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2"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3"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4" name="Google Shape;3837;p31"/>
            <p:cNvSpPr/>
            <p:nvPr/>
          </p:nvSpPr>
          <p:spPr>
            <a:xfrm>
              <a:off x="1808" y="0"/>
              <a:ext cx="88098" cy="88788"/>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5"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6"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7" name="Google Shape;3840;p31"/>
            <p:cNvSpPr/>
            <p:nvPr/>
          </p:nvSpPr>
          <p:spPr>
            <a:xfrm>
              <a:off x="353586" y="0"/>
              <a:ext cx="88098" cy="88788"/>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8" name="Google Shape;3841;p31"/>
            <p:cNvSpPr/>
            <p:nvPr/>
          </p:nvSpPr>
          <p:spPr>
            <a:xfrm>
              <a:off x="215298" y="405913"/>
              <a:ext cx="12896" cy="37642"/>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799" name="Google Shape;3842;p31"/>
            <p:cNvSpPr/>
            <p:nvPr/>
          </p:nvSpPr>
          <p:spPr>
            <a:xfrm>
              <a:off x="127365" y="389336"/>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00" name="Google Shape;3843;p31"/>
            <p:cNvSpPr/>
            <p:nvPr/>
          </p:nvSpPr>
          <p:spPr>
            <a:xfrm>
              <a:off x="20286" y="298545"/>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01" name="Google Shape;3844;p31"/>
            <p:cNvSpPr/>
            <p:nvPr/>
          </p:nvSpPr>
          <p:spPr>
            <a:xfrm>
              <a:off x="1808" y="354843"/>
              <a:ext cx="88098" cy="88780"/>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02" name="Google Shape;3845;p31"/>
            <p:cNvSpPr/>
            <p:nvPr/>
          </p:nvSpPr>
          <p:spPr>
            <a:xfrm>
              <a:off x="293131" y="389336"/>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803" name="Google Shape;3846;p31"/>
            <p:cNvSpPr/>
            <p:nvPr/>
          </p:nvSpPr>
          <p:spPr>
            <a:xfrm>
              <a:off x="353586" y="354843"/>
              <a:ext cx="88098" cy="88780"/>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805" name="Kaur, P., &amp; Bhatia, S. (2019). Food recommendation system: A systematic review. Journal of Ambient Intelligence and Humanized Computing, 10(1), 251-270.…"/>
          <p:cNvSpPr txBox="1"/>
          <p:nvPr/>
        </p:nvSpPr>
        <p:spPr>
          <a:xfrm>
            <a:off x="691155" y="1147538"/>
            <a:ext cx="6963248" cy="3416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457200" indent="-317500" defTabSz="457200">
              <a:spcBef>
                <a:spcPts val="1800"/>
              </a:spcBef>
              <a:buClr>
                <a:srgbClr val="0563C1"/>
              </a:buClr>
              <a:buSzPct val="100000"/>
              <a:buFont typeface="Times New Roman"/>
              <a:buChar char="•"/>
              <a:defRPr sz="1100">
                <a:solidFill>
                  <a:srgbClr val="374151"/>
                </a:solidFill>
                <a:latin typeface="Times New Roman"/>
                <a:ea typeface="Times New Roman"/>
                <a:cs typeface="Times New Roman"/>
                <a:sym typeface="Times New Roman"/>
              </a:defRPr>
            </a:pPr>
            <a:r>
              <a:rPr dirty="0"/>
              <a:t>Kaur, P., &amp; Bhatia, S. (2019). Food recommendation system: A systematic review. Journal of Ambient Intelligence and Humanized Computing, 10(1), 251-270. </a:t>
            </a:r>
          </a:p>
          <a:p>
            <a:pPr marL="457200" indent="-317500" defTabSz="457200">
              <a:spcBef>
                <a:spcPts val="1800"/>
              </a:spcBef>
              <a:buClr>
                <a:srgbClr val="0563C1"/>
              </a:buClr>
              <a:buSzPct val="100000"/>
              <a:buFont typeface="Times New Roman"/>
              <a:buChar char="•"/>
              <a:defRPr sz="1100">
                <a:solidFill>
                  <a:srgbClr val="374151"/>
                </a:solidFill>
                <a:latin typeface="Times New Roman"/>
                <a:ea typeface="Times New Roman"/>
                <a:cs typeface="Times New Roman"/>
                <a:sym typeface="Times New Roman"/>
              </a:defRPr>
            </a:pPr>
            <a:r>
              <a:rPr dirty="0"/>
              <a:t>Liu, Y., Wu, S., &amp; Wei, X. (2018). A food recommendation system based on the integration of user preferences and nutritional values. Food &amp; Nutrition Research, 62. </a:t>
            </a:r>
          </a:p>
          <a:p>
            <a:pPr marL="457200" indent="-317500" defTabSz="457200">
              <a:spcBef>
                <a:spcPts val="1800"/>
              </a:spcBef>
              <a:buClr>
                <a:srgbClr val="0563C1"/>
              </a:buClr>
              <a:buSzPct val="100000"/>
              <a:buFont typeface="Times New Roman"/>
              <a:buChar char="•"/>
              <a:defRPr sz="1100">
                <a:solidFill>
                  <a:srgbClr val="374151"/>
                </a:solidFill>
                <a:latin typeface="Times New Roman"/>
                <a:ea typeface="Times New Roman"/>
                <a:cs typeface="Times New Roman"/>
                <a:sym typeface="Times New Roman"/>
              </a:defRPr>
            </a:pPr>
            <a:r>
              <a:rPr dirty="0"/>
              <a:t>Wang, H., Li, J., Li, Q., Zhao, L., &amp; Li, R. (2019). A food recommendation system based on user preference mining and LDA algorithm. IEEE Access, 7, 33379-33387. </a:t>
            </a:r>
          </a:p>
          <a:p>
            <a:pPr marL="457200" indent="-317500" defTabSz="457200">
              <a:spcBef>
                <a:spcPts val="1800"/>
              </a:spcBef>
              <a:buClr>
                <a:srgbClr val="0563C1"/>
              </a:buClr>
              <a:buSzPct val="100000"/>
              <a:buFont typeface="Times New Roman"/>
              <a:buChar char="•"/>
              <a:defRPr sz="1100">
                <a:solidFill>
                  <a:srgbClr val="0563C1"/>
                </a:solidFill>
                <a:latin typeface="Times New Roman"/>
                <a:ea typeface="Times New Roman"/>
                <a:cs typeface="Times New Roman"/>
                <a:sym typeface="Times New Roman"/>
              </a:defRPr>
            </a:pPr>
            <a:r>
              <a:rPr dirty="0"/>
              <a:t>https://www.kaggle.com/c/whats-cooking-kernels-only/overview </a:t>
            </a:r>
            <a:endParaRPr dirty="0">
              <a:solidFill>
                <a:srgbClr val="374151"/>
              </a:solidFill>
            </a:endParaRPr>
          </a:p>
          <a:p>
            <a:pPr marL="457200" indent="-317500" defTabSz="457200">
              <a:spcBef>
                <a:spcPts val="1800"/>
              </a:spcBef>
              <a:buClr>
                <a:srgbClr val="0563C1"/>
              </a:buClr>
              <a:buSzPct val="100000"/>
              <a:buFont typeface="Times New Roman"/>
              <a:buChar char="•"/>
              <a:defRPr sz="1100">
                <a:solidFill>
                  <a:srgbClr val="0563C1"/>
                </a:solidFill>
                <a:latin typeface="Times New Roman"/>
                <a:ea typeface="Times New Roman"/>
                <a:cs typeface="Times New Roman"/>
                <a:sym typeface="Times New Roman"/>
              </a:defRPr>
            </a:pPr>
            <a:r>
              <a:rPr dirty="0"/>
              <a:t>https://www.datacamp.com/community/tutorials/recommender-systems- </a:t>
            </a:r>
            <a:br>
              <a:rPr dirty="0"/>
            </a:br>
            <a:r>
              <a:rPr dirty="0"/>
              <a:t>python </a:t>
            </a:r>
            <a:endParaRPr dirty="0">
              <a:solidFill>
                <a:srgbClr val="374151"/>
              </a:solidFill>
            </a:endParaRPr>
          </a:p>
          <a:p>
            <a:pPr marL="457200" indent="-317500" defTabSz="457200">
              <a:spcBef>
                <a:spcPts val="1800"/>
              </a:spcBef>
              <a:buClr>
                <a:srgbClr val="0563C1"/>
              </a:buClr>
              <a:buSzPct val="100000"/>
              <a:buFont typeface="Times New Roman"/>
              <a:buChar char="•"/>
              <a:defRPr sz="1100">
                <a:solidFill>
                  <a:srgbClr val="0563C1"/>
                </a:solidFill>
                <a:latin typeface="Times New Roman"/>
                <a:ea typeface="Times New Roman"/>
                <a:cs typeface="Times New Roman"/>
                <a:sym typeface="Times New Roman"/>
              </a:defRPr>
            </a:pPr>
            <a:r>
              <a:rPr dirty="0"/>
              <a:t>https://towardsdatascience.com/how-to-build-a-simple-recommender- </a:t>
            </a:r>
            <a:br>
              <a:rPr dirty="0"/>
            </a:br>
            <a:r>
              <a:rPr dirty="0"/>
              <a:t>system-in-python-375093c3fb7d </a:t>
            </a:r>
          </a:p>
          <a:p>
            <a:pPr marL="139700" defTabSz="457200">
              <a:spcBef>
                <a:spcPts val="1800"/>
              </a:spcBef>
              <a:buClr>
                <a:srgbClr val="0563C1"/>
              </a:buClr>
              <a:buSzPct val="100000"/>
              <a:defRPr sz="1100">
                <a:latin typeface="Times New Roman"/>
                <a:ea typeface="Times New Roman"/>
                <a:cs typeface="Times New Roman"/>
                <a:sym typeface="Times New Roman"/>
              </a:defRPr>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 name="Google Shape;211;p16"/>
          <p:cNvSpPr/>
          <p:nvPr/>
        </p:nvSpPr>
        <p:spPr>
          <a:xfrm>
            <a:off x="457187" y="240149"/>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sp>
        <p:nvSpPr>
          <p:cNvPr id="1125" name="Google Shape;212;p16"/>
          <p:cNvSpPr txBox="1">
            <a:spLocks noGrp="1"/>
          </p:cNvSpPr>
          <p:nvPr>
            <p:ph type="title"/>
          </p:nvPr>
        </p:nvSpPr>
        <p:spPr>
          <a:xfrm>
            <a:off x="1666725" y="362548"/>
            <a:ext cx="8229601" cy="572703"/>
          </a:xfrm>
          <a:prstGeom prst="rect">
            <a:avLst/>
          </a:prstGeom>
        </p:spPr>
        <p:txBody>
          <a:bodyPr/>
          <a:lstStyle>
            <a:lvl1pPr defTabSz="822958">
              <a:defRPr sz="2500"/>
            </a:lvl1pPr>
          </a:lstStyle>
          <a:p>
            <a:r>
              <a:t>PROBLEM STATEMENT</a:t>
            </a:r>
          </a:p>
        </p:txBody>
      </p:sp>
      <p:grpSp>
        <p:nvGrpSpPr>
          <p:cNvPr id="1150" name="Google Shape;213;p16"/>
          <p:cNvGrpSpPr/>
          <p:nvPr/>
        </p:nvGrpSpPr>
        <p:grpSpPr>
          <a:xfrm>
            <a:off x="644193" y="427087"/>
            <a:ext cx="443495" cy="443625"/>
            <a:chOff x="0" y="0"/>
            <a:chExt cx="443494" cy="443624"/>
          </a:xfrm>
        </p:grpSpPr>
        <p:sp>
          <p:nvSpPr>
            <p:cNvPr id="1126" name="Google Shape;214;p16"/>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27" name="Google Shape;215;p16"/>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28" name="Google Shape;216;p16"/>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29" name="Google Shape;217;p16"/>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0" name="Google Shape;218;p16"/>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1" name="Google Shape;219;p16"/>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2" name="Google Shape;220;p16"/>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3" name="Google Shape;221;p16"/>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4" name="Google Shape;222;p16"/>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5" name="Google Shape;223;p16"/>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6" name="Google Shape;224;p16"/>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7" name="Google Shape;225;p16"/>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8" name="Google Shape;226;p16"/>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39" name="Google Shape;227;p16"/>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0" name="Google Shape;228;p16"/>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1" name="Google Shape;229;p16"/>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2" name="Google Shape;230;p16"/>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3" name="Google Shape;231;p16"/>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4" name="Google Shape;232;p16"/>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5" name="Google Shape;233;p16"/>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6" name="Google Shape;234;p16"/>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7" name="Google Shape;235;p16"/>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8" name="Google Shape;236;p16"/>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49" name="Google Shape;237;p16"/>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1151" name="Google Shape;238;p16"/>
          <p:cNvSpPr/>
          <p:nvPr/>
        </p:nvSpPr>
        <p:spPr>
          <a:xfrm>
            <a:off x="1274687" y="648988"/>
            <a:ext cx="244978" cy="1"/>
          </a:xfrm>
          <a:prstGeom prst="line">
            <a:avLst/>
          </a:prstGeom>
          <a:ln w="19050">
            <a:solidFill>
              <a:srgbClr val="F8805A"/>
            </a:solidFill>
            <a:prstDash val="dot"/>
            <a:tailEnd type="oval"/>
          </a:ln>
        </p:spPr>
        <p:txBody>
          <a:bodyPr lIns="45718" tIns="45718" rIns="45718" bIns="45718"/>
          <a:lstStyle/>
          <a:p>
            <a:endParaRPr/>
          </a:p>
        </p:txBody>
      </p:sp>
      <p:sp>
        <p:nvSpPr>
          <p:cNvPr id="1152" name="Google Shape;239;p16"/>
          <p:cNvSpPr txBox="1"/>
          <p:nvPr/>
        </p:nvSpPr>
        <p:spPr>
          <a:xfrm>
            <a:off x="1563299" y="1483948"/>
            <a:ext cx="6312003" cy="25275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spAutoFit/>
          </a:bodyPr>
          <a:lstStyle/>
          <a:p>
            <a:pPr>
              <a:lnSpc>
                <a:spcPct val="115000"/>
              </a:lnSpc>
              <a:spcBef>
                <a:spcPts val="1200"/>
              </a:spcBef>
              <a:defRPr sz="1900">
                <a:latin typeface="+mj-lt"/>
                <a:ea typeface="+mj-ea"/>
                <a:cs typeface="+mj-cs"/>
                <a:sym typeface="Arial"/>
              </a:defRPr>
            </a:pPr>
            <a:r>
              <a:t>To design and develop a food recommendation system that suggests personalized food options to users based on their preferences, past interactions, and dietary restrictions.</a:t>
            </a:r>
          </a:p>
          <a:p>
            <a:pPr>
              <a:lnSpc>
                <a:spcPct val="115000"/>
              </a:lnSpc>
              <a:spcBef>
                <a:spcPts val="1200"/>
              </a:spcBef>
              <a:defRPr sz="1900">
                <a:latin typeface="+mj-lt"/>
                <a:ea typeface="+mj-ea"/>
                <a:cs typeface="+mj-cs"/>
                <a:sym typeface="Arial"/>
              </a:defRPr>
            </a:pPr>
            <a:r>
              <a:t>The goal is to enhance the user experience by suggesting dishes that they are most likely to enjoy and cater to their dietary needs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 name="Google Shape;244;p17"/>
          <p:cNvSpPr txBox="1">
            <a:spLocks noGrp="1"/>
          </p:cNvSpPr>
          <p:nvPr>
            <p:ph type="title"/>
          </p:nvPr>
        </p:nvSpPr>
        <p:spPr>
          <a:xfrm>
            <a:off x="1274413" y="332648"/>
            <a:ext cx="8229601" cy="572704"/>
          </a:xfrm>
          <a:prstGeom prst="rect">
            <a:avLst/>
          </a:prstGeom>
        </p:spPr>
        <p:txBody>
          <a:bodyPr/>
          <a:lstStyle>
            <a:lvl1pPr defTabSz="621791">
              <a:defRPr sz="2500"/>
            </a:lvl1pPr>
          </a:lstStyle>
          <a:p>
            <a:r>
              <a:t>INTRODUCTION</a:t>
            </a:r>
          </a:p>
        </p:txBody>
      </p:sp>
      <p:sp>
        <p:nvSpPr>
          <p:cNvPr id="1155" name="Google Shape;245;p17"/>
          <p:cNvSpPr/>
          <p:nvPr/>
        </p:nvSpPr>
        <p:spPr>
          <a:xfrm rot="8187838">
            <a:off x="5416048" y="3674040"/>
            <a:ext cx="69574" cy="81672"/>
          </a:xfrm>
          <a:custGeom>
            <a:avLst/>
            <a:gdLst/>
            <a:ahLst/>
            <a:cxnLst>
              <a:cxn ang="0">
                <a:pos x="wd2" y="hd2"/>
              </a:cxn>
              <a:cxn ang="5400000">
                <a:pos x="wd2" y="hd2"/>
              </a:cxn>
              <a:cxn ang="10800000">
                <a:pos x="wd2" y="hd2"/>
              </a:cxn>
              <a:cxn ang="16200000">
                <a:pos x="wd2" y="hd2"/>
              </a:cxn>
            </a:cxnLst>
            <a:rect l="0" t="0" r="r" b="b"/>
            <a:pathLst>
              <a:path w="21600" h="21600" extrusionOk="0">
                <a:moveTo>
                  <a:pt x="12280" y="0"/>
                </a:moveTo>
                <a:cubicBezTo>
                  <a:pt x="6140" y="0"/>
                  <a:pt x="0" y="5404"/>
                  <a:pt x="0" y="10791"/>
                </a:cubicBezTo>
                <a:cubicBezTo>
                  <a:pt x="0" y="16196"/>
                  <a:pt x="6140" y="21600"/>
                  <a:pt x="12280" y="21600"/>
                </a:cubicBezTo>
                <a:cubicBezTo>
                  <a:pt x="15460" y="21600"/>
                  <a:pt x="21600" y="16196"/>
                  <a:pt x="21600" y="10791"/>
                </a:cubicBezTo>
                <a:cubicBezTo>
                  <a:pt x="21600" y="5404"/>
                  <a:pt x="15460" y="0"/>
                  <a:pt x="12280" y="0"/>
                </a:cubicBezTo>
                <a:close/>
              </a:path>
            </a:pathLst>
          </a:custGeom>
          <a:solidFill>
            <a:srgbClr val="FFC95C"/>
          </a:solidFill>
          <a:ln w="12700">
            <a:miter lim="400000"/>
          </a:ln>
        </p:spPr>
        <p:txBody>
          <a:bodyPr lIns="0" tIns="0" rIns="0" bIns="0" anchor="ctr"/>
          <a:lstStyle/>
          <a:p>
            <a:pPr>
              <a:defRPr>
                <a:latin typeface="+mj-lt"/>
                <a:ea typeface="+mj-ea"/>
                <a:cs typeface="+mj-cs"/>
                <a:sym typeface="Arial"/>
              </a:defRPr>
            </a:pPr>
            <a:endParaRPr/>
          </a:p>
        </p:txBody>
      </p:sp>
      <p:sp>
        <p:nvSpPr>
          <p:cNvPr id="1156" name="Google Shape;246;p17"/>
          <p:cNvSpPr/>
          <p:nvPr/>
        </p:nvSpPr>
        <p:spPr>
          <a:xfrm>
            <a:off x="377974" y="259043"/>
            <a:ext cx="817502" cy="817502"/>
          </a:xfrm>
          <a:prstGeom prst="ellipse">
            <a:avLst/>
          </a:prstGeom>
          <a:solidFill>
            <a:srgbClr val="721B65"/>
          </a:solidFill>
          <a:ln w="12700">
            <a:miter lim="400000"/>
          </a:ln>
        </p:spPr>
        <p:txBody>
          <a:bodyPr lIns="0" tIns="0" rIns="0" bIns="0" anchor="ctr"/>
          <a:lstStyle/>
          <a:p>
            <a:pPr>
              <a:defRPr>
                <a:latin typeface="+mj-lt"/>
                <a:ea typeface="+mj-ea"/>
                <a:cs typeface="+mj-cs"/>
                <a:sym typeface="Arial"/>
              </a:defRPr>
            </a:pPr>
            <a:endParaRPr/>
          </a:p>
        </p:txBody>
      </p:sp>
      <p:grpSp>
        <p:nvGrpSpPr>
          <p:cNvPr id="1162" name="Google Shape;247;p17"/>
          <p:cNvGrpSpPr/>
          <p:nvPr/>
        </p:nvGrpSpPr>
        <p:grpSpPr>
          <a:xfrm>
            <a:off x="605554" y="405049"/>
            <a:ext cx="362330" cy="424322"/>
            <a:chOff x="0" y="0"/>
            <a:chExt cx="362328" cy="424320"/>
          </a:xfrm>
        </p:grpSpPr>
        <p:sp>
          <p:nvSpPr>
            <p:cNvPr id="1157" name="Google Shape;248;p17"/>
            <p:cNvSpPr/>
            <p:nvPr/>
          </p:nvSpPr>
          <p:spPr>
            <a:xfrm>
              <a:off x="0" y="-1"/>
              <a:ext cx="362329" cy="424322"/>
            </a:xfrm>
            <a:custGeom>
              <a:avLst/>
              <a:gdLst/>
              <a:ahLst/>
              <a:cxnLst>
                <a:cxn ang="0">
                  <a:pos x="wd2" y="hd2"/>
                </a:cxn>
                <a:cxn ang="5400000">
                  <a:pos x="wd2" y="hd2"/>
                </a:cxn>
                <a:cxn ang="10800000">
                  <a:pos x="wd2" y="hd2"/>
                </a:cxn>
                <a:cxn ang="16200000">
                  <a:pos x="wd2" y="hd2"/>
                </a:cxn>
              </a:cxnLst>
              <a:rect l="0" t="0" r="r" b="b"/>
              <a:pathLst>
                <a:path w="21600" h="21419" extrusionOk="0">
                  <a:moveTo>
                    <a:pt x="10786" y="2841"/>
                  </a:moveTo>
                  <a:lnTo>
                    <a:pt x="18118" y="15358"/>
                  </a:lnTo>
                  <a:cubicBezTo>
                    <a:pt x="15774" y="16281"/>
                    <a:pt x="13026" y="16764"/>
                    <a:pt x="10339" y="16764"/>
                  </a:cubicBezTo>
                  <a:cubicBezTo>
                    <a:pt x="7843" y="16764"/>
                    <a:pt x="5401" y="16348"/>
                    <a:pt x="3383" y="15482"/>
                  </a:cubicBezTo>
                  <a:lnTo>
                    <a:pt x="10786" y="2841"/>
                  </a:lnTo>
                  <a:close/>
                  <a:moveTo>
                    <a:pt x="18778" y="16489"/>
                  </a:moveTo>
                  <a:lnTo>
                    <a:pt x="19687" y="18036"/>
                  </a:lnTo>
                  <a:cubicBezTo>
                    <a:pt x="17130" y="19388"/>
                    <a:pt x="13762" y="20157"/>
                    <a:pt x="10336" y="20157"/>
                  </a:cubicBezTo>
                  <a:cubicBezTo>
                    <a:pt x="6956" y="20157"/>
                    <a:pt x="3976" y="19421"/>
                    <a:pt x="1862" y="18079"/>
                  </a:cubicBezTo>
                  <a:cubicBezTo>
                    <a:pt x="1925" y="17969"/>
                    <a:pt x="2616" y="16791"/>
                    <a:pt x="2719" y="16613"/>
                  </a:cubicBezTo>
                  <a:cubicBezTo>
                    <a:pt x="4966" y="17579"/>
                    <a:pt x="7626" y="18027"/>
                    <a:pt x="10312" y="18027"/>
                  </a:cubicBezTo>
                  <a:cubicBezTo>
                    <a:pt x="13275" y="18027"/>
                    <a:pt x="16270" y="17483"/>
                    <a:pt x="18778" y="16489"/>
                  </a:cubicBezTo>
                  <a:close/>
                  <a:moveTo>
                    <a:pt x="10786" y="0"/>
                  </a:moveTo>
                  <a:lnTo>
                    <a:pt x="0" y="18414"/>
                  </a:lnTo>
                  <a:lnTo>
                    <a:pt x="443" y="18735"/>
                  </a:lnTo>
                  <a:cubicBezTo>
                    <a:pt x="3099" y="20650"/>
                    <a:pt x="6802" y="21419"/>
                    <a:pt x="10336" y="21419"/>
                  </a:cubicBezTo>
                  <a:cubicBezTo>
                    <a:pt x="10458" y="21406"/>
                    <a:pt x="16272" y="21600"/>
                    <a:pt x="21070" y="18772"/>
                  </a:cubicBezTo>
                  <a:lnTo>
                    <a:pt x="21600" y="18461"/>
                  </a:lnTo>
                  <a:cubicBezTo>
                    <a:pt x="21157" y="17708"/>
                    <a:pt x="11320" y="914"/>
                    <a:pt x="1078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58" name="Google Shape;249;p17"/>
            <p:cNvSpPr/>
            <p:nvPr/>
          </p:nvSpPr>
          <p:spPr>
            <a:xfrm>
              <a:off x="168400" y="174368"/>
              <a:ext cx="24998" cy="24997"/>
            </a:xfrm>
            <a:prstGeom prst="rect">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59" name="Google Shape;250;p17"/>
            <p:cNvSpPr/>
            <p:nvPr/>
          </p:nvSpPr>
          <p:spPr>
            <a:xfrm>
              <a:off x="205926" y="224359"/>
              <a:ext cx="24996" cy="24996"/>
            </a:xfrm>
            <a:prstGeom prst="rect">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60" name="Google Shape;251;p17"/>
            <p:cNvSpPr/>
            <p:nvPr/>
          </p:nvSpPr>
          <p:spPr>
            <a:xfrm>
              <a:off x="130941" y="224359"/>
              <a:ext cx="24996" cy="24996"/>
            </a:xfrm>
            <a:prstGeom prst="rect">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61" name="Google Shape;252;p17"/>
            <p:cNvSpPr/>
            <p:nvPr/>
          </p:nvSpPr>
          <p:spPr>
            <a:xfrm>
              <a:off x="168400" y="274348"/>
              <a:ext cx="24998" cy="24998"/>
            </a:xfrm>
            <a:prstGeom prst="rect">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1163" name="Google Shape;253;p17"/>
          <p:cNvSpPr txBox="1"/>
          <p:nvPr/>
        </p:nvSpPr>
        <p:spPr>
          <a:xfrm>
            <a:off x="568163" y="1540236"/>
            <a:ext cx="6256200" cy="23067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spAutoFit/>
          </a:bodyPr>
          <a:lstStyle/>
          <a:p>
            <a:pPr marL="285750" indent="-285750">
              <a:buSzPct val="100000"/>
              <a:buFont typeface="Arial"/>
              <a:buChar char="•"/>
              <a:defRPr sz="1800">
                <a:solidFill>
                  <a:srgbClr val="252525"/>
                </a:solidFill>
                <a:latin typeface="Times New Roman"/>
                <a:ea typeface="Times New Roman"/>
                <a:cs typeface="Times New Roman"/>
                <a:sym typeface="Times New Roman"/>
              </a:defRPr>
            </a:pPr>
            <a:r>
              <a:rPr dirty="0"/>
              <a:t>The Food Recommendation System provides users with personalized food recommendations </a:t>
            </a:r>
          </a:p>
          <a:p>
            <a:pPr marL="285750" indent="-285750">
              <a:buSzPct val="100000"/>
              <a:buFont typeface="Arial"/>
              <a:buChar char="•"/>
              <a:defRPr sz="1800">
                <a:solidFill>
                  <a:srgbClr val="252525"/>
                </a:solidFill>
                <a:latin typeface="Times New Roman"/>
                <a:ea typeface="Times New Roman"/>
                <a:cs typeface="Times New Roman"/>
                <a:sym typeface="Times New Roman"/>
              </a:defRPr>
            </a:pPr>
            <a:endParaRPr dirty="0"/>
          </a:p>
          <a:p>
            <a:pPr marL="285750" indent="-285750">
              <a:buSzPct val="100000"/>
              <a:buFont typeface="Arial"/>
              <a:buChar char="•"/>
              <a:defRPr sz="1800">
                <a:solidFill>
                  <a:srgbClr val="252525"/>
                </a:solidFill>
                <a:latin typeface="Times New Roman"/>
                <a:ea typeface="Times New Roman"/>
                <a:cs typeface="Times New Roman"/>
                <a:sym typeface="Times New Roman"/>
              </a:defRPr>
            </a:pPr>
            <a:r>
              <a:rPr dirty="0"/>
              <a:t>Easier for users to discover new foods</a:t>
            </a:r>
          </a:p>
          <a:p>
            <a:pPr marL="285750" indent="-285750">
              <a:buSzPct val="100000"/>
              <a:buFont typeface="Arial"/>
              <a:buChar char="•"/>
              <a:defRPr sz="1800">
                <a:solidFill>
                  <a:srgbClr val="252525"/>
                </a:solidFill>
                <a:latin typeface="Times New Roman"/>
                <a:ea typeface="Times New Roman"/>
                <a:cs typeface="Times New Roman"/>
                <a:sym typeface="Times New Roman"/>
              </a:defRPr>
            </a:pPr>
            <a:endParaRPr dirty="0"/>
          </a:p>
          <a:p>
            <a:pPr marL="285750" indent="-285750">
              <a:buSzPct val="100000"/>
              <a:buFont typeface="Arial"/>
              <a:buChar char="•"/>
              <a:defRPr sz="1800">
                <a:solidFill>
                  <a:srgbClr val="252525"/>
                </a:solidFill>
                <a:latin typeface="Times New Roman"/>
                <a:ea typeface="Times New Roman"/>
                <a:cs typeface="Times New Roman"/>
                <a:sym typeface="Times New Roman"/>
              </a:defRPr>
            </a:pPr>
            <a:r>
              <a:rPr dirty="0"/>
              <a:t>It is based on machine learning algorithms </a:t>
            </a:r>
          </a:p>
          <a:p>
            <a:pPr>
              <a:defRPr sz="1800">
                <a:solidFill>
                  <a:srgbClr val="252525"/>
                </a:solidFill>
                <a:latin typeface="Times New Roman"/>
                <a:ea typeface="Times New Roman"/>
                <a:cs typeface="Times New Roman"/>
                <a:sym typeface="Times New Roman"/>
              </a:defRPr>
            </a:pPr>
            <a:endParaRPr dirty="0"/>
          </a:p>
          <a:p>
            <a:pPr marL="285750" indent="-285750">
              <a:buSzPct val="100000"/>
              <a:buFont typeface="Arial"/>
              <a:buChar char="•"/>
              <a:defRPr sz="1800">
                <a:solidFill>
                  <a:srgbClr val="252525"/>
                </a:solidFill>
                <a:latin typeface="Times New Roman"/>
                <a:ea typeface="Times New Roman"/>
                <a:cs typeface="Times New Roman"/>
                <a:sym typeface="Times New Roman"/>
              </a:defRPr>
            </a:pPr>
            <a:r>
              <a:rPr dirty="0"/>
              <a:t>Provides a user-friendly interface</a:t>
            </a:r>
          </a:p>
        </p:txBody>
      </p:sp>
      <p:grpSp>
        <p:nvGrpSpPr>
          <p:cNvPr id="1423" name="Google Shape;254;p17"/>
          <p:cNvGrpSpPr/>
          <p:nvPr/>
        </p:nvGrpSpPr>
        <p:grpSpPr>
          <a:xfrm>
            <a:off x="6181637" y="1478473"/>
            <a:ext cx="1678018" cy="2720687"/>
            <a:chOff x="-10" y="1"/>
            <a:chExt cx="1678016" cy="2720685"/>
          </a:xfrm>
        </p:grpSpPr>
        <p:sp>
          <p:nvSpPr>
            <p:cNvPr id="1164" name="Google Shape;255;p17"/>
            <p:cNvSpPr/>
            <p:nvPr/>
          </p:nvSpPr>
          <p:spPr>
            <a:xfrm rot="18086439">
              <a:off x="123302" y="807484"/>
              <a:ext cx="1431393" cy="1091658"/>
            </a:xfrm>
            <a:custGeom>
              <a:avLst/>
              <a:gdLst/>
              <a:ahLst/>
              <a:cxnLst>
                <a:cxn ang="0">
                  <a:pos x="wd2" y="hd2"/>
                </a:cxn>
                <a:cxn ang="5400000">
                  <a:pos x="wd2" y="hd2"/>
                </a:cxn>
                <a:cxn ang="10800000">
                  <a:pos x="wd2" y="hd2"/>
                </a:cxn>
                <a:cxn ang="16200000">
                  <a:pos x="wd2" y="hd2"/>
                </a:cxn>
              </a:cxnLst>
              <a:rect l="0" t="0" r="r" b="b"/>
              <a:pathLst>
                <a:path w="21486" h="21600" extrusionOk="0">
                  <a:moveTo>
                    <a:pt x="17932" y="153"/>
                  </a:moveTo>
                  <a:cubicBezTo>
                    <a:pt x="18010" y="153"/>
                    <a:pt x="18091" y="190"/>
                    <a:pt x="18172" y="284"/>
                  </a:cubicBezTo>
                  <a:cubicBezTo>
                    <a:pt x="18515" y="656"/>
                    <a:pt x="18702" y="1316"/>
                    <a:pt x="18889" y="1809"/>
                  </a:cubicBezTo>
                  <a:cubicBezTo>
                    <a:pt x="19140" y="2426"/>
                    <a:pt x="19359" y="3045"/>
                    <a:pt x="19610" y="3622"/>
                  </a:cubicBezTo>
                  <a:cubicBezTo>
                    <a:pt x="20127" y="4786"/>
                    <a:pt x="20674" y="5875"/>
                    <a:pt x="21312" y="6923"/>
                  </a:cubicBezTo>
                  <a:cubicBezTo>
                    <a:pt x="21296" y="6929"/>
                    <a:pt x="21280" y="6940"/>
                    <a:pt x="21264" y="6957"/>
                  </a:cubicBezTo>
                  <a:cubicBezTo>
                    <a:pt x="19734" y="8276"/>
                    <a:pt x="18202" y="9554"/>
                    <a:pt x="16671" y="10872"/>
                  </a:cubicBezTo>
                  <a:cubicBezTo>
                    <a:pt x="15889" y="11531"/>
                    <a:pt x="15138" y="12190"/>
                    <a:pt x="14326" y="12849"/>
                  </a:cubicBezTo>
                  <a:cubicBezTo>
                    <a:pt x="13547" y="13466"/>
                    <a:pt x="12701" y="14003"/>
                    <a:pt x="11889" y="14579"/>
                  </a:cubicBezTo>
                  <a:cubicBezTo>
                    <a:pt x="10326" y="15733"/>
                    <a:pt x="8888" y="17174"/>
                    <a:pt x="7325" y="18409"/>
                  </a:cubicBezTo>
                  <a:cubicBezTo>
                    <a:pt x="6546" y="19028"/>
                    <a:pt x="5764" y="19605"/>
                    <a:pt x="4983" y="20182"/>
                  </a:cubicBezTo>
                  <a:cubicBezTo>
                    <a:pt x="4671" y="20429"/>
                    <a:pt x="4326" y="20633"/>
                    <a:pt x="4046" y="20881"/>
                  </a:cubicBezTo>
                  <a:cubicBezTo>
                    <a:pt x="3921" y="20963"/>
                    <a:pt x="3795" y="21088"/>
                    <a:pt x="3670" y="21170"/>
                  </a:cubicBezTo>
                  <a:cubicBezTo>
                    <a:pt x="3599" y="21234"/>
                    <a:pt x="3536" y="21261"/>
                    <a:pt x="3478" y="21261"/>
                  </a:cubicBezTo>
                  <a:cubicBezTo>
                    <a:pt x="3383" y="21261"/>
                    <a:pt x="3298" y="21190"/>
                    <a:pt x="3200" y="21088"/>
                  </a:cubicBezTo>
                  <a:cubicBezTo>
                    <a:pt x="2733" y="20551"/>
                    <a:pt x="2326" y="19809"/>
                    <a:pt x="1983" y="19150"/>
                  </a:cubicBezTo>
                  <a:cubicBezTo>
                    <a:pt x="1450" y="18244"/>
                    <a:pt x="983" y="17216"/>
                    <a:pt x="638" y="16146"/>
                  </a:cubicBezTo>
                  <a:cubicBezTo>
                    <a:pt x="546" y="15898"/>
                    <a:pt x="482" y="15608"/>
                    <a:pt x="388" y="15321"/>
                  </a:cubicBezTo>
                  <a:cubicBezTo>
                    <a:pt x="358" y="15114"/>
                    <a:pt x="233" y="14867"/>
                    <a:pt x="233" y="14663"/>
                  </a:cubicBezTo>
                  <a:cubicBezTo>
                    <a:pt x="263" y="14290"/>
                    <a:pt x="763" y="13921"/>
                    <a:pt x="983" y="13713"/>
                  </a:cubicBezTo>
                  <a:cubicBezTo>
                    <a:pt x="1733" y="13014"/>
                    <a:pt x="2513" y="12438"/>
                    <a:pt x="3295" y="11861"/>
                  </a:cubicBezTo>
                  <a:cubicBezTo>
                    <a:pt x="4920" y="10665"/>
                    <a:pt x="6546" y="9472"/>
                    <a:pt x="8108" y="8193"/>
                  </a:cubicBezTo>
                  <a:cubicBezTo>
                    <a:pt x="9701" y="6875"/>
                    <a:pt x="11234" y="5517"/>
                    <a:pt x="12796" y="4198"/>
                  </a:cubicBezTo>
                  <a:cubicBezTo>
                    <a:pt x="13671" y="3496"/>
                    <a:pt x="14513" y="2799"/>
                    <a:pt x="15359" y="2095"/>
                  </a:cubicBezTo>
                  <a:cubicBezTo>
                    <a:pt x="15797" y="1727"/>
                    <a:pt x="16234" y="1398"/>
                    <a:pt x="16701" y="1068"/>
                  </a:cubicBezTo>
                  <a:cubicBezTo>
                    <a:pt x="16922" y="903"/>
                    <a:pt x="17139" y="739"/>
                    <a:pt x="17360" y="530"/>
                  </a:cubicBezTo>
                  <a:cubicBezTo>
                    <a:pt x="17538" y="384"/>
                    <a:pt x="17732" y="153"/>
                    <a:pt x="17932" y="153"/>
                  </a:cubicBezTo>
                  <a:close/>
                  <a:moveTo>
                    <a:pt x="17928" y="0"/>
                  </a:moveTo>
                  <a:cubicBezTo>
                    <a:pt x="17608" y="0"/>
                    <a:pt x="17302" y="414"/>
                    <a:pt x="16984" y="696"/>
                  </a:cubicBezTo>
                  <a:cubicBezTo>
                    <a:pt x="16576" y="1025"/>
                    <a:pt x="16139" y="1272"/>
                    <a:pt x="15734" y="1562"/>
                  </a:cubicBezTo>
                  <a:cubicBezTo>
                    <a:pt x="15264" y="1931"/>
                    <a:pt x="14826" y="2261"/>
                    <a:pt x="14389" y="2633"/>
                  </a:cubicBezTo>
                  <a:cubicBezTo>
                    <a:pt x="10983" y="5474"/>
                    <a:pt x="7638" y="8358"/>
                    <a:pt x="4108" y="10955"/>
                  </a:cubicBezTo>
                  <a:cubicBezTo>
                    <a:pt x="3263" y="11571"/>
                    <a:pt x="2421" y="12148"/>
                    <a:pt x="1607" y="12807"/>
                  </a:cubicBezTo>
                  <a:cubicBezTo>
                    <a:pt x="1233" y="13136"/>
                    <a:pt x="826" y="13509"/>
                    <a:pt x="450" y="13877"/>
                  </a:cubicBezTo>
                  <a:cubicBezTo>
                    <a:pt x="295" y="14043"/>
                    <a:pt x="46" y="14250"/>
                    <a:pt x="12" y="14537"/>
                  </a:cubicBezTo>
                  <a:cubicBezTo>
                    <a:pt x="-50" y="14867"/>
                    <a:pt x="138" y="15321"/>
                    <a:pt x="233" y="15651"/>
                  </a:cubicBezTo>
                  <a:cubicBezTo>
                    <a:pt x="388" y="16228"/>
                    <a:pt x="575" y="16761"/>
                    <a:pt x="795" y="17338"/>
                  </a:cubicBezTo>
                  <a:cubicBezTo>
                    <a:pt x="1201" y="18370"/>
                    <a:pt x="1733" y="19316"/>
                    <a:pt x="2296" y="20222"/>
                  </a:cubicBezTo>
                  <a:cubicBezTo>
                    <a:pt x="2576" y="20633"/>
                    <a:pt x="2951" y="21458"/>
                    <a:pt x="3421" y="21583"/>
                  </a:cubicBezTo>
                  <a:cubicBezTo>
                    <a:pt x="3451" y="21594"/>
                    <a:pt x="3481" y="21600"/>
                    <a:pt x="3510" y="21600"/>
                  </a:cubicBezTo>
                  <a:cubicBezTo>
                    <a:pt x="3698" y="21600"/>
                    <a:pt x="3885" y="21402"/>
                    <a:pt x="4046" y="21292"/>
                  </a:cubicBezTo>
                  <a:cubicBezTo>
                    <a:pt x="4388" y="20963"/>
                    <a:pt x="4763" y="20717"/>
                    <a:pt x="5109" y="20469"/>
                  </a:cubicBezTo>
                  <a:cubicBezTo>
                    <a:pt x="6826" y="19234"/>
                    <a:pt x="8484" y="17958"/>
                    <a:pt x="10076" y="16514"/>
                  </a:cubicBezTo>
                  <a:cubicBezTo>
                    <a:pt x="10983" y="15733"/>
                    <a:pt x="11889" y="14992"/>
                    <a:pt x="12859" y="14332"/>
                  </a:cubicBezTo>
                  <a:cubicBezTo>
                    <a:pt x="13889" y="13631"/>
                    <a:pt x="14859" y="12849"/>
                    <a:pt x="15827" y="12026"/>
                  </a:cubicBezTo>
                  <a:cubicBezTo>
                    <a:pt x="17702" y="10460"/>
                    <a:pt x="19547" y="8895"/>
                    <a:pt x="21422" y="7330"/>
                  </a:cubicBezTo>
                  <a:cubicBezTo>
                    <a:pt x="21550" y="7194"/>
                    <a:pt x="21466" y="6916"/>
                    <a:pt x="21345" y="6916"/>
                  </a:cubicBezTo>
                  <a:cubicBezTo>
                    <a:pt x="21335" y="6916"/>
                    <a:pt x="21325" y="6917"/>
                    <a:pt x="21314" y="6922"/>
                  </a:cubicBezTo>
                  <a:cubicBezTo>
                    <a:pt x="20738" y="5912"/>
                    <a:pt x="20223" y="4830"/>
                    <a:pt x="19765" y="3744"/>
                  </a:cubicBezTo>
                  <a:cubicBezTo>
                    <a:pt x="19514" y="3167"/>
                    <a:pt x="19327" y="2633"/>
                    <a:pt x="19109" y="2057"/>
                  </a:cubicBezTo>
                  <a:cubicBezTo>
                    <a:pt x="18889" y="1480"/>
                    <a:pt x="18702" y="821"/>
                    <a:pt x="18389" y="326"/>
                  </a:cubicBezTo>
                  <a:cubicBezTo>
                    <a:pt x="18230" y="91"/>
                    <a:pt x="18077" y="0"/>
                    <a:pt x="1792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65" name="Google Shape;256;p17"/>
            <p:cNvSpPr/>
            <p:nvPr/>
          </p:nvSpPr>
          <p:spPr>
            <a:xfrm rot="18086439">
              <a:off x="555304" y="141978"/>
              <a:ext cx="594774" cy="467188"/>
            </a:xfrm>
            <a:custGeom>
              <a:avLst/>
              <a:gdLst/>
              <a:ahLst/>
              <a:cxnLst>
                <a:cxn ang="0">
                  <a:pos x="wd2" y="hd2"/>
                </a:cxn>
                <a:cxn ang="5400000">
                  <a:pos x="wd2" y="hd2"/>
                </a:cxn>
                <a:cxn ang="10800000">
                  <a:pos x="wd2" y="hd2"/>
                </a:cxn>
                <a:cxn ang="16200000">
                  <a:pos x="wd2" y="hd2"/>
                </a:cxn>
              </a:cxnLst>
              <a:rect l="0" t="0" r="r" b="b"/>
              <a:pathLst>
                <a:path w="21347" h="21600" extrusionOk="0">
                  <a:moveTo>
                    <a:pt x="17715" y="0"/>
                  </a:moveTo>
                  <a:cubicBezTo>
                    <a:pt x="16442" y="0"/>
                    <a:pt x="15249" y="802"/>
                    <a:pt x="14303" y="1759"/>
                  </a:cubicBezTo>
                  <a:cubicBezTo>
                    <a:pt x="12886" y="3104"/>
                    <a:pt x="11541" y="4552"/>
                    <a:pt x="10118" y="5900"/>
                  </a:cubicBezTo>
                  <a:cubicBezTo>
                    <a:pt x="9370" y="6765"/>
                    <a:pt x="8552" y="7533"/>
                    <a:pt x="7727" y="8405"/>
                  </a:cubicBezTo>
                  <a:cubicBezTo>
                    <a:pt x="6909" y="9173"/>
                    <a:pt x="6083" y="10035"/>
                    <a:pt x="5114" y="10422"/>
                  </a:cubicBezTo>
                  <a:cubicBezTo>
                    <a:pt x="4219" y="10714"/>
                    <a:pt x="3321" y="10807"/>
                    <a:pt x="2496" y="11098"/>
                  </a:cubicBezTo>
                  <a:cubicBezTo>
                    <a:pt x="1598" y="11482"/>
                    <a:pt x="703" y="12062"/>
                    <a:pt x="32" y="12831"/>
                  </a:cubicBezTo>
                  <a:cubicBezTo>
                    <a:pt x="-45" y="12924"/>
                    <a:pt x="32" y="13023"/>
                    <a:pt x="104" y="13023"/>
                  </a:cubicBezTo>
                  <a:cubicBezTo>
                    <a:pt x="853" y="12447"/>
                    <a:pt x="1598" y="11963"/>
                    <a:pt x="2424" y="11678"/>
                  </a:cubicBezTo>
                  <a:cubicBezTo>
                    <a:pt x="3172" y="11383"/>
                    <a:pt x="3918" y="11191"/>
                    <a:pt x="4666" y="10999"/>
                  </a:cubicBezTo>
                  <a:cubicBezTo>
                    <a:pt x="5412" y="10807"/>
                    <a:pt x="6161" y="10522"/>
                    <a:pt x="6757" y="9945"/>
                  </a:cubicBezTo>
                  <a:cubicBezTo>
                    <a:pt x="7506" y="9366"/>
                    <a:pt x="8174" y="8597"/>
                    <a:pt x="8773" y="7918"/>
                  </a:cubicBezTo>
                  <a:lnTo>
                    <a:pt x="12809" y="3876"/>
                  </a:lnTo>
                  <a:cubicBezTo>
                    <a:pt x="13932" y="2720"/>
                    <a:pt x="15049" y="1372"/>
                    <a:pt x="16473" y="795"/>
                  </a:cubicBezTo>
                  <a:cubicBezTo>
                    <a:pt x="16844" y="636"/>
                    <a:pt x="17232" y="557"/>
                    <a:pt x="17615" y="557"/>
                  </a:cubicBezTo>
                  <a:cubicBezTo>
                    <a:pt x="18631" y="557"/>
                    <a:pt x="19631" y="1100"/>
                    <a:pt x="20279" y="2143"/>
                  </a:cubicBezTo>
                  <a:cubicBezTo>
                    <a:pt x="21105" y="3492"/>
                    <a:pt x="21254" y="5708"/>
                    <a:pt x="20210" y="6957"/>
                  </a:cubicBezTo>
                  <a:cubicBezTo>
                    <a:pt x="19611" y="7726"/>
                    <a:pt x="18785" y="8110"/>
                    <a:pt x="18039" y="8498"/>
                  </a:cubicBezTo>
                  <a:lnTo>
                    <a:pt x="15797" y="9945"/>
                  </a:lnTo>
                  <a:cubicBezTo>
                    <a:pt x="14231" y="10906"/>
                    <a:pt x="12737" y="11870"/>
                    <a:pt x="11165" y="12831"/>
                  </a:cubicBezTo>
                  <a:cubicBezTo>
                    <a:pt x="9599" y="13795"/>
                    <a:pt x="8025" y="14656"/>
                    <a:pt x="6829" y="16296"/>
                  </a:cubicBezTo>
                  <a:cubicBezTo>
                    <a:pt x="5713" y="17737"/>
                    <a:pt x="5263" y="20146"/>
                    <a:pt x="3769" y="21010"/>
                  </a:cubicBezTo>
                  <a:cubicBezTo>
                    <a:pt x="3499" y="21186"/>
                    <a:pt x="3656" y="21600"/>
                    <a:pt x="3910" y="21600"/>
                  </a:cubicBezTo>
                  <a:cubicBezTo>
                    <a:pt x="3936" y="21600"/>
                    <a:pt x="3964" y="21597"/>
                    <a:pt x="3990" y="21587"/>
                  </a:cubicBezTo>
                  <a:cubicBezTo>
                    <a:pt x="5335" y="20626"/>
                    <a:pt x="5862" y="18698"/>
                    <a:pt x="6757" y="17161"/>
                  </a:cubicBezTo>
                  <a:cubicBezTo>
                    <a:pt x="7876" y="15428"/>
                    <a:pt x="9447" y="14464"/>
                    <a:pt x="10944" y="13603"/>
                  </a:cubicBezTo>
                  <a:cubicBezTo>
                    <a:pt x="12587" y="12539"/>
                    <a:pt x="14231" y="11575"/>
                    <a:pt x="15874" y="10522"/>
                  </a:cubicBezTo>
                  <a:cubicBezTo>
                    <a:pt x="16694" y="10035"/>
                    <a:pt x="17517" y="9558"/>
                    <a:pt x="18266" y="8981"/>
                  </a:cubicBezTo>
                  <a:cubicBezTo>
                    <a:pt x="19014" y="8597"/>
                    <a:pt x="19832" y="8110"/>
                    <a:pt x="20431" y="7441"/>
                  </a:cubicBezTo>
                  <a:cubicBezTo>
                    <a:pt x="21403" y="6285"/>
                    <a:pt x="21555" y="4360"/>
                    <a:pt x="21105" y="2912"/>
                  </a:cubicBezTo>
                  <a:cubicBezTo>
                    <a:pt x="20580" y="1372"/>
                    <a:pt x="19384" y="219"/>
                    <a:pt x="18117" y="27"/>
                  </a:cubicBezTo>
                  <a:cubicBezTo>
                    <a:pt x="17983" y="7"/>
                    <a:pt x="17849" y="0"/>
                    <a:pt x="1771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66" name="Google Shape;257;p17"/>
            <p:cNvSpPr/>
            <p:nvPr/>
          </p:nvSpPr>
          <p:spPr>
            <a:xfrm rot="18086439">
              <a:off x="525795" y="2134450"/>
              <a:ext cx="600447" cy="433872"/>
            </a:xfrm>
            <a:custGeom>
              <a:avLst/>
              <a:gdLst/>
              <a:ahLst/>
              <a:cxnLst>
                <a:cxn ang="0">
                  <a:pos x="wd2" y="hd2"/>
                </a:cxn>
                <a:cxn ang="5400000">
                  <a:pos x="wd2" y="hd2"/>
                </a:cxn>
                <a:cxn ang="10800000">
                  <a:pos x="wd2" y="hd2"/>
                </a:cxn>
                <a:cxn ang="16200000">
                  <a:pos x="wd2" y="hd2"/>
                </a:cxn>
              </a:cxnLst>
              <a:rect l="0" t="0" r="r" b="b"/>
              <a:pathLst>
                <a:path w="21438" h="21600" extrusionOk="0">
                  <a:moveTo>
                    <a:pt x="17315" y="0"/>
                  </a:moveTo>
                  <a:cubicBezTo>
                    <a:pt x="17297" y="0"/>
                    <a:pt x="17279" y="4"/>
                    <a:pt x="17259" y="18"/>
                  </a:cubicBezTo>
                  <a:cubicBezTo>
                    <a:pt x="15773" y="432"/>
                    <a:pt x="14951" y="2404"/>
                    <a:pt x="13910" y="3749"/>
                  </a:cubicBezTo>
                  <a:cubicBezTo>
                    <a:pt x="13245" y="4577"/>
                    <a:pt x="12501" y="5308"/>
                    <a:pt x="11679" y="5929"/>
                  </a:cubicBezTo>
                  <a:cubicBezTo>
                    <a:pt x="10937" y="6443"/>
                    <a:pt x="10193" y="6760"/>
                    <a:pt x="9379" y="7067"/>
                  </a:cubicBezTo>
                  <a:cubicBezTo>
                    <a:pt x="7814" y="7688"/>
                    <a:pt x="6404" y="8833"/>
                    <a:pt x="4918" y="9867"/>
                  </a:cubicBezTo>
                  <a:cubicBezTo>
                    <a:pt x="4176" y="10384"/>
                    <a:pt x="3431" y="10798"/>
                    <a:pt x="2689" y="11419"/>
                  </a:cubicBezTo>
                  <a:cubicBezTo>
                    <a:pt x="1945" y="11943"/>
                    <a:pt x="1272" y="12457"/>
                    <a:pt x="755" y="13285"/>
                  </a:cubicBezTo>
                  <a:cubicBezTo>
                    <a:pt x="382" y="13905"/>
                    <a:pt x="85" y="14737"/>
                    <a:pt x="13" y="15464"/>
                  </a:cubicBezTo>
                  <a:cubicBezTo>
                    <a:pt x="-66" y="16502"/>
                    <a:pt x="233" y="17430"/>
                    <a:pt x="607" y="18261"/>
                  </a:cubicBezTo>
                  <a:cubicBezTo>
                    <a:pt x="1272" y="19820"/>
                    <a:pt x="2313" y="21368"/>
                    <a:pt x="3728" y="21579"/>
                  </a:cubicBezTo>
                  <a:cubicBezTo>
                    <a:pt x="3818" y="21593"/>
                    <a:pt x="3907" y="21600"/>
                    <a:pt x="3997" y="21600"/>
                  </a:cubicBezTo>
                  <a:cubicBezTo>
                    <a:pt x="4575" y="21600"/>
                    <a:pt x="5148" y="21315"/>
                    <a:pt x="5662" y="20954"/>
                  </a:cubicBezTo>
                  <a:cubicBezTo>
                    <a:pt x="6404" y="20334"/>
                    <a:pt x="7148" y="19713"/>
                    <a:pt x="7814" y="19089"/>
                  </a:cubicBezTo>
                  <a:cubicBezTo>
                    <a:pt x="9231" y="17747"/>
                    <a:pt x="10569" y="16295"/>
                    <a:pt x="11907" y="14844"/>
                  </a:cubicBezTo>
                  <a:cubicBezTo>
                    <a:pt x="12649" y="14016"/>
                    <a:pt x="13465" y="13185"/>
                    <a:pt x="14207" y="12357"/>
                  </a:cubicBezTo>
                  <a:cubicBezTo>
                    <a:pt x="14951" y="11626"/>
                    <a:pt x="15693" y="10798"/>
                    <a:pt x="16586" y="10491"/>
                  </a:cubicBezTo>
                  <a:cubicBezTo>
                    <a:pt x="17407" y="10285"/>
                    <a:pt x="18221" y="10384"/>
                    <a:pt x="19042" y="10285"/>
                  </a:cubicBezTo>
                  <a:cubicBezTo>
                    <a:pt x="19856" y="10078"/>
                    <a:pt x="20600" y="9553"/>
                    <a:pt x="21345" y="8933"/>
                  </a:cubicBezTo>
                  <a:cubicBezTo>
                    <a:pt x="21534" y="8758"/>
                    <a:pt x="21406" y="8369"/>
                    <a:pt x="21230" y="8369"/>
                  </a:cubicBezTo>
                  <a:cubicBezTo>
                    <a:pt x="21196" y="8369"/>
                    <a:pt x="21160" y="8383"/>
                    <a:pt x="21125" y="8419"/>
                  </a:cubicBezTo>
                  <a:cubicBezTo>
                    <a:pt x="20452" y="9040"/>
                    <a:pt x="19787" y="9553"/>
                    <a:pt x="18965" y="9660"/>
                  </a:cubicBezTo>
                  <a:cubicBezTo>
                    <a:pt x="18633" y="9710"/>
                    <a:pt x="18298" y="9710"/>
                    <a:pt x="17963" y="9710"/>
                  </a:cubicBezTo>
                  <a:cubicBezTo>
                    <a:pt x="17627" y="9710"/>
                    <a:pt x="17295" y="9710"/>
                    <a:pt x="16960" y="9760"/>
                  </a:cubicBezTo>
                  <a:cubicBezTo>
                    <a:pt x="15545" y="10078"/>
                    <a:pt x="14432" y="11419"/>
                    <a:pt x="13314" y="12564"/>
                  </a:cubicBezTo>
                  <a:cubicBezTo>
                    <a:pt x="10789" y="15150"/>
                    <a:pt x="8487" y="18054"/>
                    <a:pt x="5734" y="20234"/>
                  </a:cubicBezTo>
                  <a:cubicBezTo>
                    <a:pt x="5225" y="20708"/>
                    <a:pt x="4669" y="21065"/>
                    <a:pt x="4071" y="21065"/>
                  </a:cubicBezTo>
                  <a:cubicBezTo>
                    <a:pt x="3887" y="21065"/>
                    <a:pt x="3697" y="21029"/>
                    <a:pt x="3503" y="20954"/>
                  </a:cubicBezTo>
                  <a:cubicBezTo>
                    <a:pt x="2838" y="20747"/>
                    <a:pt x="2242" y="20234"/>
                    <a:pt x="1796" y="19502"/>
                  </a:cubicBezTo>
                  <a:cubicBezTo>
                    <a:pt x="1272" y="18782"/>
                    <a:pt x="755" y="17747"/>
                    <a:pt x="530" y="16709"/>
                  </a:cubicBezTo>
                  <a:cubicBezTo>
                    <a:pt x="233" y="15771"/>
                    <a:pt x="458" y="14637"/>
                    <a:pt x="904" y="13809"/>
                  </a:cubicBezTo>
                  <a:cubicBezTo>
                    <a:pt x="1423" y="12978"/>
                    <a:pt x="2093" y="12457"/>
                    <a:pt x="2689" y="11943"/>
                  </a:cubicBezTo>
                  <a:cubicBezTo>
                    <a:pt x="3431" y="11419"/>
                    <a:pt x="4099" y="10905"/>
                    <a:pt x="4841" y="10491"/>
                  </a:cubicBezTo>
                  <a:cubicBezTo>
                    <a:pt x="5514" y="9967"/>
                    <a:pt x="6256" y="9553"/>
                    <a:pt x="6923" y="9040"/>
                  </a:cubicBezTo>
                  <a:cubicBezTo>
                    <a:pt x="7665" y="8519"/>
                    <a:pt x="8338" y="8001"/>
                    <a:pt x="9080" y="7688"/>
                  </a:cubicBezTo>
                  <a:cubicBezTo>
                    <a:pt x="9896" y="7381"/>
                    <a:pt x="10638" y="7174"/>
                    <a:pt x="11383" y="6760"/>
                  </a:cubicBezTo>
                  <a:cubicBezTo>
                    <a:pt x="12127" y="6236"/>
                    <a:pt x="12869" y="5615"/>
                    <a:pt x="13542" y="4894"/>
                  </a:cubicBezTo>
                  <a:cubicBezTo>
                    <a:pt x="14880" y="3442"/>
                    <a:pt x="15693" y="1056"/>
                    <a:pt x="17331" y="332"/>
                  </a:cubicBezTo>
                  <a:cubicBezTo>
                    <a:pt x="17459" y="239"/>
                    <a:pt x="17423" y="0"/>
                    <a:pt x="1731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67" name="Google Shape;258;p17"/>
            <p:cNvSpPr/>
            <p:nvPr/>
          </p:nvSpPr>
          <p:spPr>
            <a:xfrm rot="18086439">
              <a:off x="771192" y="1956286"/>
              <a:ext cx="90030" cy="145747"/>
            </a:xfrm>
            <a:custGeom>
              <a:avLst/>
              <a:gdLst/>
              <a:ahLst/>
              <a:cxnLst>
                <a:cxn ang="0">
                  <a:pos x="wd2" y="hd2"/>
                </a:cxn>
                <a:cxn ang="5400000">
                  <a:pos x="wd2" y="hd2"/>
                </a:cxn>
                <a:cxn ang="10800000">
                  <a:pos x="wd2" y="hd2"/>
                </a:cxn>
                <a:cxn ang="16200000">
                  <a:pos x="wd2" y="hd2"/>
                </a:cxn>
              </a:cxnLst>
              <a:rect l="0" t="0" r="r" b="b"/>
              <a:pathLst>
                <a:path w="21335" h="21600" extrusionOk="0">
                  <a:moveTo>
                    <a:pt x="289" y="0"/>
                  </a:moveTo>
                  <a:cubicBezTo>
                    <a:pt x="119" y="0"/>
                    <a:pt x="0" y="74"/>
                    <a:pt x="0" y="234"/>
                  </a:cubicBezTo>
                  <a:cubicBezTo>
                    <a:pt x="3430" y="8262"/>
                    <a:pt x="10851" y="15664"/>
                    <a:pt x="20208" y="21515"/>
                  </a:cubicBezTo>
                  <a:cubicBezTo>
                    <a:pt x="20309" y="21579"/>
                    <a:pt x="20428" y="21600"/>
                    <a:pt x="20547" y="21600"/>
                  </a:cubicBezTo>
                  <a:cubicBezTo>
                    <a:pt x="21057" y="21600"/>
                    <a:pt x="21600" y="21154"/>
                    <a:pt x="21192" y="20899"/>
                  </a:cubicBezTo>
                  <a:cubicBezTo>
                    <a:pt x="11326" y="15048"/>
                    <a:pt x="5400" y="7943"/>
                    <a:pt x="985" y="234"/>
                  </a:cubicBezTo>
                  <a:cubicBezTo>
                    <a:pt x="730" y="74"/>
                    <a:pt x="475" y="0"/>
                    <a:pt x="28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68" name="Google Shape;259;p17"/>
            <p:cNvSpPr/>
            <p:nvPr/>
          </p:nvSpPr>
          <p:spPr>
            <a:xfrm rot="18086439">
              <a:off x="677974" y="1521726"/>
              <a:ext cx="548388" cy="331620"/>
            </a:xfrm>
            <a:custGeom>
              <a:avLst/>
              <a:gdLst/>
              <a:ahLst/>
              <a:cxnLst>
                <a:cxn ang="0">
                  <a:pos x="wd2" y="hd2"/>
                </a:cxn>
                <a:cxn ang="5400000">
                  <a:pos x="wd2" y="hd2"/>
                </a:cxn>
                <a:cxn ang="10800000">
                  <a:pos x="wd2" y="hd2"/>
                </a:cxn>
                <a:cxn ang="16200000">
                  <a:pos x="wd2" y="hd2"/>
                </a:cxn>
              </a:cxnLst>
              <a:rect l="0" t="0" r="r" b="b"/>
              <a:pathLst>
                <a:path w="21567" h="21600" extrusionOk="0">
                  <a:moveTo>
                    <a:pt x="21496" y="0"/>
                  </a:moveTo>
                  <a:cubicBezTo>
                    <a:pt x="21482" y="0"/>
                    <a:pt x="21468" y="9"/>
                    <a:pt x="21453" y="33"/>
                  </a:cubicBezTo>
                  <a:cubicBezTo>
                    <a:pt x="18748" y="2884"/>
                    <a:pt x="16049" y="5997"/>
                    <a:pt x="13264" y="8854"/>
                  </a:cubicBezTo>
                  <a:cubicBezTo>
                    <a:pt x="10559" y="11696"/>
                    <a:pt x="7775" y="14408"/>
                    <a:pt x="4915" y="16989"/>
                  </a:cubicBezTo>
                  <a:cubicBezTo>
                    <a:pt x="3277" y="18478"/>
                    <a:pt x="1637" y="19831"/>
                    <a:pt x="0" y="21460"/>
                  </a:cubicBezTo>
                  <a:cubicBezTo>
                    <a:pt x="0" y="21460"/>
                    <a:pt x="0" y="21600"/>
                    <a:pt x="79" y="21600"/>
                  </a:cubicBezTo>
                  <a:cubicBezTo>
                    <a:pt x="3027" y="19290"/>
                    <a:pt x="5811" y="16578"/>
                    <a:pt x="8595" y="13866"/>
                  </a:cubicBezTo>
                  <a:cubicBezTo>
                    <a:pt x="11464" y="11155"/>
                    <a:pt x="14163" y="8312"/>
                    <a:pt x="16947" y="5456"/>
                  </a:cubicBezTo>
                  <a:cubicBezTo>
                    <a:pt x="18506" y="3701"/>
                    <a:pt x="20059" y="2072"/>
                    <a:pt x="21532" y="303"/>
                  </a:cubicBezTo>
                  <a:cubicBezTo>
                    <a:pt x="21600" y="196"/>
                    <a:pt x="21558" y="0"/>
                    <a:pt x="2149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69" name="Google Shape;260;p17"/>
            <p:cNvSpPr/>
            <p:nvPr/>
          </p:nvSpPr>
          <p:spPr>
            <a:xfrm rot="18086439">
              <a:off x="915020" y="1269196"/>
              <a:ext cx="53374" cy="37478"/>
            </a:xfrm>
            <a:custGeom>
              <a:avLst/>
              <a:gdLst/>
              <a:ahLst/>
              <a:cxnLst>
                <a:cxn ang="0">
                  <a:pos x="wd2" y="hd2"/>
                </a:cxn>
                <a:cxn ang="5400000">
                  <a:pos x="wd2" y="hd2"/>
                </a:cxn>
                <a:cxn ang="10800000">
                  <a:pos x="wd2" y="hd2"/>
                </a:cxn>
                <a:cxn ang="16200000">
                  <a:pos x="wd2" y="hd2"/>
                </a:cxn>
              </a:cxnLst>
              <a:rect l="0" t="0" r="r" b="b"/>
              <a:pathLst>
                <a:path w="21310" h="21600" extrusionOk="0">
                  <a:moveTo>
                    <a:pt x="19941" y="0"/>
                  </a:moveTo>
                  <a:cubicBezTo>
                    <a:pt x="13303" y="4791"/>
                    <a:pt x="5779" y="10862"/>
                    <a:pt x="0" y="19205"/>
                  </a:cubicBezTo>
                  <a:cubicBezTo>
                    <a:pt x="0" y="20444"/>
                    <a:pt x="801" y="21600"/>
                    <a:pt x="1659" y="21600"/>
                  </a:cubicBezTo>
                  <a:cubicBezTo>
                    <a:pt x="7438" y="14414"/>
                    <a:pt x="13303" y="8467"/>
                    <a:pt x="20742" y="3634"/>
                  </a:cubicBezTo>
                  <a:cubicBezTo>
                    <a:pt x="21600" y="2395"/>
                    <a:pt x="21600" y="0"/>
                    <a:pt x="1994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0" name="Google Shape;261;p17"/>
            <p:cNvSpPr/>
            <p:nvPr/>
          </p:nvSpPr>
          <p:spPr>
            <a:xfrm rot="18086439">
              <a:off x="713679" y="808572"/>
              <a:ext cx="453498" cy="290202"/>
            </a:xfrm>
            <a:custGeom>
              <a:avLst/>
              <a:gdLst/>
              <a:ahLst/>
              <a:cxnLst>
                <a:cxn ang="0">
                  <a:pos x="wd2" y="hd2"/>
                </a:cxn>
                <a:cxn ang="5400000">
                  <a:pos x="wd2" y="hd2"/>
                </a:cxn>
                <a:cxn ang="10800000">
                  <a:pos x="wd2" y="hd2"/>
                </a:cxn>
                <a:cxn ang="16200000">
                  <a:pos x="wd2" y="hd2"/>
                </a:cxn>
              </a:cxnLst>
              <a:rect l="0" t="0" r="r" b="b"/>
              <a:pathLst>
                <a:path w="21515" h="21600" extrusionOk="0">
                  <a:moveTo>
                    <a:pt x="21374" y="0"/>
                  </a:moveTo>
                  <a:cubicBezTo>
                    <a:pt x="19501" y="1701"/>
                    <a:pt x="17723" y="3557"/>
                    <a:pt x="15945" y="5269"/>
                  </a:cubicBezTo>
                  <a:cubicBezTo>
                    <a:pt x="14167" y="7131"/>
                    <a:pt x="12389" y="8827"/>
                    <a:pt x="10611" y="10688"/>
                  </a:cubicBezTo>
                  <a:cubicBezTo>
                    <a:pt x="7055" y="14256"/>
                    <a:pt x="3500" y="17813"/>
                    <a:pt x="39" y="21387"/>
                  </a:cubicBezTo>
                  <a:cubicBezTo>
                    <a:pt x="-29" y="21493"/>
                    <a:pt x="2" y="21600"/>
                    <a:pt x="59" y="21600"/>
                  </a:cubicBezTo>
                  <a:cubicBezTo>
                    <a:pt x="83" y="21600"/>
                    <a:pt x="110" y="21584"/>
                    <a:pt x="141" y="21536"/>
                  </a:cubicBezTo>
                  <a:cubicBezTo>
                    <a:pt x="3697" y="18128"/>
                    <a:pt x="7253" y="14565"/>
                    <a:pt x="10808" y="11157"/>
                  </a:cubicBezTo>
                  <a:cubicBezTo>
                    <a:pt x="12586" y="9301"/>
                    <a:pt x="14364" y="7589"/>
                    <a:pt x="16142" y="5728"/>
                  </a:cubicBezTo>
                  <a:cubicBezTo>
                    <a:pt x="17920" y="4032"/>
                    <a:pt x="19698" y="2320"/>
                    <a:pt x="21476" y="459"/>
                  </a:cubicBezTo>
                  <a:cubicBezTo>
                    <a:pt x="21571" y="309"/>
                    <a:pt x="21476" y="0"/>
                    <a:pt x="2137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1" name="Google Shape;262;p17"/>
            <p:cNvSpPr/>
            <p:nvPr/>
          </p:nvSpPr>
          <p:spPr>
            <a:xfrm rot="18086439">
              <a:off x="490362" y="773036"/>
              <a:ext cx="326482" cy="208158"/>
            </a:xfrm>
            <a:custGeom>
              <a:avLst/>
              <a:gdLst/>
              <a:ahLst/>
              <a:cxnLst>
                <a:cxn ang="0">
                  <a:pos x="wd2" y="hd2"/>
                </a:cxn>
                <a:cxn ang="5400000">
                  <a:pos x="wd2" y="hd2"/>
                </a:cxn>
                <a:cxn ang="10800000">
                  <a:pos x="wd2" y="hd2"/>
                </a:cxn>
                <a:cxn ang="16200000">
                  <a:pos x="wd2" y="hd2"/>
                </a:cxn>
              </a:cxnLst>
              <a:rect l="0" t="0" r="r" b="b"/>
              <a:pathLst>
                <a:path w="21437" h="21600" extrusionOk="0">
                  <a:moveTo>
                    <a:pt x="21244" y="0"/>
                  </a:moveTo>
                  <a:cubicBezTo>
                    <a:pt x="17692" y="3681"/>
                    <a:pt x="14135" y="7138"/>
                    <a:pt x="10583" y="10588"/>
                  </a:cubicBezTo>
                  <a:cubicBezTo>
                    <a:pt x="7031" y="14254"/>
                    <a:pt x="3474" y="17503"/>
                    <a:pt x="54" y="21169"/>
                  </a:cubicBezTo>
                  <a:cubicBezTo>
                    <a:pt x="-78" y="21392"/>
                    <a:pt x="54" y="21600"/>
                    <a:pt x="195" y="21600"/>
                  </a:cubicBezTo>
                  <a:cubicBezTo>
                    <a:pt x="3747" y="18143"/>
                    <a:pt x="7158" y="14477"/>
                    <a:pt x="10715" y="11027"/>
                  </a:cubicBezTo>
                  <a:lnTo>
                    <a:pt x="21376" y="654"/>
                  </a:lnTo>
                  <a:cubicBezTo>
                    <a:pt x="21522" y="431"/>
                    <a:pt x="21376" y="0"/>
                    <a:pt x="2124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2" name="Google Shape;263;p17"/>
            <p:cNvSpPr/>
            <p:nvPr/>
          </p:nvSpPr>
          <p:spPr>
            <a:xfrm rot="18086439">
              <a:off x="793943" y="61630"/>
              <a:ext cx="23003" cy="425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21" y="7382"/>
                    <a:pt x="13727" y="13709"/>
                    <a:pt x="19581" y="21127"/>
                  </a:cubicBezTo>
                  <a:cubicBezTo>
                    <a:pt x="19581" y="21491"/>
                    <a:pt x="19783" y="21600"/>
                    <a:pt x="20052" y="21600"/>
                  </a:cubicBezTo>
                  <a:cubicBezTo>
                    <a:pt x="20658" y="21600"/>
                    <a:pt x="21600" y="21127"/>
                    <a:pt x="21600" y="21127"/>
                  </a:cubicBezTo>
                  <a:cubicBezTo>
                    <a:pt x="15611" y="13709"/>
                    <a:pt x="9824" y="6364"/>
                    <a:pt x="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3" name="Google Shape;264;p17"/>
            <p:cNvSpPr/>
            <p:nvPr/>
          </p:nvSpPr>
          <p:spPr>
            <a:xfrm rot="18086439">
              <a:off x="781747" y="131653"/>
              <a:ext cx="167889" cy="131560"/>
            </a:xfrm>
            <a:custGeom>
              <a:avLst/>
              <a:gdLst/>
              <a:ahLst/>
              <a:cxnLst>
                <a:cxn ang="0">
                  <a:pos x="wd2" y="hd2"/>
                </a:cxn>
                <a:cxn ang="5400000">
                  <a:pos x="wd2" y="hd2"/>
                </a:cxn>
                <a:cxn ang="10800000">
                  <a:pos x="wd2" y="hd2"/>
                </a:cxn>
                <a:cxn ang="16200000">
                  <a:pos x="wd2" y="hd2"/>
                </a:cxn>
              </a:cxnLst>
              <a:rect l="0" t="0" r="r" b="b"/>
              <a:pathLst>
                <a:path w="21518" h="21600" extrusionOk="0">
                  <a:moveTo>
                    <a:pt x="20985" y="0"/>
                  </a:moveTo>
                  <a:cubicBezTo>
                    <a:pt x="19911" y="5800"/>
                    <a:pt x="16715" y="9906"/>
                    <a:pt x="12977" y="12988"/>
                  </a:cubicBezTo>
                  <a:cubicBezTo>
                    <a:pt x="8982" y="16059"/>
                    <a:pt x="4436" y="18459"/>
                    <a:pt x="166" y="20835"/>
                  </a:cubicBezTo>
                  <a:cubicBezTo>
                    <a:pt x="-54" y="20835"/>
                    <a:pt x="-82" y="21600"/>
                    <a:pt x="249" y="21600"/>
                  </a:cubicBezTo>
                  <a:cubicBezTo>
                    <a:pt x="304" y="21600"/>
                    <a:pt x="368" y="21576"/>
                    <a:pt x="441" y="21518"/>
                  </a:cubicBezTo>
                  <a:cubicBezTo>
                    <a:pt x="4969" y="19141"/>
                    <a:pt x="9772" y="16412"/>
                    <a:pt x="14042" y="12635"/>
                  </a:cubicBezTo>
                  <a:cubicBezTo>
                    <a:pt x="17523" y="9906"/>
                    <a:pt x="20728" y="5800"/>
                    <a:pt x="21518" y="329"/>
                  </a:cubicBezTo>
                  <a:cubicBezTo>
                    <a:pt x="21518" y="0"/>
                    <a:pt x="20985" y="0"/>
                    <a:pt x="2098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4" name="Google Shape;265;p17"/>
            <p:cNvSpPr/>
            <p:nvPr/>
          </p:nvSpPr>
          <p:spPr>
            <a:xfrm rot="18086439">
              <a:off x="808138" y="615632"/>
              <a:ext cx="49406" cy="25225"/>
            </a:xfrm>
            <a:custGeom>
              <a:avLst/>
              <a:gdLst/>
              <a:ahLst/>
              <a:cxnLst>
                <a:cxn ang="0">
                  <a:pos x="wd2" y="hd2"/>
                </a:cxn>
                <a:cxn ang="5400000">
                  <a:pos x="wd2" y="hd2"/>
                </a:cxn>
                <a:cxn ang="10800000">
                  <a:pos x="wd2" y="hd2"/>
                </a:cxn>
                <a:cxn ang="16200000">
                  <a:pos x="wd2" y="hd2"/>
                </a:cxn>
              </a:cxnLst>
              <a:rect l="0" t="0" r="r" b="b"/>
              <a:pathLst>
                <a:path w="21368" h="21600" extrusionOk="0">
                  <a:moveTo>
                    <a:pt x="0" y="0"/>
                  </a:moveTo>
                  <a:lnTo>
                    <a:pt x="0" y="1718"/>
                  </a:lnTo>
                  <a:cubicBezTo>
                    <a:pt x="4091" y="13193"/>
                    <a:pt x="11249" y="21600"/>
                    <a:pt x="18656" y="21600"/>
                  </a:cubicBezTo>
                  <a:cubicBezTo>
                    <a:pt x="19307" y="21600"/>
                    <a:pt x="19989" y="21539"/>
                    <a:pt x="20670" y="21355"/>
                  </a:cubicBezTo>
                  <a:cubicBezTo>
                    <a:pt x="21600" y="21355"/>
                    <a:pt x="21600" y="17795"/>
                    <a:pt x="20670" y="17795"/>
                  </a:cubicBezTo>
                  <a:cubicBezTo>
                    <a:pt x="19865" y="17980"/>
                    <a:pt x="19090" y="18041"/>
                    <a:pt x="18284" y="18041"/>
                  </a:cubicBezTo>
                  <a:cubicBezTo>
                    <a:pt x="11187" y="18041"/>
                    <a:pt x="4865" y="11168"/>
                    <a:pt x="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5" name="Google Shape;266;p17"/>
            <p:cNvSpPr/>
            <p:nvPr/>
          </p:nvSpPr>
          <p:spPr>
            <a:xfrm rot="18086439">
              <a:off x="801688" y="540953"/>
              <a:ext cx="17596" cy="73806"/>
            </a:xfrm>
            <a:custGeom>
              <a:avLst/>
              <a:gdLst/>
              <a:ahLst/>
              <a:cxnLst>
                <a:cxn ang="0">
                  <a:pos x="wd2" y="hd2"/>
                </a:cxn>
                <a:cxn ang="5400000">
                  <a:pos x="wd2" y="hd2"/>
                </a:cxn>
                <a:cxn ang="10800000">
                  <a:pos x="wd2" y="hd2"/>
                </a:cxn>
                <a:cxn ang="16200000">
                  <a:pos x="wd2" y="hd2"/>
                </a:cxn>
              </a:cxnLst>
              <a:rect l="0" t="0" r="r" b="b"/>
              <a:pathLst>
                <a:path w="14411" h="21600" extrusionOk="0">
                  <a:moveTo>
                    <a:pt x="1572" y="0"/>
                  </a:moveTo>
                  <a:cubicBezTo>
                    <a:pt x="633" y="0"/>
                    <a:pt x="-717" y="440"/>
                    <a:pt x="457" y="881"/>
                  </a:cubicBezTo>
                  <a:cubicBezTo>
                    <a:pt x="9026" y="6983"/>
                    <a:pt x="17479" y="14281"/>
                    <a:pt x="9026" y="20971"/>
                  </a:cubicBezTo>
                  <a:cubicBezTo>
                    <a:pt x="7266" y="21600"/>
                    <a:pt x="9026" y="21600"/>
                    <a:pt x="9026" y="21600"/>
                  </a:cubicBezTo>
                  <a:cubicBezTo>
                    <a:pt x="20883" y="14281"/>
                    <a:pt x="10670" y="6333"/>
                    <a:pt x="2218" y="252"/>
                  </a:cubicBezTo>
                  <a:cubicBezTo>
                    <a:pt x="2218" y="84"/>
                    <a:pt x="1924" y="0"/>
                    <a:pt x="157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6" name="Google Shape;267;p17"/>
            <p:cNvSpPr/>
            <p:nvPr/>
          </p:nvSpPr>
          <p:spPr>
            <a:xfrm rot="18086439">
              <a:off x="726767" y="423879"/>
              <a:ext cx="214672" cy="55820"/>
            </a:xfrm>
            <a:custGeom>
              <a:avLst/>
              <a:gdLst/>
              <a:ahLst/>
              <a:cxnLst>
                <a:cxn ang="0">
                  <a:pos x="wd2" y="hd2"/>
                </a:cxn>
                <a:cxn ang="5400000">
                  <a:pos x="wd2" y="hd2"/>
                </a:cxn>
                <a:cxn ang="10800000">
                  <a:pos x="wd2" y="hd2"/>
                </a:cxn>
                <a:cxn ang="16200000">
                  <a:pos x="wd2" y="hd2"/>
                </a:cxn>
              </a:cxnLst>
              <a:rect l="0" t="0" r="r" b="b"/>
              <a:pathLst>
                <a:path w="21414" h="21600" extrusionOk="0">
                  <a:moveTo>
                    <a:pt x="20985" y="0"/>
                  </a:moveTo>
                  <a:cubicBezTo>
                    <a:pt x="17247" y="3216"/>
                    <a:pt x="13509" y="8041"/>
                    <a:pt x="9971" y="13725"/>
                  </a:cubicBezTo>
                  <a:cubicBezTo>
                    <a:pt x="8313" y="16942"/>
                    <a:pt x="6862" y="20158"/>
                    <a:pt x="4989" y="20158"/>
                  </a:cubicBezTo>
                  <a:cubicBezTo>
                    <a:pt x="4832" y="20241"/>
                    <a:pt x="4675" y="20269"/>
                    <a:pt x="4524" y="20269"/>
                  </a:cubicBezTo>
                  <a:cubicBezTo>
                    <a:pt x="2816" y="20269"/>
                    <a:pt x="1144" y="16470"/>
                    <a:pt x="0" y="11285"/>
                  </a:cubicBezTo>
                  <a:cubicBezTo>
                    <a:pt x="836" y="16110"/>
                    <a:pt x="2080" y="20158"/>
                    <a:pt x="3538" y="20935"/>
                  </a:cubicBezTo>
                  <a:cubicBezTo>
                    <a:pt x="4003" y="21378"/>
                    <a:pt x="4467" y="21600"/>
                    <a:pt x="4939" y="21600"/>
                  </a:cubicBezTo>
                  <a:cubicBezTo>
                    <a:pt x="6133" y="21600"/>
                    <a:pt x="7326" y="20269"/>
                    <a:pt x="8527" y="18550"/>
                  </a:cubicBezTo>
                  <a:cubicBezTo>
                    <a:pt x="12680" y="12117"/>
                    <a:pt x="16833" y="6433"/>
                    <a:pt x="21185" y="2440"/>
                  </a:cubicBezTo>
                  <a:cubicBezTo>
                    <a:pt x="21600" y="2440"/>
                    <a:pt x="21400" y="0"/>
                    <a:pt x="2098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7" name="Google Shape;268;p17"/>
            <p:cNvSpPr/>
            <p:nvPr/>
          </p:nvSpPr>
          <p:spPr>
            <a:xfrm rot="18086439">
              <a:off x="754607" y="2604722"/>
              <a:ext cx="85504" cy="53456"/>
            </a:xfrm>
            <a:custGeom>
              <a:avLst/>
              <a:gdLst/>
              <a:ahLst/>
              <a:cxnLst>
                <a:cxn ang="0">
                  <a:pos x="wd2" y="hd2"/>
                </a:cxn>
                <a:cxn ang="5400000">
                  <a:pos x="wd2" y="hd2"/>
                </a:cxn>
                <a:cxn ang="10800000">
                  <a:pos x="wd2" y="hd2"/>
                </a:cxn>
                <a:cxn ang="16200000">
                  <a:pos x="wd2" y="hd2"/>
                </a:cxn>
              </a:cxnLst>
              <a:rect l="0" t="0" r="r" b="b"/>
              <a:pathLst>
                <a:path w="21284" h="21600" extrusionOk="0">
                  <a:moveTo>
                    <a:pt x="304" y="0"/>
                  </a:moveTo>
                  <a:cubicBezTo>
                    <a:pt x="1" y="0"/>
                    <a:pt x="-160" y="579"/>
                    <a:pt x="232" y="1216"/>
                  </a:cubicBezTo>
                  <a:cubicBezTo>
                    <a:pt x="5904" y="10424"/>
                    <a:pt x="12664" y="18849"/>
                    <a:pt x="20423" y="21397"/>
                  </a:cubicBezTo>
                  <a:cubicBezTo>
                    <a:pt x="20620" y="21542"/>
                    <a:pt x="20762" y="21600"/>
                    <a:pt x="20887" y="21600"/>
                  </a:cubicBezTo>
                  <a:cubicBezTo>
                    <a:pt x="21440" y="21600"/>
                    <a:pt x="21369" y="20384"/>
                    <a:pt x="20958" y="19718"/>
                  </a:cubicBezTo>
                  <a:cubicBezTo>
                    <a:pt x="12664" y="17141"/>
                    <a:pt x="6939" y="8744"/>
                    <a:pt x="732" y="318"/>
                  </a:cubicBezTo>
                  <a:cubicBezTo>
                    <a:pt x="589" y="87"/>
                    <a:pt x="429" y="0"/>
                    <a:pt x="30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8" name="Google Shape;269;p17"/>
            <p:cNvSpPr/>
            <p:nvPr/>
          </p:nvSpPr>
          <p:spPr>
            <a:xfrm rot="18086439">
              <a:off x="761977" y="2421021"/>
              <a:ext cx="168307" cy="110207"/>
            </a:xfrm>
            <a:custGeom>
              <a:avLst/>
              <a:gdLst/>
              <a:ahLst/>
              <a:cxnLst>
                <a:cxn ang="0">
                  <a:pos x="wd2" y="hd2"/>
                </a:cxn>
                <a:cxn ang="5400000">
                  <a:pos x="wd2" y="hd2"/>
                </a:cxn>
                <a:cxn ang="10800000">
                  <a:pos x="wd2" y="hd2"/>
                </a:cxn>
                <a:cxn ang="16200000">
                  <a:pos x="wd2" y="hd2"/>
                </a:cxn>
              </a:cxnLst>
              <a:rect l="0" t="0" r="r" b="b"/>
              <a:pathLst>
                <a:path w="21300" h="21600" extrusionOk="0">
                  <a:moveTo>
                    <a:pt x="20923" y="0"/>
                  </a:moveTo>
                  <a:cubicBezTo>
                    <a:pt x="17513" y="3651"/>
                    <a:pt x="14349" y="7738"/>
                    <a:pt x="10912" y="11418"/>
                  </a:cubicBezTo>
                  <a:cubicBezTo>
                    <a:pt x="7221" y="14690"/>
                    <a:pt x="3812" y="17949"/>
                    <a:pt x="121" y="21221"/>
                  </a:cubicBezTo>
                  <a:cubicBezTo>
                    <a:pt x="-151" y="21221"/>
                    <a:pt x="121" y="21600"/>
                    <a:pt x="121" y="21600"/>
                  </a:cubicBezTo>
                  <a:cubicBezTo>
                    <a:pt x="4066" y="18342"/>
                    <a:pt x="7747" y="15505"/>
                    <a:pt x="11438" y="11811"/>
                  </a:cubicBezTo>
                  <a:cubicBezTo>
                    <a:pt x="14603" y="8553"/>
                    <a:pt x="18293" y="4887"/>
                    <a:pt x="21195" y="815"/>
                  </a:cubicBezTo>
                  <a:cubicBezTo>
                    <a:pt x="21449" y="393"/>
                    <a:pt x="21195" y="0"/>
                    <a:pt x="2092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79" name="Google Shape;270;p17"/>
            <p:cNvSpPr/>
            <p:nvPr/>
          </p:nvSpPr>
          <p:spPr>
            <a:xfrm rot="18086439">
              <a:off x="809426" y="2257978"/>
              <a:ext cx="71874" cy="50590"/>
            </a:xfrm>
            <a:custGeom>
              <a:avLst/>
              <a:gdLst/>
              <a:ahLst/>
              <a:cxnLst>
                <a:cxn ang="0">
                  <a:pos x="wd2" y="hd2"/>
                </a:cxn>
                <a:cxn ang="5400000">
                  <a:pos x="wd2" y="hd2"/>
                </a:cxn>
                <a:cxn ang="10800000">
                  <a:pos x="wd2" y="hd2"/>
                </a:cxn>
                <a:cxn ang="16200000">
                  <a:pos x="wd2" y="hd2"/>
                </a:cxn>
              </a:cxnLst>
              <a:rect l="0" t="0" r="r" b="b"/>
              <a:pathLst>
                <a:path w="20934" h="21600" extrusionOk="0">
                  <a:moveTo>
                    <a:pt x="20323" y="0"/>
                  </a:moveTo>
                  <a:cubicBezTo>
                    <a:pt x="20135" y="0"/>
                    <a:pt x="19926" y="92"/>
                    <a:pt x="19676" y="275"/>
                  </a:cubicBezTo>
                  <a:cubicBezTo>
                    <a:pt x="12998" y="6456"/>
                    <a:pt x="6340" y="13554"/>
                    <a:pt x="288" y="20682"/>
                  </a:cubicBezTo>
                  <a:cubicBezTo>
                    <a:pt x="-359" y="20682"/>
                    <a:pt x="288" y="21600"/>
                    <a:pt x="288" y="21600"/>
                  </a:cubicBezTo>
                  <a:cubicBezTo>
                    <a:pt x="6924" y="15359"/>
                    <a:pt x="14208" y="8230"/>
                    <a:pt x="20260" y="2050"/>
                  </a:cubicBezTo>
                  <a:cubicBezTo>
                    <a:pt x="21241" y="1316"/>
                    <a:pt x="21053" y="0"/>
                    <a:pt x="2032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0" name="Google Shape;271;p17"/>
            <p:cNvSpPr/>
            <p:nvPr/>
          </p:nvSpPr>
          <p:spPr>
            <a:xfrm rot="18086439">
              <a:off x="800450" y="2155417"/>
              <a:ext cx="25524" cy="73233"/>
            </a:xfrm>
            <a:custGeom>
              <a:avLst/>
              <a:gdLst/>
              <a:ahLst/>
              <a:cxnLst>
                <a:cxn ang="0">
                  <a:pos x="wd2" y="hd2"/>
                </a:cxn>
                <a:cxn ang="5400000">
                  <a:pos x="wd2" y="hd2"/>
                </a:cxn>
                <a:cxn ang="10800000">
                  <a:pos x="wd2" y="hd2"/>
                </a:cxn>
                <a:cxn ang="16200000">
                  <a:pos x="wd2" y="hd2"/>
                </a:cxn>
              </a:cxnLst>
              <a:rect l="0" t="0" r="r" b="b"/>
              <a:pathLst>
                <a:path w="20907" h="21600" extrusionOk="0">
                  <a:moveTo>
                    <a:pt x="822" y="0"/>
                  </a:moveTo>
                  <a:cubicBezTo>
                    <a:pt x="411" y="0"/>
                    <a:pt x="0" y="148"/>
                    <a:pt x="0" y="444"/>
                  </a:cubicBezTo>
                  <a:cubicBezTo>
                    <a:pt x="0" y="7820"/>
                    <a:pt x="6809" y="15196"/>
                    <a:pt x="18665" y="21325"/>
                  </a:cubicBezTo>
                  <a:cubicBezTo>
                    <a:pt x="18665" y="21515"/>
                    <a:pt x="18959" y="21600"/>
                    <a:pt x="19370" y="21600"/>
                  </a:cubicBezTo>
                  <a:cubicBezTo>
                    <a:pt x="20250" y="21600"/>
                    <a:pt x="21600" y="21156"/>
                    <a:pt x="20485" y="20733"/>
                  </a:cubicBezTo>
                  <a:cubicBezTo>
                    <a:pt x="10213" y="14604"/>
                    <a:pt x="3404" y="7820"/>
                    <a:pt x="1643" y="444"/>
                  </a:cubicBezTo>
                  <a:cubicBezTo>
                    <a:pt x="1643" y="148"/>
                    <a:pt x="1233" y="0"/>
                    <a:pt x="82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1" name="Google Shape;272;p17"/>
            <p:cNvSpPr/>
            <p:nvPr/>
          </p:nvSpPr>
          <p:spPr>
            <a:xfrm rot="18086439">
              <a:off x="766600" y="2071527"/>
              <a:ext cx="116081" cy="79037"/>
            </a:xfrm>
            <a:custGeom>
              <a:avLst/>
              <a:gdLst/>
              <a:ahLst/>
              <a:cxnLst>
                <a:cxn ang="0">
                  <a:pos x="wd2" y="hd2"/>
                </a:cxn>
                <a:cxn ang="5400000">
                  <a:pos x="wd2" y="hd2"/>
                </a:cxn>
                <a:cxn ang="10800000">
                  <a:pos x="wd2" y="hd2"/>
                </a:cxn>
                <a:cxn ang="16200000">
                  <a:pos x="wd2" y="hd2"/>
                </a:cxn>
              </a:cxnLst>
              <a:rect l="0" t="0" r="r" b="b"/>
              <a:pathLst>
                <a:path w="20866" h="21600" extrusionOk="0">
                  <a:moveTo>
                    <a:pt x="289" y="0"/>
                  </a:moveTo>
                  <a:cubicBezTo>
                    <a:pt x="250" y="0"/>
                    <a:pt x="250" y="137"/>
                    <a:pt x="250" y="450"/>
                  </a:cubicBezTo>
                  <a:cubicBezTo>
                    <a:pt x="-510" y="3270"/>
                    <a:pt x="636" y="7265"/>
                    <a:pt x="1383" y="10085"/>
                  </a:cubicBezTo>
                  <a:cubicBezTo>
                    <a:pt x="2491" y="13512"/>
                    <a:pt x="3985" y="16920"/>
                    <a:pt x="5879" y="19191"/>
                  </a:cubicBezTo>
                  <a:cubicBezTo>
                    <a:pt x="7823" y="20934"/>
                    <a:pt x="9987" y="21600"/>
                    <a:pt x="12177" y="21600"/>
                  </a:cubicBezTo>
                  <a:cubicBezTo>
                    <a:pt x="15023" y="21600"/>
                    <a:pt x="17909" y="20484"/>
                    <a:pt x="20459" y="19191"/>
                  </a:cubicBezTo>
                  <a:cubicBezTo>
                    <a:pt x="21090" y="18721"/>
                    <a:pt x="20923" y="17390"/>
                    <a:pt x="20394" y="17390"/>
                  </a:cubicBezTo>
                  <a:cubicBezTo>
                    <a:pt x="20304" y="17390"/>
                    <a:pt x="20201" y="17429"/>
                    <a:pt x="20098" y="17507"/>
                  </a:cubicBezTo>
                  <a:cubicBezTo>
                    <a:pt x="17496" y="18565"/>
                    <a:pt x="14624" y="20092"/>
                    <a:pt x="11829" y="20092"/>
                  </a:cubicBezTo>
                  <a:cubicBezTo>
                    <a:pt x="10155" y="20092"/>
                    <a:pt x="8519" y="19544"/>
                    <a:pt x="6986" y="18055"/>
                  </a:cubicBezTo>
                  <a:cubicBezTo>
                    <a:pt x="2877" y="14648"/>
                    <a:pt x="1383" y="6678"/>
                    <a:pt x="636" y="450"/>
                  </a:cubicBezTo>
                  <a:cubicBezTo>
                    <a:pt x="443" y="137"/>
                    <a:pt x="340" y="0"/>
                    <a:pt x="28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2" name="Google Shape;273;p17"/>
            <p:cNvSpPr/>
            <p:nvPr/>
          </p:nvSpPr>
          <p:spPr>
            <a:xfrm rot="18086439">
              <a:off x="775093" y="2644457"/>
              <a:ext cx="12702" cy="18631"/>
            </a:xfrm>
            <a:custGeom>
              <a:avLst/>
              <a:gdLst/>
              <a:ahLst/>
              <a:cxnLst>
                <a:cxn ang="0">
                  <a:pos x="wd2" y="hd2"/>
                </a:cxn>
                <a:cxn ang="5400000">
                  <a:pos x="wd2" y="hd2"/>
                </a:cxn>
                <a:cxn ang="10800000">
                  <a:pos x="wd2" y="hd2"/>
                </a:cxn>
                <a:cxn ang="16200000">
                  <a:pos x="wd2" y="hd2"/>
                </a:cxn>
              </a:cxnLst>
              <a:rect l="0" t="0" r="r" b="b"/>
              <a:pathLst>
                <a:path w="21600" h="21600" extrusionOk="0">
                  <a:moveTo>
                    <a:pt x="16386" y="0"/>
                  </a:moveTo>
                  <a:cubicBezTo>
                    <a:pt x="10800" y="7145"/>
                    <a:pt x="5586" y="14455"/>
                    <a:pt x="0" y="19274"/>
                  </a:cubicBezTo>
                  <a:cubicBezTo>
                    <a:pt x="0" y="21600"/>
                    <a:pt x="0" y="21600"/>
                    <a:pt x="5586" y="21600"/>
                  </a:cubicBezTo>
                  <a:cubicBezTo>
                    <a:pt x="10800" y="14455"/>
                    <a:pt x="16386" y="9637"/>
                    <a:pt x="21600" y="2326"/>
                  </a:cubicBezTo>
                  <a:cubicBezTo>
                    <a:pt x="21600" y="0"/>
                    <a:pt x="16386" y="0"/>
                    <a:pt x="1638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3" name="Google Shape;274;p17"/>
            <p:cNvSpPr/>
            <p:nvPr/>
          </p:nvSpPr>
          <p:spPr>
            <a:xfrm rot="18086439">
              <a:off x="783201" y="2644791"/>
              <a:ext cx="14476" cy="16698"/>
            </a:xfrm>
            <a:custGeom>
              <a:avLst/>
              <a:gdLst/>
              <a:ahLst/>
              <a:cxnLst>
                <a:cxn ang="0">
                  <a:pos x="wd2" y="hd2"/>
                </a:cxn>
                <a:cxn ang="5400000">
                  <a:pos x="wd2" y="hd2"/>
                </a:cxn>
                <a:cxn ang="10800000">
                  <a:pos x="wd2" y="hd2"/>
                </a:cxn>
                <a:cxn ang="16200000">
                  <a:pos x="wd2" y="hd2"/>
                </a:cxn>
              </a:cxnLst>
              <a:rect l="0" t="0" r="r" b="b"/>
              <a:pathLst>
                <a:path w="21600" h="21600" extrusionOk="0">
                  <a:moveTo>
                    <a:pt x="18606" y="0"/>
                  </a:moveTo>
                  <a:cubicBezTo>
                    <a:pt x="12404" y="7973"/>
                    <a:pt x="9196" y="13349"/>
                    <a:pt x="0" y="18726"/>
                  </a:cubicBezTo>
                  <a:cubicBezTo>
                    <a:pt x="0" y="21600"/>
                    <a:pt x="0" y="21600"/>
                    <a:pt x="2994" y="21600"/>
                  </a:cubicBezTo>
                  <a:cubicBezTo>
                    <a:pt x="12404" y="18726"/>
                    <a:pt x="18606" y="10754"/>
                    <a:pt x="21600" y="2596"/>
                  </a:cubicBezTo>
                  <a:cubicBezTo>
                    <a:pt x="21600" y="0"/>
                    <a:pt x="18606" y="0"/>
                    <a:pt x="1860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4" name="Google Shape;275;p17"/>
            <p:cNvSpPr/>
            <p:nvPr/>
          </p:nvSpPr>
          <p:spPr>
            <a:xfrm rot="18086439">
              <a:off x="792837" y="2636513"/>
              <a:ext cx="20854" cy="27015"/>
            </a:xfrm>
            <a:custGeom>
              <a:avLst/>
              <a:gdLst/>
              <a:ahLst/>
              <a:cxnLst>
                <a:cxn ang="0">
                  <a:pos x="wd2" y="hd2"/>
                </a:cxn>
                <a:cxn ang="5400000">
                  <a:pos x="wd2" y="hd2"/>
                </a:cxn>
                <a:cxn ang="10800000">
                  <a:pos x="wd2" y="hd2"/>
                </a:cxn>
                <a:cxn ang="16200000">
                  <a:pos x="wd2" y="hd2"/>
                </a:cxn>
              </a:cxnLst>
              <a:rect l="0" t="0" r="r" b="b"/>
              <a:pathLst>
                <a:path w="21600" h="21600" extrusionOk="0">
                  <a:moveTo>
                    <a:pt x="19522" y="0"/>
                  </a:moveTo>
                  <a:cubicBezTo>
                    <a:pt x="17295" y="3323"/>
                    <a:pt x="12915" y="6646"/>
                    <a:pt x="10911" y="10027"/>
                  </a:cubicBezTo>
                  <a:cubicBezTo>
                    <a:pt x="8610" y="13350"/>
                    <a:pt x="4305" y="19996"/>
                    <a:pt x="0" y="19996"/>
                  </a:cubicBezTo>
                  <a:lnTo>
                    <a:pt x="0" y="21600"/>
                  </a:lnTo>
                  <a:cubicBezTo>
                    <a:pt x="4305" y="21600"/>
                    <a:pt x="6532" y="18277"/>
                    <a:pt x="8610" y="16673"/>
                  </a:cubicBezTo>
                  <a:lnTo>
                    <a:pt x="21600" y="1604"/>
                  </a:lnTo>
                  <a:cubicBezTo>
                    <a:pt x="21600" y="0"/>
                    <a:pt x="19522" y="0"/>
                    <a:pt x="1952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5" name="Google Shape;276;p17"/>
            <p:cNvSpPr/>
            <p:nvPr/>
          </p:nvSpPr>
          <p:spPr>
            <a:xfrm rot="18086439">
              <a:off x="803386" y="2628564"/>
              <a:ext cx="28017" cy="34324"/>
            </a:xfrm>
            <a:custGeom>
              <a:avLst/>
              <a:gdLst/>
              <a:ahLst/>
              <a:cxnLst>
                <a:cxn ang="0">
                  <a:pos x="wd2" y="hd2"/>
                </a:cxn>
                <a:cxn ang="5400000">
                  <a:pos x="wd2" y="hd2"/>
                </a:cxn>
                <a:cxn ang="10800000">
                  <a:pos x="wd2" y="hd2"/>
                </a:cxn>
                <a:cxn ang="16200000">
                  <a:pos x="wd2" y="hd2"/>
                </a:cxn>
              </a:cxnLst>
              <a:rect l="0" t="0" r="r" b="b"/>
              <a:pathLst>
                <a:path w="21274" h="21600" extrusionOk="0">
                  <a:moveTo>
                    <a:pt x="19642" y="0"/>
                  </a:moveTo>
                  <a:cubicBezTo>
                    <a:pt x="11807" y="6629"/>
                    <a:pt x="5496" y="13122"/>
                    <a:pt x="653" y="20969"/>
                  </a:cubicBezTo>
                  <a:cubicBezTo>
                    <a:pt x="7019" y="14475"/>
                    <a:pt x="13330" y="7891"/>
                    <a:pt x="21274" y="1353"/>
                  </a:cubicBezTo>
                  <a:lnTo>
                    <a:pt x="19642" y="0"/>
                  </a:lnTo>
                  <a:close/>
                  <a:moveTo>
                    <a:pt x="653" y="20969"/>
                  </a:moveTo>
                  <a:cubicBezTo>
                    <a:pt x="-326" y="20969"/>
                    <a:pt x="0" y="21600"/>
                    <a:pt x="327" y="21600"/>
                  </a:cubicBezTo>
                  <a:cubicBezTo>
                    <a:pt x="490" y="21600"/>
                    <a:pt x="653" y="21420"/>
                    <a:pt x="653" y="20969"/>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6" name="Google Shape;277;p17"/>
            <p:cNvSpPr/>
            <p:nvPr/>
          </p:nvSpPr>
          <p:spPr>
            <a:xfrm rot="18086439">
              <a:off x="816118" y="2625894"/>
              <a:ext cx="29938" cy="37192"/>
            </a:xfrm>
            <a:custGeom>
              <a:avLst/>
              <a:gdLst/>
              <a:ahLst/>
              <a:cxnLst>
                <a:cxn ang="0">
                  <a:pos x="wd2" y="hd2"/>
                </a:cxn>
                <a:cxn ang="5400000">
                  <a:pos x="wd2" y="hd2"/>
                </a:cxn>
                <a:cxn ang="10800000">
                  <a:pos x="wd2" y="hd2"/>
                </a:cxn>
                <a:cxn ang="16200000">
                  <a:pos x="wd2" y="hd2"/>
                </a:cxn>
              </a:cxnLst>
              <a:rect l="0" t="0" r="r" b="b"/>
              <a:pathLst>
                <a:path w="21184" h="21600" extrusionOk="0">
                  <a:moveTo>
                    <a:pt x="20332" y="0"/>
                  </a:moveTo>
                  <a:cubicBezTo>
                    <a:pt x="19977" y="0"/>
                    <a:pt x="19521" y="166"/>
                    <a:pt x="19065" y="541"/>
                  </a:cubicBezTo>
                  <a:cubicBezTo>
                    <a:pt x="13183" y="6534"/>
                    <a:pt x="7301" y="13776"/>
                    <a:pt x="0" y="21017"/>
                  </a:cubicBezTo>
                  <a:cubicBezTo>
                    <a:pt x="0" y="21017"/>
                    <a:pt x="608" y="21600"/>
                    <a:pt x="1014" y="21600"/>
                  </a:cubicBezTo>
                  <a:cubicBezTo>
                    <a:pt x="1217" y="21600"/>
                    <a:pt x="1420" y="21475"/>
                    <a:pt x="1420" y="21017"/>
                  </a:cubicBezTo>
                  <a:cubicBezTo>
                    <a:pt x="7301" y="15024"/>
                    <a:pt x="14704" y="7783"/>
                    <a:pt x="20586" y="1706"/>
                  </a:cubicBezTo>
                  <a:cubicBezTo>
                    <a:pt x="21600" y="874"/>
                    <a:pt x="21194" y="0"/>
                    <a:pt x="2033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7" name="Google Shape;278;p17"/>
            <p:cNvSpPr/>
            <p:nvPr/>
          </p:nvSpPr>
          <p:spPr>
            <a:xfrm rot="18086439">
              <a:off x="831682" y="2617270"/>
              <a:ext cx="28835" cy="37190"/>
            </a:xfrm>
            <a:custGeom>
              <a:avLst/>
              <a:gdLst/>
              <a:ahLst/>
              <a:cxnLst>
                <a:cxn ang="0">
                  <a:pos x="wd2" y="hd2"/>
                </a:cxn>
                <a:cxn ang="5400000">
                  <a:pos x="wd2" y="hd2"/>
                </a:cxn>
                <a:cxn ang="10800000">
                  <a:pos x="wd2" y="hd2"/>
                </a:cxn>
                <a:cxn ang="16200000">
                  <a:pos x="wd2" y="hd2"/>
                </a:cxn>
              </a:cxnLst>
              <a:rect l="0" t="0" r="r" b="b"/>
              <a:pathLst>
                <a:path w="20793" h="21600" extrusionOk="0">
                  <a:moveTo>
                    <a:pt x="20377" y="0"/>
                  </a:moveTo>
                  <a:cubicBezTo>
                    <a:pt x="20222" y="0"/>
                    <a:pt x="20119" y="166"/>
                    <a:pt x="20119" y="541"/>
                  </a:cubicBezTo>
                  <a:cubicBezTo>
                    <a:pt x="12678" y="6534"/>
                    <a:pt x="5082" y="13776"/>
                    <a:pt x="637" y="21059"/>
                  </a:cubicBezTo>
                  <a:cubicBezTo>
                    <a:pt x="-396" y="21059"/>
                    <a:pt x="-34" y="21600"/>
                    <a:pt x="741" y="21600"/>
                  </a:cubicBezTo>
                  <a:cubicBezTo>
                    <a:pt x="1103" y="21600"/>
                    <a:pt x="1619" y="21475"/>
                    <a:pt x="2084" y="21059"/>
                  </a:cubicBezTo>
                  <a:cubicBezTo>
                    <a:pt x="6632" y="13776"/>
                    <a:pt x="14073" y="7783"/>
                    <a:pt x="20119" y="1706"/>
                  </a:cubicBezTo>
                  <a:cubicBezTo>
                    <a:pt x="21204" y="874"/>
                    <a:pt x="20739" y="0"/>
                    <a:pt x="2037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8" name="Google Shape;279;p17"/>
            <p:cNvSpPr/>
            <p:nvPr/>
          </p:nvSpPr>
          <p:spPr>
            <a:xfrm rot="18086439">
              <a:off x="847702" y="2615402"/>
              <a:ext cx="25010" cy="36403"/>
            </a:xfrm>
            <a:custGeom>
              <a:avLst/>
              <a:gdLst/>
              <a:ahLst/>
              <a:cxnLst>
                <a:cxn ang="0">
                  <a:pos x="wd2" y="hd2"/>
                </a:cxn>
                <a:cxn ang="5400000">
                  <a:pos x="wd2" y="hd2"/>
                </a:cxn>
                <a:cxn ang="10800000">
                  <a:pos x="wd2" y="hd2"/>
                </a:cxn>
                <a:cxn ang="16200000">
                  <a:pos x="wd2" y="hd2"/>
                </a:cxn>
              </a:cxnLst>
              <a:rect l="0" t="0" r="r" b="b"/>
              <a:pathLst>
                <a:path w="21600" h="21600" extrusionOk="0">
                  <a:moveTo>
                    <a:pt x="19867" y="0"/>
                  </a:moveTo>
                  <a:cubicBezTo>
                    <a:pt x="12688" y="7398"/>
                    <a:pt x="5508" y="13649"/>
                    <a:pt x="0" y="21047"/>
                  </a:cubicBezTo>
                  <a:cubicBezTo>
                    <a:pt x="0" y="21047"/>
                    <a:pt x="0" y="21600"/>
                    <a:pt x="557" y="21600"/>
                  </a:cubicBezTo>
                  <a:cubicBezTo>
                    <a:pt x="866" y="21600"/>
                    <a:pt x="1238" y="21430"/>
                    <a:pt x="1857" y="21047"/>
                  </a:cubicBezTo>
                  <a:cubicBezTo>
                    <a:pt x="9098" y="14839"/>
                    <a:pt x="14421" y="8717"/>
                    <a:pt x="21600" y="1276"/>
                  </a:cubicBezTo>
                  <a:cubicBezTo>
                    <a:pt x="21600" y="0"/>
                    <a:pt x="19867" y="0"/>
                    <a:pt x="1986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89" name="Google Shape;280;p17"/>
            <p:cNvSpPr/>
            <p:nvPr/>
          </p:nvSpPr>
          <p:spPr>
            <a:xfrm rot="18086439">
              <a:off x="861118" y="2605750"/>
              <a:ext cx="23703" cy="38409"/>
            </a:xfrm>
            <a:custGeom>
              <a:avLst/>
              <a:gdLst/>
              <a:ahLst/>
              <a:cxnLst>
                <a:cxn ang="0">
                  <a:pos x="wd2" y="hd2"/>
                </a:cxn>
                <a:cxn ang="5400000">
                  <a:pos x="wd2" y="hd2"/>
                </a:cxn>
                <a:cxn ang="10800000">
                  <a:pos x="wd2" y="hd2"/>
                </a:cxn>
                <a:cxn ang="16200000">
                  <a:pos x="wd2" y="hd2"/>
                </a:cxn>
              </a:cxnLst>
              <a:rect l="0" t="0" r="r" b="b"/>
              <a:pathLst>
                <a:path w="21137" h="21600" extrusionOk="0">
                  <a:moveTo>
                    <a:pt x="20258" y="0"/>
                  </a:moveTo>
                  <a:cubicBezTo>
                    <a:pt x="19747" y="0"/>
                    <a:pt x="19172" y="121"/>
                    <a:pt x="18533" y="524"/>
                  </a:cubicBezTo>
                  <a:cubicBezTo>
                    <a:pt x="12909" y="6327"/>
                    <a:pt x="5496" y="13379"/>
                    <a:pt x="0" y="20391"/>
                  </a:cubicBezTo>
                  <a:cubicBezTo>
                    <a:pt x="0" y="21600"/>
                    <a:pt x="0" y="21600"/>
                    <a:pt x="1789" y="21600"/>
                  </a:cubicBezTo>
                  <a:cubicBezTo>
                    <a:pt x="9202" y="14588"/>
                    <a:pt x="14826" y="7576"/>
                    <a:pt x="20322" y="524"/>
                  </a:cubicBezTo>
                  <a:cubicBezTo>
                    <a:pt x="21600" y="524"/>
                    <a:pt x="21217" y="0"/>
                    <a:pt x="2025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0" name="Google Shape;281;p17"/>
            <p:cNvSpPr/>
            <p:nvPr/>
          </p:nvSpPr>
          <p:spPr>
            <a:xfrm rot="18086439">
              <a:off x="865469" y="2576128"/>
              <a:ext cx="31315" cy="55033"/>
            </a:xfrm>
            <a:custGeom>
              <a:avLst/>
              <a:gdLst/>
              <a:ahLst/>
              <a:cxnLst>
                <a:cxn ang="0">
                  <a:pos x="wd2" y="hd2"/>
                </a:cxn>
                <a:cxn ang="5400000">
                  <a:pos x="wd2" y="hd2"/>
                </a:cxn>
                <a:cxn ang="10800000">
                  <a:pos x="wd2" y="hd2"/>
                </a:cxn>
                <a:cxn ang="16200000">
                  <a:pos x="wd2" y="hd2"/>
                </a:cxn>
              </a:cxnLst>
              <a:rect l="0" t="0" r="r" b="b"/>
              <a:pathLst>
                <a:path w="21600" h="21600" extrusionOk="0">
                  <a:moveTo>
                    <a:pt x="19919" y="0"/>
                  </a:moveTo>
                  <a:cubicBezTo>
                    <a:pt x="19573" y="0"/>
                    <a:pt x="19129" y="112"/>
                    <a:pt x="18733" y="366"/>
                  </a:cubicBezTo>
                  <a:cubicBezTo>
                    <a:pt x="11517" y="6891"/>
                    <a:pt x="4350" y="14231"/>
                    <a:pt x="0" y="21600"/>
                  </a:cubicBezTo>
                  <a:cubicBezTo>
                    <a:pt x="7266" y="14231"/>
                    <a:pt x="13000" y="7678"/>
                    <a:pt x="21600" y="1153"/>
                  </a:cubicBezTo>
                  <a:cubicBezTo>
                    <a:pt x="21600" y="591"/>
                    <a:pt x="20859" y="0"/>
                    <a:pt x="1991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1" name="Google Shape;282;p17"/>
            <p:cNvSpPr/>
            <p:nvPr/>
          </p:nvSpPr>
          <p:spPr>
            <a:xfrm rot="18086439">
              <a:off x="867890" y="2547335"/>
              <a:ext cx="35328" cy="69150"/>
            </a:xfrm>
            <a:custGeom>
              <a:avLst/>
              <a:gdLst/>
              <a:ahLst/>
              <a:cxnLst>
                <a:cxn ang="0">
                  <a:pos x="wd2" y="hd2"/>
                </a:cxn>
                <a:cxn ang="5400000">
                  <a:pos x="wd2" y="hd2"/>
                </a:cxn>
                <a:cxn ang="10800000">
                  <a:pos x="wd2" y="hd2"/>
                </a:cxn>
                <a:cxn ang="16200000">
                  <a:pos x="wd2" y="hd2"/>
                </a:cxn>
              </a:cxnLst>
              <a:rect l="0" t="0" r="r" b="b"/>
              <a:pathLst>
                <a:path w="21600" h="21600" extrusionOk="0">
                  <a:moveTo>
                    <a:pt x="20286" y="0"/>
                  </a:moveTo>
                  <a:cubicBezTo>
                    <a:pt x="19891" y="0"/>
                    <a:pt x="19497" y="67"/>
                    <a:pt x="19015" y="269"/>
                  </a:cubicBezTo>
                  <a:cubicBezTo>
                    <a:pt x="12706" y="6782"/>
                    <a:pt x="6309" y="13967"/>
                    <a:pt x="0" y="21085"/>
                  </a:cubicBezTo>
                  <a:cubicBezTo>
                    <a:pt x="0" y="21421"/>
                    <a:pt x="0" y="21600"/>
                    <a:pt x="131" y="21600"/>
                  </a:cubicBezTo>
                  <a:cubicBezTo>
                    <a:pt x="307" y="21600"/>
                    <a:pt x="613" y="21421"/>
                    <a:pt x="1227" y="21085"/>
                  </a:cubicBezTo>
                  <a:cubicBezTo>
                    <a:pt x="7624" y="14594"/>
                    <a:pt x="13933" y="7454"/>
                    <a:pt x="21600" y="269"/>
                  </a:cubicBezTo>
                  <a:cubicBezTo>
                    <a:pt x="21600" y="269"/>
                    <a:pt x="21030" y="0"/>
                    <a:pt x="2028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2" name="Google Shape;283;p17"/>
            <p:cNvSpPr/>
            <p:nvPr/>
          </p:nvSpPr>
          <p:spPr>
            <a:xfrm rot="18086439">
              <a:off x="875390" y="2525878"/>
              <a:ext cx="36029" cy="67429"/>
            </a:xfrm>
            <a:custGeom>
              <a:avLst/>
              <a:gdLst/>
              <a:ahLst/>
              <a:cxnLst>
                <a:cxn ang="0">
                  <a:pos x="wd2" y="hd2"/>
                </a:cxn>
                <a:cxn ang="5400000">
                  <a:pos x="wd2" y="hd2"/>
                </a:cxn>
                <a:cxn ang="10800000">
                  <a:pos x="wd2" y="hd2"/>
                </a:cxn>
                <a:cxn ang="16200000">
                  <a:pos x="wd2" y="hd2"/>
                </a:cxn>
              </a:cxnLst>
              <a:rect l="0" t="0" r="r" b="b"/>
              <a:pathLst>
                <a:path w="21088" h="21600" extrusionOk="0">
                  <a:moveTo>
                    <a:pt x="19964" y="0"/>
                  </a:moveTo>
                  <a:cubicBezTo>
                    <a:pt x="19713" y="0"/>
                    <a:pt x="19503" y="69"/>
                    <a:pt x="19503" y="252"/>
                  </a:cubicBezTo>
                  <a:cubicBezTo>
                    <a:pt x="13463" y="7621"/>
                    <a:pt x="6165" y="14301"/>
                    <a:pt x="0" y="21600"/>
                  </a:cubicBezTo>
                  <a:cubicBezTo>
                    <a:pt x="8598" y="15632"/>
                    <a:pt x="15896" y="7621"/>
                    <a:pt x="20761" y="964"/>
                  </a:cubicBezTo>
                  <a:cubicBezTo>
                    <a:pt x="21600" y="459"/>
                    <a:pt x="20635" y="0"/>
                    <a:pt x="1996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3" name="Google Shape;284;p17"/>
            <p:cNvSpPr/>
            <p:nvPr/>
          </p:nvSpPr>
          <p:spPr>
            <a:xfrm rot="18086439">
              <a:off x="876024" y="2492727"/>
              <a:ext cx="36028" cy="75884"/>
            </a:xfrm>
            <a:custGeom>
              <a:avLst/>
              <a:gdLst/>
              <a:ahLst/>
              <a:cxnLst>
                <a:cxn ang="0">
                  <a:pos x="wd2" y="hd2"/>
                </a:cxn>
                <a:cxn ang="5400000">
                  <a:pos x="wd2" y="hd2"/>
                </a:cxn>
                <a:cxn ang="10800000">
                  <a:pos x="wd2" y="hd2"/>
                </a:cxn>
                <a:cxn ang="16200000">
                  <a:pos x="wd2" y="hd2"/>
                </a:cxn>
              </a:cxnLst>
              <a:rect l="0" t="0" r="r" b="b"/>
              <a:pathLst>
                <a:path w="21088" h="21600" extrusionOk="0">
                  <a:moveTo>
                    <a:pt x="19964" y="0"/>
                  </a:moveTo>
                  <a:cubicBezTo>
                    <a:pt x="19713" y="0"/>
                    <a:pt x="19503" y="82"/>
                    <a:pt x="19503" y="265"/>
                  </a:cubicBezTo>
                  <a:cubicBezTo>
                    <a:pt x="12163" y="7384"/>
                    <a:pt x="4865" y="13870"/>
                    <a:pt x="0" y="20988"/>
                  </a:cubicBezTo>
                  <a:cubicBezTo>
                    <a:pt x="0" y="21600"/>
                    <a:pt x="1258" y="21600"/>
                    <a:pt x="1258" y="21600"/>
                  </a:cubicBezTo>
                  <a:cubicBezTo>
                    <a:pt x="8556" y="15053"/>
                    <a:pt x="14638" y="7955"/>
                    <a:pt x="20761" y="836"/>
                  </a:cubicBezTo>
                  <a:cubicBezTo>
                    <a:pt x="21600" y="428"/>
                    <a:pt x="20635" y="0"/>
                    <a:pt x="1996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4" name="Google Shape;285;p17"/>
            <p:cNvSpPr/>
            <p:nvPr/>
          </p:nvSpPr>
          <p:spPr>
            <a:xfrm rot="18086439">
              <a:off x="876761" y="2459902"/>
              <a:ext cx="35471" cy="84126"/>
            </a:xfrm>
            <a:custGeom>
              <a:avLst/>
              <a:gdLst/>
              <a:ahLst/>
              <a:cxnLst>
                <a:cxn ang="0">
                  <a:pos x="wd2" y="hd2"/>
                </a:cxn>
                <a:cxn ang="5400000">
                  <a:pos x="wd2" y="hd2"/>
                </a:cxn>
                <a:cxn ang="10800000">
                  <a:pos x="wd2" y="hd2"/>
                </a:cxn>
                <a:cxn ang="16200000">
                  <a:pos x="wd2" y="hd2"/>
                </a:cxn>
              </a:cxnLst>
              <a:rect l="0" t="0" r="r" b="b"/>
              <a:pathLst>
                <a:path w="21600" h="21600" extrusionOk="0">
                  <a:moveTo>
                    <a:pt x="19549" y="0"/>
                  </a:moveTo>
                  <a:cubicBezTo>
                    <a:pt x="19244" y="0"/>
                    <a:pt x="19069" y="55"/>
                    <a:pt x="19069" y="202"/>
                  </a:cubicBezTo>
                  <a:cubicBezTo>
                    <a:pt x="11433" y="7175"/>
                    <a:pt x="3840" y="14112"/>
                    <a:pt x="0" y="21085"/>
                  </a:cubicBezTo>
                  <a:cubicBezTo>
                    <a:pt x="0" y="21600"/>
                    <a:pt x="1309" y="21600"/>
                    <a:pt x="1309" y="21600"/>
                  </a:cubicBezTo>
                  <a:cubicBezTo>
                    <a:pt x="7593" y="14664"/>
                    <a:pt x="13964" y="7691"/>
                    <a:pt x="21600" y="773"/>
                  </a:cubicBezTo>
                  <a:cubicBezTo>
                    <a:pt x="21600" y="368"/>
                    <a:pt x="20291" y="0"/>
                    <a:pt x="1954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5" name="Google Shape;286;p17"/>
            <p:cNvSpPr/>
            <p:nvPr/>
          </p:nvSpPr>
          <p:spPr>
            <a:xfrm rot="18086439">
              <a:off x="875627" y="2436907"/>
              <a:ext cx="31172" cy="77389"/>
            </a:xfrm>
            <a:custGeom>
              <a:avLst/>
              <a:gdLst/>
              <a:ahLst/>
              <a:cxnLst>
                <a:cxn ang="0">
                  <a:pos x="wd2" y="hd2"/>
                </a:cxn>
                <a:cxn ang="5400000">
                  <a:pos x="wd2" y="hd2"/>
                </a:cxn>
                <a:cxn ang="10800000">
                  <a:pos x="wd2" y="hd2"/>
                </a:cxn>
                <a:cxn ang="16200000">
                  <a:pos x="wd2" y="hd2"/>
                </a:cxn>
              </a:cxnLst>
              <a:rect l="0" t="0" r="r" b="b"/>
              <a:pathLst>
                <a:path w="21600" h="21600" extrusionOk="0">
                  <a:moveTo>
                    <a:pt x="20160" y="0"/>
                  </a:moveTo>
                  <a:cubicBezTo>
                    <a:pt x="19415" y="0"/>
                    <a:pt x="18720" y="140"/>
                    <a:pt x="18720" y="420"/>
                  </a:cubicBezTo>
                  <a:cubicBezTo>
                    <a:pt x="12960" y="7400"/>
                    <a:pt x="7150" y="14360"/>
                    <a:pt x="0" y="21340"/>
                  </a:cubicBezTo>
                  <a:cubicBezTo>
                    <a:pt x="0" y="21340"/>
                    <a:pt x="0" y="21600"/>
                    <a:pt x="447" y="21600"/>
                  </a:cubicBezTo>
                  <a:cubicBezTo>
                    <a:pt x="646" y="21600"/>
                    <a:pt x="943" y="21540"/>
                    <a:pt x="1390" y="21340"/>
                  </a:cubicBezTo>
                  <a:cubicBezTo>
                    <a:pt x="8690" y="14980"/>
                    <a:pt x="15840" y="8000"/>
                    <a:pt x="21600" y="420"/>
                  </a:cubicBezTo>
                  <a:cubicBezTo>
                    <a:pt x="21600" y="140"/>
                    <a:pt x="20905" y="0"/>
                    <a:pt x="2016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6" name="Google Shape;287;p17"/>
            <p:cNvSpPr/>
            <p:nvPr/>
          </p:nvSpPr>
          <p:spPr>
            <a:xfrm rot="18086439">
              <a:off x="877455" y="2411222"/>
              <a:ext cx="29165" cy="78535"/>
            </a:xfrm>
            <a:custGeom>
              <a:avLst/>
              <a:gdLst/>
              <a:ahLst/>
              <a:cxnLst>
                <a:cxn ang="0">
                  <a:pos x="wd2" y="hd2"/>
                </a:cxn>
                <a:cxn ang="5400000">
                  <a:pos x="wd2" y="hd2"/>
                </a:cxn>
                <a:cxn ang="10800000">
                  <a:pos x="wd2" y="hd2"/>
                </a:cxn>
                <a:cxn ang="16200000">
                  <a:pos x="wd2" y="hd2"/>
                </a:cxn>
              </a:cxnLst>
              <a:rect l="0" t="0" r="r" b="b"/>
              <a:pathLst>
                <a:path w="21600" h="21600" extrusionOk="0">
                  <a:moveTo>
                    <a:pt x="18469" y="0"/>
                  </a:moveTo>
                  <a:cubicBezTo>
                    <a:pt x="12313" y="7410"/>
                    <a:pt x="6156" y="14288"/>
                    <a:pt x="0" y="21166"/>
                  </a:cubicBezTo>
                  <a:cubicBezTo>
                    <a:pt x="0" y="21462"/>
                    <a:pt x="371" y="21600"/>
                    <a:pt x="796" y="21600"/>
                  </a:cubicBezTo>
                  <a:cubicBezTo>
                    <a:pt x="1168" y="21600"/>
                    <a:pt x="1592" y="21462"/>
                    <a:pt x="1592" y="21166"/>
                  </a:cubicBezTo>
                  <a:cubicBezTo>
                    <a:pt x="7748" y="14288"/>
                    <a:pt x="15391" y="7410"/>
                    <a:pt x="21600" y="552"/>
                  </a:cubicBezTo>
                  <a:cubicBezTo>
                    <a:pt x="21600" y="0"/>
                    <a:pt x="20114" y="0"/>
                    <a:pt x="1846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7" name="Google Shape;288;p17"/>
            <p:cNvSpPr/>
            <p:nvPr/>
          </p:nvSpPr>
          <p:spPr>
            <a:xfrm rot="18086439">
              <a:off x="879448" y="2391686"/>
              <a:ext cx="27649" cy="76887"/>
            </a:xfrm>
            <a:custGeom>
              <a:avLst/>
              <a:gdLst/>
              <a:ahLst/>
              <a:cxnLst>
                <a:cxn ang="0">
                  <a:pos x="wd2" y="hd2"/>
                </a:cxn>
                <a:cxn ang="5400000">
                  <a:pos x="wd2" y="hd2"/>
                </a:cxn>
                <a:cxn ang="10800000">
                  <a:pos x="wd2" y="hd2"/>
                </a:cxn>
                <a:cxn ang="16200000">
                  <a:pos x="wd2" y="hd2"/>
                </a:cxn>
              </a:cxnLst>
              <a:rect l="0" t="0" r="r" b="b"/>
              <a:pathLst>
                <a:path w="21099" h="21600" extrusionOk="0">
                  <a:moveTo>
                    <a:pt x="20178" y="0"/>
                  </a:moveTo>
                  <a:cubicBezTo>
                    <a:pt x="19631" y="0"/>
                    <a:pt x="19085" y="181"/>
                    <a:pt x="19085" y="664"/>
                  </a:cubicBezTo>
                  <a:cubicBezTo>
                    <a:pt x="11101" y="7126"/>
                    <a:pt x="4703" y="14152"/>
                    <a:pt x="0" y="21177"/>
                  </a:cubicBezTo>
                  <a:cubicBezTo>
                    <a:pt x="0" y="21459"/>
                    <a:pt x="0" y="21600"/>
                    <a:pt x="219" y="21600"/>
                  </a:cubicBezTo>
                  <a:cubicBezTo>
                    <a:pt x="383" y="21600"/>
                    <a:pt x="766" y="21459"/>
                    <a:pt x="1531" y="21177"/>
                  </a:cubicBezTo>
                  <a:cubicBezTo>
                    <a:pt x="7929" y="14715"/>
                    <a:pt x="14272" y="7690"/>
                    <a:pt x="20616" y="664"/>
                  </a:cubicBezTo>
                  <a:cubicBezTo>
                    <a:pt x="21600" y="342"/>
                    <a:pt x="20889" y="0"/>
                    <a:pt x="2017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8" name="Google Shape;289;p17"/>
            <p:cNvSpPr/>
            <p:nvPr/>
          </p:nvSpPr>
          <p:spPr>
            <a:xfrm rot="18086439">
              <a:off x="866006" y="2348199"/>
              <a:ext cx="31316" cy="82046"/>
            </a:xfrm>
            <a:custGeom>
              <a:avLst/>
              <a:gdLst/>
              <a:ahLst/>
              <a:cxnLst>
                <a:cxn ang="0">
                  <a:pos x="wd2" y="hd2"/>
                </a:cxn>
                <a:cxn ang="5400000">
                  <a:pos x="wd2" y="hd2"/>
                </a:cxn>
                <a:cxn ang="10800000">
                  <a:pos x="wd2" y="hd2"/>
                </a:cxn>
                <a:cxn ang="16200000">
                  <a:pos x="wd2" y="hd2"/>
                </a:cxn>
              </a:cxnLst>
              <a:rect l="0" t="0" r="r" b="b"/>
              <a:pathLst>
                <a:path w="21600" h="21600" extrusionOk="0">
                  <a:moveTo>
                    <a:pt x="19326" y="0"/>
                  </a:moveTo>
                  <a:cubicBezTo>
                    <a:pt x="18980" y="0"/>
                    <a:pt x="18733" y="75"/>
                    <a:pt x="18733" y="245"/>
                  </a:cubicBezTo>
                  <a:cubicBezTo>
                    <a:pt x="11467" y="6810"/>
                    <a:pt x="4350" y="13922"/>
                    <a:pt x="0" y="21072"/>
                  </a:cubicBezTo>
                  <a:cubicBezTo>
                    <a:pt x="0" y="21600"/>
                    <a:pt x="1483" y="21600"/>
                    <a:pt x="1483" y="21600"/>
                  </a:cubicBezTo>
                  <a:cubicBezTo>
                    <a:pt x="8600" y="14488"/>
                    <a:pt x="15866" y="7904"/>
                    <a:pt x="21600" y="773"/>
                  </a:cubicBezTo>
                  <a:cubicBezTo>
                    <a:pt x="21600" y="396"/>
                    <a:pt x="20167" y="0"/>
                    <a:pt x="1932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199" name="Google Shape;290;p17"/>
            <p:cNvSpPr/>
            <p:nvPr/>
          </p:nvSpPr>
          <p:spPr>
            <a:xfrm rot="18086439">
              <a:off x="866697" y="2323552"/>
              <a:ext cx="28573" cy="72301"/>
            </a:xfrm>
            <a:custGeom>
              <a:avLst/>
              <a:gdLst/>
              <a:ahLst/>
              <a:cxnLst>
                <a:cxn ang="0">
                  <a:pos x="wd2" y="hd2"/>
                </a:cxn>
                <a:cxn ang="5400000">
                  <a:pos x="wd2" y="hd2"/>
                </a:cxn>
                <a:cxn ang="10800000">
                  <a:pos x="wd2" y="hd2"/>
                </a:cxn>
                <a:cxn ang="16200000">
                  <a:pos x="wd2" y="hd2"/>
                </a:cxn>
              </a:cxnLst>
              <a:rect l="0" t="0" r="r" b="b"/>
              <a:pathLst>
                <a:path w="20409" h="21600" extrusionOk="0">
                  <a:moveTo>
                    <a:pt x="19826" y="0"/>
                  </a:moveTo>
                  <a:cubicBezTo>
                    <a:pt x="19263" y="0"/>
                    <a:pt x="18546" y="150"/>
                    <a:pt x="18546" y="450"/>
                  </a:cubicBezTo>
                  <a:lnTo>
                    <a:pt x="9589" y="9805"/>
                  </a:lnTo>
                  <a:cubicBezTo>
                    <a:pt x="6620" y="13551"/>
                    <a:pt x="5084" y="17875"/>
                    <a:pt x="683" y="21001"/>
                  </a:cubicBezTo>
                  <a:cubicBezTo>
                    <a:pt x="-853" y="21600"/>
                    <a:pt x="683" y="21600"/>
                    <a:pt x="683" y="21600"/>
                  </a:cubicBezTo>
                  <a:cubicBezTo>
                    <a:pt x="3651" y="21600"/>
                    <a:pt x="3651" y="21001"/>
                    <a:pt x="3651" y="19759"/>
                  </a:cubicBezTo>
                  <a:cubicBezTo>
                    <a:pt x="5084" y="17875"/>
                    <a:pt x="8053" y="16034"/>
                    <a:pt x="9589" y="14129"/>
                  </a:cubicBezTo>
                  <a:cubicBezTo>
                    <a:pt x="12557" y="9805"/>
                    <a:pt x="16959" y="5437"/>
                    <a:pt x="19928" y="450"/>
                  </a:cubicBezTo>
                  <a:cubicBezTo>
                    <a:pt x="20747" y="150"/>
                    <a:pt x="20389" y="0"/>
                    <a:pt x="1982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0" name="Google Shape;291;p17"/>
            <p:cNvSpPr/>
            <p:nvPr/>
          </p:nvSpPr>
          <p:spPr>
            <a:xfrm rot="18086439">
              <a:off x="874617" y="2306224"/>
              <a:ext cx="16697" cy="67644"/>
            </a:xfrm>
            <a:custGeom>
              <a:avLst/>
              <a:gdLst/>
              <a:ahLst/>
              <a:cxnLst>
                <a:cxn ang="0">
                  <a:pos x="wd2" y="hd2"/>
                </a:cxn>
                <a:cxn ang="5400000">
                  <a:pos x="wd2" y="hd2"/>
                </a:cxn>
                <a:cxn ang="10800000">
                  <a:pos x="wd2" y="hd2"/>
                </a:cxn>
                <a:cxn ang="16200000">
                  <a:pos x="wd2" y="hd2"/>
                </a:cxn>
              </a:cxnLst>
              <a:rect l="0" t="0" r="r" b="b"/>
              <a:pathLst>
                <a:path w="21600" h="21600" extrusionOk="0">
                  <a:moveTo>
                    <a:pt x="19931" y="0"/>
                  </a:moveTo>
                  <a:cubicBezTo>
                    <a:pt x="18912" y="0"/>
                    <a:pt x="17614" y="160"/>
                    <a:pt x="16223" y="503"/>
                  </a:cubicBezTo>
                  <a:cubicBezTo>
                    <a:pt x="8251" y="7162"/>
                    <a:pt x="2874" y="14438"/>
                    <a:pt x="0" y="21097"/>
                  </a:cubicBezTo>
                  <a:cubicBezTo>
                    <a:pt x="0" y="21440"/>
                    <a:pt x="742" y="21600"/>
                    <a:pt x="1391" y="21600"/>
                  </a:cubicBezTo>
                  <a:cubicBezTo>
                    <a:pt x="2132" y="21600"/>
                    <a:pt x="2874" y="21440"/>
                    <a:pt x="2874" y="21097"/>
                  </a:cubicBezTo>
                  <a:cubicBezTo>
                    <a:pt x="10846" y="14438"/>
                    <a:pt x="19004" y="7803"/>
                    <a:pt x="21600" y="503"/>
                  </a:cubicBezTo>
                  <a:cubicBezTo>
                    <a:pt x="21600" y="160"/>
                    <a:pt x="20951" y="0"/>
                    <a:pt x="1993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1" name="Google Shape;292;p17"/>
            <p:cNvSpPr/>
            <p:nvPr/>
          </p:nvSpPr>
          <p:spPr>
            <a:xfrm rot="18086439">
              <a:off x="868303" y="2281235"/>
              <a:ext cx="26945" cy="69722"/>
            </a:xfrm>
            <a:custGeom>
              <a:avLst/>
              <a:gdLst/>
              <a:ahLst/>
              <a:cxnLst>
                <a:cxn ang="0">
                  <a:pos x="wd2" y="hd2"/>
                </a:cxn>
                <a:cxn ang="5400000">
                  <a:pos x="wd2" y="hd2"/>
                </a:cxn>
                <a:cxn ang="10800000">
                  <a:pos x="wd2" y="hd2"/>
                </a:cxn>
                <a:cxn ang="16200000">
                  <a:pos x="wd2" y="hd2"/>
                </a:cxn>
              </a:cxnLst>
              <a:rect l="0" t="0" r="r" b="b"/>
              <a:pathLst>
                <a:path w="21600" h="21600" extrusionOk="0">
                  <a:moveTo>
                    <a:pt x="19934" y="0"/>
                  </a:moveTo>
                  <a:cubicBezTo>
                    <a:pt x="19130" y="0"/>
                    <a:pt x="18268" y="155"/>
                    <a:pt x="18268" y="466"/>
                  </a:cubicBezTo>
                  <a:cubicBezTo>
                    <a:pt x="9996" y="6904"/>
                    <a:pt x="4940" y="14030"/>
                    <a:pt x="0" y="21089"/>
                  </a:cubicBezTo>
                  <a:cubicBezTo>
                    <a:pt x="0" y="21445"/>
                    <a:pt x="402" y="21600"/>
                    <a:pt x="804" y="21600"/>
                  </a:cubicBezTo>
                  <a:cubicBezTo>
                    <a:pt x="1206" y="21600"/>
                    <a:pt x="1609" y="21445"/>
                    <a:pt x="1609" y="21089"/>
                  </a:cubicBezTo>
                  <a:cubicBezTo>
                    <a:pt x="8272" y="14030"/>
                    <a:pt x="14936" y="7570"/>
                    <a:pt x="21600" y="466"/>
                  </a:cubicBezTo>
                  <a:cubicBezTo>
                    <a:pt x="21600" y="155"/>
                    <a:pt x="20796" y="0"/>
                    <a:pt x="1993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2" name="Google Shape;293;p17"/>
            <p:cNvSpPr/>
            <p:nvPr/>
          </p:nvSpPr>
          <p:spPr>
            <a:xfrm rot="18086439">
              <a:off x="871426" y="2260786"/>
              <a:ext cx="18849" cy="65565"/>
            </a:xfrm>
            <a:custGeom>
              <a:avLst/>
              <a:gdLst/>
              <a:ahLst/>
              <a:cxnLst>
                <a:cxn ang="0">
                  <a:pos x="wd2" y="hd2"/>
                </a:cxn>
                <a:cxn ang="5400000">
                  <a:pos x="wd2" y="hd2"/>
                </a:cxn>
                <a:cxn ang="10800000">
                  <a:pos x="wd2" y="hd2"/>
                </a:cxn>
                <a:cxn ang="16200000">
                  <a:pos x="wd2" y="hd2"/>
                </a:cxn>
              </a:cxnLst>
              <a:rect l="0" t="0" r="r" b="b"/>
              <a:pathLst>
                <a:path w="21600" h="21600" extrusionOk="0">
                  <a:moveTo>
                    <a:pt x="20040" y="0"/>
                  </a:moveTo>
                  <a:cubicBezTo>
                    <a:pt x="19136" y="0"/>
                    <a:pt x="17986" y="165"/>
                    <a:pt x="16837" y="543"/>
                  </a:cubicBezTo>
                  <a:cubicBezTo>
                    <a:pt x="9609" y="7389"/>
                    <a:pt x="4763" y="14258"/>
                    <a:pt x="0" y="21104"/>
                  </a:cubicBezTo>
                  <a:cubicBezTo>
                    <a:pt x="0" y="21435"/>
                    <a:pt x="657" y="21600"/>
                    <a:pt x="1232" y="21600"/>
                  </a:cubicBezTo>
                  <a:cubicBezTo>
                    <a:pt x="1889" y="21600"/>
                    <a:pt x="2546" y="21435"/>
                    <a:pt x="2546" y="21104"/>
                  </a:cubicBezTo>
                  <a:cubicBezTo>
                    <a:pt x="9609" y="14258"/>
                    <a:pt x="16837" y="7389"/>
                    <a:pt x="21600" y="543"/>
                  </a:cubicBezTo>
                  <a:cubicBezTo>
                    <a:pt x="21600" y="165"/>
                    <a:pt x="20943" y="0"/>
                    <a:pt x="2004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3" name="Google Shape;294;p17"/>
            <p:cNvSpPr/>
            <p:nvPr/>
          </p:nvSpPr>
          <p:spPr>
            <a:xfrm rot="18086439">
              <a:off x="864327" y="2235294"/>
              <a:ext cx="21385" cy="62270"/>
            </a:xfrm>
            <a:custGeom>
              <a:avLst/>
              <a:gdLst/>
              <a:ahLst/>
              <a:cxnLst>
                <a:cxn ang="0">
                  <a:pos x="wd2" y="hd2"/>
                </a:cxn>
                <a:cxn ang="5400000">
                  <a:pos x="wd2" y="hd2"/>
                </a:cxn>
                <a:cxn ang="10800000">
                  <a:pos x="wd2" y="hd2"/>
                </a:cxn>
                <a:cxn ang="16200000">
                  <a:pos x="wd2" y="hd2"/>
                </a:cxn>
              </a:cxnLst>
              <a:rect l="0" t="0" r="r" b="b"/>
              <a:pathLst>
                <a:path w="20995" h="21600" extrusionOk="0">
                  <a:moveTo>
                    <a:pt x="19771" y="0"/>
                  </a:moveTo>
                  <a:cubicBezTo>
                    <a:pt x="19067" y="0"/>
                    <a:pt x="18293" y="224"/>
                    <a:pt x="18293" y="845"/>
                  </a:cubicBezTo>
                  <a:cubicBezTo>
                    <a:pt x="8162" y="6637"/>
                    <a:pt x="1970" y="13845"/>
                    <a:pt x="0" y="21078"/>
                  </a:cubicBezTo>
                  <a:cubicBezTo>
                    <a:pt x="0" y="21426"/>
                    <a:pt x="493" y="21600"/>
                    <a:pt x="985" y="21600"/>
                  </a:cubicBezTo>
                  <a:cubicBezTo>
                    <a:pt x="1478" y="21600"/>
                    <a:pt x="1970" y="21426"/>
                    <a:pt x="1970" y="21078"/>
                  </a:cubicBezTo>
                  <a:cubicBezTo>
                    <a:pt x="6051" y="13845"/>
                    <a:pt x="12242" y="7308"/>
                    <a:pt x="20474" y="845"/>
                  </a:cubicBezTo>
                  <a:cubicBezTo>
                    <a:pt x="21600" y="423"/>
                    <a:pt x="20685" y="0"/>
                    <a:pt x="1977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4" name="Google Shape;295;p17"/>
            <p:cNvSpPr/>
            <p:nvPr/>
          </p:nvSpPr>
          <p:spPr>
            <a:xfrm rot="18086439">
              <a:off x="865319" y="2210342"/>
              <a:ext cx="18777" cy="61267"/>
            </a:xfrm>
            <a:custGeom>
              <a:avLst/>
              <a:gdLst/>
              <a:ahLst/>
              <a:cxnLst>
                <a:cxn ang="0">
                  <a:pos x="wd2" y="hd2"/>
                </a:cxn>
                <a:cxn ang="5400000">
                  <a:pos x="wd2" y="hd2"/>
                </a:cxn>
                <a:cxn ang="10800000">
                  <a:pos x="wd2" y="hd2"/>
                </a:cxn>
                <a:cxn ang="16200000">
                  <a:pos x="wd2" y="hd2"/>
                </a:cxn>
              </a:cxnLst>
              <a:rect l="0" t="0" r="r" b="b"/>
              <a:pathLst>
                <a:path w="21600" h="21600" extrusionOk="0">
                  <a:moveTo>
                    <a:pt x="17808" y="0"/>
                  </a:moveTo>
                  <a:cubicBezTo>
                    <a:pt x="17231" y="0"/>
                    <a:pt x="16818" y="76"/>
                    <a:pt x="16818" y="303"/>
                  </a:cubicBezTo>
                  <a:cubicBezTo>
                    <a:pt x="7255" y="6922"/>
                    <a:pt x="2473" y="14274"/>
                    <a:pt x="0" y="20842"/>
                  </a:cubicBezTo>
                  <a:cubicBezTo>
                    <a:pt x="0" y="21600"/>
                    <a:pt x="2473" y="21600"/>
                    <a:pt x="2473" y="21600"/>
                  </a:cubicBezTo>
                  <a:cubicBezTo>
                    <a:pt x="7255" y="14274"/>
                    <a:pt x="12037" y="7629"/>
                    <a:pt x="21600" y="1061"/>
                  </a:cubicBezTo>
                  <a:cubicBezTo>
                    <a:pt x="21600" y="505"/>
                    <a:pt x="19209" y="0"/>
                    <a:pt x="1780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5" name="Google Shape;296;p17"/>
            <p:cNvSpPr/>
            <p:nvPr/>
          </p:nvSpPr>
          <p:spPr>
            <a:xfrm rot="18086439">
              <a:off x="856383" y="2166945"/>
              <a:ext cx="30603" cy="69078"/>
            </a:xfrm>
            <a:custGeom>
              <a:avLst/>
              <a:gdLst/>
              <a:ahLst/>
              <a:cxnLst>
                <a:cxn ang="0">
                  <a:pos x="wd2" y="hd2"/>
                </a:cxn>
                <a:cxn ang="5400000">
                  <a:pos x="wd2" y="hd2"/>
                </a:cxn>
                <a:cxn ang="10800000">
                  <a:pos x="wd2" y="hd2"/>
                </a:cxn>
                <a:cxn ang="16200000">
                  <a:pos x="wd2" y="hd2"/>
                </a:cxn>
              </a:cxnLst>
              <a:rect l="0" t="0" r="r" b="b"/>
              <a:pathLst>
                <a:path w="20919" h="21600" extrusionOk="0">
                  <a:moveTo>
                    <a:pt x="19755" y="0"/>
                  </a:moveTo>
                  <a:cubicBezTo>
                    <a:pt x="19363" y="0"/>
                    <a:pt x="19069" y="67"/>
                    <a:pt x="19069" y="291"/>
                  </a:cubicBezTo>
                  <a:cubicBezTo>
                    <a:pt x="12016" y="6812"/>
                    <a:pt x="6334" y="13937"/>
                    <a:pt x="604" y="21129"/>
                  </a:cubicBezTo>
                  <a:cubicBezTo>
                    <a:pt x="-131" y="21443"/>
                    <a:pt x="-131" y="21600"/>
                    <a:pt x="261" y="21600"/>
                  </a:cubicBezTo>
                  <a:cubicBezTo>
                    <a:pt x="604" y="21600"/>
                    <a:pt x="1289" y="21443"/>
                    <a:pt x="1975" y="21129"/>
                  </a:cubicBezTo>
                  <a:cubicBezTo>
                    <a:pt x="9175" y="14609"/>
                    <a:pt x="14857" y="7417"/>
                    <a:pt x="20538" y="291"/>
                  </a:cubicBezTo>
                  <a:cubicBezTo>
                    <a:pt x="21469" y="291"/>
                    <a:pt x="20489" y="0"/>
                    <a:pt x="1975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6" name="Google Shape;297;p17"/>
            <p:cNvSpPr/>
            <p:nvPr/>
          </p:nvSpPr>
          <p:spPr>
            <a:xfrm rot="18086439">
              <a:off x="862680" y="2155789"/>
              <a:ext cx="22446" cy="57755"/>
            </a:xfrm>
            <a:custGeom>
              <a:avLst/>
              <a:gdLst/>
              <a:ahLst/>
              <a:cxnLst>
                <a:cxn ang="0">
                  <a:pos x="wd2" y="hd2"/>
                </a:cxn>
                <a:cxn ang="5400000">
                  <a:pos x="wd2" y="hd2"/>
                </a:cxn>
                <a:cxn ang="10800000">
                  <a:pos x="wd2" y="hd2"/>
                </a:cxn>
                <a:cxn ang="16200000">
                  <a:pos x="wd2" y="hd2"/>
                </a:cxn>
              </a:cxnLst>
              <a:rect l="0" t="0" r="r" b="b"/>
              <a:pathLst>
                <a:path w="21078" h="21600" extrusionOk="0">
                  <a:moveTo>
                    <a:pt x="19514" y="0"/>
                  </a:moveTo>
                  <a:cubicBezTo>
                    <a:pt x="11708" y="0"/>
                    <a:pt x="11708" y="4663"/>
                    <a:pt x="9824" y="6217"/>
                  </a:cubicBezTo>
                  <a:cubicBezTo>
                    <a:pt x="7806" y="10907"/>
                    <a:pt x="2019" y="16374"/>
                    <a:pt x="0" y="21037"/>
                  </a:cubicBezTo>
                  <a:cubicBezTo>
                    <a:pt x="0" y="21412"/>
                    <a:pt x="471" y="21600"/>
                    <a:pt x="1009" y="21600"/>
                  </a:cubicBezTo>
                  <a:cubicBezTo>
                    <a:pt x="1480" y="21600"/>
                    <a:pt x="2019" y="21412"/>
                    <a:pt x="2019" y="21037"/>
                  </a:cubicBezTo>
                  <a:cubicBezTo>
                    <a:pt x="5921" y="18679"/>
                    <a:pt x="7806" y="14820"/>
                    <a:pt x="9824" y="12462"/>
                  </a:cubicBezTo>
                  <a:cubicBezTo>
                    <a:pt x="11708" y="10157"/>
                    <a:pt x="11708" y="8602"/>
                    <a:pt x="13727" y="7021"/>
                  </a:cubicBezTo>
                  <a:cubicBezTo>
                    <a:pt x="13727" y="6217"/>
                    <a:pt x="17630" y="1554"/>
                    <a:pt x="19514" y="804"/>
                  </a:cubicBezTo>
                  <a:cubicBezTo>
                    <a:pt x="21600" y="804"/>
                    <a:pt x="21600" y="0"/>
                    <a:pt x="1951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7" name="Google Shape;298;p17"/>
            <p:cNvSpPr/>
            <p:nvPr/>
          </p:nvSpPr>
          <p:spPr>
            <a:xfrm rot="18086439">
              <a:off x="869309" y="2141791"/>
              <a:ext cx="25626" cy="62844"/>
            </a:xfrm>
            <a:custGeom>
              <a:avLst/>
              <a:gdLst/>
              <a:ahLst/>
              <a:cxnLst>
                <a:cxn ang="0">
                  <a:pos x="wd2" y="hd2"/>
                </a:cxn>
                <a:cxn ang="5400000">
                  <a:pos x="wd2" y="hd2"/>
                </a:cxn>
                <a:cxn ang="10800000">
                  <a:pos x="wd2" y="hd2"/>
                </a:cxn>
                <a:cxn ang="16200000">
                  <a:pos x="wd2" y="hd2"/>
                </a:cxn>
              </a:cxnLst>
              <a:rect l="0" t="0" r="r" b="b"/>
              <a:pathLst>
                <a:path w="21220" h="21600" extrusionOk="0">
                  <a:moveTo>
                    <a:pt x="20532" y="0"/>
                  </a:moveTo>
                  <a:cubicBezTo>
                    <a:pt x="19879" y="0"/>
                    <a:pt x="19048" y="172"/>
                    <a:pt x="19048" y="517"/>
                  </a:cubicBezTo>
                  <a:cubicBezTo>
                    <a:pt x="12165" y="6970"/>
                    <a:pt x="5222" y="14137"/>
                    <a:pt x="0" y="21304"/>
                  </a:cubicBezTo>
                  <a:cubicBezTo>
                    <a:pt x="0" y="21304"/>
                    <a:pt x="831" y="21600"/>
                    <a:pt x="1305" y="21600"/>
                  </a:cubicBezTo>
                  <a:cubicBezTo>
                    <a:pt x="1602" y="21600"/>
                    <a:pt x="1780" y="21526"/>
                    <a:pt x="1780" y="21304"/>
                  </a:cubicBezTo>
                  <a:cubicBezTo>
                    <a:pt x="10325" y="14827"/>
                    <a:pt x="15607" y="7660"/>
                    <a:pt x="20710" y="517"/>
                  </a:cubicBezTo>
                  <a:cubicBezTo>
                    <a:pt x="21600" y="172"/>
                    <a:pt x="21185" y="0"/>
                    <a:pt x="2053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8" name="Google Shape;299;p17"/>
            <p:cNvSpPr/>
            <p:nvPr/>
          </p:nvSpPr>
          <p:spPr>
            <a:xfrm rot="18086439">
              <a:off x="875445" y="2116978"/>
              <a:ext cx="29093" cy="69148"/>
            </a:xfrm>
            <a:custGeom>
              <a:avLst/>
              <a:gdLst/>
              <a:ahLst/>
              <a:cxnLst>
                <a:cxn ang="0">
                  <a:pos x="wd2" y="hd2"/>
                </a:cxn>
                <a:cxn ang="5400000">
                  <a:pos x="wd2" y="hd2"/>
                </a:cxn>
                <a:cxn ang="10800000">
                  <a:pos x="wd2" y="hd2"/>
                </a:cxn>
                <a:cxn ang="16200000">
                  <a:pos x="wd2" y="hd2"/>
                </a:cxn>
              </a:cxnLst>
              <a:rect l="0" t="0" r="r" b="b"/>
              <a:pathLst>
                <a:path w="21600" h="21600" extrusionOk="0">
                  <a:moveTo>
                    <a:pt x="19312" y="0"/>
                  </a:moveTo>
                  <a:cubicBezTo>
                    <a:pt x="18887" y="0"/>
                    <a:pt x="18514" y="67"/>
                    <a:pt x="18514" y="291"/>
                  </a:cubicBezTo>
                  <a:cubicBezTo>
                    <a:pt x="10853" y="6782"/>
                    <a:pt x="4682" y="13967"/>
                    <a:pt x="0" y="21085"/>
                  </a:cubicBezTo>
                  <a:cubicBezTo>
                    <a:pt x="0" y="21421"/>
                    <a:pt x="372" y="21600"/>
                    <a:pt x="798" y="21600"/>
                  </a:cubicBezTo>
                  <a:cubicBezTo>
                    <a:pt x="1170" y="21600"/>
                    <a:pt x="1596" y="21421"/>
                    <a:pt x="1596" y="21085"/>
                  </a:cubicBezTo>
                  <a:cubicBezTo>
                    <a:pt x="7767" y="14594"/>
                    <a:pt x="15429" y="7454"/>
                    <a:pt x="21600" y="291"/>
                  </a:cubicBezTo>
                  <a:cubicBezTo>
                    <a:pt x="21600" y="291"/>
                    <a:pt x="20270" y="0"/>
                    <a:pt x="1931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09" name="Google Shape;300;p17"/>
            <p:cNvSpPr/>
            <p:nvPr/>
          </p:nvSpPr>
          <p:spPr>
            <a:xfrm rot="18086439">
              <a:off x="889207" y="2106111"/>
              <a:ext cx="23003" cy="62413"/>
            </a:xfrm>
            <a:custGeom>
              <a:avLst/>
              <a:gdLst/>
              <a:ahLst/>
              <a:cxnLst>
                <a:cxn ang="0">
                  <a:pos x="wd2" y="hd2"/>
                </a:cxn>
                <a:cxn ang="5400000">
                  <a:pos x="wd2" y="hd2"/>
                </a:cxn>
                <a:cxn ang="10800000">
                  <a:pos x="wd2" y="hd2"/>
                </a:cxn>
                <a:cxn ang="16200000">
                  <a:pos x="wd2" y="hd2"/>
                </a:cxn>
              </a:cxnLst>
              <a:rect l="0" t="0" r="r" b="b"/>
              <a:pathLst>
                <a:path w="21600" h="21600" extrusionOk="0">
                  <a:moveTo>
                    <a:pt x="19581" y="0"/>
                  </a:moveTo>
                  <a:cubicBezTo>
                    <a:pt x="9892" y="6497"/>
                    <a:pt x="5989" y="14408"/>
                    <a:pt x="0" y="20906"/>
                  </a:cubicBezTo>
                  <a:cubicBezTo>
                    <a:pt x="0" y="21600"/>
                    <a:pt x="2019" y="21600"/>
                    <a:pt x="3903" y="21600"/>
                  </a:cubicBezTo>
                  <a:cubicBezTo>
                    <a:pt x="7806" y="14408"/>
                    <a:pt x="15679" y="7936"/>
                    <a:pt x="21600" y="744"/>
                  </a:cubicBezTo>
                  <a:cubicBezTo>
                    <a:pt x="21600" y="0"/>
                    <a:pt x="19581" y="0"/>
                    <a:pt x="1958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0" name="Google Shape;301;p17"/>
            <p:cNvSpPr/>
            <p:nvPr/>
          </p:nvSpPr>
          <p:spPr>
            <a:xfrm rot="18086439">
              <a:off x="900389" y="2090222"/>
              <a:ext cx="18632" cy="66140"/>
            </a:xfrm>
            <a:custGeom>
              <a:avLst/>
              <a:gdLst/>
              <a:ahLst/>
              <a:cxnLst>
                <a:cxn ang="0">
                  <a:pos x="wd2" y="hd2"/>
                </a:cxn>
                <a:cxn ang="5400000">
                  <a:pos x="wd2" y="hd2"/>
                </a:cxn>
                <a:cxn ang="10800000">
                  <a:pos x="wd2" y="hd2"/>
                </a:cxn>
                <a:cxn ang="16200000">
                  <a:pos x="wd2" y="hd2"/>
                </a:cxn>
              </a:cxnLst>
              <a:rect l="0" t="0" r="r" b="b"/>
              <a:pathLst>
                <a:path w="21600" h="21600" extrusionOk="0">
                  <a:moveTo>
                    <a:pt x="20105" y="0"/>
                  </a:moveTo>
                  <a:cubicBezTo>
                    <a:pt x="19274" y="0"/>
                    <a:pt x="18028" y="164"/>
                    <a:pt x="16782" y="491"/>
                  </a:cubicBezTo>
                  <a:cubicBezTo>
                    <a:pt x="9637" y="7278"/>
                    <a:pt x="4818" y="14088"/>
                    <a:pt x="0" y="21600"/>
                  </a:cubicBezTo>
                  <a:lnTo>
                    <a:pt x="2326" y="21600"/>
                  </a:lnTo>
                  <a:cubicBezTo>
                    <a:pt x="9637" y="14790"/>
                    <a:pt x="14455" y="7278"/>
                    <a:pt x="21600" y="491"/>
                  </a:cubicBezTo>
                  <a:cubicBezTo>
                    <a:pt x="21600" y="164"/>
                    <a:pt x="21018" y="0"/>
                    <a:pt x="2010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1" name="Google Shape;302;p17"/>
            <p:cNvSpPr/>
            <p:nvPr/>
          </p:nvSpPr>
          <p:spPr>
            <a:xfrm rot="18086439">
              <a:off x="901668" y="2085604"/>
              <a:ext cx="17581" cy="50375"/>
            </a:xfrm>
            <a:custGeom>
              <a:avLst/>
              <a:gdLst/>
              <a:ahLst/>
              <a:cxnLst>
                <a:cxn ang="0">
                  <a:pos x="wd2" y="hd2"/>
                </a:cxn>
                <a:cxn ang="5400000">
                  <a:pos x="wd2" y="hd2"/>
                </a:cxn>
                <a:cxn ang="10800000">
                  <a:pos x="wd2" y="hd2"/>
                </a:cxn>
                <a:cxn ang="16200000">
                  <a:pos x="wd2" y="hd2"/>
                </a:cxn>
              </a:cxnLst>
              <a:rect l="0" t="0" r="r" b="b"/>
              <a:pathLst>
                <a:path w="20946" h="21600" extrusionOk="0">
                  <a:moveTo>
                    <a:pt x="18470" y="0"/>
                  </a:moveTo>
                  <a:cubicBezTo>
                    <a:pt x="17189" y="0"/>
                    <a:pt x="15994" y="246"/>
                    <a:pt x="15994" y="707"/>
                  </a:cubicBezTo>
                  <a:cubicBezTo>
                    <a:pt x="8396" y="6913"/>
                    <a:pt x="3444" y="14072"/>
                    <a:pt x="1054" y="21201"/>
                  </a:cubicBezTo>
                  <a:cubicBezTo>
                    <a:pt x="-654" y="21201"/>
                    <a:pt x="-56" y="21600"/>
                    <a:pt x="1224" y="21600"/>
                  </a:cubicBezTo>
                  <a:cubicBezTo>
                    <a:pt x="1822" y="21600"/>
                    <a:pt x="2676" y="21508"/>
                    <a:pt x="3444" y="21201"/>
                  </a:cubicBezTo>
                  <a:cubicBezTo>
                    <a:pt x="8396" y="14072"/>
                    <a:pt x="13348" y="7835"/>
                    <a:pt x="20946" y="707"/>
                  </a:cubicBezTo>
                  <a:cubicBezTo>
                    <a:pt x="20946" y="246"/>
                    <a:pt x="19665" y="0"/>
                    <a:pt x="1847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2" name="Google Shape;303;p17"/>
            <p:cNvSpPr/>
            <p:nvPr/>
          </p:nvSpPr>
          <p:spPr>
            <a:xfrm rot="18086439">
              <a:off x="913629" y="2078328"/>
              <a:ext cx="12702" cy="51092"/>
            </a:xfrm>
            <a:custGeom>
              <a:avLst/>
              <a:gdLst/>
              <a:ahLst/>
              <a:cxnLst>
                <a:cxn ang="0">
                  <a:pos x="wd2" y="hd2"/>
                </a:cxn>
                <a:cxn ang="5400000">
                  <a:pos x="wd2" y="hd2"/>
                </a:cxn>
                <a:cxn ang="10800000">
                  <a:pos x="wd2" y="hd2"/>
                </a:cxn>
                <a:cxn ang="16200000">
                  <a:pos x="wd2" y="hd2"/>
                </a:cxn>
              </a:cxnLst>
              <a:rect l="0" t="0" r="r" b="b"/>
              <a:pathLst>
                <a:path w="21600" h="21600" extrusionOk="0">
                  <a:moveTo>
                    <a:pt x="19241" y="0"/>
                  </a:moveTo>
                  <a:cubicBezTo>
                    <a:pt x="17876" y="0"/>
                    <a:pt x="16138" y="242"/>
                    <a:pt x="14400" y="697"/>
                  </a:cubicBezTo>
                  <a:cubicBezTo>
                    <a:pt x="7200" y="6816"/>
                    <a:pt x="3352" y="13875"/>
                    <a:pt x="0" y="20903"/>
                  </a:cubicBezTo>
                  <a:cubicBezTo>
                    <a:pt x="0" y="21358"/>
                    <a:pt x="745" y="21600"/>
                    <a:pt x="1614" y="21600"/>
                  </a:cubicBezTo>
                  <a:cubicBezTo>
                    <a:pt x="2483" y="21600"/>
                    <a:pt x="3352" y="21358"/>
                    <a:pt x="3352" y="20903"/>
                  </a:cubicBezTo>
                  <a:cubicBezTo>
                    <a:pt x="7200" y="13875"/>
                    <a:pt x="14400" y="7725"/>
                    <a:pt x="21600" y="697"/>
                  </a:cubicBezTo>
                  <a:cubicBezTo>
                    <a:pt x="21600" y="242"/>
                    <a:pt x="20607" y="0"/>
                    <a:pt x="1924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3" name="Google Shape;304;p17"/>
            <p:cNvSpPr/>
            <p:nvPr/>
          </p:nvSpPr>
          <p:spPr>
            <a:xfrm rot="18086439">
              <a:off x="919846" y="2084604"/>
              <a:ext cx="12702" cy="31530"/>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cubicBezTo>
                    <a:pt x="16386" y="0"/>
                    <a:pt x="16014" y="147"/>
                    <a:pt x="16014" y="589"/>
                  </a:cubicBezTo>
                  <a:cubicBezTo>
                    <a:pt x="10800" y="7658"/>
                    <a:pt x="5214" y="13402"/>
                    <a:pt x="0" y="20569"/>
                  </a:cubicBezTo>
                  <a:cubicBezTo>
                    <a:pt x="0" y="21256"/>
                    <a:pt x="1303" y="21600"/>
                    <a:pt x="2607" y="21600"/>
                  </a:cubicBezTo>
                  <a:cubicBezTo>
                    <a:pt x="3910" y="21600"/>
                    <a:pt x="5214" y="21256"/>
                    <a:pt x="5214" y="20569"/>
                  </a:cubicBezTo>
                  <a:cubicBezTo>
                    <a:pt x="10800" y="14875"/>
                    <a:pt x="16014" y="7658"/>
                    <a:pt x="21600" y="1964"/>
                  </a:cubicBezTo>
                  <a:cubicBezTo>
                    <a:pt x="21600" y="1031"/>
                    <a:pt x="18807" y="0"/>
                    <a:pt x="1713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4" name="Google Shape;305;p17"/>
            <p:cNvSpPr/>
            <p:nvPr/>
          </p:nvSpPr>
          <p:spPr>
            <a:xfrm rot="18086439">
              <a:off x="918882" y="2080369"/>
              <a:ext cx="12702" cy="21856"/>
            </a:xfrm>
            <a:custGeom>
              <a:avLst/>
              <a:gdLst/>
              <a:ahLst/>
              <a:cxnLst>
                <a:cxn ang="0">
                  <a:pos x="wd2" y="hd2"/>
                </a:cxn>
                <a:cxn ang="5400000">
                  <a:pos x="wd2" y="hd2"/>
                </a:cxn>
                <a:cxn ang="10800000">
                  <a:pos x="wd2" y="hd2"/>
                </a:cxn>
                <a:cxn ang="16200000">
                  <a:pos x="wd2" y="hd2"/>
                </a:cxn>
              </a:cxnLst>
              <a:rect l="0" t="0" r="r" b="b"/>
              <a:pathLst>
                <a:path w="21600" h="21600" extrusionOk="0">
                  <a:moveTo>
                    <a:pt x="18084" y="0"/>
                  </a:moveTo>
                  <a:cubicBezTo>
                    <a:pt x="16326" y="0"/>
                    <a:pt x="14567" y="496"/>
                    <a:pt x="14567" y="1558"/>
                  </a:cubicBezTo>
                  <a:cubicBezTo>
                    <a:pt x="7033" y="7649"/>
                    <a:pt x="0" y="13951"/>
                    <a:pt x="0" y="20042"/>
                  </a:cubicBezTo>
                  <a:cubicBezTo>
                    <a:pt x="0" y="21104"/>
                    <a:pt x="1758" y="21600"/>
                    <a:pt x="4521" y="21600"/>
                  </a:cubicBezTo>
                  <a:cubicBezTo>
                    <a:pt x="7033" y="21600"/>
                    <a:pt x="10800" y="21104"/>
                    <a:pt x="14567" y="20042"/>
                  </a:cubicBezTo>
                  <a:cubicBezTo>
                    <a:pt x="14567" y="13951"/>
                    <a:pt x="14567" y="7649"/>
                    <a:pt x="21600" y="1558"/>
                  </a:cubicBezTo>
                  <a:cubicBezTo>
                    <a:pt x="21600" y="496"/>
                    <a:pt x="19842" y="0"/>
                    <a:pt x="1808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5" name="Google Shape;306;p17"/>
            <p:cNvSpPr/>
            <p:nvPr/>
          </p:nvSpPr>
          <p:spPr>
            <a:xfrm rot="18086439">
              <a:off x="826147" y="2160730"/>
              <a:ext cx="18632" cy="39269"/>
            </a:xfrm>
            <a:custGeom>
              <a:avLst/>
              <a:gdLst/>
              <a:ahLst/>
              <a:cxnLst>
                <a:cxn ang="0">
                  <a:pos x="wd2" y="hd2"/>
                </a:cxn>
                <a:cxn ang="5400000">
                  <a:pos x="wd2" y="hd2"/>
                </a:cxn>
                <a:cxn ang="10800000">
                  <a:pos x="wd2" y="hd2"/>
                </a:cxn>
                <a:cxn ang="16200000">
                  <a:pos x="wd2" y="hd2"/>
                </a:cxn>
              </a:cxnLst>
              <a:rect l="0" t="0" r="r" b="b"/>
              <a:pathLst>
                <a:path w="21600" h="21600" extrusionOk="0">
                  <a:moveTo>
                    <a:pt x="17778" y="0"/>
                  </a:moveTo>
                  <a:cubicBezTo>
                    <a:pt x="17197" y="0"/>
                    <a:pt x="16782" y="118"/>
                    <a:pt x="16782" y="434"/>
                  </a:cubicBezTo>
                  <a:cubicBezTo>
                    <a:pt x="9637" y="7292"/>
                    <a:pt x="4818" y="14190"/>
                    <a:pt x="0" y="21048"/>
                  </a:cubicBezTo>
                  <a:cubicBezTo>
                    <a:pt x="0" y="21048"/>
                    <a:pt x="997" y="21600"/>
                    <a:pt x="1662" y="21600"/>
                  </a:cubicBezTo>
                  <a:cubicBezTo>
                    <a:pt x="1994" y="21600"/>
                    <a:pt x="2243" y="21442"/>
                    <a:pt x="2243" y="21048"/>
                  </a:cubicBezTo>
                  <a:cubicBezTo>
                    <a:pt x="9637" y="14190"/>
                    <a:pt x="14455" y="8514"/>
                    <a:pt x="21600" y="1616"/>
                  </a:cubicBezTo>
                  <a:cubicBezTo>
                    <a:pt x="21600" y="788"/>
                    <a:pt x="19191" y="0"/>
                    <a:pt x="1777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6" name="Google Shape;307;p17"/>
            <p:cNvSpPr/>
            <p:nvPr/>
          </p:nvSpPr>
          <p:spPr>
            <a:xfrm rot="18086439">
              <a:off x="810603" y="2152585"/>
              <a:ext cx="20206" cy="47653"/>
            </a:xfrm>
            <a:custGeom>
              <a:avLst/>
              <a:gdLst/>
              <a:ahLst/>
              <a:cxnLst>
                <a:cxn ang="0">
                  <a:pos x="wd2" y="hd2"/>
                </a:cxn>
                <a:cxn ang="5400000">
                  <a:pos x="wd2" y="hd2"/>
                </a:cxn>
                <a:cxn ang="10800000">
                  <a:pos x="wd2" y="hd2"/>
                </a:cxn>
                <a:cxn ang="16200000">
                  <a:pos x="wd2" y="hd2"/>
                </a:cxn>
              </a:cxnLst>
              <a:rect l="0" t="0" r="r" b="b"/>
              <a:pathLst>
                <a:path w="20235" h="21600" extrusionOk="0">
                  <a:moveTo>
                    <a:pt x="18610" y="0"/>
                  </a:moveTo>
                  <a:cubicBezTo>
                    <a:pt x="18036" y="0"/>
                    <a:pt x="17605" y="130"/>
                    <a:pt x="17605" y="455"/>
                  </a:cubicBezTo>
                  <a:cubicBezTo>
                    <a:pt x="11291" y="7016"/>
                    <a:pt x="5119" y="13675"/>
                    <a:pt x="885" y="21210"/>
                  </a:cubicBezTo>
                  <a:cubicBezTo>
                    <a:pt x="-550" y="21210"/>
                    <a:pt x="-48" y="21600"/>
                    <a:pt x="1029" y="21600"/>
                  </a:cubicBezTo>
                  <a:cubicBezTo>
                    <a:pt x="1531" y="21600"/>
                    <a:pt x="2249" y="21503"/>
                    <a:pt x="2895" y="21210"/>
                  </a:cubicBezTo>
                  <a:cubicBezTo>
                    <a:pt x="9281" y="14552"/>
                    <a:pt x="15453" y="7990"/>
                    <a:pt x="19615" y="455"/>
                  </a:cubicBezTo>
                  <a:cubicBezTo>
                    <a:pt x="21050" y="455"/>
                    <a:pt x="19687" y="0"/>
                    <a:pt x="1861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7" name="Google Shape;308;p17"/>
            <p:cNvSpPr/>
            <p:nvPr/>
          </p:nvSpPr>
          <p:spPr>
            <a:xfrm rot="18086439">
              <a:off x="793408" y="2149711"/>
              <a:ext cx="22860" cy="48297"/>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8621" y="0"/>
                    <a:pt x="17673" y="224"/>
                    <a:pt x="17673" y="673"/>
                  </a:cubicBezTo>
                  <a:cubicBezTo>
                    <a:pt x="11850" y="7243"/>
                    <a:pt x="5823" y="13716"/>
                    <a:pt x="0" y="21151"/>
                  </a:cubicBezTo>
                  <a:cubicBezTo>
                    <a:pt x="0" y="21151"/>
                    <a:pt x="880" y="21600"/>
                    <a:pt x="1422" y="21600"/>
                  </a:cubicBezTo>
                  <a:cubicBezTo>
                    <a:pt x="1693" y="21600"/>
                    <a:pt x="1896" y="21504"/>
                    <a:pt x="1896" y="21151"/>
                  </a:cubicBezTo>
                  <a:cubicBezTo>
                    <a:pt x="9750" y="14678"/>
                    <a:pt x="15777" y="8140"/>
                    <a:pt x="21600" y="673"/>
                  </a:cubicBezTo>
                  <a:cubicBezTo>
                    <a:pt x="21600" y="224"/>
                    <a:pt x="20584" y="0"/>
                    <a:pt x="1963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8" name="Google Shape;309;p17"/>
            <p:cNvSpPr/>
            <p:nvPr/>
          </p:nvSpPr>
          <p:spPr>
            <a:xfrm rot="18086439">
              <a:off x="780852" y="2148384"/>
              <a:ext cx="23003" cy="50303"/>
            </a:xfrm>
            <a:custGeom>
              <a:avLst/>
              <a:gdLst/>
              <a:ahLst/>
              <a:cxnLst>
                <a:cxn ang="0">
                  <a:pos x="wd2" y="hd2"/>
                </a:cxn>
                <a:cxn ang="5400000">
                  <a:pos x="wd2" y="hd2"/>
                </a:cxn>
                <a:cxn ang="10800000">
                  <a:pos x="wd2" y="hd2"/>
                </a:cxn>
                <a:cxn ang="16200000">
                  <a:pos x="wd2" y="hd2"/>
                </a:cxn>
              </a:cxnLst>
              <a:rect l="0" t="0" r="r" b="b"/>
              <a:pathLst>
                <a:path w="21600" h="21600" extrusionOk="0">
                  <a:moveTo>
                    <a:pt x="19985" y="0"/>
                  </a:moveTo>
                  <a:cubicBezTo>
                    <a:pt x="19716" y="0"/>
                    <a:pt x="19514" y="123"/>
                    <a:pt x="19514" y="369"/>
                  </a:cubicBezTo>
                  <a:cubicBezTo>
                    <a:pt x="11708" y="7508"/>
                    <a:pt x="5921" y="13815"/>
                    <a:pt x="0" y="20954"/>
                  </a:cubicBezTo>
                  <a:cubicBezTo>
                    <a:pt x="0" y="21385"/>
                    <a:pt x="471" y="21600"/>
                    <a:pt x="1009" y="21600"/>
                  </a:cubicBezTo>
                  <a:cubicBezTo>
                    <a:pt x="1548" y="21600"/>
                    <a:pt x="2019" y="21385"/>
                    <a:pt x="2019" y="20954"/>
                  </a:cubicBezTo>
                  <a:cubicBezTo>
                    <a:pt x="7806" y="14677"/>
                    <a:pt x="15611" y="7508"/>
                    <a:pt x="21600" y="1292"/>
                  </a:cubicBezTo>
                  <a:cubicBezTo>
                    <a:pt x="21600" y="646"/>
                    <a:pt x="20523" y="0"/>
                    <a:pt x="1998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19" name="Google Shape;310;p17"/>
            <p:cNvSpPr/>
            <p:nvPr/>
          </p:nvSpPr>
          <p:spPr>
            <a:xfrm rot="18086439">
              <a:off x="766037" y="2143321"/>
              <a:ext cx="25767" cy="52453"/>
            </a:xfrm>
            <a:custGeom>
              <a:avLst/>
              <a:gdLst/>
              <a:ahLst/>
              <a:cxnLst>
                <a:cxn ang="0">
                  <a:pos x="wd2" y="hd2"/>
                </a:cxn>
                <a:cxn ang="5400000">
                  <a:pos x="wd2" y="hd2"/>
                </a:cxn>
                <a:cxn ang="10800000">
                  <a:pos x="wd2" y="hd2"/>
                </a:cxn>
                <a:cxn ang="16200000">
                  <a:pos x="wd2" y="hd2"/>
                </a:cxn>
              </a:cxnLst>
              <a:rect l="0" t="0" r="r" b="b"/>
              <a:pathLst>
                <a:path w="21457" h="21600" extrusionOk="0">
                  <a:moveTo>
                    <a:pt x="20264" y="0"/>
                  </a:moveTo>
                  <a:cubicBezTo>
                    <a:pt x="20025" y="0"/>
                    <a:pt x="19846" y="118"/>
                    <a:pt x="19846" y="413"/>
                  </a:cubicBezTo>
                  <a:cubicBezTo>
                    <a:pt x="12865" y="7259"/>
                    <a:pt x="7614" y="14134"/>
                    <a:pt x="692" y="20980"/>
                  </a:cubicBezTo>
                  <a:cubicBezTo>
                    <a:pt x="-143" y="21393"/>
                    <a:pt x="-143" y="21600"/>
                    <a:pt x="275" y="21600"/>
                  </a:cubicBezTo>
                  <a:cubicBezTo>
                    <a:pt x="692" y="21600"/>
                    <a:pt x="1587" y="21393"/>
                    <a:pt x="2482" y="20980"/>
                  </a:cubicBezTo>
                  <a:cubicBezTo>
                    <a:pt x="9404" y="14931"/>
                    <a:pt x="16326" y="8085"/>
                    <a:pt x="21457" y="413"/>
                  </a:cubicBezTo>
                  <a:cubicBezTo>
                    <a:pt x="21457" y="413"/>
                    <a:pt x="20741" y="0"/>
                    <a:pt x="2026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0" name="Google Shape;311;p17"/>
            <p:cNvSpPr/>
            <p:nvPr/>
          </p:nvSpPr>
          <p:spPr>
            <a:xfrm rot="18086439">
              <a:off x="750229" y="2137576"/>
              <a:ext cx="25009" cy="47796"/>
            </a:xfrm>
            <a:custGeom>
              <a:avLst/>
              <a:gdLst/>
              <a:ahLst/>
              <a:cxnLst>
                <a:cxn ang="0">
                  <a:pos x="wd2" y="hd2"/>
                </a:cxn>
                <a:cxn ang="5400000">
                  <a:pos x="wd2" y="hd2"/>
                </a:cxn>
                <a:cxn ang="10800000">
                  <a:pos x="wd2" y="hd2"/>
                </a:cxn>
                <a:cxn ang="16200000">
                  <a:pos x="wd2" y="hd2"/>
                </a:cxn>
              </a:cxnLst>
              <a:rect l="0" t="0" r="r" b="b"/>
              <a:pathLst>
                <a:path w="21600" h="21600" extrusionOk="0">
                  <a:moveTo>
                    <a:pt x="19681" y="0"/>
                  </a:moveTo>
                  <a:cubicBezTo>
                    <a:pt x="12502" y="6542"/>
                    <a:pt x="5323" y="14087"/>
                    <a:pt x="0" y="21600"/>
                  </a:cubicBezTo>
                  <a:lnTo>
                    <a:pt x="1733" y="21600"/>
                  </a:lnTo>
                  <a:cubicBezTo>
                    <a:pt x="7179" y="14087"/>
                    <a:pt x="14359" y="7545"/>
                    <a:pt x="21600" y="907"/>
                  </a:cubicBezTo>
                  <a:cubicBezTo>
                    <a:pt x="21600" y="0"/>
                    <a:pt x="19681" y="0"/>
                    <a:pt x="1968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1" name="Google Shape;312;p17"/>
            <p:cNvSpPr/>
            <p:nvPr/>
          </p:nvSpPr>
          <p:spPr>
            <a:xfrm rot="18086439">
              <a:off x="744047" y="2150603"/>
              <a:ext cx="18411" cy="25009"/>
            </a:xfrm>
            <a:custGeom>
              <a:avLst/>
              <a:gdLst/>
              <a:ahLst/>
              <a:cxnLst>
                <a:cxn ang="0">
                  <a:pos x="wd2" y="hd2"/>
                </a:cxn>
                <a:cxn ang="5400000">
                  <a:pos x="wd2" y="hd2"/>
                </a:cxn>
                <a:cxn ang="10800000">
                  <a:pos x="wd2" y="hd2"/>
                </a:cxn>
                <a:cxn ang="16200000">
                  <a:pos x="wd2" y="hd2"/>
                </a:cxn>
              </a:cxnLst>
              <a:rect l="0" t="0" r="r" b="b"/>
              <a:pathLst>
                <a:path w="19136" h="21600" extrusionOk="0">
                  <a:moveTo>
                    <a:pt x="16121" y="0"/>
                  </a:moveTo>
                  <a:cubicBezTo>
                    <a:pt x="11801" y="7241"/>
                    <a:pt x="5247" y="12564"/>
                    <a:pt x="927" y="19743"/>
                  </a:cubicBezTo>
                  <a:cubicBezTo>
                    <a:pt x="-1159" y="19743"/>
                    <a:pt x="927" y="21600"/>
                    <a:pt x="927" y="21600"/>
                  </a:cubicBezTo>
                  <a:cubicBezTo>
                    <a:pt x="7481" y="14421"/>
                    <a:pt x="13887" y="7241"/>
                    <a:pt x="18207" y="1733"/>
                  </a:cubicBezTo>
                  <a:cubicBezTo>
                    <a:pt x="20441" y="0"/>
                    <a:pt x="18207" y="0"/>
                    <a:pt x="1612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2" name="Google Shape;313;p17"/>
            <p:cNvSpPr/>
            <p:nvPr/>
          </p:nvSpPr>
          <p:spPr>
            <a:xfrm rot="18086439">
              <a:off x="829744" y="2148260"/>
              <a:ext cx="12702" cy="26013"/>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17400" y="0"/>
                    <a:pt x="15150" y="417"/>
                    <a:pt x="12900" y="1309"/>
                  </a:cubicBezTo>
                  <a:cubicBezTo>
                    <a:pt x="8700" y="6426"/>
                    <a:pt x="4200" y="13329"/>
                    <a:pt x="0" y="20291"/>
                  </a:cubicBezTo>
                  <a:cubicBezTo>
                    <a:pt x="0" y="21183"/>
                    <a:pt x="2250" y="21600"/>
                    <a:pt x="4350" y="21600"/>
                  </a:cubicBezTo>
                  <a:cubicBezTo>
                    <a:pt x="6600" y="21600"/>
                    <a:pt x="8700" y="21183"/>
                    <a:pt x="8700" y="20291"/>
                  </a:cubicBezTo>
                  <a:cubicBezTo>
                    <a:pt x="12900" y="15174"/>
                    <a:pt x="17400" y="8212"/>
                    <a:pt x="21600" y="1309"/>
                  </a:cubicBezTo>
                  <a:cubicBezTo>
                    <a:pt x="21600" y="417"/>
                    <a:pt x="20550" y="0"/>
                    <a:pt x="189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3" name="Google Shape;314;p17"/>
            <p:cNvSpPr/>
            <p:nvPr/>
          </p:nvSpPr>
          <p:spPr>
            <a:xfrm rot="18086439">
              <a:off x="837721" y="2143279"/>
              <a:ext cx="12702" cy="19636"/>
            </a:xfrm>
            <a:custGeom>
              <a:avLst/>
              <a:gdLst/>
              <a:ahLst/>
              <a:cxnLst>
                <a:cxn ang="0">
                  <a:pos x="wd2" y="hd2"/>
                </a:cxn>
                <a:cxn ang="5400000">
                  <a:pos x="wd2" y="hd2"/>
                </a:cxn>
                <a:cxn ang="10800000">
                  <a:pos x="wd2" y="hd2"/>
                </a:cxn>
                <a:cxn ang="16200000">
                  <a:pos x="wd2" y="hd2"/>
                </a:cxn>
              </a:cxnLst>
              <a:rect l="0" t="0" r="r" b="b"/>
              <a:pathLst>
                <a:path w="18566" h="21600" extrusionOk="0">
                  <a:moveTo>
                    <a:pt x="10892" y="0"/>
                  </a:moveTo>
                  <a:cubicBezTo>
                    <a:pt x="2082" y="6780"/>
                    <a:pt x="2082" y="13796"/>
                    <a:pt x="2082" y="20575"/>
                  </a:cubicBezTo>
                  <a:cubicBezTo>
                    <a:pt x="-3034" y="20575"/>
                    <a:pt x="2366" y="21600"/>
                    <a:pt x="6629" y="21600"/>
                  </a:cubicBezTo>
                  <a:cubicBezTo>
                    <a:pt x="8903" y="21600"/>
                    <a:pt x="10892" y="21364"/>
                    <a:pt x="10892" y="20575"/>
                  </a:cubicBezTo>
                  <a:cubicBezTo>
                    <a:pt x="10892" y="13796"/>
                    <a:pt x="18566" y="6780"/>
                    <a:pt x="1856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4" name="Google Shape;315;p17"/>
            <p:cNvSpPr/>
            <p:nvPr/>
          </p:nvSpPr>
          <p:spPr>
            <a:xfrm rot="18086439">
              <a:off x="849713" y="2138825"/>
              <a:ext cx="12702" cy="15550"/>
            </a:xfrm>
            <a:custGeom>
              <a:avLst/>
              <a:gdLst/>
              <a:ahLst/>
              <a:cxnLst>
                <a:cxn ang="0">
                  <a:pos x="wd2" y="hd2"/>
                </a:cxn>
                <a:cxn ang="5400000">
                  <a:pos x="wd2" y="hd2"/>
                </a:cxn>
                <a:cxn ang="10800000">
                  <a:pos x="wd2" y="hd2"/>
                </a:cxn>
                <a:cxn ang="16200000">
                  <a:pos x="wd2" y="hd2"/>
                </a:cxn>
              </a:cxnLst>
              <a:rect l="0" t="0" r="r" b="b"/>
              <a:pathLst>
                <a:path w="21600" h="21600" extrusionOk="0">
                  <a:moveTo>
                    <a:pt x="18084" y="0"/>
                  </a:moveTo>
                  <a:cubicBezTo>
                    <a:pt x="16326" y="0"/>
                    <a:pt x="14567" y="697"/>
                    <a:pt x="14567" y="1991"/>
                  </a:cubicBezTo>
                  <a:cubicBezTo>
                    <a:pt x="7033" y="7864"/>
                    <a:pt x="7033" y="13637"/>
                    <a:pt x="0" y="19410"/>
                  </a:cubicBezTo>
                  <a:cubicBezTo>
                    <a:pt x="0" y="20903"/>
                    <a:pt x="3516" y="21600"/>
                    <a:pt x="7284" y="21600"/>
                  </a:cubicBezTo>
                  <a:cubicBezTo>
                    <a:pt x="10800" y="21600"/>
                    <a:pt x="14567" y="20903"/>
                    <a:pt x="14567" y="19410"/>
                  </a:cubicBezTo>
                  <a:cubicBezTo>
                    <a:pt x="14567" y="13637"/>
                    <a:pt x="14567" y="7864"/>
                    <a:pt x="21600" y="1991"/>
                  </a:cubicBezTo>
                  <a:cubicBezTo>
                    <a:pt x="21600" y="697"/>
                    <a:pt x="19842" y="0"/>
                    <a:pt x="1808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5" name="Google Shape;316;p17"/>
            <p:cNvSpPr/>
            <p:nvPr/>
          </p:nvSpPr>
          <p:spPr>
            <a:xfrm rot="18086439">
              <a:off x="858353" y="2131708"/>
              <a:ext cx="12702" cy="134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586" y="0"/>
                    <a:pt x="0" y="804"/>
                    <a:pt x="0" y="2413"/>
                  </a:cubicBezTo>
                  <a:cubicBezTo>
                    <a:pt x="0" y="5860"/>
                    <a:pt x="0" y="12523"/>
                    <a:pt x="10428" y="19187"/>
                  </a:cubicBezTo>
                  <a:cubicBezTo>
                    <a:pt x="10428" y="20796"/>
                    <a:pt x="13407" y="21600"/>
                    <a:pt x="16014" y="21600"/>
                  </a:cubicBezTo>
                  <a:cubicBezTo>
                    <a:pt x="18993" y="21600"/>
                    <a:pt x="21600" y="20796"/>
                    <a:pt x="21600" y="19187"/>
                  </a:cubicBezTo>
                  <a:lnTo>
                    <a:pt x="21600" y="2413"/>
                  </a:lnTo>
                  <a:cubicBezTo>
                    <a:pt x="21600" y="804"/>
                    <a:pt x="16386" y="0"/>
                    <a:pt x="108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6" name="Google Shape;317;p17"/>
            <p:cNvSpPr/>
            <p:nvPr/>
          </p:nvSpPr>
          <p:spPr>
            <a:xfrm rot="18086439">
              <a:off x="863337" y="2193781"/>
              <a:ext cx="18847" cy="52954"/>
            </a:xfrm>
            <a:custGeom>
              <a:avLst/>
              <a:gdLst/>
              <a:ahLst/>
              <a:cxnLst>
                <a:cxn ang="0">
                  <a:pos x="wd2" y="hd2"/>
                </a:cxn>
                <a:cxn ang="5400000">
                  <a:pos x="wd2" y="hd2"/>
                </a:cxn>
                <a:cxn ang="10800000">
                  <a:pos x="wd2" y="hd2"/>
                </a:cxn>
                <a:cxn ang="16200000">
                  <a:pos x="wd2" y="hd2"/>
                </a:cxn>
              </a:cxnLst>
              <a:rect l="0" t="0" r="r" b="b"/>
              <a:pathLst>
                <a:path w="21600" h="21600" extrusionOk="0">
                  <a:moveTo>
                    <a:pt x="19629" y="0"/>
                  </a:moveTo>
                  <a:cubicBezTo>
                    <a:pt x="19300" y="0"/>
                    <a:pt x="19054" y="88"/>
                    <a:pt x="19054" y="322"/>
                  </a:cubicBezTo>
                  <a:cubicBezTo>
                    <a:pt x="14290" y="3741"/>
                    <a:pt x="9527" y="7132"/>
                    <a:pt x="7227" y="10522"/>
                  </a:cubicBezTo>
                  <a:cubicBezTo>
                    <a:pt x="4763" y="13913"/>
                    <a:pt x="0" y="18209"/>
                    <a:pt x="0" y="21600"/>
                  </a:cubicBezTo>
                  <a:cubicBezTo>
                    <a:pt x="4763" y="19028"/>
                    <a:pt x="7227" y="15608"/>
                    <a:pt x="9527" y="12218"/>
                  </a:cubicBezTo>
                  <a:cubicBezTo>
                    <a:pt x="14290" y="8827"/>
                    <a:pt x="16837" y="4618"/>
                    <a:pt x="21600" y="1228"/>
                  </a:cubicBezTo>
                  <a:cubicBezTo>
                    <a:pt x="21600" y="585"/>
                    <a:pt x="20286" y="0"/>
                    <a:pt x="1962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7" name="Google Shape;318;p17"/>
            <p:cNvSpPr/>
            <p:nvPr/>
          </p:nvSpPr>
          <p:spPr>
            <a:xfrm rot="18086439">
              <a:off x="879752" y="2353383"/>
              <a:ext cx="21474" cy="55033"/>
            </a:xfrm>
            <a:custGeom>
              <a:avLst/>
              <a:gdLst/>
              <a:ahLst/>
              <a:cxnLst>
                <a:cxn ang="0">
                  <a:pos x="wd2" y="hd2"/>
                </a:cxn>
                <a:cxn ang="5400000">
                  <a:pos x="wd2" y="hd2"/>
                </a:cxn>
                <a:cxn ang="10800000">
                  <a:pos x="wd2" y="hd2"/>
                </a:cxn>
                <a:cxn ang="16200000">
                  <a:pos x="wd2" y="hd2"/>
                </a:cxn>
              </a:cxnLst>
              <a:rect l="0" t="0" r="r" b="b"/>
              <a:pathLst>
                <a:path w="20744" h="21600" extrusionOk="0">
                  <a:moveTo>
                    <a:pt x="19038" y="0"/>
                  </a:moveTo>
                  <a:cubicBezTo>
                    <a:pt x="18554" y="0"/>
                    <a:pt x="18208" y="84"/>
                    <a:pt x="18208" y="337"/>
                  </a:cubicBezTo>
                  <a:cubicBezTo>
                    <a:pt x="10177" y="6891"/>
                    <a:pt x="4085" y="14203"/>
                    <a:pt x="0" y="20728"/>
                  </a:cubicBezTo>
                  <a:cubicBezTo>
                    <a:pt x="0" y="21600"/>
                    <a:pt x="4085" y="21600"/>
                    <a:pt x="4085" y="21600"/>
                  </a:cubicBezTo>
                  <a:cubicBezTo>
                    <a:pt x="8100" y="14203"/>
                    <a:pt x="14192" y="7650"/>
                    <a:pt x="20146" y="1125"/>
                  </a:cubicBezTo>
                  <a:cubicBezTo>
                    <a:pt x="21600" y="562"/>
                    <a:pt x="20077" y="0"/>
                    <a:pt x="1903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8" name="Google Shape;319;p17"/>
            <p:cNvSpPr/>
            <p:nvPr/>
          </p:nvSpPr>
          <p:spPr>
            <a:xfrm rot="18086439">
              <a:off x="735932" y="2575611"/>
              <a:ext cx="22331" cy="16196"/>
            </a:xfrm>
            <a:custGeom>
              <a:avLst/>
              <a:gdLst/>
              <a:ahLst/>
              <a:cxnLst>
                <a:cxn ang="0">
                  <a:pos x="wd2" y="hd2"/>
                </a:cxn>
                <a:cxn ang="5400000">
                  <a:pos x="wd2" y="hd2"/>
                </a:cxn>
                <a:cxn ang="10800000">
                  <a:pos x="wd2" y="hd2"/>
                </a:cxn>
                <a:cxn ang="16200000">
                  <a:pos x="wd2" y="hd2"/>
                </a:cxn>
              </a:cxnLst>
              <a:rect l="0" t="0" r="r" b="b"/>
              <a:pathLst>
                <a:path w="19855" h="21600" extrusionOk="0">
                  <a:moveTo>
                    <a:pt x="19472" y="4396"/>
                  </a:moveTo>
                  <a:cubicBezTo>
                    <a:pt x="19281" y="4396"/>
                    <a:pt x="19090" y="4683"/>
                    <a:pt x="19090" y="5543"/>
                  </a:cubicBezTo>
                  <a:cubicBezTo>
                    <a:pt x="20237" y="5543"/>
                    <a:pt x="19855" y="4396"/>
                    <a:pt x="19472" y="4396"/>
                  </a:cubicBezTo>
                  <a:close/>
                  <a:moveTo>
                    <a:pt x="11635" y="0"/>
                  </a:moveTo>
                  <a:cubicBezTo>
                    <a:pt x="7940" y="2867"/>
                    <a:pt x="4244" y="5543"/>
                    <a:pt x="2333" y="11087"/>
                  </a:cubicBezTo>
                  <a:cubicBezTo>
                    <a:pt x="2333" y="11087"/>
                    <a:pt x="-1363" y="16630"/>
                    <a:pt x="549" y="19593"/>
                  </a:cubicBezTo>
                  <a:cubicBezTo>
                    <a:pt x="1441" y="20931"/>
                    <a:pt x="2779" y="21600"/>
                    <a:pt x="3925" y="21600"/>
                  </a:cubicBezTo>
                  <a:cubicBezTo>
                    <a:pt x="5072" y="21600"/>
                    <a:pt x="6028" y="20931"/>
                    <a:pt x="6028" y="19593"/>
                  </a:cubicBezTo>
                  <a:cubicBezTo>
                    <a:pt x="11635" y="16630"/>
                    <a:pt x="15331" y="11087"/>
                    <a:pt x="19090" y="5543"/>
                  </a:cubicBezTo>
                  <a:cubicBezTo>
                    <a:pt x="15331" y="5543"/>
                    <a:pt x="13419" y="8411"/>
                    <a:pt x="11635" y="11087"/>
                  </a:cubicBezTo>
                  <a:cubicBezTo>
                    <a:pt x="9724" y="13954"/>
                    <a:pt x="6028" y="16630"/>
                    <a:pt x="6028" y="16630"/>
                  </a:cubicBezTo>
                  <a:cubicBezTo>
                    <a:pt x="5136" y="18064"/>
                    <a:pt x="4690" y="18828"/>
                    <a:pt x="4499" y="18828"/>
                  </a:cubicBezTo>
                  <a:cubicBezTo>
                    <a:pt x="4244" y="18828"/>
                    <a:pt x="4244" y="18064"/>
                    <a:pt x="4244" y="16630"/>
                  </a:cubicBezTo>
                  <a:cubicBezTo>
                    <a:pt x="2333" y="16630"/>
                    <a:pt x="2333" y="13954"/>
                    <a:pt x="2333" y="13954"/>
                  </a:cubicBezTo>
                  <a:lnTo>
                    <a:pt x="6028" y="8411"/>
                  </a:lnTo>
                  <a:cubicBezTo>
                    <a:pt x="7940" y="5543"/>
                    <a:pt x="9724" y="2867"/>
                    <a:pt x="11635" y="2867"/>
                  </a:cubicBezTo>
                  <a:lnTo>
                    <a:pt x="11635" y="0"/>
                  </a:ln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29" name="Google Shape;320;p17"/>
            <p:cNvSpPr/>
            <p:nvPr/>
          </p:nvSpPr>
          <p:spPr>
            <a:xfrm rot="18086439">
              <a:off x="698336" y="2440482"/>
              <a:ext cx="122746" cy="46004"/>
            </a:xfrm>
            <a:custGeom>
              <a:avLst/>
              <a:gdLst/>
              <a:ahLst/>
              <a:cxnLst>
                <a:cxn ang="0">
                  <a:pos x="wd2" y="hd2"/>
                </a:cxn>
                <a:cxn ang="5400000">
                  <a:pos x="wd2" y="hd2"/>
                </a:cxn>
                <a:cxn ang="10800000">
                  <a:pos x="wd2" y="hd2"/>
                </a:cxn>
                <a:cxn ang="16200000">
                  <a:pos x="wd2" y="hd2"/>
                </a:cxn>
              </a:cxnLst>
              <a:rect l="0" t="0" r="r" b="b"/>
              <a:pathLst>
                <a:path w="21600" h="21600" extrusionOk="0">
                  <a:moveTo>
                    <a:pt x="20339" y="0"/>
                  </a:moveTo>
                  <a:cubicBezTo>
                    <a:pt x="19822" y="0"/>
                    <a:pt x="19305" y="538"/>
                    <a:pt x="18662" y="1110"/>
                  </a:cubicBezTo>
                  <a:cubicBezTo>
                    <a:pt x="16468" y="2052"/>
                    <a:pt x="13921" y="4004"/>
                    <a:pt x="11714" y="5989"/>
                  </a:cubicBezTo>
                  <a:cubicBezTo>
                    <a:pt x="7679" y="10901"/>
                    <a:pt x="4010" y="15746"/>
                    <a:pt x="0" y="21600"/>
                  </a:cubicBezTo>
                  <a:lnTo>
                    <a:pt x="340" y="21600"/>
                  </a:lnTo>
                  <a:cubicBezTo>
                    <a:pt x="3657" y="16755"/>
                    <a:pt x="6935" y="12852"/>
                    <a:pt x="10605" y="8950"/>
                  </a:cubicBezTo>
                  <a:cubicBezTo>
                    <a:pt x="12067" y="6998"/>
                    <a:pt x="13921" y="5989"/>
                    <a:pt x="15384" y="4004"/>
                  </a:cubicBezTo>
                  <a:cubicBezTo>
                    <a:pt x="16556" y="3264"/>
                    <a:pt x="18687" y="572"/>
                    <a:pt x="20427" y="572"/>
                  </a:cubicBezTo>
                  <a:cubicBezTo>
                    <a:pt x="20843" y="572"/>
                    <a:pt x="21247" y="740"/>
                    <a:pt x="21600" y="1110"/>
                  </a:cubicBezTo>
                  <a:cubicBezTo>
                    <a:pt x="21133" y="303"/>
                    <a:pt x="20730" y="0"/>
                    <a:pt x="2033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0" name="Google Shape;321;p17"/>
            <p:cNvSpPr/>
            <p:nvPr/>
          </p:nvSpPr>
          <p:spPr>
            <a:xfrm rot="18086439">
              <a:off x="769170" y="2415610"/>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236" y="11172"/>
                    <a:pt x="7364" y="11172"/>
                    <a:pt x="0" y="21600"/>
                  </a:cubicBezTo>
                  <a:lnTo>
                    <a:pt x="7364" y="21600"/>
                  </a:lnTo>
                  <a:cubicBezTo>
                    <a:pt x="7364" y="11172"/>
                    <a:pt x="14236" y="11172"/>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1" name="Google Shape;322;p17"/>
            <p:cNvSpPr/>
            <p:nvPr/>
          </p:nvSpPr>
          <p:spPr>
            <a:xfrm rot="18086439">
              <a:off x="743895" y="2339742"/>
              <a:ext cx="47455" cy="18704"/>
            </a:xfrm>
            <a:custGeom>
              <a:avLst/>
              <a:gdLst/>
              <a:ahLst/>
              <a:cxnLst>
                <a:cxn ang="0">
                  <a:pos x="wd2" y="hd2"/>
                </a:cxn>
                <a:cxn ang="5400000">
                  <a:pos x="wd2" y="hd2"/>
                </a:cxn>
                <a:cxn ang="10800000">
                  <a:pos x="wd2" y="hd2"/>
                </a:cxn>
                <a:cxn ang="16200000">
                  <a:pos x="wd2" y="hd2"/>
                </a:cxn>
              </a:cxnLst>
              <a:rect l="0" t="0" r="r" b="b"/>
              <a:pathLst>
                <a:path w="21350" h="21600" extrusionOk="0">
                  <a:moveTo>
                    <a:pt x="20601" y="0"/>
                  </a:moveTo>
                  <a:cubicBezTo>
                    <a:pt x="14088" y="4800"/>
                    <a:pt x="6609" y="11917"/>
                    <a:pt x="0" y="19283"/>
                  </a:cubicBezTo>
                  <a:cubicBezTo>
                    <a:pt x="0" y="21600"/>
                    <a:pt x="0" y="21600"/>
                    <a:pt x="967" y="21600"/>
                  </a:cubicBezTo>
                  <a:cubicBezTo>
                    <a:pt x="7512" y="14483"/>
                    <a:pt x="14088" y="7117"/>
                    <a:pt x="20601" y="2317"/>
                  </a:cubicBezTo>
                  <a:cubicBezTo>
                    <a:pt x="21600" y="2317"/>
                    <a:pt x="21600" y="0"/>
                    <a:pt x="2060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2" name="Google Shape;323;p17"/>
            <p:cNvSpPr/>
            <p:nvPr/>
          </p:nvSpPr>
          <p:spPr>
            <a:xfrm rot="18086439">
              <a:off x="765788" y="2217048"/>
              <a:ext cx="29165" cy="22788"/>
            </a:xfrm>
            <a:custGeom>
              <a:avLst/>
              <a:gdLst/>
              <a:ahLst/>
              <a:cxnLst>
                <a:cxn ang="0">
                  <a:pos x="wd2" y="hd2"/>
                </a:cxn>
                <a:cxn ang="5400000">
                  <a:pos x="wd2" y="hd2"/>
                </a:cxn>
                <a:cxn ang="10800000">
                  <a:pos x="wd2" y="hd2"/>
                </a:cxn>
                <a:cxn ang="16200000">
                  <a:pos x="wd2" y="hd2"/>
                </a:cxn>
              </a:cxnLst>
              <a:rect l="0" t="0" r="r" b="b"/>
              <a:pathLst>
                <a:path w="21600" h="21600" extrusionOk="0">
                  <a:moveTo>
                    <a:pt x="20008" y="0"/>
                  </a:moveTo>
                  <a:cubicBezTo>
                    <a:pt x="13852" y="7879"/>
                    <a:pt x="6209" y="15758"/>
                    <a:pt x="0" y="21600"/>
                  </a:cubicBezTo>
                  <a:cubicBezTo>
                    <a:pt x="7695" y="15758"/>
                    <a:pt x="15444" y="9781"/>
                    <a:pt x="21600" y="1902"/>
                  </a:cubicBezTo>
                  <a:cubicBezTo>
                    <a:pt x="21600" y="0"/>
                    <a:pt x="21600" y="0"/>
                    <a:pt x="2000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3" name="Google Shape;324;p17"/>
            <p:cNvSpPr/>
            <p:nvPr/>
          </p:nvSpPr>
          <p:spPr>
            <a:xfrm rot="18086439">
              <a:off x="725757" y="2467278"/>
              <a:ext cx="143559" cy="72803"/>
            </a:xfrm>
            <a:custGeom>
              <a:avLst/>
              <a:gdLst/>
              <a:ahLst/>
              <a:cxnLst>
                <a:cxn ang="0">
                  <a:pos x="wd2" y="hd2"/>
                </a:cxn>
                <a:cxn ang="5400000">
                  <a:pos x="wd2" y="hd2"/>
                </a:cxn>
                <a:cxn ang="10800000">
                  <a:pos x="wd2" y="hd2"/>
                </a:cxn>
                <a:cxn ang="16200000">
                  <a:pos x="wd2" y="hd2"/>
                </a:cxn>
              </a:cxnLst>
              <a:rect l="0" t="0" r="r" b="b"/>
              <a:pathLst>
                <a:path w="20987" h="21600" extrusionOk="0">
                  <a:moveTo>
                    <a:pt x="20694" y="0"/>
                  </a:moveTo>
                  <a:cubicBezTo>
                    <a:pt x="17331" y="3083"/>
                    <a:pt x="13675" y="6187"/>
                    <a:pt x="10344" y="9886"/>
                  </a:cubicBezTo>
                  <a:lnTo>
                    <a:pt x="5766" y="15435"/>
                  </a:lnTo>
                  <a:cubicBezTo>
                    <a:pt x="5159" y="16072"/>
                    <a:pt x="4551" y="17306"/>
                    <a:pt x="3650" y="17901"/>
                  </a:cubicBezTo>
                  <a:cubicBezTo>
                    <a:pt x="3326" y="18539"/>
                    <a:pt x="2718" y="19134"/>
                    <a:pt x="2425" y="19772"/>
                  </a:cubicBezTo>
                  <a:lnTo>
                    <a:pt x="1817" y="19772"/>
                  </a:lnTo>
                  <a:cubicBezTo>
                    <a:pt x="1650" y="20112"/>
                    <a:pt x="1503" y="20282"/>
                    <a:pt x="1377" y="20282"/>
                  </a:cubicBezTo>
                  <a:cubicBezTo>
                    <a:pt x="1063" y="20282"/>
                    <a:pt x="895" y="19261"/>
                    <a:pt x="895" y="17901"/>
                  </a:cubicBezTo>
                  <a:lnTo>
                    <a:pt x="895" y="17306"/>
                  </a:lnTo>
                  <a:cubicBezTo>
                    <a:pt x="288" y="17901"/>
                    <a:pt x="-613" y="21005"/>
                    <a:pt x="602" y="21600"/>
                  </a:cubicBezTo>
                  <a:cubicBezTo>
                    <a:pt x="895" y="21600"/>
                    <a:pt x="1503" y="21005"/>
                    <a:pt x="1817" y="21005"/>
                  </a:cubicBezTo>
                  <a:cubicBezTo>
                    <a:pt x="3032" y="19772"/>
                    <a:pt x="3933" y="18539"/>
                    <a:pt x="5159" y="16668"/>
                  </a:cubicBezTo>
                  <a:cubicBezTo>
                    <a:pt x="10344" y="11119"/>
                    <a:pt x="15508" y="6187"/>
                    <a:pt x="20987" y="1254"/>
                  </a:cubicBezTo>
                  <a:cubicBezTo>
                    <a:pt x="20987" y="595"/>
                    <a:pt x="20987" y="0"/>
                    <a:pt x="2069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4" name="Google Shape;325;p17"/>
            <p:cNvSpPr/>
            <p:nvPr/>
          </p:nvSpPr>
          <p:spPr>
            <a:xfrm rot="18086439">
              <a:off x="792728" y="2290919"/>
              <a:ext cx="59150" cy="37478"/>
            </a:xfrm>
            <a:custGeom>
              <a:avLst/>
              <a:gdLst/>
              <a:ahLst/>
              <a:cxnLst>
                <a:cxn ang="0">
                  <a:pos x="wd2" y="hd2"/>
                </a:cxn>
                <a:cxn ang="5400000">
                  <a:pos x="wd2" y="hd2"/>
                </a:cxn>
                <a:cxn ang="10800000">
                  <a:pos x="wd2" y="hd2"/>
                </a:cxn>
                <a:cxn ang="16200000">
                  <a:pos x="wd2" y="hd2"/>
                </a:cxn>
              </a:cxnLst>
              <a:rect l="0" t="0" r="r" b="b"/>
              <a:pathLst>
                <a:path w="21201" h="21600" extrusionOk="0">
                  <a:moveTo>
                    <a:pt x="20881" y="0"/>
                  </a:moveTo>
                  <a:cubicBezTo>
                    <a:pt x="13433" y="7186"/>
                    <a:pt x="6678" y="14372"/>
                    <a:pt x="0" y="21600"/>
                  </a:cubicBezTo>
                  <a:cubicBezTo>
                    <a:pt x="6678" y="14372"/>
                    <a:pt x="14152" y="8343"/>
                    <a:pt x="20881" y="1156"/>
                  </a:cubicBezTo>
                  <a:cubicBezTo>
                    <a:pt x="21600" y="1156"/>
                    <a:pt x="20881" y="0"/>
                    <a:pt x="2088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5" name="Google Shape;326;p17"/>
            <p:cNvSpPr/>
            <p:nvPr/>
          </p:nvSpPr>
          <p:spPr>
            <a:xfrm rot="18086439">
              <a:off x="813924" y="2227622"/>
              <a:ext cx="18848"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290" y="8700"/>
                    <a:pt x="7227" y="12900"/>
                    <a:pt x="0" y="21600"/>
                  </a:cubicBezTo>
                  <a:cubicBezTo>
                    <a:pt x="7227" y="17400"/>
                    <a:pt x="14290" y="8700"/>
                    <a:pt x="21600" y="4200"/>
                  </a:cubicBezTo>
                  <a:lnTo>
                    <a:pt x="21600" y="0"/>
                  </a:ln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6" name="Google Shape;327;p17"/>
            <p:cNvSpPr/>
            <p:nvPr/>
          </p:nvSpPr>
          <p:spPr>
            <a:xfrm rot="18086439">
              <a:off x="799915" y="2582448"/>
              <a:ext cx="45860" cy="127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856" y="16369"/>
                    <a:pt x="5265" y="21600"/>
                    <a:pt x="9045" y="21600"/>
                  </a:cubicBezTo>
                  <a:cubicBezTo>
                    <a:pt x="13264" y="21600"/>
                    <a:pt x="17989" y="15019"/>
                    <a:pt x="21600" y="9787"/>
                  </a:cubicBezTo>
                  <a:lnTo>
                    <a:pt x="21600" y="5062"/>
                  </a:lnTo>
                  <a:cubicBezTo>
                    <a:pt x="17685" y="10800"/>
                    <a:pt x="12757" y="19575"/>
                    <a:pt x="8370" y="19575"/>
                  </a:cubicBezTo>
                  <a:cubicBezTo>
                    <a:pt x="5096" y="19575"/>
                    <a:pt x="2126" y="14681"/>
                    <a:pt x="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7" name="Google Shape;328;p17"/>
            <p:cNvSpPr/>
            <p:nvPr/>
          </p:nvSpPr>
          <p:spPr>
            <a:xfrm rot="18086439">
              <a:off x="755421" y="2612541"/>
              <a:ext cx="12702" cy="27159"/>
            </a:xfrm>
            <a:custGeom>
              <a:avLst/>
              <a:gdLst/>
              <a:ahLst/>
              <a:cxnLst>
                <a:cxn ang="0">
                  <a:pos x="wd2" y="hd2"/>
                </a:cxn>
                <a:cxn ang="5400000">
                  <a:pos x="wd2" y="hd2"/>
                </a:cxn>
                <a:cxn ang="10800000">
                  <a:pos x="wd2" y="hd2"/>
                </a:cxn>
                <a:cxn ang="16200000">
                  <a:pos x="wd2" y="hd2"/>
                </a:cxn>
              </a:cxnLst>
              <a:rect l="0" t="0" r="r" b="b"/>
              <a:pathLst>
                <a:path w="19003" h="21600" extrusionOk="0">
                  <a:moveTo>
                    <a:pt x="859" y="0"/>
                  </a:moveTo>
                  <a:cubicBezTo>
                    <a:pt x="-2597" y="8321"/>
                    <a:pt x="4562" y="16528"/>
                    <a:pt x="19003" y="21600"/>
                  </a:cubicBezTo>
                  <a:lnTo>
                    <a:pt x="19003" y="19833"/>
                  </a:lnTo>
                  <a:cubicBezTo>
                    <a:pt x="4562" y="14932"/>
                    <a:pt x="859" y="8321"/>
                    <a:pt x="4562" y="1710"/>
                  </a:cubicBezTo>
                  <a:cubicBezTo>
                    <a:pt x="4562" y="0"/>
                    <a:pt x="859" y="0"/>
                    <a:pt x="85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8" name="Google Shape;329;p17"/>
            <p:cNvSpPr/>
            <p:nvPr/>
          </p:nvSpPr>
          <p:spPr>
            <a:xfrm rot="18086439">
              <a:off x="647489" y="2037872"/>
              <a:ext cx="12702" cy="28807"/>
            </a:xfrm>
            <a:custGeom>
              <a:avLst/>
              <a:gdLst/>
              <a:ahLst/>
              <a:cxnLst>
                <a:cxn ang="0">
                  <a:pos x="wd2" y="hd2"/>
                </a:cxn>
                <a:cxn ang="5400000">
                  <a:pos x="wd2" y="hd2"/>
                </a:cxn>
                <a:cxn ang="10800000">
                  <a:pos x="wd2" y="hd2"/>
                </a:cxn>
                <a:cxn ang="16200000">
                  <a:pos x="wd2" y="hd2"/>
                </a:cxn>
              </a:cxnLst>
              <a:rect l="0" t="0" r="r" b="b"/>
              <a:pathLst>
                <a:path w="21600" h="21600" extrusionOk="0">
                  <a:moveTo>
                    <a:pt x="18049" y="0"/>
                  </a:moveTo>
                  <a:cubicBezTo>
                    <a:pt x="17605" y="0"/>
                    <a:pt x="17162" y="161"/>
                    <a:pt x="17162" y="591"/>
                  </a:cubicBezTo>
                  <a:cubicBezTo>
                    <a:pt x="13019" y="6878"/>
                    <a:pt x="8581" y="14722"/>
                    <a:pt x="0" y="19343"/>
                  </a:cubicBezTo>
                  <a:cubicBezTo>
                    <a:pt x="0" y="20472"/>
                    <a:pt x="0" y="21600"/>
                    <a:pt x="1627" y="21600"/>
                  </a:cubicBezTo>
                  <a:cubicBezTo>
                    <a:pt x="2219" y="21600"/>
                    <a:pt x="3107" y="21385"/>
                    <a:pt x="4438" y="20955"/>
                  </a:cubicBezTo>
                  <a:cubicBezTo>
                    <a:pt x="13019" y="14722"/>
                    <a:pt x="17162" y="8490"/>
                    <a:pt x="21600" y="2257"/>
                  </a:cubicBezTo>
                  <a:cubicBezTo>
                    <a:pt x="21600" y="1075"/>
                    <a:pt x="19381" y="0"/>
                    <a:pt x="1804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39" name="Google Shape;330;p17"/>
            <p:cNvSpPr/>
            <p:nvPr/>
          </p:nvSpPr>
          <p:spPr>
            <a:xfrm rot="18086439">
              <a:off x="660324" y="2041672"/>
              <a:ext cx="12702" cy="27159"/>
            </a:xfrm>
            <a:custGeom>
              <a:avLst/>
              <a:gdLst/>
              <a:ahLst/>
              <a:cxnLst>
                <a:cxn ang="0">
                  <a:pos x="wd2" y="hd2"/>
                </a:cxn>
                <a:cxn ang="5400000">
                  <a:pos x="wd2" y="hd2"/>
                </a:cxn>
                <a:cxn ang="10800000">
                  <a:pos x="wd2" y="hd2"/>
                </a:cxn>
                <a:cxn ang="16200000">
                  <a:pos x="wd2" y="hd2"/>
                </a:cxn>
              </a:cxnLst>
              <a:rect l="0" t="0" r="r" b="b"/>
              <a:pathLst>
                <a:path w="21600" h="21600" extrusionOk="0">
                  <a:moveTo>
                    <a:pt x="17162" y="0"/>
                  </a:moveTo>
                  <a:cubicBezTo>
                    <a:pt x="8581" y="6611"/>
                    <a:pt x="4438" y="13222"/>
                    <a:pt x="0" y="19833"/>
                  </a:cubicBezTo>
                  <a:cubicBezTo>
                    <a:pt x="0" y="21600"/>
                    <a:pt x="0" y="21600"/>
                    <a:pt x="4438" y="21600"/>
                  </a:cubicBezTo>
                  <a:cubicBezTo>
                    <a:pt x="8581" y="14932"/>
                    <a:pt x="17162" y="8321"/>
                    <a:pt x="21600" y="1710"/>
                  </a:cubicBezTo>
                  <a:cubicBezTo>
                    <a:pt x="21600" y="0"/>
                    <a:pt x="17162" y="0"/>
                    <a:pt x="1716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0" name="Google Shape;331;p17"/>
            <p:cNvSpPr/>
            <p:nvPr/>
          </p:nvSpPr>
          <p:spPr>
            <a:xfrm rot="18086439">
              <a:off x="670578" y="2038657"/>
              <a:ext cx="14691" cy="32245"/>
            </a:xfrm>
            <a:custGeom>
              <a:avLst/>
              <a:gdLst/>
              <a:ahLst/>
              <a:cxnLst>
                <a:cxn ang="0">
                  <a:pos x="wd2" y="hd2"/>
                </a:cxn>
                <a:cxn ang="5400000">
                  <a:pos x="wd2" y="hd2"/>
                </a:cxn>
                <a:cxn ang="10800000">
                  <a:pos x="wd2" y="hd2"/>
                </a:cxn>
                <a:cxn ang="16200000">
                  <a:pos x="wd2" y="hd2"/>
                </a:cxn>
              </a:cxnLst>
              <a:rect l="0" t="0" r="r" b="b"/>
              <a:pathLst>
                <a:path w="21600" h="21600" extrusionOk="0">
                  <a:moveTo>
                    <a:pt x="20020" y="0"/>
                  </a:moveTo>
                  <a:cubicBezTo>
                    <a:pt x="19177" y="0"/>
                    <a:pt x="18334" y="336"/>
                    <a:pt x="18334" y="1008"/>
                  </a:cubicBezTo>
                  <a:cubicBezTo>
                    <a:pt x="9272" y="6576"/>
                    <a:pt x="3161" y="13632"/>
                    <a:pt x="0" y="20544"/>
                  </a:cubicBezTo>
                  <a:cubicBezTo>
                    <a:pt x="0" y="21264"/>
                    <a:pt x="843" y="21600"/>
                    <a:pt x="1580" y="21600"/>
                  </a:cubicBezTo>
                  <a:cubicBezTo>
                    <a:pt x="2423" y="21600"/>
                    <a:pt x="3161" y="21264"/>
                    <a:pt x="3161" y="20544"/>
                  </a:cubicBezTo>
                  <a:cubicBezTo>
                    <a:pt x="6111" y="13632"/>
                    <a:pt x="15489" y="8016"/>
                    <a:pt x="21600" y="1008"/>
                  </a:cubicBezTo>
                  <a:cubicBezTo>
                    <a:pt x="21600" y="336"/>
                    <a:pt x="20757" y="0"/>
                    <a:pt x="2002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1" name="Google Shape;332;p17"/>
            <p:cNvSpPr/>
            <p:nvPr/>
          </p:nvSpPr>
          <p:spPr>
            <a:xfrm rot="18086439">
              <a:off x="686234" y="2029754"/>
              <a:ext cx="18704" cy="52166"/>
            </a:xfrm>
            <a:custGeom>
              <a:avLst/>
              <a:gdLst/>
              <a:ahLst/>
              <a:cxnLst>
                <a:cxn ang="0">
                  <a:pos x="wd2" y="hd2"/>
                </a:cxn>
                <a:cxn ang="5400000">
                  <a:pos x="wd2" y="hd2"/>
                </a:cxn>
                <a:cxn ang="10800000">
                  <a:pos x="wd2" y="hd2"/>
                </a:cxn>
                <a:cxn ang="16200000">
                  <a:pos x="wd2" y="hd2"/>
                </a:cxn>
              </a:cxnLst>
              <a:rect l="0" t="0" r="r" b="b"/>
              <a:pathLst>
                <a:path w="21600" h="21600" extrusionOk="0">
                  <a:moveTo>
                    <a:pt x="19283" y="0"/>
                  </a:moveTo>
                  <a:cubicBezTo>
                    <a:pt x="9683" y="6884"/>
                    <a:pt x="4883" y="13797"/>
                    <a:pt x="0" y="20680"/>
                  </a:cubicBezTo>
                  <a:cubicBezTo>
                    <a:pt x="0" y="21600"/>
                    <a:pt x="2317" y="21600"/>
                    <a:pt x="2317" y="21600"/>
                  </a:cubicBezTo>
                  <a:cubicBezTo>
                    <a:pt x="7117" y="14687"/>
                    <a:pt x="14483" y="7803"/>
                    <a:pt x="21600" y="890"/>
                  </a:cubicBezTo>
                  <a:cubicBezTo>
                    <a:pt x="21600" y="0"/>
                    <a:pt x="19283" y="0"/>
                    <a:pt x="1928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2" name="Google Shape;333;p17"/>
            <p:cNvSpPr/>
            <p:nvPr/>
          </p:nvSpPr>
          <p:spPr>
            <a:xfrm rot="18086439">
              <a:off x="684887" y="2025061"/>
              <a:ext cx="25009" cy="51664"/>
            </a:xfrm>
            <a:custGeom>
              <a:avLst/>
              <a:gdLst/>
              <a:ahLst/>
              <a:cxnLst>
                <a:cxn ang="0">
                  <a:pos x="wd2" y="hd2"/>
                </a:cxn>
                <a:cxn ang="5400000">
                  <a:pos x="wd2" y="hd2"/>
                </a:cxn>
                <a:cxn ang="10800000">
                  <a:pos x="wd2" y="hd2"/>
                </a:cxn>
                <a:cxn ang="16200000">
                  <a:pos x="wd2" y="hd2"/>
                </a:cxn>
              </a:cxnLst>
              <a:rect l="0" t="0" r="r" b="b"/>
              <a:pathLst>
                <a:path w="21600" h="21600" extrusionOk="0">
                  <a:moveTo>
                    <a:pt x="20238" y="0"/>
                  </a:moveTo>
                  <a:cubicBezTo>
                    <a:pt x="19991" y="0"/>
                    <a:pt x="19867" y="90"/>
                    <a:pt x="19867" y="330"/>
                  </a:cubicBezTo>
                  <a:cubicBezTo>
                    <a:pt x="12688" y="7280"/>
                    <a:pt x="7241" y="14260"/>
                    <a:pt x="0" y="20372"/>
                  </a:cubicBezTo>
                  <a:cubicBezTo>
                    <a:pt x="0" y="20971"/>
                    <a:pt x="928" y="21600"/>
                    <a:pt x="1485" y="21600"/>
                  </a:cubicBezTo>
                  <a:cubicBezTo>
                    <a:pt x="1733" y="21600"/>
                    <a:pt x="1919" y="21480"/>
                    <a:pt x="1919" y="21211"/>
                  </a:cubicBezTo>
                  <a:cubicBezTo>
                    <a:pt x="9098" y="14260"/>
                    <a:pt x="16277" y="8209"/>
                    <a:pt x="21600" y="1228"/>
                  </a:cubicBezTo>
                  <a:cubicBezTo>
                    <a:pt x="21600" y="599"/>
                    <a:pt x="20734" y="0"/>
                    <a:pt x="2023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3" name="Google Shape;334;p17"/>
            <p:cNvSpPr/>
            <p:nvPr/>
          </p:nvSpPr>
          <p:spPr>
            <a:xfrm rot="18086439">
              <a:off x="703213" y="2025780"/>
              <a:ext cx="17524" cy="47437"/>
            </a:xfrm>
            <a:custGeom>
              <a:avLst/>
              <a:gdLst/>
              <a:ahLst/>
              <a:cxnLst>
                <a:cxn ang="0">
                  <a:pos x="wd2" y="hd2"/>
                </a:cxn>
                <a:cxn ang="5400000">
                  <a:pos x="wd2" y="hd2"/>
                </a:cxn>
                <a:cxn ang="10800000">
                  <a:pos x="wd2" y="hd2"/>
                </a:cxn>
                <a:cxn ang="16200000">
                  <a:pos x="wd2" y="hd2"/>
                </a:cxn>
              </a:cxnLst>
              <a:rect l="0" t="0" r="r" b="b"/>
              <a:pathLst>
                <a:path w="21384" h="21600" extrusionOk="0">
                  <a:moveTo>
                    <a:pt x="20988" y="0"/>
                  </a:moveTo>
                  <a:cubicBezTo>
                    <a:pt x="20376" y="0"/>
                    <a:pt x="19064" y="228"/>
                    <a:pt x="17840" y="750"/>
                  </a:cubicBezTo>
                  <a:cubicBezTo>
                    <a:pt x="10144" y="6428"/>
                    <a:pt x="5072" y="13998"/>
                    <a:pt x="0" y="21600"/>
                  </a:cubicBezTo>
                  <a:cubicBezTo>
                    <a:pt x="7696" y="14911"/>
                    <a:pt x="17840" y="7341"/>
                    <a:pt x="20288" y="750"/>
                  </a:cubicBezTo>
                  <a:cubicBezTo>
                    <a:pt x="21600" y="228"/>
                    <a:pt x="21600" y="0"/>
                    <a:pt x="2098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4" name="Google Shape;335;p17"/>
            <p:cNvSpPr/>
            <p:nvPr/>
          </p:nvSpPr>
          <p:spPr>
            <a:xfrm rot="18086439">
              <a:off x="714553" y="2026371"/>
              <a:ext cx="24938" cy="55964"/>
            </a:xfrm>
            <a:custGeom>
              <a:avLst/>
              <a:gdLst/>
              <a:ahLst/>
              <a:cxnLst>
                <a:cxn ang="0">
                  <a:pos x="wd2" y="hd2"/>
                </a:cxn>
                <a:cxn ang="5400000">
                  <a:pos x="wd2" y="hd2"/>
                </a:cxn>
                <a:cxn ang="10800000">
                  <a:pos x="wd2" y="hd2"/>
                </a:cxn>
                <a:cxn ang="16200000">
                  <a:pos x="wd2" y="hd2"/>
                </a:cxn>
              </a:cxnLst>
              <a:rect l="0" t="0" r="r" b="b"/>
              <a:pathLst>
                <a:path w="21600" h="21600" extrusionOk="0">
                  <a:moveTo>
                    <a:pt x="19552" y="0"/>
                  </a:moveTo>
                  <a:cubicBezTo>
                    <a:pt x="19117" y="0"/>
                    <a:pt x="18559" y="111"/>
                    <a:pt x="18000" y="332"/>
                  </a:cubicBezTo>
                  <a:cubicBezTo>
                    <a:pt x="12662" y="6748"/>
                    <a:pt x="5462" y="14022"/>
                    <a:pt x="0" y="21213"/>
                  </a:cubicBezTo>
                  <a:cubicBezTo>
                    <a:pt x="0" y="21213"/>
                    <a:pt x="807" y="21600"/>
                    <a:pt x="1366" y="21600"/>
                  </a:cubicBezTo>
                  <a:cubicBezTo>
                    <a:pt x="1614" y="21600"/>
                    <a:pt x="1862" y="21489"/>
                    <a:pt x="1862" y="21213"/>
                  </a:cubicBezTo>
                  <a:cubicBezTo>
                    <a:pt x="9062" y="14796"/>
                    <a:pt x="16262" y="7578"/>
                    <a:pt x="21600" y="1162"/>
                  </a:cubicBezTo>
                  <a:cubicBezTo>
                    <a:pt x="21600" y="553"/>
                    <a:pt x="20731" y="0"/>
                    <a:pt x="1955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5" name="Google Shape;336;p17"/>
            <p:cNvSpPr/>
            <p:nvPr/>
          </p:nvSpPr>
          <p:spPr>
            <a:xfrm rot="18086439">
              <a:off x="726516" y="2025424"/>
              <a:ext cx="27015" cy="56538"/>
            </a:xfrm>
            <a:custGeom>
              <a:avLst/>
              <a:gdLst/>
              <a:ahLst/>
              <a:cxnLst>
                <a:cxn ang="0">
                  <a:pos x="wd2" y="hd2"/>
                </a:cxn>
                <a:cxn ang="5400000">
                  <a:pos x="wd2" y="hd2"/>
                </a:cxn>
                <a:cxn ang="10800000">
                  <a:pos x="wd2" y="hd2"/>
                </a:cxn>
                <a:cxn ang="16200000">
                  <a:pos x="wd2" y="hd2"/>
                </a:cxn>
              </a:cxnLst>
              <a:rect l="0" t="0" r="r" b="b"/>
              <a:pathLst>
                <a:path w="21600" h="21600" extrusionOk="0">
                  <a:moveTo>
                    <a:pt x="20282" y="0"/>
                  </a:moveTo>
                  <a:cubicBezTo>
                    <a:pt x="20110" y="0"/>
                    <a:pt x="19996" y="82"/>
                    <a:pt x="19996" y="329"/>
                  </a:cubicBezTo>
                  <a:cubicBezTo>
                    <a:pt x="11573" y="6707"/>
                    <a:pt x="4927" y="13825"/>
                    <a:pt x="0" y="21025"/>
                  </a:cubicBezTo>
                  <a:cubicBezTo>
                    <a:pt x="0" y="21408"/>
                    <a:pt x="401" y="21600"/>
                    <a:pt x="802" y="21600"/>
                  </a:cubicBezTo>
                  <a:cubicBezTo>
                    <a:pt x="1203" y="21600"/>
                    <a:pt x="1604" y="21408"/>
                    <a:pt x="1604" y="21025"/>
                  </a:cubicBezTo>
                  <a:cubicBezTo>
                    <a:pt x="8250" y="14646"/>
                    <a:pt x="14897" y="7446"/>
                    <a:pt x="21600" y="1095"/>
                  </a:cubicBezTo>
                  <a:cubicBezTo>
                    <a:pt x="21600" y="548"/>
                    <a:pt x="20798" y="0"/>
                    <a:pt x="2028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6" name="Google Shape;337;p17"/>
            <p:cNvSpPr/>
            <p:nvPr/>
          </p:nvSpPr>
          <p:spPr>
            <a:xfrm rot="18086439">
              <a:off x="736782" y="2026510"/>
              <a:ext cx="25009" cy="53600"/>
            </a:xfrm>
            <a:custGeom>
              <a:avLst/>
              <a:gdLst/>
              <a:ahLst/>
              <a:cxnLst>
                <a:cxn ang="0">
                  <a:pos x="wd2" y="hd2"/>
                </a:cxn>
                <a:cxn ang="5400000">
                  <a:pos x="wd2" y="hd2"/>
                </a:cxn>
                <a:cxn ang="10800000">
                  <a:pos x="wd2" y="hd2"/>
                </a:cxn>
                <a:cxn ang="16200000">
                  <a:pos x="wd2" y="hd2"/>
                </a:cxn>
              </a:cxnLst>
              <a:rect l="0" t="0" r="r" b="b"/>
              <a:pathLst>
                <a:path w="21600" h="21600" extrusionOk="0">
                  <a:moveTo>
                    <a:pt x="19867" y="0"/>
                  </a:moveTo>
                  <a:cubicBezTo>
                    <a:pt x="12688" y="6728"/>
                    <a:pt x="5446" y="14236"/>
                    <a:pt x="0" y="20965"/>
                  </a:cubicBezTo>
                  <a:cubicBezTo>
                    <a:pt x="0" y="21398"/>
                    <a:pt x="495" y="21600"/>
                    <a:pt x="928" y="21600"/>
                  </a:cubicBezTo>
                  <a:cubicBezTo>
                    <a:pt x="1423" y="21600"/>
                    <a:pt x="1857" y="21398"/>
                    <a:pt x="1857" y="20965"/>
                  </a:cubicBezTo>
                  <a:cubicBezTo>
                    <a:pt x="9036" y="14236"/>
                    <a:pt x="14359" y="7537"/>
                    <a:pt x="21600" y="809"/>
                  </a:cubicBezTo>
                  <a:cubicBezTo>
                    <a:pt x="21600" y="0"/>
                    <a:pt x="19867" y="0"/>
                    <a:pt x="1986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7" name="Google Shape;338;p17"/>
            <p:cNvSpPr/>
            <p:nvPr/>
          </p:nvSpPr>
          <p:spPr>
            <a:xfrm rot="18086439">
              <a:off x="754728" y="2035124"/>
              <a:ext cx="25626" cy="48226"/>
            </a:xfrm>
            <a:custGeom>
              <a:avLst/>
              <a:gdLst/>
              <a:ahLst/>
              <a:cxnLst>
                <a:cxn ang="0">
                  <a:pos x="wd2" y="hd2"/>
                </a:cxn>
                <a:cxn ang="5400000">
                  <a:pos x="wd2" y="hd2"/>
                </a:cxn>
                <a:cxn ang="10800000">
                  <a:pos x="wd2" y="hd2"/>
                </a:cxn>
                <a:cxn ang="16200000">
                  <a:pos x="wd2" y="hd2"/>
                </a:cxn>
              </a:cxnLst>
              <a:rect l="0" t="0" r="r" b="b"/>
              <a:pathLst>
                <a:path w="21220" h="21600" extrusionOk="0">
                  <a:moveTo>
                    <a:pt x="20532" y="0"/>
                  </a:moveTo>
                  <a:cubicBezTo>
                    <a:pt x="19879" y="0"/>
                    <a:pt x="19048" y="225"/>
                    <a:pt x="19048" y="674"/>
                  </a:cubicBezTo>
                  <a:cubicBezTo>
                    <a:pt x="12165" y="7221"/>
                    <a:pt x="5222" y="13737"/>
                    <a:pt x="0" y="21183"/>
                  </a:cubicBezTo>
                  <a:cubicBezTo>
                    <a:pt x="0" y="21183"/>
                    <a:pt x="831" y="21600"/>
                    <a:pt x="1305" y="21600"/>
                  </a:cubicBezTo>
                  <a:cubicBezTo>
                    <a:pt x="1602" y="21600"/>
                    <a:pt x="1780" y="21504"/>
                    <a:pt x="1780" y="21183"/>
                  </a:cubicBezTo>
                  <a:cubicBezTo>
                    <a:pt x="8723" y="14700"/>
                    <a:pt x="13826" y="8120"/>
                    <a:pt x="20710" y="674"/>
                  </a:cubicBezTo>
                  <a:cubicBezTo>
                    <a:pt x="21600" y="225"/>
                    <a:pt x="21185" y="0"/>
                    <a:pt x="2053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8" name="Google Shape;339;p17"/>
            <p:cNvSpPr/>
            <p:nvPr/>
          </p:nvSpPr>
          <p:spPr>
            <a:xfrm rot="18086439">
              <a:off x="769350" y="2030687"/>
              <a:ext cx="23003" cy="56968"/>
            </a:xfrm>
            <a:custGeom>
              <a:avLst/>
              <a:gdLst/>
              <a:ahLst/>
              <a:cxnLst>
                <a:cxn ang="0">
                  <a:pos x="wd2" y="hd2"/>
                </a:cxn>
                <a:cxn ang="5400000">
                  <a:pos x="wd2" y="hd2"/>
                </a:cxn>
                <a:cxn ang="10800000">
                  <a:pos x="wd2" y="hd2"/>
                </a:cxn>
                <a:cxn ang="16200000">
                  <a:pos x="wd2" y="hd2"/>
                </a:cxn>
              </a:cxnLst>
              <a:rect l="0" t="0" r="r" b="b"/>
              <a:pathLst>
                <a:path w="21600" h="21600" extrusionOk="0">
                  <a:moveTo>
                    <a:pt x="19985" y="0"/>
                  </a:moveTo>
                  <a:cubicBezTo>
                    <a:pt x="19716" y="0"/>
                    <a:pt x="19581" y="82"/>
                    <a:pt x="19581" y="326"/>
                  </a:cubicBezTo>
                  <a:cubicBezTo>
                    <a:pt x="11776" y="7390"/>
                    <a:pt x="5989" y="14536"/>
                    <a:pt x="0" y="21600"/>
                  </a:cubicBezTo>
                  <a:lnTo>
                    <a:pt x="2086" y="21600"/>
                  </a:lnTo>
                  <a:cubicBezTo>
                    <a:pt x="7873" y="14536"/>
                    <a:pt x="15679" y="7390"/>
                    <a:pt x="21600" y="1087"/>
                  </a:cubicBezTo>
                  <a:cubicBezTo>
                    <a:pt x="21600" y="543"/>
                    <a:pt x="20591" y="0"/>
                    <a:pt x="1998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49" name="Google Shape;340;p17"/>
            <p:cNvSpPr/>
            <p:nvPr/>
          </p:nvSpPr>
          <p:spPr>
            <a:xfrm rot="18086439">
              <a:off x="781516" y="2028470"/>
              <a:ext cx="26944" cy="59118"/>
            </a:xfrm>
            <a:custGeom>
              <a:avLst/>
              <a:gdLst/>
              <a:ahLst/>
              <a:cxnLst>
                <a:cxn ang="0">
                  <a:pos x="wd2" y="hd2"/>
                </a:cxn>
                <a:cxn ang="5400000">
                  <a:pos x="wd2" y="hd2"/>
                </a:cxn>
                <a:cxn ang="10800000">
                  <a:pos x="wd2" y="hd2"/>
                </a:cxn>
                <a:cxn ang="16200000">
                  <a:pos x="wd2" y="hd2"/>
                </a:cxn>
              </a:cxnLst>
              <a:rect l="0" t="0" r="r" b="b"/>
              <a:pathLst>
                <a:path w="21600" h="21600" extrusionOk="0">
                  <a:moveTo>
                    <a:pt x="19704" y="0"/>
                  </a:moveTo>
                  <a:cubicBezTo>
                    <a:pt x="19245" y="0"/>
                    <a:pt x="18785" y="79"/>
                    <a:pt x="18268" y="288"/>
                  </a:cubicBezTo>
                  <a:cubicBezTo>
                    <a:pt x="14936" y="3325"/>
                    <a:pt x="11604" y="6388"/>
                    <a:pt x="9996" y="9425"/>
                  </a:cubicBezTo>
                  <a:cubicBezTo>
                    <a:pt x="6664" y="13248"/>
                    <a:pt x="4940" y="17830"/>
                    <a:pt x="0" y="21600"/>
                  </a:cubicBezTo>
                  <a:lnTo>
                    <a:pt x="1609" y="21600"/>
                  </a:lnTo>
                  <a:cubicBezTo>
                    <a:pt x="4940" y="19348"/>
                    <a:pt x="6664" y="15500"/>
                    <a:pt x="8272" y="13248"/>
                  </a:cubicBezTo>
                  <a:cubicBezTo>
                    <a:pt x="13328" y="8692"/>
                    <a:pt x="16660" y="4870"/>
                    <a:pt x="21600" y="1073"/>
                  </a:cubicBezTo>
                  <a:cubicBezTo>
                    <a:pt x="21600" y="524"/>
                    <a:pt x="20796" y="0"/>
                    <a:pt x="1970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0" name="Google Shape;341;p17"/>
            <p:cNvSpPr/>
            <p:nvPr/>
          </p:nvSpPr>
          <p:spPr>
            <a:xfrm rot="18086439">
              <a:off x="798735" y="2035114"/>
              <a:ext cx="22788" cy="49729"/>
            </a:xfrm>
            <a:custGeom>
              <a:avLst/>
              <a:gdLst/>
              <a:ahLst/>
              <a:cxnLst>
                <a:cxn ang="0">
                  <a:pos x="wd2" y="hd2"/>
                </a:cxn>
                <a:cxn ang="5400000">
                  <a:pos x="wd2" y="hd2"/>
                </a:cxn>
                <a:cxn ang="10800000">
                  <a:pos x="wd2" y="hd2"/>
                </a:cxn>
                <a:cxn ang="16200000">
                  <a:pos x="wd2" y="hd2"/>
                </a:cxn>
              </a:cxnLst>
              <a:rect l="0" t="0" r="r" b="b"/>
              <a:pathLst>
                <a:path w="21600" h="21600" extrusionOk="0">
                  <a:moveTo>
                    <a:pt x="20242" y="0"/>
                  </a:moveTo>
                  <a:cubicBezTo>
                    <a:pt x="19970" y="0"/>
                    <a:pt x="19698" y="124"/>
                    <a:pt x="19698" y="436"/>
                  </a:cubicBezTo>
                  <a:cubicBezTo>
                    <a:pt x="9781" y="5851"/>
                    <a:pt x="1902" y="13975"/>
                    <a:pt x="0" y="21195"/>
                  </a:cubicBezTo>
                  <a:cubicBezTo>
                    <a:pt x="0" y="21195"/>
                    <a:pt x="815" y="21600"/>
                    <a:pt x="1970" y="21600"/>
                  </a:cubicBezTo>
                  <a:cubicBezTo>
                    <a:pt x="2581" y="21600"/>
                    <a:pt x="3260" y="21507"/>
                    <a:pt x="3940" y="21195"/>
                  </a:cubicBezTo>
                  <a:cubicBezTo>
                    <a:pt x="5842" y="17585"/>
                    <a:pt x="7879" y="13975"/>
                    <a:pt x="11819" y="10333"/>
                  </a:cubicBezTo>
                  <a:cubicBezTo>
                    <a:pt x="13721" y="6723"/>
                    <a:pt x="17660" y="4046"/>
                    <a:pt x="21600" y="436"/>
                  </a:cubicBezTo>
                  <a:cubicBezTo>
                    <a:pt x="21600" y="436"/>
                    <a:pt x="20785" y="0"/>
                    <a:pt x="2024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1" name="Google Shape;342;p17"/>
            <p:cNvSpPr/>
            <p:nvPr/>
          </p:nvSpPr>
          <p:spPr>
            <a:xfrm rot="18086439">
              <a:off x="815036" y="2034744"/>
              <a:ext cx="22861" cy="50877"/>
            </a:xfrm>
            <a:custGeom>
              <a:avLst/>
              <a:gdLst/>
              <a:ahLst/>
              <a:cxnLst>
                <a:cxn ang="0">
                  <a:pos x="wd2" y="hd2"/>
                </a:cxn>
                <a:cxn ang="5400000">
                  <a:pos x="wd2" y="hd2"/>
                </a:cxn>
                <a:cxn ang="10800000">
                  <a:pos x="wd2" y="hd2"/>
                </a:cxn>
                <a:cxn ang="16200000">
                  <a:pos x="wd2" y="hd2"/>
                </a:cxn>
              </a:cxnLst>
              <a:rect l="0" t="0" r="r" b="b"/>
              <a:pathLst>
                <a:path w="21600" h="21600" extrusionOk="0">
                  <a:moveTo>
                    <a:pt x="17605" y="0"/>
                  </a:moveTo>
                  <a:lnTo>
                    <a:pt x="0" y="21235"/>
                  </a:lnTo>
                  <a:cubicBezTo>
                    <a:pt x="0" y="21235"/>
                    <a:pt x="813" y="21600"/>
                    <a:pt x="1422" y="21600"/>
                  </a:cubicBezTo>
                  <a:cubicBezTo>
                    <a:pt x="1693" y="21600"/>
                    <a:pt x="1896" y="21509"/>
                    <a:pt x="1896" y="21235"/>
                  </a:cubicBezTo>
                  <a:cubicBezTo>
                    <a:pt x="9750" y="14998"/>
                    <a:pt x="15777" y="7940"/>
                    <a:pt x="21600" y="852"/>
                  </a:cubicBezTo>
                  <a:cubicBezTo>
                    <a:pt x="21600" y="0"/>
                    <a:pt x="19704" y="0"/>
                    <a:pt x="1760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2" name="Google Shape;343;p17"/>
            <p:cNvSpPr/>
            <p:nvPr/>
          </p:nvSpPr>
          <p:spPr>
            <a:xfrm rot="18086439">
              <a:off x="832699" y="2032718"/>
              <a:ext cx="23758" cy="56537"/>
            </a:xfrm>
            <a:custGeom>
              <a:avLst/>
              <a:gdLst/>
              <a:ahLst/>
              <a:cxnLst>
                <a:cxn ang="0">
                  <a:pos x="wd2" y="hd2"/>
                </a:cxn>
                <a:cxn ang="5400000">
                  <a:pos x="wd2" y="hd2"/>
                </a:cxn>
                <a:cxn ang="10800000">
                  <a:pos x="wd2" y="hd2"/>
                </a:cxn>
                <a:cxn ang="16200000">
                  <a:pos x="wd2" y="hd2"/>
                </a:cxn>
              </a:cxnLst>
              <a:rect l="0" t="0" r="r" b="b"/>
              <a:pathLst>
                <a:path w="21440" h="21600" extrusionOk="0">
                  <a:moveTo>
                    <a:pt x="21147" y="0"/>
                  </a:moveTo>
                  <a:cubicBezTo>
                    <a:pt x="20630" y="0"/>
                    <a:pt x="19725" y="192"/>
                    <a:pt x="18819" y="548"/>
                  </a:cubicBezTo>
                  <a:cubicBezTo>
                    <a:pt x="11317" y="6926"/>
                    <a:pt x="5562" y="14126"/>
                    <a:pt x="0" y="21244"/>
                  </a:cubicBezTo>
                  <a:cubicBezTo>
                    <a:pt x="0" y="21244"/>
                    <a:pt x="841" y="21600"/>
                    <a:pt x="1358" y="21600"/>
                  </a:cubicBezTo>
                  <a:cubicBezTo>
                    <a:pt x="1617" y="21600"/>
                    <a:pt x="1811" y="21518"/>
                    <a:pt x="1811" y="21244"/>
                  </a:cubicBezTo>
                  <a:cubicBezTo>
                    <a:pt x="7566" y="14126"/>
                    <a:pt x="15068" y="7748"/>
                    <a:pt x="20630" y="548"/>
                  </a:cubicBezTo>
                  <a:cubicBezTo>
                    <a:pt x="21600" y="192"/>
                    <a:pt x="21600" y="0"/>
                    <a:pt x="2114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3" name="Google Shape;344;p17"/>
            <p:cNvSpPr/>
            <p:nvPr/>
          </p:nvSpPr>
          <p:spPr>
            <a:xfrm rot="18086439">
              <a:off x="843142" y="2029512"/>
              <a:ext cx="22789" cy="56609"/>
            </a:xfrm>
            <a:custGeom>
              <a:avLst/>
              <a:gdLst/>
              <a:ahLst/>
              <a:cxnLst>
                <a:cxn ang="0">
                  <a:pos x="wd2" y="hd2"/>
                </a:cxn>
                <a:cxn ang="5400000">
                  <a:pos x="wd2" y="hd2"/>
                </a:cxn>
                <a:cxn ang="10800000">
                  <a:pos x="wd2" y="hd2"/>
                </a:cxn>
                <a:cxn ang="16200000">
                  <a:pos x="wd2" y="hd2"/>
                </a:cxn>
              </a:cxnLst>
              <a:rect l="0" t="0" r="r" b="b"/>
              <a:pathLst>
                <a:path w="21600" h="21600" extrusionOk="0">
                  <a:moveTo>
                    <a:pt x="19562" y="0"/>
                  </a:moveTo>
                  <a:cubicBezTo>
                    <a:pt x="19019" y="0"/>
                    <a:pt x="18340" y="109"/>
                    <a:pt x="17660" y="383"/>
                  </a:cubicBezTo>
                  <a:cubicBezTo>
                    <a:pt x="11819" y="7492"/>
                    <a:pt x="5842" y="13862"/>
                    <a:pt x="0" y="21026"/>
                  </a:cubicBezTo>
                  <a:cubicBezTo>
                    <a:pt x="0" y="21409"/>
                    <a:pt x="408" y="21600"/>
                    <a:pt x="883" y="21600"/>
                  </a:cubicBezTo>
                  <a:cubicBezTo>
                    <a:pt x="1358" y="21600"/>
                    <a:pt x="1834" y="21409"/>
                    <a:pt x="1834" y="21026"/>
                  </a:cubicBezTo>
                  <a:cubicBezTo>
                    <a:pt x="6725" y="15886"/>
                    <a:pt x="12838" y="10171"/>
                    <a:pt x="18068" y="4812"/>
                  </a:cubicBezTo>
                  <a:cubicBezTo>
                    <a:pt x="18543" y="4703"/>
                    <a:pt x="19155" y="4539"/>
                    <a:pt x="19698" y="4320"/>
                  </a:cubicBezTo>
                  <a:cubicBezTo>
                    <a:pt x="21260" y="3691"/>
                    <a:pt x="21532" y="2461"/>
                    <a:pt x="21600" y="1148"/>
                  </a:cubicBezTo>
                  <a:cubicBezTo>
                    <a:pt x="21600" y="1148"/>
                    <a:pt x="21600" y="1148"/>
                    <a:pt x="21600" y="1148"/>
                  </a:cubicBezTo>
                  <a:cubicBezTo>
                    <a:pt x="21600" y="1148"/>
                    <a:pt x="21600" y="1148"/>
                    <a:pt x="21600" y="1148"/>
                  </a:cubicBezTo>
                  <a:cubicBezTo>
                    <a:pt x="21600" y="875"/>
                    <a:pt x="21600" y="629"/>
                    <a:pt x="21600" y="383"/>
                  </a:cubicBezTo>
                  <a:cubicBezTo>
                    <a:pt x="21600" y="383"/>
                    <a:pt x="20785" y="0"/>
                    <a:pt x="1956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4" name="Google Shape;345;p17"/>
            <p:cNvSpPr/>
            <p:nvPr/>
          </p:nvSpPr>
          <p:spPr>
            <a:xfrm rot="18086439">
              <a:off x="860905" y="2031754"/>
              <a:ext cx="21342" cy="55175"/>
            </a:xfrm>
            <a:custGeom>
              <a:avLst/>
              <a:gdLst/>
              <a:ahLst/>
              <a:cxnLst>
                <a:cxn ang="0">
                  <a:pos x="wd2" y="hd2"/>
                </a:cxn>
                <a:cxn ang="5400000">
                  <a:pos x="wd2" y="hd2"/>
                </a:cxn>
                <a:cxn ang="10800000">
                  <a:pos x="wd2" y="hd2"/>
                </a:cxn>
                <a:cxn ang="16200000">
                  <a:pos x="wd2" y="hd2"/>
                </a:cxn>
              </a:cxnLst>
              <a:rect l="0" t="0" r="r" b="b"/>
              <a:pathLst>
                <a:path w="21160" h="21600" extrusionOk="0">
                  <a:moveTo>
                    <a:pt x="20321" y="0"/>
                  </a:moveTo>
                  <a:cubicBezTo>
                    <a:pt x="19539" y="0"/>
                    <a:pt x="18474" y="196"/>
                    <a:pt x="18474" y="617"/>
                  </a:cubicBezTo>
                  <a:cubicBezTo>
                    <a:pt x="8242" y="6284"/>
                    <a:pt x="4121" y="14447"/>
                    <a:pt x="0" y="20955"/>
                  </a:cubicBezTo>
                  <a:cubicBezTo>
                    <a:pt x="0" y="21404"/>
                    <a:pt x="497" y="21600"/>
                    <a:pt x="995" y="21600"/>
                  </a:cubicBezTo>
                  <a:cubicBezTo>
                    <a:pt x="1492" y="21600"/>
                    <a:pt x="1989" y="21404"/>
                    <a:pt x="1989" y="20955"/>
                  </a:cubicBezTo>
                  <a:cubicBezTo>
                    <a:pt x="4121" y="17701"/>
                    <a:pt x="8242" y="14447"/>
                    <a:pt x="10232" y="10407"/>
                  </a:cubicBezTo>
                  <a:cubicBezTo>
                    <a:pt x="14353" y="7153"/>
                    <a:pt x="18474" y="3871"/>
                    <a:pt x="20605" y="617"/>
                  </a:cubicBezTo>
                  <a:cubicBezTo>
                    <a:pt x="21600" y="196"/>
                    <a:pt x="21103" y="0"/>
                    <a:pt x="2032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5" name="Google Shape;346;p17"/>
            <p:cNvSpPr/>
            <p:nvPr/>
          </p:nvSpPr>
          <p:spPr>
            <a:xfrm rot="18086439">
              <a:off x="875161" y="2031960"/>
              <a:ext cx="19618" cy="53672"/>
            </a:xfrm>
            <a:custGeom>
              <a:avLst/>
              <a:gdLst/>
              <a:ahLst/>
              <a:cxnLst>
                <a:cxn ang="0">
                  <a:pos x="wd2" y="hd2"/>
                </a:cxn>
                <a:cxn ang="5400000">
                  <a:pos x="wd2" y="hd2"/>
                </a:cxn>
                <a:cxn ang="10800000">
                  <a:pos x="wd2" y="hd2"/>
                </a:cxn>
                <a:cxn ang="16200000">
                  <a:pos x="wd2" y="hd2"/>
                </a:cxn>
              </a:cxnLst>
              <a:rect l="0" t="0" r="r" b="b"/>
              <a:pathLst>
                <a:path w="20322" h="21600" extrusionOk="0">
                  <a:moveTo>
                    <a:pt x="17221" y="0"/>
                  </a:moveTo>
                  <a:cubicBezTo>
                    <a:pt x="12915" y="0"/>
                    <a:pt x="8610" y="5912"/>
                    <a:pt x="8610" y="7585"/>
                  </a:cubicBezTo>
                  <a:cubicBezTo>
                    <a:pt x="4305" y="11737"/>
                    <a:pt x="0" y="16755"/>
                    <a:pt x="0" y="20994"/>
                  </a:cubicBezTo>
                  <a:cubicBezTo>
                    <a:pt x="0" y="21398"/>
                    <a:pt x="520" y="21600"/>
                    <a:pt x="1039" y="21600"/>
                  </a:cubicBezTo>
                  <a:cubicBezTo>
                    <a:pt x="1559" y="21600"/>
                    <a:pt x="2078" y="21398"/>
                    <a:pt x="2078" y="20994"/>
                  </a:cubicBezTo>
                  <a:lnTo>
                    <a:pt x="8610" y="10930"/>
                  </a:lnTo>
                  <a:cubicBezTo>
                    <a:pt x="10689" y="9257"/>
                    <a:pt x="12915" y="7585"/>
                    <a:pt x="12915" y="5912"/>
                  </a:cubicBezTo>
                  <a:cubicBezTo>
                    <a:pt x="14994" y="5047"/>
                    <a:pt x="14994" y="4239"/>
                    <a:pt x="17221" y="3374"/>
                  </a:cubicBezTo>
                  <a:lnTo>
                    <a:pt x="17221" y="1673"/>
                  </a:lnTo>
                  <a:lnTo>
                    <a:pt x="19299" y="1673"/>
                  </a:lnTo>
                  <a:cubicBezTo>
                    <a:pt x="19299" y="894"/>
                    <a:pt x="21600" y="894"/>
                    <a:pt x="1929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6" name="Google Shape;347;p17"/>
            <p:cNvSpPr/>
            <p:nvPr/>
          </p:nvSpPr>
          <p:spPr>
            <a:xfrm rot="18086439">
              <a:off x="887454" y="2026092"/>
              <a:ext cx="20854" cy="60263"/>
            </a:xfrm>
            <a:custGeom>
              <a:avLst/>
              <a:gdLst/>
              <a:ahLst/>
              <a:cxnLst>
                <a:cxn ang="0">
                  <a:pos x="wd2" y="hd2"/>
                </a:cxn>
                <a:cxn ang="5400000">
                  <a:pos x="wd2" y="hd2"/>
                </a:cxn>
                <a:cxn ang="10800000">
                  <a:pos x="wd2" y="hd2"/>
                </a:cxn>
                <a:cxn ang="16200000">
                  <a:pos x="wd2" y="hd2"/>
                </a:cxn>
              </a:cxnLst>
              <a:rect l="0" t="0" r="r" b="b"/>
              <a:pathLst>
                <a:path w="21600" h="21600" extrusionOk="0">
                  <a:moveTo>
                    <a:pt x="19373" y="0"/>
                  </a:moveTo>
                  <a:cubicBezTo>
                    <a:pt x="10689" y="6678"/>
                    <a:pt x="4305" y="14152"/>
                    <a:pt x="0" y="21600"/>
                  </a:cubicBezTo>
                  <a:cubicBezTo>
                    <a:pt x="8610" y="14922"/>
                    <a:pt x="14994" y="7448"/>
                    <a:pt x="21600" y="719"/>
                  </a:cubicBezTo>
                  <a:cubicBezTo>
                    <a:pt x="21600" y="0"/>
                    <a:pt x="19373" y="0"/>
                    <a:pt x="1937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7" name="Google Shape;348;p17"/>
            <p:cNvSpPr/>
            <p:nvPr/>
          </p:nvSpPr>
          <p:spPr>
            <a:xfrm rot="18086439">
              <a:off x="900795" y="2020948"/>
              <a:ext cx="19404" cy="63489"/>
            </a:xfrm>
            <a:custGeom>
              <a:avLst/>
              <a:gdLst/>
              <a:ahLst/>
              <a:cxnLst>
                <a:cxn ang="0">
                  <a:pos x="wd2" y="hd2"/>
                </a:cxn>
                <a:cxn ang="5400000">
                  <a:pos x="wd2" y="hd2"/>
                </a:cxn>
                <a:cxn ang="10800000">
                  <a:pos x="wd2" y="hd2"/>
                </a:cxn>
                <a:cxn ang="16200000">
                  <a:pos x="wd2" y="hd2"/>
                </a:cxn>
              </a:cxnLst>
              <a:rect l="0" t="0" r="r" b="b"/>
              <a:pathLst>
                <a:path w="20739" h="21600" extrusionOk="0">
                  <a:moveTo>
                    <a:pt x="18919" y="0"/>
                  </a:moveTo>
                  <a:cubicBezTo>
                    <a:pt x="18306" y="0"/>
                    <a:pt x="17847" y="98"/>
                    <a:pt x="17847" y="341"/>
                  </a:cubicBezTo>
                  <a:cubicBezTo>
                    <a:pt x="15702" y="3852"/>
                    <a:pt x="13404" y="7411"/>
                    <a:pt x="8962" y="10264"/>
                  </a:cubicBezTo>
                  <a:cubicBezTo>
                    <a:pt x="8962" y="12360"/>
                    <a:pt x="6817" y="13774"/>
                    <a:pt x="6817" y="15188"/>
                  </a:cubicBezTo>
                  <a:cubicBezTo>
                    <a:pt x="4443" y="16602"/>
                    <a:pt x="4443" y="20162"/>
                    <a:pt x="0" y="20844"/>
                  </a:cubicBezTo>
                  <a:lnTo>
                    <a:pt x="0" y="21600"/>
                  </a:lnTo>
                  <a:cubicBezTo>
                    <a:pt x="8962" y="20162"/>
                    <a:pt x="8962" y="15920"/>
                    <a:pt x="11260" y="13774"/>
                  </a:cubicBezTo>
                  <a:cubicBezTo>
                    <a:pt x="13404" y="9508"/>
                    <a:pt x="17847" y="5266"/>
                    <a:pt x="20145" y="341"/>
                  </a:cubicBezTo>
                  <a:cubicBezTo>
                    <a:pt x="21600" y="341"/>
                    <a:pt x="20068" y="0"/>
                    <a:pt x="1891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8" name="Google Shape;349;p17"/>
            <p:cNvSpPr/>
            <p:nvPr/>
          </p:nvSpPr>
          <p:spPr>
            <a:xfrm rot="18086439">
              <a:off x="916496" y="2012614"/>
              <a:ext cx="17275" cy="71155"/>
            </a:xfrm>
            <a:custGeom>
              <a:avLst/>
              <a:gdLst/>
              <a:ahLst/>
              <a:cxnLst>
                <a:cxn ang="0">
                  <a:pos x="wd2" y="hd2"/>
                </a:cxn>
                <a:cxn ang="5400000">
                  <a:pos x="wd2" y="hd2"/>
                </a:cxn>
                <a:cxn ang="10800000">
                  <a:pos x="wd2" y="hd2"/>
                </a:cxn>
                <a:cxn ang="16200000">
                  <a:pos x="wd2" y="hd2"/>
                </a:cxn>
              </a:cxnLst>
              <a:rect l="0" t="0" r="r" b="b"/>
              <a:pathLst>
                <a:path w="20499" h="21600" extrusionOk="0">
                  <a:moveTo>
                    <a:pt x="18283" y="0"/>
                  </a:moveTo>
                  <a:cubicBezTo>
                    <a:pt x="17773" y="0"/>
                    <a:pt x="17348" y="87"/>
                    <a:pt x="17348" y="261"/>
                  </a:cubicBezTo>
                  <a:cubicBezTo>
                    <a:pt x="4932" y="6569"/>
                    <a:pt x="0" y="14161"/>
                    <a:pt x="0" y="21143"/>
                  </a:cubicBezTo>
                  <a:cubicBezTo>
                    <a:pt x="0" y="21448"/>
                    <a:pt x="595" y="21600"/>
                    <a:pt x="1276" y="21600"/>
                  </a:cubicBezTo>
                  <a:cubicBezTo>
                    <a:pt x="1871" y="21600"/>
                    <a:pt x="2551" y="21448"/>
                    <a:pt x="2551" y="21143"/>
                  </a:cubicBezTo>
                  <a:cubicBezTo>
                    <a:pt x="4932" y="14161"/>
                    <a:pt x="12416" y="7244"/>
                    <a:pt x="19729" y="914"/>
                  </a:cubicBezTo>
                  <a:cubicBezTo>
                    <a:pt x="21600" y="457"/>
                    <a:pt x="19644" y="0"/>
                    <a:pt x="1828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59" name="Google Shape;350;p17"/>
            <p:cNvSpPr/>
            <p:nvPr/>
          </p:nvSpPr>
          <p:spPr>
            <a:xfrm rot="18086439">
              <a:off x="931457" y="2022464"/>
              <a:ext cx="14477" cy="56537"/>
            </a:xfrm>
            <a:custGeom>
              <a:avLst/>
              <a:gdLst/>
              <a:ahLst/>
              <a:cxnLst>
                <a:cxn ang="0">
                  <a:pos x="wd2" y="hd2"/>
                </a:cxn>
                <a:cxn ang="5400000">
                  <a:pos x="wd2" y="hd2"/>
                </a:cxn>
                <a:cxn ang="10800000">
                  <a:pos x="wd2" y="hd2"/>
                </a:cxn>
                <a:cxn ang="16200000">
                  <a:pos x="wd2" y="hd2"/>
                </a:cxn>
              </a:cxnLst>
              <a:rect l="0" t="0" r="r" b="b"/>
              <a:pathLst>
                <a:path w="21600" h="21600" extrusionOk="0">
                  <a:moveTo>
                    <a:pt x="19675" y="0"/>
                  </a:moveTo>
                  <a:cubicBezTo>
                    <a:pt x="18606" y="0"/>
                    <a:pt x="17002" y="192"/>
                    <a:pt x="15398" y="548"/>
                  </a:cubicBezTo>
                  <a:cubicBezTo>
                    <a:pt x="9196" y="6926"/>
                    <a:pt x="2994" y="14126"/>
                    <a:pt x="0" y="21244"/>
                  </a:cubicBezTo>
                  <a:cubicBezTo>
                    <a:pt x="0" y="21244"/>
                    <a:pt x="1283" y="21600"/>
                    <a:pt x="2246" y="21600"/>
                  </a:cubicBezTo>
                  <a:cubicBezTo>
                    <a:pt x="2673" y="21600"/>
                    <a:pt x="2994" y="21518"/>
                    <a:pt x="2994" y="21244"/>
                  </a:cubicBezTo>
                  <a:cubicBezTo>
                    <a:pt x="9196" y="14126"/>
                    <a:pt x="12404" y="7748"/>
                    <a:pt x="21600" y="548"/>
                  </a:cubicBezTo>
                  <a:cubicBezTo>
                    <a:pt x="21600" y="192"/>
                    <a:pt x="20851" y="0"/>
                    <a:pt x="1967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0" name="Google Shape;351;p17"/>
            <p:cNvSpPr/>
            <p:nvPr/>
          </p:nvSpPr>
          <p:spPr>
            <a:xfrm rot="18086439">
              <a:off x="938839" y="2018079"/>
              <a:ext cx="16697" cy="53599"/>
            </a:xfrm>
            <a:custGeom>
              <a:avLst/>
              <a:gdLst/>
              <a:ahLst/>
              <a:cxnLst>
                <a:cxn ang="0">
                  <a:pos x="wd2" y="hd2"/>
                </a:cxn>
                <a:cxn ang="5400000">
                  <a:pos x="wd2" y="hd2"/>
                </a:cxn>
                <a:cxn ang="10800000">
                  <a:pos x="wd2" y="hd2"/>
                </a:cxn>
                <a:cxn ang="16200000">
                  <a:pos x="wd2" y="hd2"/>
                </a:cxn>
              </a:cxnLst>
              <a:rect l="0" t="0" r="r" b="b"/>
              <a:pathLst>
                <a:path w="21600" h="21600" extrusionOk="0">
                  <a:moveTo>
                    <a:pt x="18726" y="0"/>
                  </a:moveTo>
                  <a:cubicBezTo>
                    <a:pt x="10754" y="1675"/>
                    <a:pt x="10754" y="5025"/>
                    <a:pt x="10754" y="7566"/>
                  </a:cubicBezTo>
                  <a:cubicBezTo>
                    <a:pt x="5377" y="11724"/>
                    <a:pt x="2596" y="16778"/>
                    <a:pt x="0" y="20994"/>
                  </a:cubicBezTo>
                  <a:cubicBezTo>
                    <a:pt x="0" y="21398"/>
                    <a:pt x="649" y="21600"/>
                    <a:pt x="1298" y="21600"/>
                  </a:cubicBezTo>
                  <a:cubicBezTo>
                    <a:pt x="1947" y="21600"/>
                    <a:pt x="2596" y="21398"/>
                    <a:pt x="2596" y="20994"/>
                  </a:cubicBezTo>
                  <a:cubicBezTo>
                    <a:pt x="5377" y="18452"/>
                    <a:pt x="7973" y="15103"/>
                    <a:pt x="10754" y="11724"/>
                  </a:cubicBezTo>
                  <a:cubicBezTo>
                    <a:pt x="10754" y="10049"/>
                    <a:pt x="13349" y="8374"/>
                    <a:pt x="13349" y="7566"/>
                  </a:cubicBezTo>
                  <a:cubicBezTo>
                    <a:pt x="13349" y="5891"/>
                    <a:pt x="16223" y="2541"/>
                    <a:pt x="21600" y="1675"/>
                  </a:cubicBezTo>
                  <a:cubicBezTo>
                    <a:pt x="21600" y="1675"/>
                    <a:pt x="21600" y="0"/>
                    <a:pt x="1872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1" name="Google Shape;352;p17"/>
            <p:cNvSpPr/>
            <p:nvPr/>
          </p:nvSpPr>
          <p:spPr>
            <a:xfrm rot="18086439">
              <a:off x="951940" y="2008425"/>
              <a:ext cx="15226" cy="65565"/>
            </a:xfrm>
            <a:custGeom>
              <a:avLst/>
              <a:gdLst/>
              <a:ahLst/>
              <a:cxnLst>
                <a:cxn ang="0">
                  <a:pos x="wd2" y="hd2"/>
                </a:cxn>
                <a:cxn ang="5400000">
                  <a:pos x="wd2" y="hd2"/>
                </a:cxn>
                <a:cxn ang="10800000">
                  <a:pos x="wd2" y="hd2"/>
                </a:cxn>
                <a:cxn ang="16200000">
                  <a:pos x="wd2" y="hd2"/>
                </a:cxn>
              </a:cxnLst>
              <a:rect l="0" t="0" r="r" b="b"/>
              <a:pathLst>
                <a:path w="20956" h="21600" extrusionOk="0">
                  <a:moveTo>
                    <a:pt x="19726" y="0"/>
                  </a:moveTo>
                  <a:cubicBezTo>
                    <a:pt x="18641" y="0"/>
                    <a:pt x="17260" y="165"/>
                    <a:pt x="17260" y="496"/>
                  </a:cubicBezTo>
                  <a:cubicBezTo>
                    <a:pt x="5721" y="6681"/>
                    <a:pt x="3058" y="14211"/>
                    <a:pt x="0" y="21057"/>
                  </a:cubicBezTo>
                  <a:cubicBezTo>
                    <a:pt x="0" y="21411"/>
                    <a:pt x="789" y="21600"/>
                    <a:pt x="1479" y="21600"/>
                  </a:cubicBezTo>
                  <a:cubicBezTo>
                    <a:pt x="2268" y="21600"/>
                    <a:pt x="3058" y="21411"/>
                    <a:pt x="3058" y="21057"/>
                  </a:cubicBezTo>
                  <a:cubicBezTo>
                    <a:pt x="5721" y="14211"/>
                    <a:pt x="11540" y="7342"/>
                    <a:pt x="20219" y="496"/>
                  </a:cubicBezTo>
                  <a:cubicBezTo>
                    <a:pt x="21600" y="165"/>
                    <a:pt x="20811" y="0"/>
                    <a:pt x="1972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2" name="Google Shape;353;p17"/>
            <p:cNvSpPr/>
            <p:nvPr/>
          </p:nvSpPr>
          <p:spPr>
            <a:xfrm rot="18086439">
              <a:off x="967478" y="2007159"/>
              <a:ext cx="19546" cy="62126"/>
            </a:xfrm>
            <a:custGeom>
              <a:avLst/>
              <a:gdLst/>
              <a:ahLst/>
              <a:cxnLst>
                <a:cxn ang="0">
                  <a:pos x="wd2" y="hd2"/>
                </a:cxn>
                <a:cxn ang="5400000">
                  <a:pos x="wd2" y="hd2"/>
                </a:cxn>
                <a:cxn ang="10800000">
                  <a:pos x="wd2" y="hd2"/>
                </a:cxn>
                <a:cxn ang="16200000">
                  <a:pos x="wd2" y="hd2"/>
                </a:cxn>
              </a:cxnLst>
              <a:rect l="0" t="0" r="r" b="b"/>
              <a:pathLst>
                <a:path w="21041" h="21600" extrusionOk="0">
                  <a:moveTo>
                    <a:pt x="17492" y="0"/>
                  </a:moveTo>
                  <a:cubicBezTo>
                    <a:pt x="16952" y="0"/>
                    <a:pt x="16567" y="75"/>
                    <a:pt x="16567" y="299"/>
                  </a:cubicBezTo>
                  <a:cubicBezTo>
                    <a:pt x="9932" y="6801"/>
                    <a:pt x="3144" y="14026"/>
                    <a:pt x="984" y="21276"/>
                  </a:cubicBezTo>
                  <a:cubicBezTo>
                    <a:pt x="-559" y="21276"/>
                    <a:pt x="-96" y="21600"/>
                    <a:pt x="1061" y="21600"/>
                  </a:cubicBezTo>
                  <a:cubicBezTo>
                    <a:pt x="1678" y="21600"/>
                    <a:pt x="2372" y="21525"/>
                    <a:pt x="3144" y="21276"/>
                  </a:cubicBezTo>
                  <a:cubicBezTo>
                    <a:pt x="7618" y="14026"/>
                    <a:pt x="14407" y="7549"/>
                    <a:pt x="21041" y="997"/>
                  </a:cubicBezTo>
                  <a:cubicBezTo>
                    <a:pt x="21041" y="498"/>
                    <a:pt x="18804" y="0"/>
                    <a:pt x="1749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3" name="Google Shape;354;p17"/>
            <p:cNvSpPr/>
            <p:nvPr/>
          </p:nvSpPr>
          <p:spPr>
            <a:xfrm rot="18086439">
              <a:off x="984062" y="1992090"/>
              <a:ext cx="19266" cy="81330"/>
            </a:xfrm>
            <a:custGeom>
              <a:avLst/>
              <a:gdLst/>
              <a:ahLst/>
              <a:cxnLst>
                <a:cxn ang="0">
                  <a:pos x="wd2" y="hd2"/>
                </a:cxn>
                <a:cxn ang="5400000">
                  <a:pos x="wd2" y="hd2"/>
                </a:cxn>
                <a:cxn ang="10800000">
                  <a:pos x="wd2" y="hd2"/>
                </a:cxn>
                <a:cxn ang="16200000">
                  <a:pos x="wd2" y="hd2"/>
                </a:cxn>
              </a:cxnLst>
              <a:rect l="0" t="0" r="r" b="b"/>
              <a:pathLst>
                <a:path w="20888" h="21600" extrusionOk="0">
                  <a:moveTo>
                    <a:pt x="19580" y="0"/>
                  </a:moveTo>
                  <a:cubicBezTo>
                    <a:pt x="18803" y="0"/>
                    <a:pt x="18104" y="133"/>
                    <a:pt x="18104" y="343"/>
                  </a:cubicBezTo>
                  <a:cubicBezTo>
                    <a:pt x="18026" y="400"/>
                    <a:pt x="17948" y="438"/>
                    <a:pt x="17948" y="495"/>
                  </a:cubicBezTo>
                  <a:cubicBezTo>
                    <a:pt x="17249" y="400"/>
                    <a:pt x="16472" y="343"/>
                    <a:pt x="15695" y="343"/>
                  </a:cubicBezTo>
                  <a:cubicBezTo>
                    <a:pt x="16550" y="552"/>
                    <a:pt x="17094" y="742"/>
                    <a:pt x="17482" y="952"/>
                  </a:cubicBezTo>
                  <a:cubicBezTo>
                    <a:pt x="10800" y="7422"/>
                    <a:pt x="4351" y="14387"/>
                    <a:pt x="0" y="20820"/>
                  </a:cubicBezTo>
                  <a:cubicBezTo>
                    <a:pt x="0" y="21200"/>
                    <a:pt x="1088" y="21600"/>
                    <a:pt x="1709" y="21600"/>
                  </a:cubicBezTo>
                  <a:cubicBezTo>
                    <a:pt x="2020" y="21600"/>
                    <a:pt x="2176" y="21524"/>
                    <a:pt x="2176" y="21353"/>
                  </a:cubicBezTo>
                  <a:cubicBezTo>
                    <a:pt x="8547" y="14730"/>
                    <a:pt x="14685" y="8564"/>
                    <a:pt x="19191" y="2417"/>
                  </a:cubicBezTo>
                  <a:cubicBezTo>
                    <a:pt x="19735" y="2417"/>
                    <a:pt x="20201" y="2284"/>
                    <a:pt x="20201" y="2017"/>
                  </a:cubicBezTo>
                  <a:lnTo>
                    <a:pt x="20201" y="913"/>
                  </a:lnTo>
                  <a:cubicBezTo>
                    <a:pt x="21600" y="266"/>
                    <a:pt x="20590" y="0"/>
                    <a:pt x="1958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4" name="Google Shape;355;p17"/>
            <p:cNvSpPr/>
            <p:nvPr/>
          </p:nvSpPr>
          <p:spPr>
            <a:xfrm rot="18086439">
              <a:off x="986789" y="1965694"/>
              <a:ext cx="25627" cy="99959"/>
            </a:xfrm>
            <a:custGeom>
              <a:avLst/>
              <a:gdLst/>
              <a:ahLst/>
              <a:cxnLst>
                <a:cxn ang="0">
                  <a:pos x="wd2" y="hd2"/>
                </a:cxn>
                <a:cxn ang="5400000">
                  <a:pos x="wd2" y="hd2"/>
                </a:cxn>
                <a:cxn ang="10800000">
                  <a:pos x="wd2" y="hd2"/>
                </a:cxn>
                <a:cxn ang="16200000">
                  <a:pos x="wd2" y="hd2"/>
                </a:cxn>
              </a:cxnLst>
              <a:rect l="0" t="0" r="r" b="b"/>
              <a:pathLst>
                <a:path w="20935" h="21600" extrusionOk="0">
                  <a:moveTo>
                    <a:pt x="18790" y="0"/>
                  </a:moveTo>
                  <a:cubicBezTo>
                    <a:pt x="18790" y="0"/>
                    <a:pt x="15395" y="0"/>
                    <a:pt x="15395" y="434"/>
                  </a:cubicBezTo>
                  <a:cubicBezTo>
                    <a:pt x="12000" y="7634"/>
                    <a:pt x="6849" y="14400"/>
                    <a:pt x="0" y="21120"/>
                  </a:cubicBezTo>
                  <a:cubicBezTo>
                    <a:pt x="0" y="21600"/>
                    <a:pt x="1815" y="21600"/>
                    <a:pt x="3395" y="21600"/>
                  </a:cubicBezTo>
                  <a:cubicBezTo>
                    <a:pt x="9951" y="15112"/>
                    <a:pt x="14985" y="8222"/>
                    <a:pt x="18380" y="1316"/>
                  </a:cubicBezTo>
                  <a:cubicBezTo>
                    <a:pt x="18498" y="1332"/>
                    <a:pt x="18615" y="1332"/>
                    <a:pt x="18790" y="1332"/>
                  </a:cubicBezTo>
                  <a:cubicBezTo>
                    <a:pt x="18790" y="1486"/>
                    <a:pt x="19200" y="1533"/>
                    <a:pt x="19610" y="1533"/>
                  </a:cubicBezTo>
                  <a:cubicBezTo>
                    <a:pt x="20488" y="1533"/>
                    <a:pt x="21600" y="1332"/>
                    <a:pt x="20429" y="1332"/>
                  </a:cubicBezTo>
                  <a:cubicBezTo>
                    <a:pt x="20429" y="898"/>
                    <a:pt x="18790" y="434"/>
                    <a:pt x="1879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5" name="Google Shape;356;p17"/>
            <p:cNvSpPr/>
            <p:nvPr/>
          </p:nvSpPr>
          <p:spPr>
            <a:xfrm rot="18086439">
              <a:off x="994713" y="1943613"/>
              <a:ext cx="27707" cy="105048"/>
            </a:xfrm>
            <a:custGeom>
              <a:avLst/>
              <a:gdLst/>
              <a:ahLst/>
              <a:cxnLst>
                <a:cxn ang="0">
                  <a:pos x="wd2" y="hd2"/>
                </a:cxn>
                <a:cxn ang="5400000">
                  <a:pos x="wd2" y="hd2"/>
                </a:cxn>
                <a:cxn ang="10800000">
                  <a:pos x="wd2" y="hd2"/>
                </a:cxn>
                <a:cxn ang="16200000">
                  <a:pos x="wd2" y="hd2"/>
                </a:cxn>
              </a:cxnLst>
              <a:rect l="0" t="0" r="r" b="b"/>
              <a:pathLst>
                <a:path w="20519" h="21600" extrusionOk="0">
                  <a:moveTo>
                    <a:pt x="18078" y="0"/>
                  </a:moveTo>
                  <a:cubicBezTo>
                    <a:pt x="17706" y="0"/>
                    <a:pt x="17441" y="59"/>
                    <a:pt x="17441" y="192"/>
                  </a:cubicBezTo>
                  <a:cubicBezTo>
                    <a:pt x="9639" y="7043"/>
                    <a:pt x="3483" y="14292"/>
                    <a:pt x="405" y="21143"/>
                  </a:cubicBezTo>
                  <a:cubicBezTo>
                    <a:pt x="-1081" y="21600"/>
                    <a:pt x="1997" y="21600"/>
                    <a:pt x="1997" y="21600"/>
                  </a:cubicBezTo>
                  <a:cubicBezTo>
                    <a:pt x="8153" y="14292"/>
                    <a:pt x="14363" y="7455"/>
                    <a:pt x="20519" y="604"/>
                  </a:cubicBezTo>
                  <a:cubicBezTo>
                    <a:pt x="20519" y="309"/>
                    <a:pt x="18980" y="0"/>
                    <a:pt x="1807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6" name="Google Shape;357;p17"/>
            <p:cNvSpPr/>
            <p:nvPr/>
          </p:nvSpPr>
          <p:spPr>
            <a:xfrm rot="18086439">
              <a:off x="992927" y="1917448"/>
              <a:ext cx="33249" cy="106624"/>
            </a:xfrm>
            <a:custGeom>
              <a:avLst/>
              <a:gdLst/>
              <a:ahLst/>
              <a:cxnLst>
                <a:cxn ang="0">
                  <a:pos x="wd2" y="hd2"/>
                </a:cxn>
                <a:cxn ang="5400000">
                  <a:pos x="wd2" y="hd2"/>
                </a:cxn>
                <a:cxn ang="10800000">
                  <a:pos x="wd2" y="hd2"/>
                </a:cxn>
                <a:cxn ang="16200000">
                  <a:pos x="wd2" y="hd2"/>
                </a:cxn>
              </a:cxnLst>
              <a:rect l="0" t="0" r="r" b="b"/>
              <a:pathLst>
                <a:path w="21600" h="21600" extrusionOk="0">
                  <a:moveTo>
                    <a:pt x="20250" y="0"/>
                  </a:moveTo>
                  <a:cubicBezTo>
                    <a:pt x="19598" y="0"/>
                    <a:pt x="18900" y="102"/>
                    <a:pt x="18900" y="319"/>
                  </a:cubicBezTo>
                  <a:cubicBezTo>
                    <a:pt x="12103" y="7069"/>
                    <a:pt x="8100" y="14226"/>
                    <a:pt x="0" y="21411"/>
                  </a:cubicBezTo>
                  <a:cubicBezTo>
                    <a:pt x="0" y="21411"/>
                    <a:pt x="559" y="21600"/>
                    <a:pt x="931" y="21600"/>
                  </a:cubicBezTo>
                  <a:cubicBezTo>
                    <a:pt x="1117" y="21600"/>
                    <a:pt x="1257" y="21556"/>
                    <a:pt x="1257" y="21411"/>
                  </a:cubicBezTo>
                  <a:cubicBezTo>
                    <a:pt x="9403" y="14661"/>
                    <a:pt x="17503" y="7476"/>
                    <a:pt x="21600" y="319"/>
                  </a:cubicBezTo>
                  <a:cubicBezTo>
                    <a:pt x="21600" y="102"/>
                    <a:pt x="20948" y="0"/>
                    <a:pt x="2025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7" name="Google Shape;358;p17"/>
            <p:cNvSpPr/>
            <p:nvPr/>
          </p:nvSpPr>
          <p:spPr>
            <a:xfrm rot="18086439">
              <a:off x="995156" y="1886198"/>
              <a:ext cx="33321" cy="113359"/>
            </a:xfrm>
            <a:custGeom>
              <a:avLst/>
              <a:gdLst/>
              <a:ahLst/>
              <a:cxnLst>
                <a:cxn ang="0">
                  <a:pos x="wd2" y="hd2"/>
                </a:cxn>
                <a:cxn ang="5400000">
                  <a:pos x="wd2" y="hd2"/>
                </a:cxn>
                <a:cxn ang="10800000">
                  <a:pos x="wd2" y="hd2"/>
                </a:cxn>
                <a:cxn ang="16200000">
                  <a:pos x="wd2" y="hd2"/>
                </a:cxn>
              </a:cxnLst>
              <a:rect l="0" t="0" r="r" b="b"/>
              <a:pathLst>
                <a:path w="21600" h="21600" extrusionOk="0">
                  <a:moveTo>
                    <a:pt x="19463" y="0"/>
                  </a:moveTo>
                  <a:cubicBezTo>
                    <a:pt x="19138" y="0"/>
                    <a:pt x="18906" y="55"/>
                    <a:pt x="18906" y="177"/>
                  </a:cubicBezTo>
                  <a:cubicBezTo>
                    <a:pt x="14818" y="3727"/>
                    <a:pt x="12124" y="7318"/>
                    <a:pt x="9383" y="10868"/>
                  </a:cubicBezTo>
                  <a:cubicBezTo>
                    <a:pt x="8129" y="12875"/>
                    <a:pt x="6689" y="14459"/>
                    <a:pt x="3995" y="16425"/>
                  </a:cubicBezTo>
                  <a:cubicBezTo>
                    <a:pt x="3995" y="17627"/>
                    <a:pt x="2694" y="20398"/>
                    <a:pt x="0" y="21600"/>
                  </a:cubicBezTo>
                  <a:cubicBezTo>
                    <a:pt x="2694" y="21190"/>
                    <a:pt x="3995" y="19607"/>
                    <a:pt x="3995" y="18801"/>
                  </a:cubicBezTo>
                  <a:cubicBezTo>
                    <a:pt x="6689" y="16835"/>
                    <a:pt x="8129" y="14841"/>
                    <a:pt x="9383" y="12875"/>
                  </a:cubicBezTo>
                  <a:cubicBezTo>
                    <a:pt x="13517" y="8902"/>
                    <a:pt x="17512" y="4519"/>
                    <a:pt x="21600" y="560"/>
                  </a:cubicBezTo>
                  <a:cubicBezTo>
                    <a:pt x="21600" y="287"/>
                    <a:pt x="20253" y="0"/>
                    <a:pt x="1946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8" name="Google Shape;359;p17"/>
            <p:cNvSpPr/>
            <p:nvPr/>
          </p:nvSpPr>
          <p:spPr>
            <a:xfrm rot="18086439">
              <a:off x="994426" y="1867132"/>
              <a:ext cx="29094" cy="99386"/>
            </a:xfrm>
            <a:custGeom>
              <a:avLst/>
              <a:gdLst/>
              <a:ahLst/>
              <a:cxnLst>
                <a:cxn ang="0">
                  <a:pos x="wd2" y="hd2"/>
                </a:cxn>
                <a:cxn ang="5400000">
                  <a:pos x="wd2" y="hd2"/>
                </a:cxn>
                <a:cxn ang="10800000">
                  <a:pos x="wd2" y="hd2"/>
                </a:cxn>
                <a:cxn ang="16200000">
                  <a:pos x="wd2" y="hd2"/>
                </a:cxn>
              </a:cxnLst>
              <a:rect l="0" t="0" r="r" b="b"/>
              <a:pathLst>
                <a:path w="21600" h="21600" extrusionOk="0">
                  <a:moveTo>
                    <a:pt x="20696" y="0"/>
                  </a:moveTo>
                  <a:cubicBezTo>
                    <a:pt x="20110" y="0"/>
                    <a:pt x="19312" y="125"/>
                    <a:pt x="18514" y="358"/>
                  </a:cubicBezTo>
                  <a:cubicBezTo>
                    <a:pt x="10853" y="7117"/>
                    <a:pt x="6171" y="14358"/>
                    <a:pt x="0" y="21600"/>
                  </a:cubicBezTo>
                  <a:lnTo>
                    <a:pt x="1596" y="21600"/>
                  </a:lnTo>
                  <a:cubicBezTo>
                    <a:pt x="7767" y="14358"/>
                    <a:pt x="15429" y="7600"/>
                    <a:pt x="21600" y="358"/>
                  </a:cubicBezTo>
                  <a:cubicBezTo>
                    <a:pt x="21600" y="125"/>
                    <a:pt x="21228" y="0"/>
                    <a:pt x="2069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69" name="Google Shape;360;p17"/>
            <p:cNvSpPr/>
            <p:nvPr/>
          </p:nvSpPr>
          <p:spPr>
            <a:xfrm rot="18086439">
              <a:off x="993535" y="1837616"/>
              <a:ext cx="27620" cy="104403"/>
            </a:xfrm>
            <a:custGeom>
              <a:avLst/>
              <a:gdLst/>
              <a:ahLst/>
              <a:cxnLst>
                <a:cxn ang="0">
                  <a:pos x="wd2" y="hd2"/>
                </a:cxn>
                <a:cxn ang="5400000">
                  <a:pos x="wd2" y="hd2"/>
                </a:cxn>
                <a:cxn ang="10800000">
                  <a:pos x="wd2" y="hd2"/>
                </a:cxn>
                <a:cxn ang="16200000">
                  <a:pos x="wd2" y="hd2"/>
                </a:cxn>
              </a:cxnLst>
              <a:rect l="0" t="0" r="r" b="b"/>
              <a:pathLst>
                <a:path w="20918" h="21600" extrusionOk="0">
                  <a:moveTo>
                    <a:pt x="19538" y="0"/>
                  </a:moveTo>
                  <a:cubicBezTo>
                    <a:pt x="19212" y="0"/>
                    <a:pt x="18941" y="44"/>
                    <a:pt x="18941" y="163"/>
                  </a:cubicBezTo>
                  <a:cubicBezTo>
                    <a:pt x="14165" y="3202"/>
                    <a:pt x="11017" y="6642"/>
                    <a:pt x="7869" y="10096"/>
                  </a:cubicBezTo>
                  <a:cubicBezTo>
                    <a:pt x="4667" y="13950"/>
                    <a:pt x="1520" y="17390"/>
                    <a:pt x="0" y="21289"/>
                  </a:cubicBezTo>
                  <a:cubicBezTo>
                    <a:pt x="0" y="21496"/>
                    <a:pt x="380" y="21600"/>
                    <a:pt x="977" y="21600"/>
                  </a:cubicBezTo>
                  <a:cubicBezTo>
                    <a:pt x="1574" y="21600"/>
                    <a:pt x="2334" y="21496"/>
                    <a:pt x="3202" y="21289"/>
                  </a:cubicBezTo>
                  <a:cubicBezTo>
                    <a:pt x="4667" y="17849"/>
                    <a:pt x="7869" y="14395"/>
                    <a:pt x="11017" y="10956"/>
                  </a:cubicBezTo>
                  <a:cubicBezTo>
                    <a:pt x="14165" y="7501"/>
                    <a:pt x="18941" y="4062"/>
                    <a:pt x="20460" y="608"/>
                  </a:cubicBezTo>
                  <a:cubicBezTo>
                    <a:pt x="21600" y="296"/>
                    <a:pt x="20352" y="0"/>
                    <a:pt x="1953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0" name="Google Shape;361;p17"/>
            <p:cNvSpPr/>
            <p:nvPr/>
          </p:nvSpPr>
          <p:spPr>
            <a:xfrm rot="18086439">
              <a:off x="989048" y="1802816"/>
              <a:ext cx="33321" cy="116441"/>
            </a:xfrm>
            <a:custGeom>
              <a:avLst/>
              <a:gdLst/>
              <a:ahLst/>
              <a:cxnLst>
                <a:cxn ang="0">
                  <a:pos x="wd2" y="hd2"/>
                </a:cxn>
                <a:cxn ang="5400000">
                  <a:pos x="wd2" y="hd2"/>
                </a:cxn>
                <a:cxn ang="10800000">
                  <a:pos x="wd2" y="hd2"/>
                </a:cxn>
                <a:cxn ang="16200000">
                  <a:pos x="wd2" y="hd2"/>
                </a:cxn>
              </a:cxnLst>
              <a:rect l="0" t="0" r="r" b="b"/>
              <a:pathLst>
                <a:path w="21600" h="21600" extrusionOk="0">
                  <a:moveTo>
                    <a:pt x="19556" y="0"/>
                  </a:moveTo>
                  <a:cubicBezTo>
                    <a:pt x="18906" y="0"/>
                    <a:pt x="18070" y="120"/>
                    <a:pt x="17512" y="452"/>
                  </a:cubicBezTo>
                  <a:cubicBezTo>
                    <a:pt x="10777" y="7032"/>
                    <a:pt x="3995" y="14356"/>
                    <a:pt x="0" y="21308"/>
                  </a:cubicBezTo>
                  <a:cubicBezTo>
                    <a:pt x="0" y="21507"/>
                    <a:pt x="325" y="21600"/>
                    <a:pt x="836" y="21600"/>
                  </a:cubicBezTo>
                  <a:cubicBezTo>
                    <a:pt x="1301" y="21600"/>
                    <a:pt x="1997" y="21507"/>
                    <a:pt x="2694" y="21308"/>
                  </a:cubicBezTo>
                  <a:cubicBezTo>
                    <a:pt x="8083" y="14356"/>
                    <a:pt x="13517" y="7404"/>
                    <a:pt x="21600" y="452"/>
                  </a:cubicBezTo>
                  <a:lnTo>
                    <a:pt x="20206" y="452"/>
                  </a:lnTo>
                  <a:cubicBezTo>
                    <a:pt x="20996" y="226"/>
                    <a:pt x="20439" y="0"/>
                    <a:pt x="1955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1" name="Google Shape;362;p17"/>
            <p:cNvSpPr/>
            <p:nvPr/>
          </p:nvSpPr>
          <p:spPr>
            <a:xfrm rot="18086439">
              <a:off x="996884" y="1785238"/>
              <a:ext cx="27646" cy="101035"/>
            </a:xfrm>
            <a:custGeom>
              <a:avLst/>
              <a:gdLst/>
              <a:ahLst/>
              <a:cxnLst>
                <a:cxn ang="0">
                  <a:pos x="wd2" y="hd2"/>
                </a:cxn>
                <a:cxn ang="5400000">
                  <a:pos x="wd2" y="hd2"/>
                </a:cxn>
                <a:cxn ang="10800000">
                  <a:pos x="wd2" y="hd2"/>
                </a:cxn>
                <a:cxn ang="16200000">
                  <a:pos x="wd2" y="hd2"/>
                </a:cxn>
              </a:cxnLst>
              <a:rect l="0" t="0" r="r" b="b"/>
              <a:pathLst>
                <a:path w="21259" h="21600" extrusionOk="0">
                  <a:moveTo>
                    <a:pt x="20608" y="0"/>
                  </a:moveTo>
                  <a:cubicBezTo>
                    <a:pt x="20002" y="0"/>
                    <a:pt x="19176" y="123"/>
                    <a:pt x="19176" y="352"/>
                  </a:cubicBezTo>
                  <a:cubicBezTo>
                    <a:pt x="11241" y="7001"/>
                    <a:pt x="3196" y="14124"/>
                    <a:pt x="0" y="21248"/>
                  </a:cubicBezTo>
                  <a:cubicBezTo>
                    <a:pt x="0" y="21477"/>
                    <a:pt x="386" y="21600"/>
                    <a:pt x="827" y="21600"/>
                  </a:cubicBezTo>
                  <a:cubicBezTo>
                    <a:pt x="1212" y="21600"/>
                    <a:pt x="1653" y="21477"/>
                    <a:pt x="1653" y="21248"/>
                  </a:cubicBezTo>
                  <a:cubicBezTo>
                    <a:pt x="8045" y="14584"/>
                    <a:pt x="14437" y="7476"/>
                    <a:pt x="20829" y="352"/>
                  </a:cubicBezTo>
                  <a:cubicBezTo>
                    <a:pt x="21600" y="123"/>
                    <a:pt x="21214" y="0"/>
                    <a:pt x="2060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2" name="Google Shape;363;p17"/>
            <p:cNvSpPr/>
            <p:nvPr/>
          </p:nvSpPr>
          <p:spPr>
            <a:xfrm rot="18086439">
              <a:off x="1001130" y="1761554"/>
              <a:ext cx="31315" cy="102825"/>
            </a:xfrm>
            <a:custGeom>
              <a:avLst/>
              <a:gdLst/>
              <a:ahLst/>
              <a:cxnLst>
                <a:cxn ang="0">
                  <a:pos x="wd2" y="hd2"/>
                </a:cxn>
                <a:cxn ang="5400000">
                  <a:pos x="wd2" y="hd2"/>
                </a:cxn>
                <a:cxn ang="10800000">
                  <a:pos x="wd2" y="hd2"/>
                </a:cxn>
                <a:cxn ang="16200000">
                  <a:pos x="wd2" y="hd2"/>
                </a:cxn>
              </a:cxnLst>
              <a:rect l="0" t="0" r="r" b="b"/>
              <a:pathLst>
                <a:path w="21600" h="21600" extrusionOk="0">
                  <a:moveTo>
                    <a:pt x="19969" y="0"/>
                  </a:moveTo>
                  <a:cubicBezTo>
                    <a:pt x="19573" y="0"/>
                    <a:pt x="19129" y="60"/>
                    <a:pt x="18733" y="181"/>
                  </a:cubicBezTo>
                  <a:cubicBezTo>
                    <a:pt x="11517" y="7180"/>
                    <a:pt x="4350" y="14601"/>
                    <a:pt x="0" y="21600"/>
                  </a:cubicBezTo>
                  <a:cubicBezTo>
                    <a:pt x="8600" y="14601"/>
                    <a:pt x="15866" y="7601"/>
                    <a:pt x="21600" y="602"/>
                  </a:cubicBezTo>
                  <a:cubicBezTo>
                    <a:pt x="21600" y="316"/>
                    <a:pt x="20859" y="0"/>
                    <a:pt x="1996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3" name="Google Shape;364;p17"/>
            <p:cNvSpPr/>
            <p:nvPr/>
          </p:nvSpPr>
          <p:spPr>
            <a:xfrm rot="18086439">
              <a:off x="1017924" y="1759693"/>
              <a:ext cx="16626" cy="71656"/>
            </a:xfrm>
            <a:custGeom>
              <a:avLst/>
              <a:gdLst/>
              <a:ahLst/>
              <a:cxnLst>
                <a:cxn ang="0">
                  <a:pos x="wd2" y="hd2"/>
                </a:cxn>
                <a:cxn ang="5400000">
                  <a:pos x="wd2" y="hd2"/>
                </a:cxn>
                <a:cxn ang="10800000">
                  <a:pos x="wd2" y="hd2"/>
                </a:cxn>
                <a:cxn ang="16200000">
                  <a:pos x="wd2" y="hd2"/>
                </a:cxn>
              </a:cxnLst>
              <a:rect l="0" t="0" r="r" b="b"/>
              <a:pathLst>
                <a:path w="21600" h="21600" extrusionOk="0">
                  <a:moveTo>
                    <a:pt x="18434" y="0"/>
                  </a:moveTo>
                  <a:cubicBezTo>
                    <a:pt x="17783" y="0"/>
                    <a:pt x="16945" y="86"/>
                    <a:pt x="16200" y="259"/>
                  </a:cubicBezTo>
                  <a:lnTo>
                    <a:pt x="0" y="20995"/>
                  </a:lnTo>
                  <a:cubicBezTo>
                    <a:pt x="0" y="21600"/>
                    <a:pt x="2607" y="21600"/>
                    <a:pt x="2607" y="21600"/>
                  </a:cubicBezTo>
                  <a:cubicBezTo>
                    <a:pt x="10800" y="14710"/>
                    <a:pt x="16200" y="7776"/>
                    <a:pt x="21600" y="907"/>
                  </a:cubicBezTo>
                  <a:cubicBezTo>
                    <a:pt x="21600" y="432"/>
                    <a:pt x="20203" y="0"/>
                    <a:pt x="1843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4" name="Google Shape;365;p17"/>
            <p:cNvSpPr/>
            <p:nvPr/>
          </p:nvSpPr>
          <p:spPr>
            <a:xfrm rot="18086439">
              <a:off x="1003567" y="1706164"/>
              <a:ext cx="25009" cy="112786"/>
            </a:xfrm>
            <a:custGeom>
              <a:avLst/>
              <a:gdLst/>
              <a:ahLst/>
              <a:cxnLst>
                <a:cxn ang="0">
                  <a:pos x="wd2" y="hd2"/>
                </a:cxn>
                <a:cxn ang="5400000">
                  <a:pos x="wd2" y="hd2"/>
                </a:cxn>
                <a:cxn ang="10800000">
                  <a:pos x="wd2" y="hd2"/>
                </a:cxn>
                <a:cxn ang="16200000">
                  <a:pos x="wd2" y="hd2"/>
                </a:cxn>
              </a:cxnLst>
              <a:rect l="0" t="0" r="r" b="b"/>
              <a:pathLst>
                <a:path w="21600" h="21600" extrusionOk="0">
                  <a:moveTo>
                    <a:pt x="20486" y="0"/>
                  </a:moveTo>
                  <a:cubicBezTo>
                    <a:pt x="19867" y="0"/>
                    <a:pt x="18939" y="96"/>
                    <a:pt x="18010" y="274"/>
                  </a:cubicBezTo>
                  <a:cubicBezTo>
                    <a:pt x="10831" y="7081"/>
                    <a:pt x="3590" y="14258"/>
                    <a:pt x="0" y="21435"/>
                  </a:cubicBezTo>
                  <a:cubicBezTo>
                    <a:pt x="0" y="21435"/>
                    <a:pt x="866" y="21600"/>
                    <a:pt x="1423" y="21600"/>
                  </a:cubicBezTo>
                  <a:cubicBezTo>
                    <a:pt x="1671" y="21600"/>
                    <a:pt x="1919" y="21559"/>
                    <a:pt x="1919" y="21435"/>
                  </a:cubicBezTo>
                  <a:cubicBezTo>
                    <a:pt x="9098" y="14258"/>
                    <a:pt x="14421" y="7452"/>
                    <a:pt x="21600" y="274"/>
                  </a:cubicBezTo>
                  <a:cubicBezTo>
                    <a:pt x="21600" y="96"/>
                    <a:pt x="21167" y="0"/>
                    <a:pt x="2048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5" name="Google Shape;366;p17"/>
            <p:cNvSpPr/>
            <p:nvPr/>
          </p:nvSpPr>
          <p:spPr>
            <a:xfrm rot="18086439">
              <a:off x="1007832" y="1693562"/>
              <a:ext cx="25524" cy="98741"/>
            </a:xfrm>
            <a:custGeom>
              <a:avLst/>
              <a:gdLst/>
              <a:ahLst/>
              <a:cxnLst>
                <a:cxn ang="0">
                  <a:pos x="wd2" y="hd2"/>
                </a:cxn>
                <a:cxn ang="5400000">
                  <a:pos x="wd2" y="hd2"/>
                </a:cxn>
                <a:cxn ang="10800000">
                  <a:pos x="wd2" y="hd2"/>
                </a:cxn>
                <a:cxn ang="16200000">
                  <a:pos x="wd2" y="hd2"/>
                </a:cxn>
              </a:cxnLst>
              <a:rect l="0" t="0" r="r" b="b"/>
              <a:pathLst>
                <a:path w="20907" h="21600" extrusionOk="0">
                  <a:moveTo>
                    <a:pt x="19370" y="0"/>
                  </a:moveTo>
                  <a:cubicBezTo>
                    <a:pt x="18959" y="0"/>
                    <a:pt x="18665" y="47"/>
                    <a:pt x="18665" y="172"/>
                  </a:cubicBezTo>
                  <a:cubicBezTo>
                    <a:pt x="10213" y="7022"/>
                    <a:pt x="3404" y="14311"/>
                    <a:pt x="0" y="21600"/>
                  </a:cubicBezTo>
                  <a:cubicBezTo>
                    <a:pt x="6809" y="14750"/>
                    <a:pt x="13617" y="7461"/>
                    <a:pt x="20485" y="658"/>
                  </a:cubicBezTo>
                  <a:cubicBezTo>
                    <a:pt x="21600" y="313"/>
                    <a:pt x="20250" y="0"/>
                    <a:pt x="1937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6" name="Google Shape;367;p17"/>
            <p:cNvSpPr/>
            <p:nvPr/>
          </p:nvSpPr>
          <p:spPr>
            <a:xfrm rot="18086439">
              <a:off x="1001041" y="1663037"/>
              <a:ext cx="27565" cy="101464"/>
            </a:xfrm>
            <a:custGeom>
              <a:avLst/>
              <a:gdLst/>
              <a:ahLst/>
              <a:cxnLst>
                <a:cxn ang="0">
                  <a:pos x="wd2" y="hd2"/>
                </a:cxn>
                <a:cxn ang="5400000">
                  <a:pos x="wd2" y="hd2"/>
                </a:cxn>
                <a:cxn ang="10800000">
                  <a:pos x="wd2" y="hd2"/>
                </a:cxn>
                <a:cxn ang="16200000">
                  <a:pos x="wd2" y="hd2"/>
                </a:cxn>
              </a:cxnLst>
              <a:rect l="0" t="0" r="r" b="b"/>
              <a:pathLst>
                <a:path w="21250" h="21600" extrusionOk="0">
                  <a:moveTo>
                    <a:pt x="20661" y="0"/>
                  </a:moveTo>
                  <a:cubicBezTo>
                    <a:pt x="20053" y="0"/>
                    <a:pt x="19225" y="107"/>
                    <a:pt x="19225" y="320"/>
                  </a:cubicBezTo>
                  <a:cubicBezTo>
                    <a:pt x="7955" y="6529"/>
                    <a:pt x="1492" y="14080"/>
                    <a:pt x="0" y="21173"/>
                  </a:cubicBezTo>
                  <a:cubicBezTo>
                    <a:pt x="0" y="21600"/>
                    <a:pt x="1492" y="21600"/>
                    <a:pt x="3204" y="21600"/>
                  </a:cubicBezTo>
                  <a:cubicBezTo>
                    <a:pt x="4751" y="14080"/>
                    <a:pt x="12816" y="7414"/>
                    <a:pt x="20771" y="320"/>
                  </a:cubicBezTo>
                  <a:cubicBezTo>
                    <a:pt x="21600" y="107"/>
                    <a:pt x="21213" y="0"/>
                    <a:pt x="2066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7" name="Google Shape;368;p17"/>
            <p:cNvSpPr/>
            <p:nvPr/>
          </p:nvSpPr>
          <p:spPr>
            <a:xfrm rot="18086439">
              <a:off x="995208" y="1633877"/>
              <a:ext cx="29165" cy="112786"/>
            </a:xfrm>
            <a:custGeom>
              <a:avLst/>
              <a:gdLst/>
              <a:ahLst/>
              <a:cxnLst>
                <a:cxn ang="0">
                  <a:pos x="wd2" y="hd2"/>
                </a:cxn>
                <a:cxn ang="5400000">
                  <a:pos x="wd2" y="hd2"/>
                </a:cxn>
                <a:cxn ang="10800000">
                  <a:pos x="wd2" y="hd2"/>
                </a:cxn>
                <a:cxn ang="16200000">
                  <a:pos x="wd2" y="hd2"/>
                </a:cxn>
              </a:cxnLst>
              <a:rect l="0" t="0" r="r" b="b"/>
              <a:pathLst>
                <a:path w="21600" h="21600" extrusionOk="0">
                  <a:moveTo>
                    <a:pt x="19796" y="0"/>
                  </a:moveTo>
                  <a:cubicBezTo>
                    <a:pt x="19371" y="0"/>
                    <a:pt x="18946" y="55"/>
                    <a:pt x="18522" y="165"/>
                  </a:cubicBezTo>
                  <a:cubicBezTo>
                    <a:pt x="12313" y="7342"/>
                    <a:pt x="7642" y="14519"/>
                    <a:pt x="0" y="21284"/>
                  </a:cubicBezTo>
                  <a:cubicBezTo>
                    <a:pt x="0" y="21490"/>
                    <a:pt x="371" y="21600"/>
                    <a:pt x="743" y="21600"/>
                  </a:cubicBezTo>
                  <a:cubicBezTo>
                    <a:pt x="1114" y="21600"/>
                    <a:pt x="1486" y="21490"/>
                    <a:pt x="1486" y="21284"/>
                  </a:cubicBezTo>
                  <a:cubicBezTo>
                    <a:pt x="10720" y="14903"/>
                    <a:pt x="18522" y="7342"/>
                    <a:pt x="21600" y="549"/>
                  </a:cubicBezTo>
                  <a:cubicBezTo>
                    <a:pt x="21600" y="288"/>
                    <a:pt x="20804" y="0"/>
                    <a:pt x="1979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8" name="Google Shape;369;p17"/>
            <p:cNvSpPr/>
            <p:nvPr/>
          </p:nvSpPr>
          <p:spPr>
            <a:xfrm rot="18086439">
              <a:off x="1004057" y="1619482"/>
              <a:ext cx="25631" cy="100963"/>
            </a:xfrm>
            <a:custGeom>
              <a:avLst/>
              <a:gdLst/>
              <a:ahLst/>
              <a:cxnLst>
                <a:cxn ang="0">
                  <a:pos x="wd2" y="hd2"/>
                </a:cxn>
                <a:cxn ang="5400000">
                  <a:pos x="wd2" y="hd2"/>
                </a:cxn>
                <a:cxn ang="10800000">
                  <a:pos x="wd2" y="hd2"/>
                </a:cxn>
                <a:cxn ang="16200000">
                  <a:pos x="wd2" y="hd2"/>
                </a:cxn>
              </a:cxnLst>
              <a:rect l="0" t="0" r="r" b="b"/>
              <a:pathLst>
                <a:path w="21224" h="21600" extrusionOk="0">
                  <a:moveTo>
                    <a:pt x="20591" y="0"/>
                  </a:moveTo>
                  <a:cubicBezTo>
                    <a:pt x="19938" y="0"/>
                    <a:pt x="19048" y="107"/>
                    <a:pt x="19048" y="322"/>
                  </a:cubicBezTo>
                  <a:cubicBezTo>
                    <a:pt x="10385" y="7021"/>
                    <a:pt x="5281" y="14150"/>
                    <a:pt x="0" y="21278"/>
                  </a:cubicBezTo>
                  <a:cubicBezTo>
                    <a:pt x="0" y="21493"/>
                    <a:pt x="475" y="21600"/>
                    <a:pt x="949" y="21600"/>
                  </a:cubicBezTo>
                  <a:cubicBezTo>
                    <a:pt x="1365" y="21600"/>
                    <a:pt x="1840" y="21493"/>
                    <a:pt x="1840" y="21278"/>
                  </a:cubicBezTo>
                  <a:cubicBezTo>
                    <a:pt x="8723" y="14150"/>
                    <a:pt x="13826" y="7450"/>
                    <a:pt x="20710" y="322"/>
                  </a:cubicBezTo>
                  <a:cubicBezTo>
                    <a:pt x="21600" y="107"/>
                    <a:pt x="21185" y="0"/>
                    <a:pt x="2059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79" name="Google Shape;370;p17"/>
            <p:cNvSpPr/>
            <p:nvPr/>
          </p:nvSpPr>
          <p:spPr>
            <a:xfrm rot="18086439">
              <a:off x="1005320" y="1584012"/>
              <a:ext cx="23003" cy="116297"/>
            </a:xfrm>
            <a:custGeom>
              <a:avLst/>
              <a:gdLst/>
              <a:ahLst/>
              <a:cxnLst>
                <a:cxn ang="0">
                  <a:pos x="wd2" y="hd2"/>
                </a:cxn>
                <a:cxn ang="5400000">
                  <a:pos x="wd2" y="hd2"/>
                </a:cxn>
                <a:cxn ang="10800000">
                  <a:pos x="wd2" y="hd2"/>
                </a:cxn>
                <a:cxn ang="16200000">
                  <a:pos x="wd2" y="hd2"/>
                </a:cxn>
              </a:cxnLst>
              <a:rect l="0" t="0" r="r" b="b"/>
              <a:pathLst>
                <a:path w="21600" h="21600" extrusionOk="0">
                  <a:moveTo>
                    <a:pt x="19312" y="0"/>
                  </a:moveTo>
                  <a:cubicBezTo>
                    <a:pt x="18841" y="0"/>
                    <a:pt x="18236" y="53"/>
                    <a:pt x="17697" y="173"/>
                  </a:cubicBezTo>
                  <a:cubicBezTo>
                    <a:pt x="9892" y="7133"/>
                    <a:pt x="3903" y="14094"/>
                    <a:pt x="0" y="21427"/>
                  </a:cubicBezTo>
                  <a:cubicBezTo>
                    <a:pt x="0" y="21427"/>
                    <a:pt x="0" y="21600"/>
                    <a:pt x="606" y="21600"/>
                  </a:cubicBezTo>
                  <a:cubicBezTo>
                    <a:pt x="942" y="21600"/>
                    <a:pt x="1346" y="21560"/>
                    <a:pt x="2019" y="21427"/>
                  </a:cubicBezTo>
                  <a:cubicBezTo>
                    <a:pt x="7806" y="14467"/>
                    <a:pt x="13794" y="7506"/>
                    <a:pt x="21600" y="546"/>
                  </a:cubicBezTo>
                  <a:cubicBezTo>
                    <a:pt x="21600" y="279"/>
                    <a:pt x="20591" y="0"/>
                    <a:pt x="1931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0" name="Google Shape;371;p17"/>
            <p:cNvSpPr/>
            <p:nvPr/>
          </p:nvSpPr>
          <p:spPr>
            <a:xfrm rot="18086439">
              <a:off x="1002921" y="1567909"/>
              <a:ext cx="21348" cy="102324"/>
            </a:xfrm>
            <a:custGeom>
              <a:avLst/>
              <a:gdLst/>
              <a:ahLst/>
              <a:cxnLst>
                <a:cxn ang="0">
                  <a:pos x="wd2" y="hd2"/>
                </a:cxn>
                <a:cxn ang="5400000">
                  <a:pos x="wd2" y="hd2"/>
                </a:cxn>
                <a:cxn ang="10800000">
                  <a:pos x="wd2" y="hd2"/>
                </a:cxn>
                <a:cxn ang="16200000">
                  <a:pos x="wd2" y="hd2"/>
                </a:cxn>
              </a:cxnLst>
              <a:rect l="0" t="0" r="r" b="b"/>
              <a:pathLst>
                <a:path w="20959" h="21600" extrusionOk="0">
                  <a:moveTo>
                    <a:pt x="19349" y="0"/>
                  </a:moveTo>
                  <a:cubicBezTo>
                    <a:pt x="18364" y="0"/>
                    <a:pt x="17167" y="136"/>
                    <a:pt x="16323" y="514"/>
                  </a:cubicBezTo>
                  <a:cubicBezTo>
                    <a:pt x="10132" y="7124"/>
                    <a:pt x="6051" y="14143"/>
                    <a:pt x="0" y="21176"/>
                  </a:cubicBezTo>
                  <a:cubicBezTo>
                    <a:pt x="0" y="21600"/>
                    <a:pt x="1970" y="21600"/>
                    <a:pt x="1970" y="21600"/>
                  </a:cubicBezTo>
                  <a:cubicBezTo>
                    <a:pt x="10132" y="14566"/>
                    <a:pt x="16323" y="7533"/>
                    <a:pt x="20404" y="514"/>
                  </a:cubicBezTo>
                  <a:cubicBezTo>
                    <a:pt x="21600" y="257"/>
                    <a:pt x="20685" y="0"/>
                    <a:pt x="1934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1" name="Google Shape;372;p17"/>
            <p:cNvSpPr/>
            <p:nvPr/>
          </p:nvSpPr>
          <p:spPr>
            <a:xfrm rot="18086439">
              <a:off x="1006980" y="1551058"/>
              <a:ext cx="14548" cy="96090"/>
            </a:xfrm>
            <a:custGeom>
              <a:avLst/>
              <a:gdLst/>
              <a:ahLst/>
              <a:cxnLst>
                <a:cxn ang="0">
                  <a:pos x="wd2" y="hd2"/>
                </a:cxn>
                <a:cxn ang="5400000">
                  <a:pos x="wd2" y="hd2"/>
                </a:cxn>
                <a:cxn ang="10800000">
                  <a:pos x="wd2" y="hd2"/>
                </a:cxn>
                <a:cxn ang="16200000">
                  <a:pos x="wd2" y="hd2"/>
                </a:cxn>
              </a:cxnLst>
              <a:rect l="0" t="0" r="r" b="b"/>
              <a:pathLst>
                <a:path w="21600" h="21600" extrusionOk="0">
                  <a:moveTo>
                    <a:pt x="16599" y="0"/>
                  </a:moveTo>
                  <a:cubicBezTo>
                    <a:pt x="15854" y="0"/>
                    <a:pt x="15429" y="48"/>
                    <a:pt x="15429" y="177"/>
                  </a:cubicBezTo>
                  <a:cubicBezTo>
                    <a:pt x="9151" y="6733"/>
                    <a:pt x="2979" y="13772"/>
                    <a:pt x="2979" y="20328"/>
                  </a:cubicBezTo>
                  <a:lnTo>
                    <a:pt x="0" y="20328"/>
                  </a:lnTo>
                  <a:lnTo>
                    <a:pt x="0" y="21262"/>
                  </a:lnTo>
                  <a:cubicBezTo>
                    <a:pt x="1490" y="21487"/>
                    <a:pt x="2234" y="21600"/>
                    <a:pt x="2660" y="21600"/>
                  </a:cubicBezTo>
                  <a:cubicBezTo>
                    <a:pt x="2979" y="21600"/>
                    <a:pt x="2979" y="21487"/>
                    <a:pt x="2979" y="21262"/>
                  </a:cubicBezTo>
                  <a:cubicBezTo>
                    <a:pt x="12449" y="14223"/>
                    <a:pt x="18621" y="7216"/>
                    <a:pt x="21600" y="677"/>
                  </a:cubicBezTo>
                  <a:cubicBezTo>
                    <a:pt x="21600" y="322"/>
                    <a:pt x="18408" y="0"/>
                    <a:pt x="1659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2" name="Google Shape;373;p17"/>
            <p:cNvSpPr/>
            <p:nvPr/>
          </p:nvSpPr>
          <p:spPr>
            <a:xfrm rot="18086439">
              <a:off x="1010268" y="1530124"/>
              <a:ext cx="16627" cy="91934"/>
            </a:xfrm>
            <a:custGeom>
              <a:avLst/>
              <a:gdLst/>
              <a:ahLst/>
              <a:cxnLst>
                <a:cxn ang="0">
                  <a:pos x="wd2" y="hd2"/>
                </a:cxn>
                <a:cxn ang="5400000">
                  <a:pos x="wd2" y="hd2"/>
                </a:cxn>
                <a:cxn ang="10800000">
                  <a:pos x="wd2" y="hd2"/>
                </a:cxn>
                <a:cxn ang="16200000">
                  <a:pos x="wd2" y="hd2"/>
                </a:cxn>
              </a:cxnLst>
              <a:rect l="0" t="0" r="r" b="b"/>
              <a:pathLst>
                <a:path w="21600" h="21600" extrusionOk="0">
                  <a:moveTo>
                    <a:pt x="17317" y="0"/>
                  </a:moveTo>
                  <a:cubicBezTo>
                    <a:pt x="16666" y="0"/>
                    <a:pt x="16200" y="51"/>
                    <a:pt x="16200" y="202"/>
                  </a:cubicBezTo>
                  <a:cubicBezTo>
                    <a:pt x="8007" y="7054"/>
                    <a:pt x="0" y="14378"/>
                    <a:pt x="0" y="21230"/>
                  </a:cubicBezTo>
                  <a:cubicBezTo>
                    <a:pt x="0" y="21482"/>
                    <a:pt x="652" y="21600"/>
                    <a:pt x="1303" y="21600"/>
                  </a:cubicBezTo>
                  <a:cubicBezTo>
                    <a:pt x="1955" y="21600"/>
                    <a:pt x="2607" y="21482"/>
                    <a:pt x="2607" y="21230"/>
                  </a:cubicBezTo>
                  <a:cubicBezTo>
                    <a:pt x="10800" y="14378"/>
                    <a:pt x="13407" y="7525"/>
                    <a:pt x="21600" y="673"/>
                  </a:cubicBezTo>
                  <a:cubicBezTo>
                    <a:pt x="21600" y="354"/>
                    <a:pt x="18993" y="0"/>
                    <a:pt x="1731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3" name="Google Shape;374;p17"/>
            <p:cNvSpPr/>
            <p:nvPr/>
          </p:nvSpPr>
          <p:spPr>
            <a:xfrm rot="18086439">
              <a:off x="995591" y="1496862"/>
              <a:ext cx="27617" cy="114865"/>
            </a:xfrm>
            <a:custGeom>
              <a:avLst/>
              <a:gdLst/>
              <a:ahLst/>
              <a:cxnLst>
                <a:cxn ang="0">
                  <a:pos x="wd2" y="hd2"/>
                </a:cxn>
                <a:cxn ang="5400000">
                  <a:pos x="wd2" y="hd2"/>
                </a:cxn>
                <a:cxn ang="10800000">
                  <a:pos x="wd2" y="hd2"/>
                </a:cxn>
                <a:cxn ang="16200000">
                  <a:pos x="wd2" y="hd2"/>
                </a:cxn>
              </a:cxnLst>
              <a:rect l="0" t="0" r="r" b="b"/>
              <a:pathLst>
                <a:path w="21128" h="21600" extrusionOk="0">
                  <a:moveTo>
                    <a:pt x="20229" y="0"/>
                  </a:moveTo>
                  <a:cubicBezTo>
                    <a:pt x="19681" y="0"/>
                    <a:pt x="19133" y="121"/>
                    <a:pt x="19133" y="458"/>
                  </a:cubicBezTo>
                  <a:cubicBezTo>
                    <a:pt x="11074" y="7088"/>
                    <a:pt x="4715" y="14135"/>
                    <a:pt x="0" y="21182"/>
                  </a:cubicBezTo>
                  <a:cubicBezTo>
                    <a:pt x="0" y="21600"/>
                    <a:pt x="1535" y="21600"/>
                    <a:pt x="1535" y="21600"/>
                  </a:cubicBezTo>
                  <a:cubicBezTo>
                    <a:pt x="9594" y="14553"/>
                    <a:pt x="15953" y="7505"/>
                    <a:pt x="20668" y="458"/>
                  </a:cubicBezTo>
                  <a:cubicBezTo>
                    <a:pt x="21600" y="216"/>
                    <a:pt x="20942" y="0"/>
                    <a:pt x="2022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4" name="Google Shape;375;p17"/>
            <p:cNvSpPr/>
            <p:nvPr/>
          </p:nvSpPr>
          <p:spPr>
            <a:xfrm rot="18086439">
              <a:off x="995953" y="1476712"/>
              <a:ext cx="23743" cy="111138"/>
            </a:xfrm>
            <a:custGeom>
              <a:avLst/>
              <a:gdLst/>
              <a:ahLst/>
              <a:cxnLst>
                <a:cxn ang="0">
                  <a:pos x="wd2" y="hd2"/>
                </a:cxn>
                <a:cxn ang="5400000">
                  <a:pos x="wd2" y="hd2"/>
                </a:cxn>
                <a:cxn ang="10800000">
                  <a:pos x="wd2" y="hd2"/>
                </a:cxn>
                <a:cxn ang="16200000">
                  <a:pos x="wd2" y="hd2"/>
                </a:cxn>
              </a:cxnLst>
              <a:rect l="0" t="0" r="r" b="b"/>
              <a:pathLst>
                <a:path w="20566" h="21600" extrusionOk="0">
                  <a:moveTo>
                    <a:pt x="17711" y="0"/>
                  </a:moveTo>
                  <a:cubicBezTo>
                    <a:pt x="17276" y="0"/>
                    <a:pt x="16966" y="42"/>
                    <a:pt x="16966" y="167"/>
                  </a:cubicBezTo>
                  <a:cubicBezTo>
                    <a:pt x="11628" y="7451"/>
                    <a:pt x="6166" y="14316"/>
                    <a:pt x="828" y="21210"/>
                  </a:cubicBezTo>
                  <a:cubicBezTo>
                    <a:pt x="-1034" y="21600"/>
                    <a:pt x="828" y="21600"/>
                    <a:pt x="828" y="21600"/>
                  </a:cubicBezTo>
                  <a:cubicBezTo>
                    <a:pt x="9766" y="14734"/>
                    <a:pt x="16966" y="7451"/>
                    <a:pt x="20566" y="557"/>
                  </a:cubicBezTo>
                  <a:cubicBezTo>
                    <a:pt x="20566" y="279"/>
                    <a:pt x="18766" y="0"/>
                    <a:pt x="1771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5" name="Google Shape;376;p17"/>
            <p:cNvSpPr/>
            <p:nvPr/>
          </p:nvSpPr>
          <p:spPr>
            <a:xfrm rot="18086439">
              <a:off x="994934" y="1460374"/>
              <a:ext cx="29681" cy="117516"/>
            </a:xfrm>
            <a:custGeom>
              <a:avLst/>
              <a:gdLst/>
              <a:ahLst/>
              <a:cxnLst>
                <a:cxn ang="0">
                  <a:pos x="wd2" y="hd2"/>
                </a:cxn>
                <a:cxn ang="5400000">
                  <a:pos x="wd2" y="hd2"/>
                </a:cxn>
                <a:cxn ang="10800000">
                  <a:pos x="wd2" y="hd2"/>
                </a:cxn>
                <a:cxn ang="16200000">
                  <a:pos x="wd2" y="hd2"/>
                </a:cxn>
              </a:cxnLst>
              <a:rect l="0" t="0" r="r" b="b"/>
              <a:pathLst>
                <a:path w="21001" h="21600" extrusionOk="0">
                  <a:moveTo>
                    <a:pt x="19673" y="0"/>
                  </a:moveTo>
                  <a:cubicBezTo>
                    <a:pt x="19369" y="0"/>
                    <a:pt x="19115" y="53"/>
                    <a:pt x="19115" y="171"/>
                  </a:cubicBezTo>
                  <a:cubicBezTo>
                    <a:pt x="14755" y="7428"/>
                    <a:pt x="8823" y="14712"/>
                    <a:pt x="0" y="21600"/>
                  </a:cubicBezTo>
                  <a:lnTo>
                    <a:pt x="1420" y="21600"/>
                  </a:lnTo>
                  <a:cubicBezTo>
                    <a:pt x="11763" y="14712"/>
                    <a:pt x="17696" y="7428"/>
                    <a:pt x="20637" y="540"/>
                  </a:cubicBezTo>
                  <a:cubicBezTo>
                    <a:pt x="21600" y="277"/>
                    <a:pt x="20434" y="0"/>
                    <a:pt x="1967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6" name="Google Shape;377;p17"/>
            <p:cNvSpPr/>
            <p:nvPr/>
          </p:nvSpPr>
          <p:spPr>
            <a:xfrm rot="18086439">
              <a:off x="998865" y="1433467"/>
              <a:ext cx="14476" cy="106553"/>
            </a:xfrm>
            <a:custGeom>
              <a:avLst/>
              <a:gdLst/>
              <a:ahLst/>
              <a:cxnLst>
                <a:cxn ang="0">
                  <a:pos x="wd2" y="hd2"/>
                </a:cxn>
                <a:cxn ang="5400000">
                  <a:pos x="wd2" y="hd2"/>
                </a:cxn>
                <a:cxn ang="10800000">
                  <a:pos x="wd2" y="hd2"/>
                </a:cxn>
                <a:cxn ang="16200000">
                  <a:pos x="wd2" y="hd2"/>
                </a:cxn>
              </a:cxnLst>
              <a:rect l="0" t="0" r="r" b="b"/>
              <a:pathLst>
                <a:path w="21600" h="21600" extrusionOk="0">
                  <a:moveTo>
                    <a:pt x="19248" y="0"/>
                  </a:moveTo>
                  <a:cubicBezTo>
                    <a:pt x="18927" y="0"/>
                    <a:pt x="18606" y="44"/>
                    <a:pt x="18606" y="160"/>
                  </a:cubicBezTo>
                  <a:cubicBezTo>
                    <a:pt x="6202" y="6914"/>
                    <a:pt x="0" y="14511"/>
                    <a:pt x="0" y="21266"/>
                  </a:cubicBezTo>
                  <a:cubicBezTo>
                    <a:pt x="0" y="21484"/>
                    <a:pt x="749" y="21600"/>
                    <a:pt x="1497" y="21600"/>
                  </a:cubicBezTo>
                  <a:cubicBezTo>
                    <a:pt x="2246" y="21600"/>
                    <a:pt x="2994" y="21484"/>
                    <a:pt x="2994" y="21266"/>
                  </a:cubicBezTo>
                  <a:cubicBezTo>
                    <a:pt x="9196" y="14105"/>
                    <a:pt x="18606" y="7365"/>
                    <a:pt x="21600" y="610"/>
                  </a:cubicBezTo>
                  <a:cubicBezTo>
                    <a:pt x="21600" y="291"/>
                    <a:pt x="20103" y="0"/>
                    <a:pt x="1924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7" name="Google Shape;378;p17"/>
            <p:cNvSpPr/>
            <p:nvPr/>
          </p:nvSpPr>
          <p:spPr>
            <a:xfrm rot="18086439">
              <a:off x="999030" y="1423590"/>
              <a:ext cx="15373" cy="98886"/>
            </a:xfrm>
            <a:custGeom>
              <a:avLst/>
              <a:gdLst/>
              <a:ahLst/>
              <a:cxnLst>
                <a:cxn ang="0">
                  <a:pos x="wd2" y="hd2"/>
                </a:cxn>
                <a:cxn ang="5400000">
                  <a:pos x="wd2" y="hd2"/>
                </a:cxn>
                <a:cxn ang="10800000">
                  <a:pos x="wd2" y="hd2"/>
                </a:cxn>
                <a:cxn ang="16200000">
                  <a:pos x="wd2" y="hd2"/>
                </a:cxn>
              </a:cxnLst>
              <a:rect l="0" t="0" r="r" b="b"/>
              <a:pathLst>
                <a:path w="21354" h="21600" extrusionOk="0">
                  <a:moveTo>
                    <a:pt x="18467" y="0"/>
                  </a:moveTo>
                  <a:cubicBezTo>
                    <a:pt x="17074" y="0"/>
                    <a:pt x="15581" y="110"/>
                    <a:pt x="15581" y="360"/>
                  </a:cubicBezTo>
                  <a:cubicBezTo>
                    <a:pt x="9807" y="7153"/>
                    <a:pt x="7020" y="14431"/>
                    <a:pt x="1247" y="21271"/>
                  </a:cubicBezTo>
                  <a:cubicBezTo>
                    <a:pt x="-246" y="21490"/>
                    <a:pt x="-246" y="21600"/>
                    <a:pt x="451" y="21600"/>
                  </a:cubicBezTo>
                  <a:cubicBezTo>
                    <a:pt x="1247" y="21600"/>
                    <a:pt x="2641" y="21490"/>
                    <a:pt x="4034" y="21271"/>
                  </a:cubicBezTo>
                  <a:cubicBezTo>
                    <a:pt x="12794" y="14431"/>
                    <a:pt x="18666" y="7153"/>
                    <a:pt x="21354" y="360"/>
                  </a:cubicBezTo>
                  <a:cubicBezTo>
                    <a:pt x="21354" y="110"/>
                    <a:pt x="19960" y="0"/>
                    <a:pt x="1846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8" name="Google Shape;379;p17"/>
            <p:cNvSpPr/>
            <p:nvPr/>
          </p:nvSpPr>
          <p:spPr>
            <a:xfrm rot="18086439">
              <a:off x="994388" y="1398931"/>
              <a:ext cx="18847" cy="104545"/>
            </a:xfrm>
            <a:custGeom>
              <a:avLst/>
              <a:gdLst/>
              <a:ahLst/>
              <a:cxnLst>
                <a:cxn ang="0">
                  <a:pos x="wd2" y="hd2"/>
                </a:cxn>
                <a:cxn ang="5400000">
                  <a:pos x="wd2" y="hd2"/>
                </a:cxn>
                <a:cxn ang="10800000">
                  <a:pos x="wd2" y="hd2"/>
                </a:cxn>
                <a:cxn ang="16200000">
                  <a:pos x="wd2" y="hd2"/>
                </a:cxn>
              </a:cxnLst>
              <a:rect l="0" t="0" r="r" b="b"/>
              <a:pathLst>
                <a:path w="21600" h="21600" extrusionOk="0">
                  <a:moveTo>
                    <a:pt x="20368" y="0"/>
                  </a:moveTo>
                  <a:cubicBezTo>
                    <a:pt x="19711" y="0"/>
                    <a:pt x="19136" y="118"/>
                    <a:pt x="19136" y="341"/>
                  </a:cubicBezTo>
                  <a:cubicBezTo>
                    <a:pt x="9609" y="7225"/>
                    <a:pt x="2546" y="14109"/>
                    <a:pt x="0" y="21408"/>
                  </a:cubicBezTo>
                  <a:cubicBezTo>
                    <a:pt x="0" y="21408"/>
                    <a:pt x="1150" y="21600"/>
                    <a:pt x="1889" y="21600"/>
                  </a:cubicBezTo>
                  <a:cubicBezTo>
                    <a:pt x="2217" y="21600"/>
                    <a:pt x="2546" y="21556"/>
                    <a:pt x="2546" y="21408"/>
                  </a:cubicBezTo>
                  <a:cubicBezTo>
                    <a:pt x="7310" y="14109"/>
                    <a:pt x="14373" y="7225"/>
                    <a:pt x="21600" y="341"/>
                  </a:cubicBezTo>
                  <a:cubicBezTo>
                    <a:pt x="21600" y="118"/>
                    <a:pt x="21025" y="0"/>
                    <a:pt x="2036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89" name="Google Shape;380;p17"/>
            <p:cNvSpPr/>
            <p:nvPr/>
          </p:nvSpPr>
          <p:spPr>
            <a:xfrm rot="18086439">
              <a:off x="991021" y="1378228"/>
              <a:ext cx="20781" cy="111353"/>
            </a:xfrm>
            <a:custGeom>
              <a:avLst/>
              <a:gdLst/>
              <a:ahLst/>
              <a:cxnLst>
                <a:cxn ang="0">
                  <a:pos x="wd2" y="hd2"/>
                </a:cxn>
                <a:cxn ang="5400000">
                  <a:pos x="wd2" y="hd2"/>
                </a:cxn>
                <a:cxn ang="10800000">
                  <a:pos x="wd2" y="hd2"/>
                </a:cxn>
                <a:cxn ang="16200000">
                  <a:pos x="wd2" y="hd2"/>
                </a:cxn>
              </a:cxnLst>
              <a:rect l="0" t="0" r="r" b="b"/>
              <a:pathLst>
                <a:path w="21600" h="21600" extrusionOk="0">
                  <a:moveTo>
                    <a:pt x="19217" y="0"/>
                  </a:moveTo>
                  <a:cubicBezTo>
                    <a:pt x="17876" y="0"/>
                    <a:pt x="16237" y="97"/>
                    <a:pt x="15194" y="292"/>
                  </a:cubicBezTo>
                  <a:cubicBezTo>
                    <a:pt x="12960" y="7561"/>
                    <a:pt x="8640" y="14442"/>
                    <a:pt x="0" y="21280"/>
                  </a:cubicBezTo>
                  <a:cubicBezTo>
                    <a:pt x="0" y="21503"/>
                    <a:pt x="521" y="21600"/>
                    <a:pt x="1341" y="21600"/>
                  </a:cubicBezTo>
                  <a:cubicBezTo>
                    <a:pt x="2160" y="21600"/>
                    <a:pt x="3277" y="21503"/>
                    <a:pt x="4320" y="21280"/>
                  </a:cubicBezTo>
                  <a:cubicBezTo>
                    <a:pt x="12960" y="14442"/>
                    <a:pt x="19514" y="7561"/>
                    <a:pt x="21600" y="292"/>
                  </a:cubicBezTo>
                  <a:cubicBezTo>
                    <a:pt x="21600" y="97"/>
                    <a:pt x="20557" y="0"/>
                    <a:pt x="1921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0" name="Google Shape;381;p17"/>
            <p:cNvSpPr/>
            <p:nvPr/>
          </p:nvSpPr>
          <p:spPr>
            <a:xfrm rot="18086439">
              <a:off x="988345" y="1353419"/>
              <a:ext cx="16697" cy="101537"/>
            </a:xfrm>
            <a:custGeom>
              <a:avLst/>
              <a:gdLst/>
              <a:ahLst/>
              <a:cxnLst>
                <a:cxn ang="0">
                  <a:pos x="wd2" y="hd2"/>
                </a:cxn>
                <a:cxn ang="5400000">
                  <a:pos x="wd2" y="hd2"/>
                </a:cxn>
                <a:cxn ang="10800000">
                  <a:pos x="wd2" y="hd2"/>
                </a:cxn>
                <a:cxn ang="16200000">
                  <a:pos x="wd2" y="hd2"/>
                </a:cxn>
              </a:cxnLst>
              <a:rect l="0" t="0" r="r" b="b"/>
              <a:pathLst>
                <a:path w="21600" h="21600" extrusionOk="0">
                  <a:moveTo>
                    <a:pt x="18912" y="0"/>
                  </a:moveTo>
                  <a:cubicBezTo>
                    <a:pt x="17521" y="0"/>
                    <a:pt x="16223" y="107"/>
                    <a:pt x="16223" y="335"/>
                  </a:cubicBezTo>
                  <a:cubicBezTo>
                    <a:pt x="10846" y="6966"/>
                    <a:pt x="5470" y="14512"/>
                    <a:pt x="0" y="21143"/>
                  </a:cubicBezTo>
                  <a:cubicBezTo>
                    <a:pt x="0" y="21600"/>
                    <a:pt x="5470" y="21600"/>
                    <a:pt x="5470" y="21600"/>
                  </a:cubicBezTo>
                  <a:lnTo>
                    <a:pt x="21600" y="335"/>
                  </a:lnTo>
                  <a:cubicBezTo>
                    <a:pt x="21600" y="107"/>
                    <a:pt x="20209" y="0"/>
                    <a:pt x="1891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1" name="Google Shape;382;p17"/>
            <p:cNvSpPr/>
            <p:nvPr/>
          </p:nvSpPr>
          <p:spPr>
            <a:xfrm rot="18086439">
              <a:off x="1005250" y="1349237"/>
              <a:ext cx="20781" cy="98886"/>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cubicBezTo>
                    <a:pt x="18397" y="0"/>
                    <a:pt x="17280" y="110"/>
                    <a:pt x="17280" y="329"/>
                  </a:cubicBezTo>
                  <a:cubicBezTo>
                    <a:pt x="12960" y="7169"/>
                    <a:pt x="6554" y="14431"/>
                    <a:pt x="0" y="21240"/>
                  </a:cubicBezTo>
                  <a:cubicBezTo>
                    <a:pt x="0" y="21475"/>
                    <a:pt x="521" y="21600"/>
                    <a:pt x="1117" y="21600"/>
                  </a:cubicBezTo>
                  <a:cubicBezTo>
                    <a:pt x="1639" y="21600"/>
                    <a:pt x="2234" y="21475"/>
                    <a:pt x="2234" y="21240"/>
                  </a:cubicBezTo>
                  <a:cubicBezTo>
                    <a:pt x="10874" y="14431"/>
                    <a:pt x="17280" y="7591"/>
                    <a:pt x="21600" y="329"/>
                  </a:cubicBezTo>
                  <a:cubicBezTo>
                    <a:pt x="21600" y="110"/>
                    <a:pt x="20557" y="0"/>
                    <a:pt x="1944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2" name="Google Shape;383;p17"/>
            <p:cNvSpPr/>
            <p:nvPr/>
          </p:nvSpPr>
          <p:spPr>
            <a:xfrm rot="18086439">
              <a:off x="993221" y="1307616"/>
              <a:ext cx="20782" cy="113502"/>
            </a:xfrm>
            <a:custGeom>
              <a:avLst/>
              <a:gdLst/>
              <a:ahLst/>
              <a:cxnLst>
                <a:cxn ang="0">
                  <a:pos x="wd2" y="hd2"/>
                </a:cxn>
                <a:cxn ang="5400000">
                  <a:pos x="wd2" y="hd2"/>
                </a:cxn>
                <a:cxn ang="10800000">
                  <a:pos x="wd2" y="hd2"/>
                </a:cxn>
                <a:cxn ang="16200000">
                  <a:pos x="wd2" y="hd2"/>
                </a:cxn>
              </a:cxnLst>
              <a:rect l="0" t="0" r="r" b="b"/>
              <a:pathLst>
                <a:path w="21600" h="21600" extrusionOk="0">
                  <a:moveTo>
                    <a:pt x="20259" y="0"/>
                  </a:moveTo>
                  <a:cubicBezTo>
                    <a:pt x="19366" y="0"/>
                    <a:pt x="18323" y="109"/>
                    <a:pt x="17280" y="314"/>
                  </a:cubicBezTo>
                  <a:cubicBezTo>
                    <a:pt x="8640" y="7036"/>
                    <a:pt x="4320" y="14168"/>
                    <a:pt x="0" y="21300"/>
                  </a:cubicBezTo>
                  <a:cubicBezTo>
                    <a:pt x="0" y="21505"/>
                    <a:pt x="521" y="21600"/>
                    <a:pt x="968" y="21600"/>
                  </a:cubicBezTo>
                  <a:cubicBezTo>
                    <a:pt x="1490" y="21600"/>
                    <a:pt x="2011" y="21505"/>
                    <a:pt x="2011" y="21300"/>
                  </a:cubicBezTo>
                  <a:cubicBezTo>
                    <a:pt x="8640" y="14168"/>
                    <a:pt x="15046" y="7445"/>
                    <a:pt x="21600" y="314"/>
                  </a:cubicBezTo>
                  <a:cubicBezTo>
                    <a:pt x="21600" y="109"/>
                    <a:pt x="21079" y="0"/>
                    <a:pt x="2025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3" name="Google Shape;384;p17"/>
            <p:cNvSpPr/>
            <p:nvPr/>
          </p:nvSpPr>
          <p:spPr>
            <a:xfrm rot="18086439">
              <a:off x="989066" y="1283923"/>
              <a:ext cx="20854" cy="107054"/>
            </a:xfrm>
            <a:custGeom>
              <a:avLst/>
              <a:gdLst/>
              <a:ahLst/>
              <a:cxnLst>
                <a:cxn ang="0">
                  <a:pos x="wd2" y="hd2"/>
                </a:cxn>
                <a:cxn ang="5400000">
                  <a:pos x="wd2" y="hd2"/>
                </a:cxn>
                <a:cxn ang="10800000">
                  <a:pos x="wd2" y="hd2"/>
                </a:cxn>
                <a:cxn ang="16200000">
                  <a:pos x="wd2" y="hd2"/>
                </a:cxn>
              </a:cxnLst>
              <a:rect l="0" t="0" r="r" b="b"/>
              <a:pathLst>
                <a:path w="21600" h="21600" extrusionOk="0">
                  <a:moveTo>
                    <a:pt x="18854" y="0"/>
                  </a:moveTo>
                  <a:cubicBezTo>
                    <a:pt x="17963" y="0"/>
                    <a:pt x="17295" y="101"/>
                    <a:pt x="17295" y="260"/>
                  </a:cubicBezTo>
                  <a:cubicBezTo>
                    <a:pt x="8610" y="6983"/>
                    <a:pt x="2078" y="14545"/>
                    <a:pt x="0" y="21267"/>
                  </a:cubicBezTo>
                  <a:cubicBezTo>
                    <a:pt x="0" y="21484"/>
                    <a:pt x="1113" y="21600"/>
                    <a:pt x="2153" y="21600"/>
                  </a:cubicBezTo>
                  <a:cubicBezTo>
                    <a:pt x="3266" y="21600"/>
                    <a:pt x="4305" y="21484"/>
                    <a:pt x="4305" y="21267"/>
                  </a:cubicBezTo>
                  <a:cubicBezTo>
                    <a:pt x="8610" y="14545"/>
                    <a:pt x="14994" y="7417"/>
                    <a:pt x="21600" y="694"/>
                  </a:cubicBezTo>
                  <a:cubicBezTo>
                    <a:pt x="21600" y="202"/>
                    <a:pt x="20041" y="0"/>
                    <a:pt x="1885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4" name="Google Shape;385;p17"/>
            <p:cNvSpPr/>
            <p:nvPr/>
          </p:nvSpPr>
          <p:spPr>
            <a:xfrm rot="18086439">
              <a:off x="1004104" y="1267120"/>
              <a:ext cx="16626" cy="88352"/>
            </a:xfrm>
            <a:custGeom>
              <a:avLst/>
              <a:gdLst/>
              <a:ahLst/>
              <a:cxnLst>
                <a:cxn ang="0">
                  <a:pos x="wd2" y="hd2"/>
                </a:cxn>
                <a:cxn ang="5400000">
                  <a:pos x="wd2" y="hd2"/>
                </a:cxn>
                <a:cxn ang="10800000">
                  <a:pos x="wd2" y="hd2"/>
                </a:cxn>
                <a:cxn ang="16200000">
                  <a:pos x="wd2" y="hd2"/>
                </a:cxn>
              </a:cxnLst>
              <a:rect l="0" t="0" r="r" b="b"/>
              <a:pathLst>
                <a:path w="21600" h="21600" extrusionOk="0">
                  <a:moveTo>
                    <a:pt x="19552" y="0"/>
                  </a:moveTo>
                  <a:cubicBezTo>
                    <a:pt x="19272" y="0"/>
                    <a:pt x="18993" y="70"/>
                    <a:pt x="18993" y="228"/>
                  </a:cubicBezTo>
                  <a:cubicBezTo>
                    <a:pt x="10800" y="7340"/>
                    <a:pt x="5400" y="14470"/>
                    <a:pt x="0" y="21600"/>
                  </a:cubicBezTo>
                  <a:cubicBezTo>
                    <a:pt x="10800" y="14961"/>
                    <a:pt x="16200" y="7831"/>
                    <a:pt x="21600" y="701"/>
                  </a:cubicBezTo>
                  <a:cubicBezTo>
                    <a:pt x="21600" y="368"/>
                    <a:pt x="20297" y="0"/>
                    <a:pt x="1955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5" name="Google Shape;386;p17"/>
            <p:cNvSpPr/>
            <p:nvPr/>
          </p:nvSpPr>
          <p:spPr>
            <a:xfrm rot="18086439">
              <a:off x="998558" y="1232633"/>
              <a:ext cx="22860" cy="10304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8621" y="0"/>
                    <a:pt x="17673" y="105"/>
                    <a:pt x="17673" y="315"/>
                  </a:cubicBezTo>
                  <a:cubicBezTo>
                    <a:pt x="9818" y="7300"/>
                    <a:pt x="3995" y="14285"/>
                    <a:pt x="0" y="21255"/>
                  </a:cubicBezTo>
                  <a:cubicBezTo>
                    <a:pt x="0" y="21495"/>
                    <a:pt x="474" y="21600"/>
                    <a:pt x="948" y="21600"/>
                  </a:cubicBezTo>
                  <a:cubicBezTo>
                    <a:pt x="1422" y="21600"/>
                    <a:pt x="1896" y="21495"/>
                    <a:pt x="1896" y="21255"/>
                  </a:cubicBezTo>
                  <a:cubicBezTo>
                    <a:pt x="9818" y="14735"/>
                    <a:pt x="15777" y="7300"/>
                    <a:pt x="21600" y="315"/>
                  </a:cubicBezTo>
                  <a:cubicBezTo>
                    <a:pt x="21600" y="105"/>
                    <a:pt x="20584" y="0"/>
                    <a:pt x="1963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6" name="Google Shape;387;p17"/>
            <p:cNvSpPr/>
            <p:nvPr/>
          </p:nvSpPr>
          <p:spPr>
            <a:xfrm rot="18086439">
              <a:off x="993574" y="1195446"/>
              <a:ext cx="23002" cy="117658"/>
            </a:xfrm>
            <a:custGeom>
              <a:avLst/>
              <a:gdLst/>
              <a:ahLst/>
              <a:cxnLst>
                <a:cxn ang="0">
                  <a:pos x="wd2" y="hd2"/>
                </a:cxn>
                <a:cxn ang="5400000">
                  <a:pos x="wd2" y="hd2"/>
                </a:cxn>
                <a:cxn ang="10800000">
                  <a:pos x="wd2" y="hd2"/>
                </a:cxn>
                <a:cxn ang="16200000">
                  <a:pos x="wd2" y="hd2"/>
                </a:cxn>
              </a:cxnLst>
              <a:rect l="0" t="0" r="r" b="b"/>
              <a:pathLst>
                <a:path w="21600" h="21600" extrusionOk="0">
                  <a:moveTo>
                    <a:pt x="19649" y="0"/>
                  </a:moveTo>
                  <a:cubicBezTo>
                    <a:pt x="18639" y="0"/>
                    <a:pt x="17697" y="92"/>
                    <a:pt x="17697" y="289"/>
                  </a:cubicBezTo>
                  <a:cubicBezTo>
                    <a:pt x="11708" y="7169"/>
                    <a:pt x="7806" y="14049"/>
                    <a:pt x="0" y="21297"/>
                  </a:cubicBezTo>
                  <a:cubicBezTo>
                    <a:pt x="0" y="21495"/>
                    <a:pt x="471" y="21600"/>
                    <a:pt x="1211" y="21600"/>
                  </a:cubicBezTo>
                  <a:cubicBezTo>
                    <a:pt x="2019" y="21600"/>
                    <a:pt x="2961" y="21495"/>
                    <a:pt x="3903" y="21297"/>
                  </a:cubicBezTo>
                  <a:cubicBezTo>
                    <a:pt x="11708" y="14418"/>
                    <a:pt x="19514" y="7169"/>
                    <a:pt x="21600" y="289"/>
                  </a:cubicBezTo>
                  <a:cubicBezTo>
                    <a:pt x="21600" y="92"/>
                    <a:pt x="20591" y="0"/>
                    <a:pt x="1964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7" name="Google Shape;388;p17"/>
            <p:cNvSpPr/>
            <p:nvPr/>
          </p:nvSpPr>
          <p:spPr>
            <a:xfrm rot="18086439">
              <a:off x="994448" y="1162365"/>
              <a:ext cx="24938" cy="125182"/>
            </a:xfrm>
            <a:custGeom>
              <a:avLst/>
              <a:gdLst/>
              <a:ahLst/>
              <a:cxnLst>
                <a:cxn ang="0">
                  <a:pos x="wd2" y="hd2"/>
                </a:cxn>
                <a:cxn ang="5400000">
                  <a:pos x="wd2" y="hd2"/>
                </a:cxn>
                <a:cxn ang="10800000">
                  <a:pos x="wd2" y="hd2"/>
                </a:cxn>
                <a:cxn ang="16200000">
                  <a:pos x="wd2" y="hd2"/>
                </a:cxn>
              </a:cxnLst>
              <a:rect l="0" t="0" r="r" b="b"/>
              <a:pathLst>
                <a:path w="21600" h="21600" extrusionOk="0">
                  <a:moveTo>
                    <a:pt x="19428" y="0"/>
                  </a:moveTo>
                  <a:cubicBezTo>
                    <a:pt x="18683" y="0"/>
                    <a:pt x="18000" y="111"/>
                    <a:pt x="18000" y="420"/>
                  </a:cubicBezTo>
                  <a:cubicBezTo>
                    <a:pt x="9062" y="7233"/>
                    <a:pt x="3600" y="14416"/>
                    <a:pt x="0" y="21600"/>
                  </a:cubicBezTo>
                  <a:lnTo>
                    <a:pt x="1862" y="21600"/>
                  </a:lnTo>
                  <a:cubicBezTo>
                    <a:pt x="7200" y="14416"/>
                    <a:pt x="14400" y="7604"/>
                    <a:pt x="21600" y="420"/>
                  </a:cubicBezTo>
                  <a:cubicBezTo>
                    <a:pt x="21600" y="198"/>
                    <a:pt x="20421" y="0"/>
                    <a:pt x="1942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8" name="Google Shape;389;p17"/>
            <p:cNvSpPr/>
            <p:nvPr/>
          </p:nvSpPr>
          <p:spPr>
            <a:xfrm rot="18086439">
              <a:off x="997110" y="1271955"/>
              <a:ext cx="23003" cy="105692"/>
            </a:xfrm>
            <a:custGeom>
              <a:avLst/>
              <a:gdLst/>
              <a:ahLst/>
              <a:cxnLst>
                <a:cxn ang="0">
                  <a:pos x="wd2" y="hd2"/>
                </a:cxn>
                <a:cxn ang="5400000">
                  <a:pos x="wd2" y="hd2"/>
                </a:cxn>
                <a:cxn ang="10800000">
                  <a:pos x="wd2" y="hd2"/>
                </a:cxn>
                <a:cxn ang="16200000">
                  <a:pos x="wd2" y="hd2"/>
                </a:cxn>
              </a:cxnLst>
              <a:rect l="0" t="0" r="r" b="b"/>
              <a:pathLst>
                <a:path w="21600" h="21600" extrusionOk="0">
                  <a:moveTo>
                    <a:pt x="20389" y="0"/>
                  </a:moveTo>
                  <a:cubicBezTo>
                    <a:pt x="19581" y="0"/>
                    <a:pt x="18639" y="103"/>
                    <a:pt x="17697" y="322"/>
                  </a:cubicBezTo>
                  <a:cubicBezTo>
                    <a:pt x="11776" y="7132"/>
                    <a:pt x="3903" y="14351"/>
                    <a:pt x="0" y="21600"/>
                  </a:cubicBezTo>
                  <a:lnTo>
                    <a:pt x="2086" y="21600"/>
                  </a:lnTo>
                  <a:cubicBezTo>
                    <a:pt x="11776" y="14791"/>
                    <a:pt x="15679" y="7542"/>
                    <a:pt x="21600" y="322"/>
                  </a:cubicBezTo>
                  <a:cubicBezTo>
                    <a:pt x="21600" y="103"/>
                    <a:pt x="21129" y="0"/>
                    <a:pt x="2038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299" name="Google Shape;390;p17"/>
            <p:cNvSpPr/>
            <p:nvPr/>
          </p:nvSpPr>
          <p:spPr>
            <a:xfrm rot="18086439">
              <a:off x="994498" y="1145273"/>
              <a:ext cx="29165" cy="118088"/>
            </a:xfrm>
            <a:custGeom>
              <a:avLst/>
              <a:gdLst/>
              <a:ahLst/>
              <a:cxnLst>
                <a:cxn ang="0">
                  <a:pos x="wd2" y="hd2"/>
                </a:cxn>
                <a:cxn ang="5400000">
                  <a:pos x="wd2" y="hd2"/>
                </a:cxn>
                <a:cxn ang="10800000">
                  <a:pos x="wd2" y="hd2"/>
                </a:cxn>
                <a:cxn ang="16200000">
                  <a:pos x="wd2" y="hd2"/>
                </a:cxn>
              </a:cxnLst>
              <a:rect l="0" t="0" r="r" b="b"/>
              <a:pathLst>
                <a:path w="21600" h="21600" extrusionOk="0">
                  <a:moveTo>
                    <a:pt x="20645" y="0"/>
                  </a:moveTo>
                  <a:cubicBezTo>
                    <a:pt x="20061" y="0"/>
                    <a:pt x="19318" y="92"/>
                    <a:pt x="18522" y="262"/>
                  </a:cubicBezTo>
                  <a:cubicBezTo>
                    <a:pt x="17142" y="1665"/>
                    <a:pt x="2760" y="18061"/>
                    <a:pt x="1592" y="20827"/>
                  </a:cubicBezTo>
                  <a:cubicBezTo>
                    <a:pt x="0" y="20840"/>
                    <a:pt x="0" y="21233"/>
                    <a:pt x="0" y="21233"/>
                  </a:cubicBezTo>
                  <a:lnTo>
                    <a:pt x="0" y="21600"/>
                  </a:lnTo>
                  <a:lnTo>
                    <a:pt x="1592" y="21600"/>
                  </a:lnTo>
                  <a:cubicBezTo>
                    <a:pt x="4670" y="21233"/>
                    <a:pt x="4670" y="19700"/>
                    <a:pt x="4670" y="18939"/>
                  </a:cubicBezTo>
                  <a:cubicBezTo>
                    <a:pt x="7748" y="16659"/>
                    <a:pt x="9234" y="14745"/>
                    <a:pt x="10880" y="12845"/>
                  </a:cubicBezTo>
                  <a:cubicBezTo>
                    <a:pt x="13958" y="8650"/>
                    <a:pt x="18522" y="4469"/>
                    <a:pt x="21600" y="262"/>
                  </a:cubicBezTo>
                  <a:cubicBezTo>
                    <a:pt x="21600" y="92"/>
                    <a:pt x="21229" y="0"/>
                    <a:pt x="2064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0" name="Google Shape;391;p17"/>
            <p:cNvSpPr/>
            <p:nvPr/>
          </p:nvSpPr>
          <p:spPr>
            <a:xfrm rot="18086439">
              <a:off x="988297" y="1094111"/>
              <a:ext cx="30059" cy="150763"/>
            </a:xfrm>
            <a:custGeom>
              <a:avLst/>
              <a:gdLst/>
              <a:ahLst/>
              <a:cxnLst>
                <a:cxn ang="0">
                  <a:pos x="wd2" y="hd2"/>
                </a:cxn>
                <a:cxn ang="5400000">
                  <a:pos x="wd2" y="hd2"/>
                </a:cxn>
                <a:cxn ang="10800000">
                  <a:pos x="wd2" y="hd2"/>
                </a:cxn>
                <a:cxn ang="16200000">
                  <a:pos x="wd2" y="hd2"/>
                </a:cxn>
              </a:cxnLst>
              <a:rect l="0" t="0" r="r" b="b"/>
              <a:pathLst>
                <a:path w="20734" h="21600" extrusionOk="0">
                  <a:moveTo>
                    <a:pt x="18955" y="0"/>
                  </a:moveTo>
                  <a:cubicBezTo>
                    <a:pt x="18361" y="0"/>
                    <a:pt x="17867" y="72"/>
                    <a:pt x="17867" y="205"/>
                  </a:cubicBezTo>
                  <a:cubicBezTo>
                    <a:pt x="12084" y="3778"/>
                    <a:pt x="9217" y="7648"/>
                    <a:pt x="6350" y="11539"/>
                  </a:cubicBezTo>
                  <a:lnTo>
                    <a:pt x="2001" y="16908"/>
                  </a:lnTo>
                  <a:cubicBezTo>
                    <a:pt x="617" y="18099"/>
                    <a:pt x="-866" y="20173"/>
                    <a:pt x="617" y="21364"/>
                  </a:cubicBezTo>
                  <a:cubicBezTo>
                    <a:pt x="617" y="21518"/>
                    <a:pt x="963" y="21600"/>
                    <a:pt x="1309" y="21600"/>
                  </a:cubicBezTo>
                  <a:cubicBezTo>
                    <a:pt x="1655" y="21600"/>
                    <a:pt x="2001" y="21518"/>
                    <a:pt x="2001" y="21364"/>
                  </a:cubicBezTo>
                  <a:cubicBezTo>
                    <a:pt x="617" y="19886"/>
                    <a:pt x="4868" y="17504"/>
                    <a:pt x="4868" y="15995"/>
                  </a:cubicBezTo>
                  <a:lnTo>
                    <a:pt x="9217" y="10625"/>
                  </a:lnTo>
                  <a:cubicBezTo>
                    <a:pt x="12084" y="7361"/>
                    <a:pt x="16335" y="3778"/>
                    <a:pt x="20734" y="483"/>
                  </a:cubicBezTo>
                  <a:cubicBezTo>
                    <a:pt x="20734" y="144"/>
                    <a:pt x="19745" y="0"/>
                    <a:pt x="1895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1" name="Google Shape;392;p17"/>
            <p:cNvSpPr/>
            <p:nvPr/>
          </p:nvSpPr>
          <p:spPr>
            <a:xfrm rot="18086439">
              <a:off x="985965" y="1074832"/>
              <a:ext cx="35329" cy="142451"/>
            </a:xfrm>
            <a:custGeom>
              <a:avLst/>
              <a:gdLst/>
              <a:ahLst/>
              <a:cxnLst>
                <a:cxn ang="0">
                  <a:pos x="wd2" y="hd2"/>
                </a:cxn>
                <a:cxn ang="5400000">
                  <a:pos x="wd2" y="hd2"/>
                </a:cxn>
                <a:cxn ang="10800000">
                  <a:pos x="wd2" y="hd2"/>
                </a:cxn>
                <a:cxn ang="16200000">
                  <a:pos x="wd2" y="hd2"/>
                </a:cxn>
              </a:cxnLst>
              <a:rect l="0" t="0" r="r" b="b"/>
              <a:pathLst>
                <a:path w="21600" h="21600" extrusionOk="0">
                  <a:moveTo>
                    <a:pt x="19585" y="0"/>
                  </a:moveTo>
                  <a:cubicBezTo>
                    <a:pt x="19278" y="0"/>
                    <a:pt x="19059" y="33"/>
                    <a:pt x="19059" y="130"/>
                  </a:cubicBezTo>
                  <a:cubicBezTo>
                    <a:pt x="13976" y="3922"/>
                    <a:pt x="10209" y="7714"/>
                    <a:pt x="7667" y="11169"/>
                  </a:cubicBezTo>
                  <a:cubicBezTo>
                    <a:pt x="3768" y="14657"/>
                    <a:pt x="0" y="18112"/>
                    <a:pt x="0" y="21600"/>
                  </a:cubicBezTo>
                  <a:lnTo>
                    <a:pt x="1227" y="21600"/>
                  </a:lnTo>
                  <a:cubicBezTo>
                    <a:pt x="6309" y="14331"/>
                    <a:pt x="15291" y="7377"/>
                    <a:pt x="21600" y="435"/>
                  </a:cubicBezTo>
                  <a:cubicBezTo>
                    <a:pt x="21600" y="228"/>
                    <a:pt x="20329" y="0"/>
                    <a:pt x="1958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2" name="Google Shape;393;p17"/>
            <p:cNvSpPr/>
            <p:nvPr/>
          </p:nvSpPr>
          <p:spPr>
            <a:xfrm rot="18086439">
              <a:off x="986452" y="1058963"/>
              <a:ext cx="35328" cy="135644"/>
            </a:xfrm>
            <a:custGeom>
              <a:avLst/>
              <a:gdLst/>
              <a:ahLst/>
              <a:cxnLst>
                <a:cxn ang="0">
                  <a:pos x="wd2" y="hd2"/>
                </a:cxn>
                <a:cxn ang="5400000">
                  <a:pos x="wd2" y="hd2"/>
                </a:cxn>
                <a:cxn ang="10800000">
                  <a:pos x="wd2" y="hd2"/>
                </a:cxn>
                <a:cxn ang="16200000">
                  <a:pos x="wd2" y="hd2"/>
                </a:cxn>
              </a:cxnLst>
              <a:rect l="0" t="0" r="r" b="b"/>
              <a:pathLst>
                <a:path w="21600" h="21600" extrusionOk="0">
                  <a:moveTo>
                    <a:pt x="19541" y="0"/>
                  </a:moveTo>
                  <a:cubicBezTo>
                    <a:pt x="19234" y="0"/>
                    <a:pt x="19015" y="34"/>
                    <a:pt x="19015" y="126"/>
                  </a:cubicBezTo>
                  <a:cubicBezTo>
                    <a:pt x="10165" y="7097"/>
                    <a:pt x="3768" y="14046"/>
                    <a:pt x="0" y="21349"/>
                  </a:cubicBezTo>
                  <a:cubicBezTo>
                    <a:pt x="0" y="21520"/>
                    <a:pt x="307" y="21600"/>
                    <a:pt x="613" y="21600"/>
                  </a:cubicBezTo>
                  <a:cubicBezTo>
                    <a:pt x="920" y="21600"/>
                    <a:pt x="1227" y="21520"/>
                    <a:pt x="1227" y="21349"/>
                  </a:cubicBezTo>
                  <a:cubicBezTo>
                    <a:pt x="7624" y="14400"/>
                    <a:pt x="13933" y="7417"/>
                    <a:pt x="21600" y="468"/>
                  </a:cubicBezTo>
                  <a:cubicBezTo>
                    <a:pt x="21600" y="228"/>
                    <a:pt x="20286" y="0"/>
                    <a:pt x="1954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3" name="Google Shape;394;p17"/>
            <p:cNvSpPr/>
            <p:nvPr/>
          </p:nvSpPr>
          <p:spPr>
            <a:xfrm rot="18086439">
              <a:off x="982376" y="1019117"/>
              <a:ext cx="42255" cy="162801"/>
            </a:xfrm>
            <a:custGeom>
              <a:avLst/>
              <a:gdLst/>
              <a:ahLst/>
              <a:cxnLst>
                <a:cxn ang="0">
                  <a:pos x="wd2" y="hd2"/>
                </a:cxn>
                <a:cxn ang="5400000">
                  <a:pos x="wd2" y="hd2"/>
                </a:cxn>
                <a:cxn ang="10800000">
                  <a:pos x="wd2" y="hd2"/>
                </a:cxn>
                <a:cxn ang="16200000">
                  <a:pos x="wd2" y="hd2"/>
                </a:cxn>
              </a:cxnLst>
              <a:rect l="0" t="0" r="r" b="b"/>
              <a:pathLst>
                <a:path w="21370" h="21600" extrusionOk="0">
                  <a:moveTo>
                    <a:pt x="20984" y="0"/>
                  </a:moveTo>
                  <a:cubicBezTo>
                    <a:pt x="20585" y="0"/>
                    <a:pt x="20042" y="67"/>
                    <a:pt x="20042" y="209"/>
                  </a:cubicBezTo>
                  <a:cubicBezTo>
                    <a:pt x="11634" y="7111"/>
                    <a:pt x="6306" y="14289"/>
                    <a:pt x="0" y="21476"/>
                  </a:cubicBezTo>
                  <a:cubicBezTo>
                    <a:pt x="0" y="21476"/>
                    <a:pt x="507" y="21600"/>
                    <a:pt x="834" y="21600"/>
                  </a:cubicBezTo>
                  <a:cubicBezTo>
                    <a:pt x="979" y="21600"/>
                    <a:pt x="1087" y="21571"/>
                    <a:pt x="1087" y="21476"/>
                  </a:cubicBezTo>
                  <a:cubicBezTo>
                    <a:pt x="7430" y="14289"/>
                    <a:pt x="15838" y="7396"/>
                    <a:pt x="21056" y="209"/>
                  </a:cubicBezTo>
                  <a:cubicBezTo>
                    <a:pt x="21600" y="67"/>
                    <a:pt x="21346" y="0"/>
                    <a:pt x="2098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4" name="Google Shape;395;p17"/>
            <p:cNvSpPr/>
            <p:nvPr/>
          </p:nvSpPr>
          <p:spPr>
            <a:xfrm rot="18086439">
              <a:off x="995059" y="1004016"/>
              <a:ext cx="33879" cy="139801"/>
            </a:xfrm>
            <a:custGeom>
              <a:avLst/>
              <a:gdLst/>
              <a:ahLst/>
              <a:cxnLst>
                <a:cxn ang="0">
                  <a:pos x="wd2" y="hd2"/>
                </a:cxn>
                <a:cxn ang="5400000">
                  <a:pos x="wd2" y="hd2"/>
                </a:cxn>
                <a:cxn ang="10800000">
                  <a:pos x="wd2" y="hd2"/>
                </a:cxn>
                <a:cxn ang="16200000">
                  <a:pos x="wd2" y="hd2"/>
                </a:cxn>
              </a:cxnLst>
              <a:rect l="0" t="0" r="r" b="b"/>
              <a:pathLst>
                <a:path w="21056" h="21600" extrusionOk="0">
                  <a:moveTo>
                    <a:pt x="19863" y="0"/>
                  </a:moveTo>
                  <a:cubicBezTo>
                    <a:pt x="19596" y="0"/>
                    <a:pt x="19373" y="44"/>
                    <a:pt x="19373" y="144"/>
                  </a:cubicBezTo>
                  <a:lnTo>
                    <a:pt x="0" y="21368"/>
                  </a:lnTo>
                  <a:cubicBezTo>
                    <a:pt x="0" y="21523"/>
                    <a:pt x="312" y="21600"/>
                    <a:pt x="624" y="21600"/>
                  </a:cubicBezTo>
                  <a:cubicBezTo>
                    <a:pt x="935" y="21600"/>
                    <a:pt x="1247" y="21523"/>
                    <a:pt x="1247" y="21368"/>
                  </a:cubicBezTo>
                  <a:cubicBezTo>
                    <a:pt x="10377" y="14603"/>
                    <a:pt x="16790" y="7528"/>
                    <a:pt x="20709" y="443"/>
                  </a:cubicBezTo>
                  <a:cubicBezTo>
                    <a:pt x="21600" y="232"/>
                    <a:pt x="20576" y="0"/>
                    <a:pt x="1986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5" name="Google Shape;396;p17"/>
            <p:cNvSpPr/>
            <p:nvPr/>
          </p:nvSpPr>
          <p:spPr>
            <a:xfrm rot="18086439">
              <a:off x="989112" y="971134"/>
              <a:ext cx="29693" cy="132276"/>
            </a:xfrm>
            <a:custGeom>
              <a:avLst/>
              <a:gdLst/>
              <a:ahLst/>
              <a:cxnLst>
                <a:cxn ang="0">
                  <a:pos x="wd2" y="hd2"/>
                </a:cxn>
                <a:cxn ang="5400000">
                  <a:pos x="wd2" y="hd2"/>
                </a:cxn>
                <a:cxn ang="10800000">
                  <a:pos x="wd2" y="hd2"/>
                </a:cxn>
                <a:cxn ang="16200000">
                  <a:pos x="wd2" y="hd2"/>
                </a:cxn>
              </a:cxnLst>
              <a:rect l="0" t="0" r="r" b="b"/>
              <a:pathLst>
                <a:path w="21109" h="21600" extrusionOk="0">
                  <a:moveTo>
                    <a:pt x="19766" y="0"/>
                  </a:moveTo>
                  <a:cubicBezTo>
                    <a:pt x="19104" y="0"/>
                    <a:pt x="18289" y="117"/>
                    <a:pt x="17779" y="374"/>
                  </a:cubicBezTo>
                  <a:cubicBezTo>
                    <a:pt x="11819" y="3089"/>
                    <a:pt x="11819" y="6143"/>
                    <a:pt x="10291" y="9209"/>
                  </a:cubicBezTo>
                  <a:cubicBezTo>
                    <a:pt x="8864" y="13292"/>
                    <a:pt x="4381" y="17376"/>
                    <a:pt x="0" y="21448"/>
                  </a:cubicBezTo>
                  <a:cubicBezTo>
                    <a:pt x="0" y="21448"/>
                    <a:pt x="611" y="21600"/>
                    <a:pt x="1070" y="21600"/>
                  </a:cubicBezTo>
                  <a:cubicBezTo>
                    <a:pt x="1274" y="21600"/>
                    <a:pt x="1426" y="21565"/>
                    <a:pt x="1426" y="21448"/>
                  </a:cubicBezTo>
                  <a:cubicBezTo>
                    <a:pt x="7336" y="18055"/>
                    <a:pt x="10291" y="14299"/>
                    <a:pt x="13245" y="10578"/>
                  </a:cubicBezTo>
                  <a:cubicBezTo>
                    <a:pt x="14774" y="7173"/>
                    <a:pt x="14774" y="3779"/>
                    <a:pt x="20734" y="702"/>
                  </a:cubicBezTo>
                  <a:cubicBezTo>
                    <a:pt x="21600" y="281"/>
                    <a:pt x="20836" y="0"/>
                    <a:pt x="1976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6" name="Google Shape;397;p17"/>
            <p:cNvSpPr/>
            <p:nvPr/>
          </p:nvSpPr>
          <p:spPr>
            <a:xfrm rot="18086439">
              <a:off x="991929" y="951569"/>
              <a:ext cx="31315" cy="120525"/>
            </a:xfrm>
            <a:custGeom>
              <a:avLst/>
              <a:gdLst/>
              <a:ahLst/>
              <a:cxnLst>
                <a:cxn ang="0">
                  <a:pos x="wd2" y="hd2"/>
                </a:cxn>
                <a:cxn ang="5400000">
                  <a:pos x="wd2" y="hd2"/>
                </a:cxn>
                <a:cxn ang="10800000">
                  <a:pos x="wd2" y="hd2"/>
                </a:cxn>
                <a:cxn ang="16200000">
                  <a:pos x="wd2" y="hd2"/>
                </a:cxn>
              </a:cxnLst>
              <a:rect l="0" t="0" r="r" b="b"/>
              <a:pathLst>
                <a:path w="21600" h="21600" extrusionOk="0">
                  <a:moveTo>
                    <a:pt x="19573" y="0"/>
                  </a:moveTo>
                  <a:cubicBezTo>
                    <a:pt x="18783" y="0"/>
                    <a:pt x="17893" y="116"/>
                    <a:pt x="17250" y="437"/>
                  </a:cubicBezTo>
                  <a:cubicBezTo>
                    <a:pt x="13000" y="7512"/>
                    <a:pt x="5783" y="14229"/>
                    <a:pt x="0" y="21330"/>
                  </a:cubicBezTo>
                  <a:cubicBezTo>
                    <a:pt x="0" y="21510"/>
                    <a:pt x="395" y="21600"/>
                    <a:pt x="939" y="21600"/>
                  </a:cubicBezTo>
                  <a:cubicBezTo>
                    <a:pt x="1483" y="21600"/>
                    <a:pt x="2224" y="21510"/>
                    <a:pt x="2867" y="21330"/>
                  </a:cubicBezTo>
                  <a:cubicBezTo>
                    <a:pt x="10133" y="14614"/>
                    <a:pt x="15866" y="7512"/>
                    <a:pt x="21600" y="437"/>
                  </a:cubicBezTo>
                  <a:cubicBezTo>
                    <a:pt x="21600" y="218"/>
                    <a:pt x="20661" y="0"/>
                    <a:pt x="1957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7" name="Google Shape;398;p17"/>
            <p:cNvSpPr/>
            <p:nvPr/>
          </p:nvSpPr>
          <p:spPr>
            <a:xfrm rot="18086439">
              <a:off x="983981" y="908381"/>
              <a:ext cx="35328" cy="131273"/>
            </a:xfrm>
            <a:custGeom>
              <a:avLst/>
              <a:gdLst/>
              <a:ahLst/>
              <a:cxnLst>
                <a:cxn ang="0">
                  <a:pos x="wd2" y="hd2"/>
                </a:cxn>
                <a:cxn ang="5400000">
                  <a:pos x="wd2" y="hd2"/>
                </a:cxn>
                <a:cxn ang="10800000">
                  <a:pos x="wd2" y="hd2"/>
                </a:cxn>
                <a:cxn ang="16200000">
                  <a:pos x="wd2" y="hd2"/>
                </a:cxn>
              </a:cxnLst>
              <a:rect l="0" t="0" r="r" b="b"/>
              <a:pathLst>
                <a:path w="21600" h="21600" extrusionOk="0">
                  <a:moveTo>
                    <a:pt x="19979" y="0"/>
                  </a:moveTo>
                  <a:cubicBezTo>
                    <a:pt x="19497" y="0"/>
                    <a:pt x="19059" y="71"/>
                    <a:pt x="19059" y="212"/>
                  </a:cubicBezTo>
                  <a:cubicBezTo>
                    <a:pt x="8850" y="7062"/>
                    <a:pt x="2541" y="14266"/>
                    <a:pt x="0" y="21117"/>
                  </a:cubicBezTo>
                  <a:cubicBezTo>
                    <a:pt x="0" y="21352"/>
                    <a:pt x="613" y="21600"/>
                    <a:pt x="964" y="21600"/>
                  </a:cubicBezTo>
                  <a:cubicBezTo>
                    <a:pt x="1139" y="21600"/>
                    <a:pt x="1227" y="21553"/>
                    <a:pt x="1227" y="21447"/>
                  </a:cubicBezTo>
                  <a:cubicBezTo>
                    <a:pt x="5082" y="14266"/>
                    <a:pt x="12750" y="7416"/>
                    <a:pt x="21600" y="566"/>
                  </a:cubicBezTo>
                  <a:cubicBezTo>
                    <a:pt x="21600" y="165"/>
                    <a:pt x="20724" y="0"/>
                    <a:pt x="1997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8" name="Google Shape;399;p17"/>
            <p:cNvSpPr/>
            <p:nvPr/>
          </p:nvSpPr>
          <p:spPr>
            <a:xfrm rot="18086439">
              <a:off x="1003851" y="1047193"/>
              <a:ext cx="26944" cy="107054"/>
            </a:xfrm>
            <a:custGeom>
              <a:avLst/>
              <a:gdLst/>
              <a:ahLst/>
              <a:cxnLst>
                <a:cxn ang="0">
                  <a:pos x="wd2" y="hd2"/>
                </a:cxn>
                <a:cxn ang="5400000">
                  <a:pos x="wd2" y="hd2"/>
                </a:cxn>
                <a:cxn ang="10800000">
                  <a:pos x="wd2" y="hd2"/>
                </a:cxn>
                <a:cxn ang="16200000">
                  <a:pos x="wd2" y="hd2"/>
                </a:cxn>
              </a:cxnLst>
              <a:rect l="0" t="0" r="r" b="b"/>
              <a:pathLst>
                <a:path w="21600" h="21600" extrusionOk="0">
                  <a:moveTo>
                    <a:pt x="19474" y="0"/>
                  </a:moveTo>
                  <a:cubicBezTo>
                    <a:pt x="18843" y="0"/>
                    <a:pt x="18268" y="101"/>
                    <a:pt x="18268" y="260"/>
                  </a:cubicBezTo>
                  <a:lnTo>
                    <a:pt x="8272" y="11624"/>
                  </a:lnTo>
                  <a:cubicBezTo>
                    <a:pt x="6664" y="13301"/>
                    <a:pt x="4940" y="14978"/>
                    <a:pt x="3332" y="17075"/>
                  </a:cubicBezTo>
                  <a:cubicBezTo>
                    <a:pt x="3332" y="17913"/>
                    <a:pt x="3332" y="18752"/>
                    <a:pt x="1609" y="19590"/>
                  </a:cubicBezTo>
                  <a:cubicBezTo>
                    <a:pt x="1149" y="20053"/>
                    <a:pt x="804" y="20227"/>
                    <a:pt x="574" y="20227"/>
                  </a:cubicBezTo>
                  <a:cubicBezTo>
                    <a:pt x="0" y="20227"/>
                    <a:pt x="0" y="18954"/>
                    <a:pt x="0" y="18347"/>
                  </a:cubicBezTo>
                  <a:lnTo>
                    <a:pt x="0" y="21267"/>
                  </a:lnTo>
                  <a:cubicBezTo>
                    <a:pt x="0" y="21484"/>
                    <a:pt x="402" y="21600"/>
                    <a:pt x="804" y="21600"/>
                  </a:cubicBezTo>
                  <a:cubicBezTo>
                    <a:pt x="1206" y="21600"/>
                    <a:pt x="1609" y="21484"/>
                    <a:pt x="1609" y="21267"/>
                  </a:cubicBezTo>
                  <a:cubicBezTo>
                    <a:pt x="8272" y="14545"/>
                    <a:pt x="14936" y="7417"/>
                    <a:pt x="21600" y="708"/>
                  </a:cubicBezTo>
                  <a:cubicBezTo>
                    <a:pt x="21600" y="202"/>
                    <a:pt x="20451" y="0"/>
                    <a:pt x="1947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09" name="Google Shape;400;p17"/>
            <p:cNvSpPr/>
            <p:nvPr/>
          </p:nvSpPr>
          <p:spPr>
            <a:xfrm rot="18086439">
              <a:off x="990387" y="886956"/>
              <a:ext cx="31776" cy="125326"/>
            </a:xfrm>
            <a:custGeom>
              <a:avLst/>
              <a:gdLst/>
              <a:ahLst/>
              <a:cxnLst>
                <a:cxn ang="0">
                  <a:pos x="wd2" y="hd2"/>
                </a:cxn>
                <a:cxn ang="5400000">
                  <a:pos x="wd2" y="hd2"/>
                </a:cxn>
                <a:cxn ang="10800000">
                  <a:pos x="wd2" y="hd2"/>
                </a:cxn>
                <a:cxn ang="16200000">
                  <a:pos x="wd2" y="hd2"/>
                </a:cxn>
              </a:cxnLst>
              <a:rect l="0" t="0" r="r" b="b"/>
              <a:pathLst>
                <a:path w="21005" h="21600" extrusionOk="0">
                  <a:moveTo>
                    <a:pt x="19800" y="0"/>
                  </a:moveTo>
                  <a:cubicBezTo>
                    <a:pt x="19516" y="0"/>
                    <a:pt x="19279" y="49"/>
                    <a:pt x="19279" y="161"/>
                  </a:cubicBezTo>
                  <a:cubicBezTo>
                    <a:pt x="10989" y="7336"/>
                    <a:pt x="4074" y="14141"/>
                    <a:pt x="0" y="21316"/>
                  </a:cubicBezTo>
                  <a:cubicBezTo>
                    <a:pt x="0" y="21501"/>
                    <a:pt x="332" y="21600"/>
                    <a:pt x="663" y="21600"/>
                  </a:cubicBezTo>
                  <a:cubicBezTo>
                    <a:pt x="995" y="21600"/>
                    <a:pt x="1326" y="21501"/>
                    <a:pt x="1326" y="21316"/>
                  </a:cubicBezTo>
                  <a:cubicBezTo>
                    <a:pt x="6821" y="14511"/>
                    <a:pt x="13737" y="7336"/>
                    <a:pt x="20605" y="506"/>
                  </a:cubicBezTo>
                  <a:cubicBezTo>
                    <a:pt x="21600" y="259"/>
                    <a:pt x="20511" y="0"/>
                    <a:pt x="198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0" name="Google Shape;401;p17"/>
            <p:cNvSpPr/>
            <p:nvPr/>
          </p:nvSpPr>
          <p:spPr>
            <a:xfrm rot="18086439">
              <a:off x="992559" y="863571"/>
              <a:ext cx="22788" cy="121169"/>
            </a:xfrm>
            <a:custGeom>
              <a:avLst/>
              <a:gdLst/>
              <a:ahLst/>
              <a:cxnLst>
                <a:cxn ang="0">
                  <a:pos x="wd2" y="hd2"/>
                </a:cxn>
                <a:cxn ang="5400000">
                  <a:pos x="wd2" y="hd2"/>
                </a:cxn>
                <a:cxn ang="10800000">
                  <a:pos x="wd2" y="hd2"/>
                </a:cxn>
                <a:cxn ang="16200000">
                  <a:pos x="wd2" y="hd2"/>
                </a:cxn>
              </a:cxnLst>
              <a:rect l="0" t="0" r="r" b="b"/>
              <a:pathLst>
                <a:path w="21600" h="21600" extrusionOk="0">
                  <a:moveTo>
                    <a:pt x="20377" y="0"/>
                  </a:moveTo>
                  <a:cubicBezTo>
                    <a:pt x="19698" y="0"/>
                    <a:pt x="18679" y="89"/>
                    <a:pt x="17660" y="294"/>
                  </a:cubicBezTo>
                  <a:cubicBezTo>
                    <a:pt x="11819" y="7319"/>
                    <a:pt x="3940" y="14396"/>
                    <a:pt x="0" y="21434"/>
                  </a:cubicBezTo>
                  <a:cubicBezTo>
                    <a:pt x="0" y="21434"/>
                    <a:pt x="815" y="21600"/>
                    <a:pt x="1970" y="21600"/>
                  </a:cubicBezTo>
                  <a:cubicBezTo>
                    <a:pt x="2581" y="21600"/>
                    <a:pt x="3260" y="21562"/>
                    <a:pt x="3940" y="21434"/>
                  </a:cubicBezTo>
                  <a:cubicBezTo>
                    <a:pt x="11819" y="14396"/>
                    <a:pt x="15758" y="7319"/>
                    <a:pt x="21600" y="294"/>
                  </a:cubicBezTo>
                  <a:cubicBezTo>
                    <a:pt x="21600" y="89"/>
                    <a:pt x="21125" y="0"/>
                    <a:pt x="2037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1" name="Google Shape;402;p17"/>
            <p:cNvSpPr/>
            <p:nvPr/>
          </p:nvSpPr>
          <p:spPr>
            <a:xfrm rot="18086439">
              <a:off x="994364" y="823348"/>
              <a:ext cx="18633" cy="128048"/>
            </a:xfrm>
            <a:custGeom>
              <a:avLst/>
              <a:gdLst/>
              <a:ahLst/>
              <a:cxnLst>
                <a:cxn ang="0">
                  <a:pos x="wd2" y="hd2"/>
                </a:cxn>
                <a:cxn ang="5400000">
                  <a:pos x="wd2" y="hd2"/>
                </a:cxn>
                <a:cxn ang="10800000">
                  <a:pos x="wd2" y="hd2"/>
                </a:cxn>
                <a:cxn ang="16200000">
                  <a:pos x="wd2" y="hd2"/>
                </a:cxn>
              </a:cxnLst>
              <a:rect l="0" t="0" r="r" b="b"/>
              <a:pathLst>
                <a:path w="21600" h="21600" extrusionOk="0">
                  <a:moveTo>
                    <a:pt x="19191" y="0"/>
                  </a:moveTo>
                  <a:cubicBezTo>
                    <a:pt x="17945" y="0"/>
                    <a:pt x="16782" y="85"/>
                    <a:pt x="16782" y="254"/>
                  </a:cubicBezTo>
                  <a:cubicBezTo>
                    <a:pt x="7145" y="7277"/>
                    <a:pt x="2243" y="14299"/>
                    <a:pt x="0" y="21322"/>
                  </a:cubicBezTo>
                  <a:cubicBezTo>
                    <a:pt x="0" y="21503"/>
                    <a:pt x="498" y="21600"/>
                    <a:pt x="1080" y="21600"/>
                  </a:cubicBezTo>
                  <a:cubicBezTo>
                    <a:pt x="1662" y="21600"/>
                    <a:pt x="2243" y="21503"/>
                    <a:pt x="2243" y="21322"/>
                  </a:cubicBezTo>
                  <a:cubicBezTo>
                    <a:pt x="7145" y="14299"/>
                    <a:pt x="14455" y="7277"/>
                    <a:pt x="21600" y="254"/>
                  </a:cubicBezTo>
                  <a:cubicBezTo>
                    <a:pt x="21600" y="85"/>
                    <a:pt x="20354" y="0"/>
                    <a:pt x="1919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2" name="Google Shape;403;p17"/>
            <p:cNvSpPr/>
            <p:nvPr/>
          </p:nvSpPr>
          <p:spPr>
            <a:xfrm rot="18086439">
              <a:off x="980340" y="791615"/>
              <a:ext cx="22787" cy="133064"/>
            </a:xfrm>
            <a:custGeom>
              <a:avLst/>
              <a:gdLst/>
              <a:ahLst/>
              <a:cxnLst>
                <a:cxn ang="0">
                  <a:pos x="wd2" y="hd2"/>
                </a:cxn>
                <a:cxn ang="5400000">
                  <a:pos x="wd2" y="hd2"/>
                </a:cxn>
                <a:cxn ang="10800000">
                  <a:pos x="wd2" y="hd2"/>
                </a:cxn>
                <a:cxn ang="16200000">
                  <a:pos x="wd2" y="hd2"/>
                </a:cxn>
              </a:cxnLst>
              <a:rect l="0" t="0" r="r" b="b"/>
              <a:pathLst>
                <a:path w="21600" h="21600" extrusionOk="0">
                  <a:moveTo>
                    <a:pt x="19223" y="0"/>
                  </a:moveTo>
                  <a:cubicBezTo>
                    <a:pt x="18408" y="0"/>
                    <a:pt x="17660" y="105"/>
                    <a:pt x="17660" y="395"/>
                  </a:cubicBezTo>
                  <a:cubicBezTo>
                    <a:pt x="9781" y="7153"/>
                    <a:pt x="3940" y="14237"/>
                    <a:pt x="0" y="21356"/>
                  </a:cubicBezTo>
                  <a:cubicBezTo>
                    <a:pt x="0" y="21519"/>
                    <a:pt x="951" y="21600"/>
                    <a:pt x="1970" y="21600"/>
                  </a:cubicBezTo>
                  <a:cubicBezTo>
                    <a:pt x="2989" y="21600"/>
                    <a:pt x="3940" y="21519"/>
                    <a:pt x="3940" y="21356"/>
                  </a:cubicBezTo>
                  <a:cubicBezTo>
                    <a:pt x="7879" y="17971"/>
                    <a:pt x="9781" y="14237"/>
                    <a:pt x="11819" y="10864"/>
                  </a:cubicBezTo>
                  <a:cubicBezTo>
                    <a:pt x="15758" y="7479"/>
                    <a:pt x="19766" y="4106"/>
                    <a:pt x="21600" y="395"/>
                  </a:cubicBezTo>
                  <a:cubicBezTo>
                    <a:pt x="21600" y="198"/>
                    <a:pt x="20309" y="0"/>
                    <a:pt x="1922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3" name="Google Shape;404;p17"/>
            <p:cNvSpPr/>
            <p:nvPr/>
          </p:nvSpPr>
          <p:spPr>
            <a:xfrm rot="18086439">
              <a:off x="981424" y="767455"/>
              <a:ext cx="25009" cy="128048"/>
            </a:xfrm>
            <a:custGeom>
              <a:avLst/>
              <a:gdLst/>
              <a:ahLst/>
              <a:cxnLst>
                <a:cxn ang="0">
                  <a:pos x="wd2" y="hd2"/>
                </a:cxn>
                <a:cxn ang="5400000">
                  <a:pos x="wd2" y="hd2"/>
                </a:cxn>
                <a:cxn ang="10800000">
                  <a:pos x="wd2" y="hd2"/>
                </a:cxn>
                <a:cxn ang="16200000">
                  <a:pos x="wd2" y="hd2"/>
                </a:cxn>
              </a:cxnLst>
              <a:rect l="0" t="0" r="r" b="b"/>
              <a:pathLst>
                <a:path w="21600" h="21600" extrusionOk="0">
                  <a:moveTo>
                    <a:pt x="19805" y="0"/>
                  </a:moveTo>
                  <a:cubicBezTo>
                    <a:pt x="18877" y="0"/>
                    <a:pt x="18010" y="85"/>
                    <a:pt x="18010" y="254"/>
                  </a:cubicBezTo>
                  <a:cubicBezTo>
                    <a:pt x="9098" y="7277"/>
                    <a:pt x="3652" y="14299"/>
                    <a:pt x="0" y="21322"/>
                  </a:cubicBezTo>
                  <a:cubicBezTo>
                    <a:pt x="0" y="21503"/>
                    <a:pt x="495" y="21600"/>
                    <a:pt x="990" y="21600"/>
                  </a:cubicBezTo>
                  <a:cubicBezTo>
                    <a:pt x="1423" y="21600"/>
                    <a:pt x="1919" y="21503"/>
                    <a:pt x="1919" y="21322"/>
                  </a:cubicBezTo>
                  <a:cubicBezTo>
                    <a:pt x="9098" y="14299"/>
                    <a:pt x="16277" y="7277"/>
                    <a:pt x="21600" y="254"/>
                  </a:cubicBezTo>
                  <a:cubicBezTo>
                    <a:pt x="21600" y="85"/>
                    <a:pt x="20734" y="0"/>
                    <a:pt x="1980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4" name="Google Shape;405;p17"/>
            <p:cNvSpPr/>
            <p:nvPr/>
          </p:nvSpPr>
          <p:spPr>
            <a:xfrm rot="18086439">
              <a:off x="986330" y="739340"/>
              <a:ext cx="25010" cy="136361"/>
            </a:xfrm>
            <a:custGeom>
              <a:avLst/>
              <a:gdLst/>
              <a:ahLst/>
              <a:cxnLst>
                <a:cxn ang="0">
                  <a:pos x="wd2" y="hd2"/>
                </a:cxn>
                <a:cxn ang="5400000">
                  <a:pos x="wd2" y="hd2"/>
                </a:cxn>
                <a:cxn ang="10800000">
                  <a:pos x="wd2" y="hd2"/>
                </a:cxn>
                <a:cxn ang="16200000">
                  <a:pos x="wd2" y="hd2"/>
                </a:cxn>
              </a:cxnLst>
              <a:rect l="0" t="0" r="r" b="b"/>
              <a:pathLst>
                <a:path w="21600" h="21600" extrusionOk="0">
                  <a:moveTo>
                    <a:pt x="19805" y="0"/>
                  </a:moveTo>
                  <a:cubicBezTo>
                    <a:pt x="18877" y="0"/>
                    <a:pt x="18010" y="79"/>
                    <a:pt x="18010" y="227"/>
                  </a:cubicBezTo>
                  <a:cubicBezTo>
                    <a:pt x="10831" y="7174"/>
                    <a:pt x="1733" y="14426"/>
                    <a:pt x="0" y="21339"/>
                  </a:cubicBezTo>
                  <a:cubicBezTo>
                    <a:pt x="0" y="21509"/>
                    <a:pt x="433" y="21600"/>
                    <a:pt x="866" y="21600"/>
                  </a:cubicBezTo>
                  <a:cubicBezTo>
                    <a:pt x="1300" y="21600"/>
                    <a:pt x="1733" y="21509"/>
                    <a:pt x="1733" y="21339"/>
                  </a:cubicBezTo>
                  <a:cubicBezTo>
                    <a:pt x="5323" y="18036"/>
                    <a:pt x="7179" y="14426"/>
                    <a:pt x="10831" y="10783"/>
                  </a:cubicBezTo>
                  <a:cubicBezTo>
                    <a:pt x="14421" y="7491"/>
                    <a:pt x="18010" y="3871"/>
                    <a:pt x="21600" y="227"/>
                  </a:cubicBezTo>
                  <a:cubicBezTo>
                    <a:pt x="21600" y="79"/>
                    <a:pt x="20672" y="0"/>
                    <a:pt x="1980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5" name="Google Shape;406;p17"/>
            <p:cNvSpPr/>
            <p:nvPr/>
          </p:nvSpPr>
          <p:spPr>
            <a:xfrm rot="18086439">
              <a:off x="989228" y="722409"/>
              <a:ext cx="20781" cy="117516"/>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cubicBezTo>
                    <a:pt x="18397" y="0"/>
                    <a:pt x="17280" y="198"/>
                    <a:pt x="17280" y="580"/>
                  </a:cubicBezTo>
                  <a:cubicBezTo>
                    <a:pt x="12960" y="7468"/>
                    <a:pt x="6406" y="14356"/>
                    <a:pt x="0" y="21244"/>
                  </a:cubicBezTo>
                  <a:cubicBezTo>
                    <a:pt x="0" y="21600"/>
                    <a:pt x="2086" y="21600"/>
                    <a:pt x="2086" y="21600"/>
                  </a:cubicBezTo>
                  <a:cubicBezTo>
                    <a:pt x="12960" y="14712"/>
                    <a:pt x="19366" y="7468"/>
                    <a:pt x="21600" y="580"/>
                  </a:cubicBezTo>
                  <a:cubicBezTo>
                    <a:pt x="21600" y="198"/>
                    <a:pt x="20557" y="0"/>
                    <a:pt x="1944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6" name="Google Shape;407;p17"/>
            <p:cNvSpPr/>
            <p:nvPr/>
          </p:nvSpPr>
          <p:spPr>
            <a:xfrm rot="18086439">
              <a:off x="990818" y="699006"/>
              <a:ext cx="20854" cy="117514"/>
            </a:xfrm>
            <a:custGeom>
              <a:avLst/>
              <a:gdLst/>
              <a:ahLst/>
              <a:cxnLst>
                <a:cxn ang="0">
                  <a:pos x="wd2" y="hd2"/>
                </a:cxn>
                <a:cxn ang="5400000">
                  <a:pos x="wd2" y="hd2"/>
                </a:cxn>
                <a:cxn ang="10800000">
                  <a:pos x="wd2" y="hd2"/>
                </a:cxn>
                <a:cxn ang="16200000">
                  <a:pos x="wd2" y="hd2"/>
                </a:cxn>
              </a:cxnLst>
              <a:rect l="0" t="0" r="r" b="b"/>
              <a:pathLst>
                <a:path w="21600" h="21600" extrusionOk="0">
                  <a:moveTo>
                    <a:pt x="18928" y="0"/>
                  </a:moveTo>
                  <a:cubicBezTo>
                    <a:pt x="18037" y="0"/>
                    <a:pt x="17295" y="105"/>
                    <a:pt x="17295" y="263"/>
                  </a:cubicBezTo>
                  <a:cubicBezTo>
                    <a:pt x="10763" y="7152"/>
                    <a:pt x="4379" y="14409"/>
                    <a:pt x="0" y="21297"/>
                  </a:cubicBezTo>
                  <a:cubicBezTo>
                    <a:pt x="0" y="21495"/>
                    <a:pt x="1113" y="21600"/>
                    <a:pt x="2153" y="21600"/>
                  </a:cubicBezTo>
                  <a:cubicBezTo>
                    <a:pt x="3266" y="21600"/>
                    <a:pt x="4379" y="21495"/>
                    <a:pt x="4379" y="21297"/>
                  </a:cubicBezTo>
                  <a:cubicBezTo>
                    <a:pt x="10763" y="14409"/>
                    <a:pt x="15068" y="7520"/>
                    <a:pt x="21600" y="632"/>
                  </a:cubicBezTo>
                  <a:cubicBezTo>
                    <a:pt x="21600" y="184"/>
                    <a:pt x="20115" y="0"/>
                    <a:pt x="1892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7" name="Google Shape;408;p17"/>
            <p:cNvSpPr/>
            <p:nvPr/>
          </p:nvSpPr>
          <p:spPr>
            <a:xfrm rot="18086439">
              <a:off x="990185" y="672049"/>
              <a:ext cx="16698" cy="114362"/>
            </a:xfrm>
            <a:custGeom>
              <a:avLst/>
              <a:gdLst/>
              <a:ahLst/>
              <a:cxnLst>
                <a:cxn ang="0">
                  <a:pos x="wd2" y="hd2"/>
                </a:cxn>
                <a:cxn ang="5400000">
                  <a:pos x="wd2" y="hd2"/>
                </a:cxn>
                <a:cxn ang="10800000">
                  <a:pos x="wd2" y="hd2"/>
                </a:cxn>
                <a:cxn ang="16200000">
                  <a:pos x="wd2" y="hd2"/>
                </a:cxn>
              </a:cxnLst>
              <a:rect l="0" t="0" r="r" b="b"/>
              <a:pathLst>
                <a:path w="21600" h="21600" extrusionOk="0">
                  <a:moveTo>
                    <a:pt x="18170" y="0"/>
                  </a:moveTo>
                  <a:cubicBezTo>
                    <a:pt x="17150" y="0"/>
                    <a:pt x="16130" y="122"/>
                    <a:pt x="16130" y="460"/>
                  </a:cubicBezTo>
                  <a:cubicBezTo>
                    <a:pt x="5377" y="7159"/>
                    <a:pt x="0" y="14238"/>
                    <a:pt x="0" y="21316"/>
                  </a:cubicBezTo>
                  <a:cubicBezTo>
                    <a:pt x="0" y="21505"/>
                    <a:pt x="649" y="21600"/>
                    <a:pt x="1298" y="21600"/>
                  </a:cubicBezTo>
                  <a:cubicBezTo>
                    <a:pt x="1947" y="21600"/>
                    <a:pt x="2596" y="21505"/>
                    <a:pt x="2596" y="21316"/>
                  </a:cubicBezTo>
                  <a:cubicBezTo>
                    <a:pt x="5377" y="14238"/>
                    <a:pt x="10754" y="7538"/>
                    <a:pt x="21600" y="460"/>
                  </a:cubicBezTo>
                  <a:cubicBezTo>
                    <a:pt x="21600" y="230"/>
                    <a:pt x="19746" y="0"/>
                    <a:pt x="1817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8" name="Google Shape;409;p17"/>
            <p:cNvSpPr/>
            <p:nvPr/>
          </p:nvSpPr>
          <p:spPr>
            <a:xfrm rot="18086439">
              <a:off x="991173" y="653850"/>
              <a:ext cx="14476" cy="114076"/>
            </a:xfrm>
            <a:custGeom>
              <a:avLst/>
              <a:gdLst/>
              <a:ahLst/>
              <a:cxnLst>
                <a:cxn ang="0">
                  <a:pos x="wd2" y="hd2"/>
                </a:cxn>
                <a:cxn ang="5400000">
                  <a:pos x="wd2" y="hd2"/>
                </a:cxn>
                <a:cxn ang="10800000">
                  <a:pos x="wd2" y="hd2"/>
                </a:cxn>
                <a:cxn ang="16200000">
                  <a:pos x="wd2" y="hd2"/>
                </a:cxn>
              </a:cxnLst>
              <a:rect l="0" t="0" r="r" b="b"/>
              <a:pathLst>
                <a:path w="21600" h="21600" extrusionOk="0">
                  <a:moveTo>
                    <a:pt x="17323" y="0"/>
                  </a:moveTo>
                  <a:cubicBezTo>
                    <a:pt x="16147" y="0"/>
                    <a:pt x="15398" y="95"/>
                    <a:pt x="15398" y="312"/>
                  </a:cubicBezTo>
                  <a:cubicBezTo>
                    <a:pt x="12404" y="7408"/>
                    <a:pt x="9196" y="14504"/>
                    <a:pt x="0" y="21179"/>
                  </a:cubicBezTo>
                  <a:cubicBezTo>
                    <a:pt x="0" y="21600"/>
                    <a:pt x="2887" y="21600"/>
                    <a:pt x="2887" y="21600"/>
                  </a:cubicBezTo>
                  <a:cubicBezTo>
                    <a:pt x="15398" y="14504"/>
                    <a:pt x="21600" y="7408"/>
                    <a:pt x="21600" y="312"/>
                  </a:cubicBezTo>
                  <a:cubicBezTo>
                    <a:pt x="20103" y="95"/>
                    <a:pt x="18499" y="0"/>
                    <a:pt x="1732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19" name="Google Shape;410;p17"/>
            <p:cNvSpPr/>
            <p:nvPr/>
          </p:nvSpPr>
          <p:spPr>
            <a:xfrm rot="18086439">
              <a:off x="997896" y="644629"/>
              <a:ext cx="12702" cy="88423"/>
            </a:xfrm>
            <a:custGeom>
              <a:avLst/>
              <a:gdLst/>
              <a:ahLst/>
              <a:cxnLst>
                <a:cxn ang="0">
                  <a:pos x="wd2" y="hd2"/>
                </a:cxn>
                <a:cxn ang="5400000">
                  <a:pos x="wd2" y="hd2"/>
                </a:cxn>
                <a:cxn ang="10800000">
                  <a:pos x="wd2" y="hd2"/>
                </a:cxn>
                <a:cxn ang="16200000">
                  <a:pos x="wd2" y="hd2"/>
                </a:cxn>
              </a:cxnLst>
              <a:rect l="0" t="0" r="r" b="b"/>
              <a:pathLst>
                <a:path w="21600" h="21600" extrusionOk="0">
                  <a:moveTo>
                    <a:pt x="18807" y="0"/>
                  </a:moveTo>
                  <a:cubicBezTo>
                    <a:pt x="17503" y="0"/>
                    <a:pt x="16014" y="123"/>
                    <a:pt x="16014" y="368"/>
                  </a:cubicBezTo>
                  <a:cubicBezTo>
                    <a:pt x="10800" y="7474"/>
                    <a:pt x="5214" y="14108"/>
                    <a:pt x="0" y="21232"/>
                  </a:cubicBezTo>
                  <a:cubicBezTo>
                    <a:pt x="0" y="21477"/>
                    <a:pt x="1303" y="21600"/>
                    <a:pt x="3352" y="21600"/>
                  </a:cubicBezTo>
                  <a:cubicBezTo>
                    <a:pt x="5400" y="21600"/>
                    <a:pt x="8007" y="21477"/>
                    <a:pt x="10800" y="21232"/>
                  </a:cubicBezTo>
                  <a:cubicBezTo>
                    <a:pt x="16014" y="14108"/>
                    <a:pt x="21600" y="7474"/>
                    <a:pt x="21600" y="368"/>
                  </a:cubicBezTo>
                  <a:cubicBezTo>
                    <a:pt x="21600" y="123"/>
                    <a:pt x="20297" y="0"/>
                    <a:pt x="1880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0" name="Google Shape;411;p17"/>
            <p:cNvSpPr/>
            <p:nvPr/>
          </p:nvSpPr>
          <p:spPr>
            <a:xfrm rot="18086439">
              <a:off x="998786" y="634723"/>
              <a:ext cx="12701" cy="76888"/>
            </a:xfrm>
            <a:custGeom>
              <a:avLst/>
              <a:gdLst/>
              <a:ahLst/>
              <a:cxnLst>
                <a:cxn ang="0">
                  <a:pos x="wd2" y="hd2"/>
                </a:cxn>
                <a:cxn ang="5400000">
                  <a:pos x="wd2" y="hd2"/>
                </a:cxn>
                <a:cxn ang="10800000">
                  <a:pos x="wd2" y="hd2"/>
                </a:cxn>
                <a:cxn ang="16200000">
                  <a:pos x="wd2" y="hd2"/>
                </a:cxn>
              </a:cxnLst>
              <a:rect l="0" t="0" r="r" b="b"/>
              <a:pathLst>
                <a:path w="18891" h="21600" extrusionOk="0">
                  <a:moveTo>
                    <a:pt x="14276" y="0"/>
                  </a:moveTo>
                  <a:cubicBezTo>
                    <a:pt x="12414" y="0"/>
                    <a:pt x="10676" y="302"/>
                    <a:pt x="10676" y="886"/>
                  </a:cubicBezTo>
                  <a:cubicBezTo>
                    <a:pt x="7200" y="7327"/>
                    <a:pt x="7200" y="14353"/>
                    <a:pt x="0" y="20755"/>
                  </a:cubicBezTo>
                  <a:cubicBezTo>
                    <a:pt x="0" y="21197"/>
                    <a:pt x="3600" y="21600"/>
                    <a:pt x="5710" y="21600"/>
                  </a:cubicBezTo>
                  <a:cubicBezTo>
                    <a:pt x="6579" y="21600"/>
                    <a:pt x="7200" y="21540"/>
                    <a:pt x="7200" y="21379"/>
                  </a:cubicBezTo>
                  <a:cubicBezTo>
                    <a:pt x="14400" y="14353"/>
                    <a:pt x="21600" y="7327"/>
                    <a:pt x="17876" y="886"/>
                  </a:cubicBezTo>
                  <a:cubicBezTo>
                    <a:pt x="17876" y="302"/>
                    <a:pt x="16014" y="0"/>
                    <a:pt x="1427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1" name="Google Shape;412;p17"/>
            <p:cNvSpPr/>
            <p:nvPr/>
          </p:nvSpPr>
          <p:spPr>
            <a:xfrm rot="18086439">
              <a:off x="1017581" y="648252"/>
              <a:ext cx="12702" cy="41921"/>
            </a:xfrm>
            <a:custGeom>
              <a:avLst/>
              <a:gdLst/>
              <a:ahLst/>
              <a:cxnLst>
                <a:cxn ang="0">
                  <a:pos x="wd2" y="hd2"/>
                </a:cxn>
                <a:cxn ang="5400000">
                  <a:pos x="wd2" y="hd2"/>
                </a:cxn>
                <a:cxn ang="10800000">
                  <a:pos x="wd2" y="hd2"/>
                </a:cxn>
                <a:cxn ang="16200000">
                  <a:pos x="wd2" y="hd2"/>
                </a:cxn>
              </a:cxnLst>
              <a:rect l="0" t="0" r="r" b="b"/>
              <a:pathLst>
                <a:path w="21600" h="21600" extrusionOk="0">
                  <a:moveTo>
                    <a:pt x="13034" y="0"/>
                  </a:moveTo>
                  <a:cubicBezTo>
                    <a:pt x="11731" y="0"/>
                    <a:pt x="10800" y="111"/>
                    <a:pt x="10800" y="406"/>
                  </a:cubicBezTo>
                  <a:cubicBezTo>
                    <a:pt x="0" y="7975"/>
                    <a:pt x="0" y="14400"/>
                    <a:pt x="0" y="20862"/>
                  </a:cubicBezTo>
                  <a:cubicBezTo>
                    <a:pt x="0" y="21378"/>
                    <a:pt x="1303" y="21600"/>
                    <a:pt x="2793" y="21600"/>
                  </a:cubicBezTo>
                  <a:cubicBezTo>
                    <a:pt x="4097" y="21600"/>
                    <a:pt x="5586" y="21378"/>
                    <a:pt x="5586" y="20862"/>
                  </a:cubicBezTo>
                  <a:cubicBezTo>
                    <a:pt x="10800" y="14400"/>
                    <a:pt x="10800" y="7975"/>
                    <a:pt x="21600" y="1551"/>
                  </a:cubicBezTo>
                  <a:cubicBezTo>
                    <a:pt x="21600" y="738"/>
                    <a:pt x="16200" y="0"/>
                    <a:pt x="1303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2" name="Google Shape;413;p17"/>
            <p:cNvSpPr/>
            <p:nvPr/>
          </p:nvSpPr>
          <p:spPr>
            <a:xfrm rot="18086439">
              <a:off x="1028760" y="654294"/>
              <a:ext cx="12702" cy="19779"/>
            </a:xfrm>
            <a:custGeom>
              <a:avLst/>
              <a:gdLst/>
              <a:ahLst/>
              <a:cxnLst>
                <a:cxn ang="0">
                  <a:pos x="wd2" y="hd2"/>
                </a:cxn>
                <a:cxn ang="5400000">
                  <a:pos x="wd2" y="hd2"/>
                </a:cxn>
                <a:cxn ang="10800000">
                  <a:pos x="wd2" y="hd2"/>
                </a:cxn>
                <a:cxn ang="16200000">
                  <a:pos x="wd2" y="hd2"/>
                </a:cxn>
              </a:cxnLst>
              <a:rect l="0" t="0" r="r" b="b"/>
              <a:pathLst>
                <a:path w="19642" h="21600" extrusionOk="0">
                  <a:moveTo>
                    <a:pt x="14242" y="0"/>
                  </a:moveTo>
                  <a:cubicBezTo>
                    <a:pt x="11242" y="0"/>
                    <a:pt x="6742" y="626"/>
                    <a:pt x="2242" y="1800"/>
                  </a:cubicBezTo>
                  <a:lnTo>
                    <a:pt x="2242" y="19957"/>
                  </a:lnTo>
                  <a:cubicBezTo>
                    <a:pt x="-1958" y="21052"/>
                    <a:pt x="442" y="21600"/>
                    <a:pt x="3742" y="21600"/>
                  </a:cubicBezTo>
                  <a:cubicBezTo>
                    <a:pt x="7042" y="21600"/>
                    <a:pt x="11242" y="21052"/>
                    <a:pt x="11242" y="19957"/>
                  </a:cubicBezTo>
                  <a:cubicBezTo>
                    <a:pt x="11242" y="15417"/>
                    <a:pt x="19642" y="8530"/>
                    <a:pt x="19642" y="1800"/>
                  </a:cubicBezTo>
                  <a:cubicBezTo>
                    <a:pt x="19642" y="626"/>
                    <a:pt x="17542" y="0"/>
                    <a:pt x="1424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3" name="Google Shape;414;p17"/>
            <p:cNvSpPr/>
            <p:nvPr/>
          </p:nvSpPr>
          <p:spPr>
            <a:xfrm rot="18086439">
              <a:off x="813735" y="640024"/>
              <a:ext cx="12701" cy="22429"/>
            </a:xfrm>
            <a:custGeom>
              <a:avLst/>
              <a:gdLst/>
              <a:ahLst/>
              <a:cxnLst>
                <a:cxn ang="0">
                  <a:pos x="wd2" y="hd2"/>
                </a:cxn>
                <a:cxn ang="5400000">
                  <a:pos x="wd2" y="hd2"/>
                </a:cxn>
                <a:cxn ang="10800000">
                  <a:pos x="wd2" y="hd2"/>
                </a:cxn>
                <a:cxn ang="16200000">
                  <a:pos x="wd2" y="hd2"/>
                </a:cxn>
              </a:cxnLst>
              <a:rect l="0" t="0" r="r" b="b"/>
              <a:pathLst>
                <a:path w="18421" h="21600" extrusionOk="0">
                  <a:moveTo>
                    <a:pt x="15836" y="0"/>
                  </a:moveTo>
                  <a:cubicBezTo>
                    <a:pt x="14544" y="0"/>
                    <a:pt x="13252" y="552"/>
                    <a:pt x="13252" y="1587"/>
                  </a:cubicBezTo>
                  <a:cubicBezTo>
                    <a:pt x="7529" y="7522"/>
                    <a:pt x="2544" y="13595"/>
                    <a:pt x="2544" y="19530"/>
                  </a:cubicBezTo>
                  <a:cubicBezTo>
                    <a:pt x="-3179" y="21600"/>
                    <a:pt x="2544" y="21600"/>
                    <a:pt x="2544" y="21600"/>
                  </a:cubicBezTo>
                  <a:cubicBezTo>
                    <a:pt x="13252" y="15527"/>
                    <a:pt x="13252" y="7522"/>
                    <a:pt x="18421" y="1587"/>
                  </a:cubicBezTo>
                  <a:cubicBezTo>
                    <a:pt x="18421" y="552"/>
                    <a:pt x="17129" y="0"/>
                    <a:pt x="1583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4" name="Google Shape;415;p17"/>
            <p:cNvSpPr/>
            <p:nvPr/>
          </p:nvSpPr>
          <p:spPr>
            <a:xfrm rot="18086439">
              <a:off x="824532" y="633187"/>
              <a:ext cx="12702" cy="28664"/>
            </a:xfrm>
            <a:custGeom>
              <a:avLst/>
              <a:gdLst/>
              <a:ahLst/>
              <a:cxnLst>
                <a:cxn ang="0">
                  <a:pos x="wd2" y="hd2"/>
                </a:cxn>
                <a:cxn ang="5400000">
                  <a:pos x="wd2" y="hd2"/>
                </a:cxn>
                <a:cxn ang="10800000">
                  <a:pos x="wd2" y="hd2"/>
                </a:cxn>
                <a:cxn ang="16200000">
                  <a:pos x="wd2" y="hd2"/>
                </a:cxn>
              </a:cxnLst>
              <a:rect l="0" t="0" r="r" b="b"/>
              <a:pathLst>
                <a:path w="21600" h="21600" extrusionOk="0">
                  <a:moveTo>
                    <a:pt x="14316" y="0"/>
                  </a:moveTo>
                  <a:cubicBezTo>
                    <a:pt x="10549" y="0"/>
                    <a:pt x="7033" y="432"/>
                    <a:pt x="7033" y="1242"/>
                  </a:cubicBezTo>
                  <a:cubicBezTo>
                    <a:pt x="7033" y="7506"/>
                    <a:pt x="7033" y="13770"/>
                    <a:pt x="0" y="20088"/>
                  </a:cubicBezTo>
                  <a:cubicBezTo>
                    <a:pt x="0" y="21600"/>
                    <a:pt x="7033" y="21600"/>
                    <a:pt x="7033" y="21600"/>
                  </a:cubicBezTo>
                  <a:cubicBezTo>
                    <a:pt x="14567" y="15282"/>
                    <a:pt x="21600" y="7506"/>
                    <a:pt x="21600" y="1242"/>
                  </a:cubicBezTo>
                  <a:cubicBezTo>
                    <a:pt x="21600" y="432"/>
                    <a:pt x="17833" y="0"/>
                    <a:pt x="1431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5" name="Google Shape;416;p17"/>
            <p:cNvSpPr/>
            <p:nvPr/>
          </p:nvSpPr>
          <p:spPr>
            <a:xfrm rot="18086439">
              <a:off x="840808" y="633188"/>
              <a:ext cx="12702" cy="31601"/>
            </a:xfrm>
            <a:custGeom>
              <a:avLst/>
              <a:gdLst/>
              <a:ahLst/>
              <a:cxnLst>
                <a:cxn ang="0">
                  <a:pos x="wd2" y="hd2"/>
                </a:cxn>
                <a:cxn ang="5400000">
                  <a:pos x="wd2" y="hd2"/>
                </a:cxn>
                <a:cxn ang="10800000">
                  <a:pos x="wd2" y="hd2"/>
                </a:cxn>
                <a:cxn ang="16200000">
                  <a:pos x="wd2" y="hd2"/>
                </a:cxn>
              </a:cxnLst>
              <a:rect l="0" t="0" r="r" b="b"/>
              <a:pathLst>
                <a:path w="21600" h="21600" extrusionOk="0">
                  <a:moveTo>
                    <a:pt x="17690" y="0"/>
                  </a:moveTo>
                  <a:cubicBezTo>
                    <a:pt x="16945" y="0"/>
                    <a:pt x="16386" y="147"/>
                    <a:pt x="16386" y="637"/>
                  </a:cubicBezTo>
                  <a:cubicBezTo>
                    <a:pt x="10800" y="7690"/>
                    <a:pt x="5586" y="13420"/>
                    <a:pt x="0" y="20571"/>
                  </a:cubicBezTo>
                  <a:cubicBezTo>
                    <a:pt x="0" y="21257"/>
                    <a:pt x="1303" y="21600"/>
                    <a:pt x="3352" y="21600"/>
                  </a:cubicBezTo>
                  <a:cubicBezTo>
                    <a:pt x="5400" y="21600"/>
                    <a:pt x="8193" y="21257"/>
                    <a:pt x="10800" y="20571"/>
                  </a:cubicBezTo>
                  <a:cubicBezTo>
                    <a:pt x="10800" y="14890"/>
                    <a:pt x="16386" y="7690"/>
                    <a:pt x="21600" y="637"/>
                  </a:cubicBezTo>
                  <a:cubicBezTo>
                    <a:pt x="21600" y="637"/>
                    <a:pt x="19366" y="0"/>
                    <a:pt x="1769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6" name="Google Shape;417;p17"/>
            <p:cNvSpPr/>
            <p:nvPr/>
          </p:nvSpPr>
          <p:spPr>
            <a:xfrm rot="18086439">
              <a:off x="857657" y="634886"/>
              <a:ext cx="12701" cy="28592"/>
            </a:xfrm>
            <a:custGeom>
              <a:avLst/>
              <a:gdLst/>
              <a:ahLst/>
              <a:cxnLst>
                <a:cxn ang="0">
                  <a:pos x="wd2" y="hd2"/>
                </a:cxn>
                <a:cxn ang="5400000">
                  <a:pos x="wd2" y="hd2"/>
                </a:cxn>
                <a:cxn ang="10800000">
                  <a:pos x="wd2" y="hd2"/>
                </a:cxn>
                <a:cxn ang="16200000">
                  <a:pos x="wd2" y="hd2"/>
                </a:cxn>
              </a:cxnLst>
              <a:rect l="0" t="0" r="r" b="b"/>
              <a:pathLst>
                <a:path w="20556" h="21600" extrusionOk="0">
                  <a:moveTo>
                    <a:pt x="18797" y="0"/>
                  </a:moveTo>
                  <a:cubicBezTo>
                    <a:pt x="16983" y="0"/>
                    <a:pt x="14510" y="433"/>
                    <a:pt x="14510" y="1245"/>
                  </a:cubicBezTo>
                  <a:lnTo>
                    <a:pt x="0" y="20084"/>
                  </a:lnTo>
                  <a:cubicBezTo>
                    <a:pt x="0" y="21600"/>
                    <a:pt x="4947" y="21600"/>
                    <a:pt x="4947" y="21600"/>
                  </a:cubicBezTo>
                  <a:cubicBezTo>
                    <a:pt x="9563" y="13805"/>
                    <a:pt x="14510" y="7525"/>
                    <a:pt x="19127" y="1245"/>
                  </a:cubicBezTo>
                  <a:cubicBezTo>
                    <a:pt x="21600" y="433"/>
                    <a:pt x="20446" y="0"/>
                    <a:pt x="1879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7" name="Google Shape;418;p17"/>
            <p:cNvSpPr/>
            <p:nvPr/>
          </p:nvSpPr>
          <p:spPr>
            <a:xfrm rot="18086439">
              <a:off x="862286" y="617145"/>
              <a:ext cx="16698" cy="48296"/>
            </a:xfrm>
            <a:custGeom>
              <a:avLst/>
              <a:gdLst/>
              <a:ahLst/>
              <a:cxnLst>
                <a:cxn ang="0">
                  <a:pos x="wd2" y="hd2"/>
                </a:cxn>
                <a:cxn ang="5400000">
                  <a:pos x="wd2" y="hd2"/>
                </a:cxn>
                <a:cxn ang="10800000">
                  <a:pos x="wd2" y="hd2"/>
                </a:cxn>
                <a:cxn ang="16200000">
                  <a:pos x="wd2" y="hd2"/>
                </a:cxn>
              </a:cxnLst>
              <a:rect l="0" t="0" r="r" b="b"/>
              <a:pathLst>
                <a:path w="21600" h="21600" extrusionOk="0">
                  <a:moveTo>
                    <a:pt x="18912" y="0"/>
                  </a:moveTo>
                  <a:cubicBezTo>
                    <a:pt x="17521" y="0"/>
                    <a:pt x="16223" y="224"/>
                    <a:pt x="16223" y="737"/>
                  </a:cubicBezTo>
                  <a:cubicBezTo>
                    <a:pt x="7973" y="7211"/>
                    <a:pt x="2596" y="13748"/>
                    <a:pt x="0" y="21215"/>
                  </a:cubicBezTo>
                  <a:cubicBezTo>
                    <a:pt x="0" y="21215"/>
                    <a:pt x="1205" y="21600"/>
                    <a:pt x="1947" y="21600"/>
                  </a:cubicBezTo>
                  <a:cubicBezTo>
                    <a:pt x="2318" y="21600"/>
                    <a:pt x="2596" y="21504"/>
                    <a:pt x="2596" y="21215"/>
                  </a:cubicBezTo>
                  <a:cubicBezTo>
                    <a:pt x="7973" y="14646"/>
                    <a:pt x="13349" y="7211"/>
                    <a:pt x="21600" y="737"/>
                  </a:cubicBezTo>
                  <a:cubicBezTo>
                    <a:pt x="21600" y="224"/>
                    <a:pt x="20209" y="0"/>
                    <a:pt x="1891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8" name="Google Shape;419;p17"/>
            <p:cNvSpPr/>
            <p:nvPr/>
          </p:nvSpPr>
          <p:spPr>
            <a:xfrm rot="18086439">
              <a:off x="865108" y="598648"/>
              <a:ext cx="27159" cy="68431"/>
            </a:xfrm>
            <a:custGeom>
              <a:avLst/>
              <a:gdLst/>
              <a:ahLst/>
              <a:cxnLst>
                <a:cxn ang="0">
                  <a:pos x="wd2" y="hd2"/>
                </a:cxn>
                <a:cxn ang="5400000">
                  <a:pos x="wd2" y="hd2"/>
                </a:cxn>
                <a:cxn ang="10800000">
                  <a:pos x="wd2" y="hd2"/>
                </a:cxn>
                <a:cxn ang="16200000">
                  <a:pos x="wd2" y="hd2"/>
                </a:cxn>
              </a:cxnLst>
              <a:rect l="0" t="0" r="r" b="b"/>
              <a:pathLst>
                <a:path w="21600" h="21600" extrusionOk="0">
                  <a:moveTo>
                    <a:pt x="19719" y="0"/>
                  </a:moveTo>
                  <a:cubicBezTo>
                    <a:pt x="19263" y="0"/>
                    <a:pt x="18750" y="68"/>
                    <a:pt x="18294" y="271"/>
                  </a:cubicBezTo>
                  <a:cubicBezTo>
                    <a:pt x="11683" y="6853"/>
                    <a:pt x="6668" y="14046"/>
                    <a:pt x="0" y="21306"/>
                  </a:cubicBezTo>
                  <a:cubicBezTo>
                    <a:pt x="0" y="21306"/>
                    <a:pt x="798" y="21600"/>
                    <a:pt x="1311" y="21600"/>
                  </a:cubicBezTo>
                  <a:cubicBezTo>
                    <a:pt x="1539" y="21600"/>
                    <a:pt x="1767" y="21510"/>
                    <a:pt x="1767" y="21306"/>
                  </a:cubicBezTo>
                  <a:cubicBezTo>
                    <a:pt x="9974" y="14747"/>
                    <a:pt x="16585" y="7486"/>
                    <a:pt x="21600" y="905"/>
                  </a:cubicBezTo>
                  <a:cubicBezTo>
                    <a:pt x="21600" y="475"/>
                    <a:pt x="20745" y="0"/>
                    <a:pt x="1971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29" name="Google Shape;420;p17"/>
            <p:cNvSpPr/>
            <p:nvPr/>
          </p:nvSpPr>
          <p:spPr>
            <a:xfrm rot="18086439">
              <a:off x="873128" y="577544"/>
              <a:ext cx="31838" cy="88424"/>
            </a:xfrm>
            <a:custGeom>
              <a:avLst/>
              <a:gdLst/>
              <a:ahLst/>
              <a:cxnLst>
                <a:cxn ang="0">
                  <a:pos x="wd2" y="hd2"/>
                </a:cxn>
                <a:cxn ang="5400000">
                  <a:pos x="wd2" y="hd2"/>
                </a:cxn>
                <a:cxn ang="10800000">
                  <a:pos x="wd2" y="hd2"/>
                </a:cxn>
                <a:cxn ang="16200000">
                  <a:pos x="wd2" y="hd2"/>
                </a:cxn>
              </a:cxnLst>
              <a:rect l="0" t="0" r="r" b="b"/>
              <a:pathLst>
                <a:path w="21280" h="21600" extrusionOk="0">
                  <a:moveTo>
                    <a:pt x="20546" y="0"/>
                  </a:moveTo>
                  <a:cubicBezTo>
                    <a:pt x="19828" y="0"/>
                    <a:pt x="18774" y="123"/>
                    <a:pt x="18152" y="368"/>
                  </a:cubicBezTo>
                  <a:cubicBezTo>
                    <a:pt x="11111" y="7002"/>
                    <a:pt x="4215" y="14126"/>
                    <a:pt x="0" y="21232"/>
                  </a:cubicBezTo>
                  <a:cubicBezTo>
                    <a:pt x="0" y="21477"/>
                    <a:pt x="335" y="21600"/>
                    <a:pt x="718" y="21600"/>
                  </a:cubicBezTo>
                  <a:cubicBezTo>
                    <a:pt x="1054" y="21600"/>
                    <a:pt x="1437" y="21477"/>
                    <a:pt x="1437" y="21232"/>
                  </a:cubicBezTo>
                  <a:cubicBezTo>
                    <a:pt x="8333" y="14126"/>
                    <a:pt x="13889" y="7492"/>
                    <a:pt x="20929" y="368"/>
                  </a:cubicBezTo>
                  <a:cubicBezTo>
                    <a:pt x="21600" y="123"/>
                    <a:pt x="21217" y="0"/>
                    <a:pt x="2054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0" name="Google Shape;421;p17"/>
            <p:cNvSpPr/>
            <p:nvPr/>
          </p:nvSpPr>
          <p:spPr>
            <a:xfrm rot="18086439">
              <a:off x="885993" y="559479"/>
              <a:ext cx="31315" cy="111353"/>
            </a:xfrm>
            <a:custGeom>
              <a:avLst/>
              <a:gdLst/>
              <a:ahLst/>
              <a:cxnLst>
                <a:cxn ang="0">
                  <a:pos x="wd2" y="hd2"/>
                </a:cxn>
                <a:cxn ang="5400000">
                  <a:pos x="wd2" y="hd2"/>
                </a:cxn>
                <a:cxn ang="10800000">
                  <a:pos x="wd2" y="hd2"/>
                </a:cxn>
                <a:cxn ang="16200000">
                  <a:pos x="wd2" y="hd2"/>
                </a:cxn>
              </a:cxnLst>
              <a:rect l="0" t="0" r="r" b="b"/>
              <a:pathLst>
                <a:path w="21600" h="21600" extrusionOk="0">
                  <a:moveTo>
                    <a:pt x="20167" y="0"/>
                  </a:moveTo>
                  <a:cubicBezTo>
                    <a:pt x="19425" y="0"/>
                    <a:pt x="18733" y="97"/>
                    <a:pt x="18733" y="292"/>
                  </a:cubicBezTo>
                  <a:cubicBezTo>
                    <a:pt x="11467" y="7172"/>
                    <a:pt x="5734" y="14442"/>
                    <a:pt x="0" y="21294"/>
                  </a:cubicBezTo>
                  <a:cubicBezTo>
                    <a:pt x="0" y="21503"/>
                    <a:pt x="395" y="21600"/>
                    <a:pt x="741" y="21600"/>
                  </a:cubicBezTo>
                  <a:cubicBezTo>
                    <a:pt x="1137" y="21600"/>
                    <a:pt x="1483" y="21503"/>
                    <a:pt x="1483" y="21294"/>
                  </a:cubicBezTo>
                  <a:cubicBezTo>
                    <a:pt x="10133" y="14831"/>
                    <a:pt x="15866" y="7561"/>
                    <a:pt x="21600" y="292"/>
                  </a:cubicBezTo>
                  <a:cubicBezTo>
                    <a:pt x="21600" y="97"/>
                    <a:pt x="20859" y="0"/>
                    <a:pt x="2016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1" name="Google Shape;422;p17"/>
            <p:cNvSpPr/>
            <p:nvPr/>
          </p:nvSpPr>
          <p:spPr>
            <a:xfrm rot="18086439">
              <a:off x="881071" y="526785"/>
              <a:ext cx="33322" cy="130629"/>
            </a:xfrm>
            <a:custGeom>
              <a:avLst/>
              <a:gdLst/>
              <a:ahLst/>
              <a:cxnLst>
                <a:cxn ang="0">
                  <a:pos x="wd2" y="hd2"/>
                </a:cxn>
                <a:cxn ang="5400000">
                  <a:pos x="wd2" y="hd2"/>
                </a:cxn>
                <a:cxn ang="10800000">
                  <a:pos x="wd2" y="hd2"/>
                </a:cxn>
                <a:cxn ang="16200000">
                  <a:pos x="wd2" y="hd2"/>
                </a:cxn>
              </a:cxnLst>
              <a:rect l="0" t="0" r="r" b="b"/>
              <a:pathLst>
                <a:path w="21600" h="21600" extrusionOk="0">
                  <a:moveTo>
                    <a:pt x="20253" y="0"/>
                  </a:moveTo>
                  <a:cubicBezTo>
                    <a:pt x="19603" y="0"/>
                    <a:pt x="18906" y="83"/>
                    <a:pt x="18906" y="249"/>
                  </a:cubicBezTo>
                  <a:cubicBezTo>
                    <a:pt x="13517" y="7500"/>
                    <a:pt x="6828" y="14384"/>
                    <a:pt x="0" y="21268"/>
                  </a:cubicBezTo>
                  <a:cubicBezTo>
                    <a:pt x="0" y="21600"/>
                    <a:pt x="1440" y="21600"/>
                    <a:pt x="2741" y="21600"/>
                  </a:cubicBezTo>
                  <a:cubicBezTo>
                    <a:pt x="10823" y="14716"/>
                    <a:pt x="17605" y="7500"/>
                    <a:pt x="21600" y="249"/>
                  </a:cubicBezTo>
                  <a:cubicBezTo>
                    <a:pt x="21600" y="83"/>
                    <a:pt x="20950" y="0"/>
                    <a:pt x="2025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2" name="Google Shape;423;p17"/>
            <p:cNvSpPr/>
            <p:nvPr/>
          </p:nvSpPr>
          <p:spPr>
            <a:xfrm rot="18086439">
              <a:off x="796384" y="538025"/>
              <a:ext cx="12702" cy="44571"/>
            </a:xfrm>
            <a:custGeom>
              <a:avLst/>
              <a:gdLst/>
              <a:ahLst/>
              <a:cxnLst>
                <a:cxn ang="0">
                  <a:pos x="wd2" y="hd2"/>
                </a:cxn>
                <a:cxn ang="5400000">
                  <a:pos x="wd2" y="hd2"/>
                </a:cxn>
                <a:cxn ang="10800000">
                  <a:pos x="wd2" y="hd2"/>
                </a:cxn>
                <a:cxn ang="16200000">
                  <a:pos x="wd2" y="hd2"/>
                </a:cxn>
              </a:cxnLst>
              <a:rect l="0" t="0" r="r" b="b"/>
              <a:pathLst>
                <a:path w="17211" h="21600" extrusionOk="0">
                  <a:moveTo>
                    <a:pt x="7281" y="0"/>
                  </a:moveTo>
                  <a:cubicBezTo>
                    <a:pt x="7281" y="7015"/>
                    <a:pt x="7281" y="14134"/>
                    <a:pt x="0" y="21149"/>
                  </a:cubicBezTo>
                  <a:cubicBezTo>
                    <a:pt x="0" y="21149"/>
                    <a:pt x="3398" y="21600"/>
                    <a:pt x="5582" y="21600"/>
                  </a:cubicBezTo>
                  <a:cubicBezTo>
                    <a:pt x="6553" y="21600"/>
                    <a:pt x="7281" y="21496"/>
                    <a:pt x="7281" y="21149"/>
                  </a:cubicBezTo>
                  <a:cubicBezTo>
                    <a:pt x="14076" y="14134"/>
                    <a:pt x="21600" y="7015"/>
                    <a:pt x="1407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3" name="Google Shape;424;p17"/>
            <p:cNvSpPr/>
            <p:nvPr/>
          </p:nvSpPr>
          <p:spPr>
            <a:xfrm rot="18086439">
              <a:off x="818557" y="527274"/>
              <a:ext cx="12702" cy="74451"/>
            </a:xfrm>
            <a:custGeom>
              <a:avLst/>
              <a:gdLst/>
              <a:ahLst/>
              <a:cxnLst>
                <a:cxn ang="0">
                  <a:pos x="wd2" y="hd2"/>
                </a:cxn>
                <a:cxn ang="5400000">
                  <a:pos x="wd2" y="hd2"/>
                </a:cxn>
                <a:cxn ang="10800000">
                  <a:pos x="wd2" y="hd2"/>
                </a:cxn>
                <a:cxn ang="16200000">
                  <a:pos x="wd2" y="hd2"/>
                </a:cxn>
              </a:cxnLst>
              <a:rect l="0" t="0" r="r" b="b"/>
              <a:pathLst>
                <a:path w="21600" h="21600" extrusionOk="0">
                  <a:moveTo>
                    <a:pt x="16014" y="0"/>
                  </a:moveTo>
                  <a:cubicBezTo>
                    <a:pt x="10800" y="7255"/>
                    <a:pt x="5028" y="13908"/>
                    <a:pt x="0" y="21163"/>
                  </a:cubicBezTo>
                  <a:cubicBezTo>
                    <a:pt x="0" y="21454"/>
                    <a:pt x="2607" y="21600"/>
                    <a:pt x="5400" y="21600"/>
                  </a:cubicBezTo>
                  <a:cubicBezTo>
                    <a:pt x="8007" y="21600"/>
                    <a:pt x="10800" y="21454"/>
                    <a:pt x="10800" y="21163"/>
                  </a:cubicBezTo>
                  <a:cubicBezTo>
                    <a:pt x="16014" y="13908"/>
                    <a:pt x="21600" y="7255"/>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4" name="Google Shape;425;p17"/>
            <p:cNvSpPr/>
            <p:nvPr/>
          </p:nvSpPr>
          <p:spPr>
            <a:xfrm rot="18086439">
              <a:off x="829638" y="527151"/>
              <a:ext cx="12702" cy="59188"/>
            </a:xfrm>
            <a:custGeom>
              <a:avLst/>
              <a:gdLst/>
              <a:ahLst/>
              <a:cxnLst>
                <a:cxn ang="0">
                  <a:pos x="wd2" y="hd2"/>
                </a:cxn>
                <a:cxn ang="5400000">
                  <a:pos x="wd2" y="hd2"/>
                </a:cxn>
                <a:cxn ang="10800000">
                  <a:pos x="wd2" y="hd2"/>
                </a:cxn>
                <a:cxn ang="16200000">
                  <a:pos x="wd2" y="hd2"/>
                </a:cxn>
              </a:cxnLst>
              <a:rect l="0" t="0" r="r" b="b"/>
              <a:pathLst>
                <a:path w="21600" h="21600" extrusionOk="0">
                  <a:moveTo>
                    <a:pt x="19862" y="0"/>
                  </a:moveTo>
                  <a:cubicBezTo>
                    <a:pt x="18993" y="0"/>
                    <a:pt x="18124" y="183"/>
                    <a:pt x="18124" y="575"/>
                  </a:cubicBezTo>
                  <a:cubicBezTo>
                    <a:pt x="14400" y="7400"/>
                    <a:pt x="7200" y="14252"/>
                    <a:pt x="0" y="20345"/>
                  </a:cubicBezTo>
                  <a:cubicBezTo>
                    <a:pt x="0" y="21234"/>
                    <a:pt x="2359" y="21600"/>
                    <a:pt x="4469" y="21600"/>
                  </a:cubicBezTo>
                  <a:cubicBezTo>
                    <a:pt x="5959" y="21600"/>
                    <a:pt x="7200" y="21391"/>
                    <a:pt x="7200" y="21077"/>
                  </a:cubicBezTo>
                  <a:cubicBezTo>
                    <a:pt x="18124" y="14252"/>
                    <a:pt x="21600" y="7400"/>
                    <a:pt x="21600" y="575"/>
                  </a:cubicBezTo>
                  <a:cubicBezTo>
                    <a:pt x="21600" y="183"/>
                    <a:pt x="20731" y="0"/>
                    <a:pt x="1986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5" name="Google Shape;426;p17"/>
            <p:cNvSpPr/>
            <p:nvPr/>
          </p:nvSpPr>
          <p:spPr>
            <a:xfrm rot="18086439">
              <a:off x="769742" y="542724"/>
              <a:ext cx="12702" cy="24794"/>
            </a:xfrm>
            <a:custGeom>
              <a:avLst/>
              <a:gdLst/>
              <a:ahLst/>
              <a:cxnLst>
                <a:cxn ang="0">
                  <a:pos x="wd2" y="hd2"/>
                </a:cxn>
                <a:cxn ang="5400000">
                  <a:pos x="wd2" y="hd2"/>
                </a:cxn>
                <a:cxn ang="10800000">
                  <a:pos x="wd2" y="hd2"/>
                </a:cxn>
                <a:cxn ang="16200000">
                  <a:pos x="wd2" y="hd2"/>
                </a:cxn>
              </a:cxnLst>
              <a:rect l="0" t="0" r="r" b="b"/>
              <a:pathLst>
                <a:path w="19285" h="21600" extrusionOk="0">
                  <a:moveTo>
                    <a:pt x="14672" y="0"/>
                  </a:moveTo>
                  <a:cubicBezTo>
                    <a:pt x="13245" y="0"/>
                    <a:pt x="11819" y="187"/>
                    <a:pt x="11819" y="749"/>
                  </a:cubicBezTo>
                  <a:cubicBezTo>
                    <a:pt x="5706" y="8053"/>
                    <a:pt x="0" y="13547"/>
                    <a:pt x="0" y="20788"/>
                  </a:cubicBezTo>
                  <a:cubicBezTo>
                    <a:pt x="0" y="20788"/>
                    <a:pt x="2445" y="21600"/>
                    <a:pt x="4279" y="21600"/>
                  </a:cubicBezTo>
                  <a:cubicBezTo>
                    <a:pt x="5094" y="21600"/>
                    <a:pt x="5706" y="21350"/>
                    <a:pt x="5706" y="20788"/>
                  </a:cubicBezTo>
                  <a:cubicBezTo>
                    <a:pt x="11819" y="15295"/>
                    <a:pt x="17525" y="8053"/>
                    <a:pt x="17525" y="749"/>
                  </a:cubicBezTo>
                  <a:cubicBezTo>
                    <a:pt x="21600" y="749"/>
                    <a:pt x="17728" y="0"/>
                    <a:pt x="1467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6" name="Google Shape;427;p17"/>
            <p:cNvSpPr/>
            <p:nvPr/>
          </p:nvSpPr>
          <p:spPr>
            <a:xfrm rot="18086439">
              <a:off x="756409" y="544463"/>
              <a:ext cx="12702" cy="15480"/>
            </a:xfrm>
            <a:custGeom>
              <a:avLst/>
              <a:gdLst/>
              <a:ahLst/>
              <a:cxnLst>
                <a:cxn ang="0">
                  <a:pos x="wd2" y="hd2"/>
                </a:cxn>
                <a:cxn ang="5400000">
                  <a:pos x="wd2" y="hd2"/>
                </a:cxn>
                <a:cxn ang="10800000">
                  <a:pos x="wd2" y="hd2"/>
                </a:cxn>
                <a:cxn ang="16200000">
                  <a:pos x="wd2" y="hd2"/>
                </a:cxn>
              </a:cxnLst>
              <a:rect l="0" t="0" r="r" b="b"/>
              <a:pathLst>
                <a:path w="21600" h="21600" extrusionOk="0">
                  <a:moveTo>
                    <a:pt x="19088" y="0"/>
                  </a:moveTo>
                  <a:cubicBezTo>
                    <a:pt x="18084" y="0"/>
                    <a:pt x="16577" y="300"/>
                    <a:pt x="14567" y="1100"/>
                  </a:cubicBezTo>
                  <a:cubicBezTo>
                    <a:pt x="7033" y="6900"/>
                    <a:pt x="0" y="12700"/>
                    <a:pt x="0" y="18500"/>
                  </a:cubicBezTo>
                  <a:lnTo>
                    <a:pt x="0" y="21600"/>
                  </a:lnTo>
                  <a:cubicBezTo>
                    <a:pt x="14567" y="15800"/>
                    <a:pt x="14567" y="9900"/>
                    <a:pt x="21600" y="4100"/>
                  </a:cubicBezTo>
                  <a:cubicBezTo>
                    <a:pt x="21600" y="2000"/>
                    <a:pt x="21600" y="0"/>
                    <a:pt x="1908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7" name="Google Shape;428;p17"/>
            <p:cNvSpPr/>
            <p:nvPr/>
          </p:nvSpPr>
          <p:spPr>
            <a:xfrm rot="18086439">
              <a:off x="872585" y="491380"/>
              <a:ext cx="31315" cy="123822"/>
            </a:xfrm>
            <a:custGeom>
              <a:avLst/>
              <a:gdLst/>
              <a:ahLst/>
              <a:cxnLst>
                <a:cxn ang="0">
                  <a:pos x="wd2" y="hd2"/>
                </a:cxn>
                <a:cxn ang="5400000">
                  <a:pos x="wd2" y="hd2"/>
                </a:cxn>
                <a:cxn ang="10800000">
                  <a:pos x="wd2" y="hd2"/>
                </a:cxn>
                <a:cxn ang="16200000">
                  <a:pos x="wd2" y="hd2"/>
                </a:cxn>
              </a:cxnLst>
              <a:rect l="0" t="0" r="r" b="b"/>
              <a:pathLst>
                <a:path w="21600" h="21600" extrusionOk="0">
                  <a:moveTo>
                    <a:pt x="20167" y="0"/>
                  </a:moveTo>
                  <a:cubicBezTo>
                    <a:pt x="19475" y="0"/>
                    <a:pt x="18733" y="87"/>
                    <a:pt x="18733" y="262"/>
                  </a:cubicBezTo>
                  <a:cubicBezTo>
                    <a:pt x="11517" y="7175"/>
                    <a:pt x="5734" y="14438"/>
                    <a:pt x="0" y="21325"/>
                  </a:cubicBezTo>
                  <a:cubicBezTo>
                    <a:pt x="0" y="21513"/>
                    <a:pt x="395" y="21600"/>
                    <a:pt x="741" y="21600"/>
                  </a:cubicBezTo>
                  <a:cubicBezTo>
                    <a:pt x="1137" y="21600"/>
                    <a:pt x="1483" y="21513"/>
                    <a:pt x="1483" y="21325"/>
                  </a:cubicBezTo>
                  <a:cubicBezTo>
                    <a:pt x="8650" y="14438"/>
                    <a:pt x="15866" y="7525"/>
                    <a:pt x="21600" y="262"/>
                  </a:cubicBezTo>
                  <a:cubicBezTo>
                    <a:pt x="21600" y="87"/>
                    <a:pt x="20908" y="0"/>
                    <a:pt x="2016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8" name="Google Shape;429;p17"/>
            <p:cNvSpPr/>
            <p:nvPr/>
          </p:nvSpPr>
          <p:spPr>
            <a:xfrm rot="18086439">
              <a:off x="868640" y="476563"/>
              <a:ext cx="21468" cy="91934"/>
            </a:xfrm>
            <a:custGeom>
              <a:avLst/>
              <a:gdLst/>
              <a:ahLst/>
              <a:cxnLst>
                <a:cxn ang="0">
                  <a:pos x="wd2" y="hd2"/>
                </a:cxn>
                <a:cxn ang="5400000">
                  <a:pos x="wd2" y="hd2"/>
                </a:cxn>
                <a:cxn ang="10800000">
                  <a:pos x="wd2" y="hd2"/>
                </a:cxn>
                <a:cxn ang="16200000">
                  <a:pos x="wd2" y="hd2"/>
                </a:cxn>
              </a:cxnLst>
              <a:rect l="0" t="0" r="r" b="b"/>
              <a:pathLst>
                <a:path w="21148" h="21600" extrusionOk="0">
                  <a:moveTo>
                    <a:pt x="19454" y="0"/>
                  </a:moveTo>
                  <a:cubicBezTo>
                    <a:pt x="19172" y="0"/>
                    <a:pt x="18960" y="51"/>
                    <a:pt x="18960" y="185"/>
                  </a:cubicBezTo>
                  <a:cubicBezTo>
                    <a:pt x="12889" y="7542"/>
                    <a:pt x="6677" y="14394"/>
                    <a:pt x="607" y="21246"/>
                  </a:cubicBezTo>
                  <a:cubicBezTo>
                    <a:pt x="-452" y="21482"/>
                    <a:pt x="42" y="21600"/>
                    <a:pt x="819" y="21600"/>
                  </a:cubicBezTo>
                  <a:cubicBezTo>
                    <a:pt x="1524" y="21600"/>
                    <a:pt x="2583" y="21482"/>
                    <a:pt x="2583" y="21246"/>
                  </a:cubicBezTo>
                  <a:cubicBezTo>
                    <a:pt x="12889" y="14866"/>
                    <a:pt x="18960" y="7542"/>
                    <a:pt x="21148" y="707"/>
                  </a:cubicBezTo>
                  <a:cubicBezTo>
                    <a:pt x="21148" y="337"/>
                    <a:pt x="20019" y="0"/>
                    <a:pt x="1945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39" name="Google Shape;430;p17"/>
            <p:cNvSpPr/>
            <p:nvPr/>
          </p:nvSpPr>
          <p:spPr>
            <a:xfrm rot="18086439">
              <a:off x="870092" y="465302"/>
              <a:ext cx="17187" cy="64921"/>
            </a:xfrm>
            <a:custGeom>
              <a:avLst/>
              <a:gdLst/>
              <a:ahLst/>
              <a:cxnLst>
                <a:cxn ang="0">
                  <a:pos x="wd2" y="hd2"/>
                </a:cxn>
                <a:cxn ang="5400000">
                  <a:pos x="wd2" y="hd2"/>
                </a:cxn>
                <a:cxn ang="10800000">
                  <a:pos x="wd2" y="hd2"/>
                </a:cxn>
                <a:cxn ang="16200000">
                  <a:pos x="wd2" y="hd2"/>
                </a:cxn>
              </a:cxnLst>
              <a:rect l="0" t="0" r="r" b="b"/>
              <a:pathLst>
                <a:path w="21056" h="21600" extrusionOk="0">
                  <a:moveTo>
                    <a:pt x="17017" y="0"/>
                  </a:moveTo>
                  <a:cubicBezTo>
                    <a:pt x="16402" y="0"/>
                    <a:pt x="15963" y="72"/>
                    <a:pt x="15963" y="262"/>
                  </a:cubicBezTo>
                  <a:cubicBezTo>
                    <a:pt x="8412" y="7200"/>
                    <a:pt x="3319" y="14114"/>
                    <a:pt x="685" y="21052"/>
                  </a:cubicBezTo>
                  <a:cubicBezTo>
                    <a:pt x="-544" y="21409"/>
                    <a:pt x="71" y="21600"/>
                    <a:pt x="1036" y="21600"/>
                  </a:cubicBezTo>
                  <a:cubicBezTo>
                    <a:pt x="2002" y="21600"/>
                    <a:pt x="3319" y="21409"/>
                    <a:pt x="3319" y="21052"/>
                  </a:cubicBezTo>
                  <a:cubicBezTo>
                    <a:pt x="8412" y="14114"/>
                    <a:pt x="15963" y="7915"/>
                    <a:pt x="21056" y="1001"/>
                  </a:cubicBezTo>
                  <a:cubicBezTo>
                    <a:pt x="21056" y="477"/>
                    <a:pt x="18510" y="0"/>
                    <a:pt x="1701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0" name="Google Shape;431;p17"/>
            <p:cNvSpPr/>
            <p:nvPr/>
          </p:nvSpPr>
          <p:spPr>
            <a:xfrm rot="18086439">
              <a:off x="860031" y="431328"/>
              <a:ext cx="21452" cy="77892"/>
            </a:xfrm>
            <a:custGeom>
              <a:avLst/>
              <a:gdLst/>
              <a:ahLst/>
              <a:cxnLst>
                <a:cxn ang="0">
                  <a:pos x="wd2" y="hd2"/>
                </a:cxn>
                <a:cxn ang="5400000">
                  <a:pos x="wd2" y="hd2"/>
                </a:cxn>
                <a:cxn ang="10800000">
                  <a:pos x="wd2" y="hd2"/>
                </a:cxn>
                <a:cxn ang="16200000">
                  <a:pos x="wd2" y="hd2"/>
                </a:cxn>
              </a:cxnLst>
              <a:rect l="0" t="0" r="r" b="b"/>
              <a:pathLst>
                <a:path w="20993" h="21600" extrusionOk="0">
                  <a:moveTo>
                    <a:pt x="19777" y="0"/>
                  </a:moveTo>
                  <a:cubicBezTo>
                    <a:pt x="19145" y="0"/>
                    <a:pt x="18444" y="139"/>
                    <a:pt x="18444" y="397"/>
                  </a:cubicBezTo>
                  <a:cubicBezTo>
                    <a:pt x="10239" y="7313"/>
                    <a:pt x="4068" y="14248"/>
                    <a:pt x="0" y="21183"/>
                  </a:cubicBezTo>
                  <a:cubicBezTo>
                    <a:pt x="0" y="21461"/>
                    <a:pt x="0" y="21600"/>
                    <a:pt x="281" y="21600"/>
                  </a:cubicBezTo>
                  <a:cubicBezTo>
                    <a:pt x="561" y="21600"/>
                    <a:pt x="1052" y="21461"/>
                    <a:pt x="2104" y="21183"/>
                  </a:cubicBezTo>
                  <a:cubicBezTo>
                    <a:pt x="8135" y="14804"/>
                    <a:pt x="14377" y="7313"/>
                    <a:pt x="20408" y="954"/>
                  </a:cubicBezTo>
                  <a:cubicBezTo>
                    <a:pt x="21600" y="278"/>
                    <a:pt x="20758" y="0"/>
                    <a:pt x="1977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1" name="Google Shape;432;p17"/>
            <p:cNvSpPr/>
            <p:nvPr/>
          </p:nvSpPr>
          <p:spPr>
            <a:xfrm rot="18086439">
              <a:off x="860915" y="424909"/>
              <a:ext cx="20781" cy="57756"/>
            </a:xfrm>
            <a:custGeom>
              <a:avLst/>
              <a:gdLst/>
              <a:ahLst/>
              <a:cxnLst>
                <a:cxn ang="0">
                  <a:pos x="wd2" y="hd2"/>
                </a:cxn>
                <a:cxn ang="5400000">
                  <a:pos x="wd2" y="hd2"/>
                </a:cxn>
                <a:cxn ang="10800000">
                  <a:pos x="wd2" y="hd2"/>
                </a:cxn>
                <a:cxn ang="16200000">
                  <a:pos x="wd2" y="hd2"/>
                </a:cxn>
              </a:cxnLst>
              <a:rect l="0" t="0" r="r" b="b"/>
              <a:pathLst>
                <a:path w="21600" h="21600" extrusionOk="0">
                  <a:moveTo>
                    <a:pt x="20259" y="0"/>
                  </a:moveTo>
                  <a:cubicBezTo>
                    <a:pt x="19366" y="0"/>
                    <a:pt x="18323" y="188"/>
                    <a:pt x="17280" y="563"/>
                  </a:cubicBezTo>
                  <a:cubicBezTo>
                    <a:pt x="10726" y="6780"/>
                    <a:pt x="6406" y="13828"/>
                    <a:pt x="0" y="20796"/>
                  </a:cubicBezTo>
                  <a:cubicBezTo>
                    <a:pt x="0" y="21600"/>
                    <a:pt x="2011" y="21600"/>
                    <a:pt x="2011" y="21600"/>
                  </a:cubicBezTo>
                  <a:lnTo>
                    <a:pt x="21600" y="563"/>
                  </a:lnTo>
                  <a:cubicBezTo>
                    <a:pt x="21600" y="188"/>
                    <a:pt x="21079" y="0"/>
                    <a:pt x="2025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2" name="Google Shape;433;p17"/>
            <p:cNvSpPr/>
            <p:nvPr/>
          </p:nvSpPr>
          <p:spPr>
            <a:xfrm rot="18086439">
              <a:off x="867173" y="420893"/>
              <a:ext cx="18777" cy="50375"/>
            </a:xfrm>
            <a:custGeom>
              <a:avLst/>
              <a:gdLst/>
              <a:ahLst/>
              <a:cxnLst>
                <a:cxn ang="0">
                  <a:pos x="wd2" y="hd2"/>
                </a:cxn>
                <a:cxn ang="5400000">
                  <a:pos x="wd2" y="hd2"/>
                </a:cxn>
                <a:cxn ang="10800000">
                  <a:pos x="wd2" y="hd2"/>
                </a:cxn>
                <a:cxn ang="16200000">
                  <a:pos x="wd2" y="hd2"/>
                </a:cxn>
              </a:cxnLst>
              <a:rect l="0" t="0" r="r" b="b"/>
              <a:pathLst>
                <a:path w="21600" h="21600" extrusionOk="0">
                  <a:moveTo>
                    <a:pt x="20116" y="0"/>
                  </a:moveTo>
                  <a:cubicBezTo>
                    <a:pt x="19209" y="0"/>
                    <a:pt x="17973" y="215"/>
                    <a:pt x="16818" y="645"/>
                  </a:cubicBezTo>
                  <a:cubicBezTo>
                    <a:pt x="12037" y="6913"/>
                    <a:pt x="4782" y="14072"/>
                    <a:pt x="0" y="21201"/>
                  </a:cubicBezTo>
                  <a:cubicBezTo>
                    <a:pt x="0" y="21201"/>
                    <a:pt x="1072" y="21600"/>
                    <a:pt x="1814" y="21600"/>
                  </a:cubicBezTo>
                  <a:cubicBezTo>
                    <a:pt x="2226" y="21600"/>
                    <a:pt x="2473" y="21508"/>
                    <a:pt x="2473" y="21201"/>
                  </a:cubicBezTo>
                  <a:cubicBezTo>
                    <a:pt x="9563" y="14933"/>
                    <a:pt x="16818" y="7774"/>
                    <a:pt x="21600" y="645"/>
                  </a:cubicBezTo>
                  <a:cubicBezTo>
                    <a:pt x="21600" y="215"/>
                    <a:pt x="21023" y="0"/>
                    <a:pt x="2011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3" name="Google Shape;434;p17"/>
            <p:cNvSpPr/>
            <p:nvPr/>
          </p:nvSpPr>
          <p:spPr>
            <a:xfrm rot="18086439">
              <a:off x="871275" y="401566"/>
              <a:ext cx="20855" cy="58615"/>
            </a:xfrm>
            <a:custGeom>
              <a:avLst/>
              <a:gdLst/>
              <a:ahLst/>
              <a:cxnLst>
                <a:cxn ang="0">
                  <a:pos x="wd2" y="hd2"/>
                </a:cxn>
                <a:cxn ang="5400000">
                  <a:pos x="wd2" y="hd2"/>
                </a:cxn>
                <a:cxn ang="10800000">
                  <a:pos x="wd2" y="hd2"/>
                </a:cxn>
                <a:cxn ang="16200000">
                  <a:pos x="wd2" y="hd2"/>
                </a:cxn>
              </a:cxnLst>
              <a:rect l="0" t="0" r="r" b="b"/>
              <a:pathLst>
                <a:path w="21600" h="21600" extrusionOk="0">
                  <a:moveTo>
                    <a:pt x="18186" y="0"/>
                  </a:moveTo>
                  <a:cubicBezTo>
                    <a:pt x="17666" y="0"/>
                    <a:pt x="17295" y="79"/>
                    <a:pt x="17295" y="317"/>
                  </a:cubicBezTo>
                  <a:cubicBezTo>
                    <a:pt x="10689" y="7235"/>
                    <a:pt x="4305" y="14127"/>
                    <a:pt x="0" y="21045"/>
                  </a:cubicBezTo>
                  <a:cubicBezTo>
                    <a:pt x="0" y="21415"/>
                    <a:pt x="520" y="21600"/>
                    <a:pt x="1336" y="21600"/>
                  </a:cubicBezTo>
                  <a:cubicBezTo>
                    <a:pt x="2153" y="21600"/>
                    <a:pt x="3192" y="21415"/>
                    <a:pt x="4305" y="21045"/>
                  </a:cubicBezTo>
                  <a:cubicBezTo>
                    <a:pt x="8610" y="14127"/>
                    <a:pt x="14994" y="7975"/>
                    <a:pt x="21600" y="1109"/>
                  </a:cubicBezTo>
                  <a:cubicBezTo>
                    <a:pt x="21600" y="528"/>
                    <a:pt x="19447" y="0"/>
                    <a:pt x="1818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4" name="Google Shape;435;p17"/>
            <p:cNvSpPr/>
            <p:nvPr/>
          </p:nvSpPr>
          <p:spPr>
            <a:xfrm rot="18086439">
              <a:off x="875036" y="388311"/>
              <a:ext cx="16626" cy="52956"/>
            </a:xfrm>
            <a:custGeom>
              <a:avLst/>
              <a:gdLst/>
              <a:ahLst/>
              <a:cxnLst>
                <a:cxn ang="0">
                  <a:pos x="wd2" y="hd2"/>
                </a:cxn>
                <a:cxn ang="5400000">
                  <a:pos x="wd2" y="hd2"/>
                </a:cxn>
                <a:cxn ang="10800000">
                  <a:pos x="wd2" y="hd2"/>
                </a:cxn>
                <a:cxn ang="16200000">
                  <a:pos x="wd2" y="hd2"/>
                </a:cxn>
              </a:cxnLst>
              <a:rect l="0" t="0" r="r" b="b"/>
              <a:pathLst>
                <a:path w="21600" h="21600" extrusionOk="0">
                  <a:moveTo>
                    <a:pt x="17317" y="0"/>
                  </a:moveTo>
                  <a:cubicBezTo>
                    <a:pt x="16666" y="0"/>
                    <a:pt x="16200" y="88"/>
                    <a:pt x="16200" y="322"/>
                  </a:cubicBezTo>
                  <a:lnTo>
                    <a:pt x="0" y="20723"/>
                  </a:lnTo>
                  <a:cubicBezTo>
                    <a:pt x="0" y="21600"/>
                    <a:pt x="2607" y="21600"/>
                    <a:pt x="2607" y="21600"/>
                  </a:cubicBezTo>
                  <a:cubicBezTo>
                    <a:pt x="8007" y="14819"/>
                    <a:pt x="16200" y="8009"/>
                    <a:pt x="21600" y="1228"/>
                  </a:cubicBezTo>
                  <a:cubicBezTo>
                    <a:pt x="21600" y="585"/>
                    <a:pt x="18900" y="0"/>
                    <a:pt x="1731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5" name="Google Shape;436;p17"/>
            <p:cNvSpPr/>
            <p:nvPr/>
          </p:nvSpPr>
          <p:spPr>
            <a:xfrm rot="18086439">
              <a:off x="872745" y="369270"/>
              <a:ext cx="16699" cy="49229"/>
            </a:xfrm>
            <a:custGeom>
              <a:avLst/>
              <a:gdLst/>
              <a:ahLst/>
              <a:cxnLst>
                <a:cxn ang="0">
                  <a:pos x="wd2" y="hd2"/>
                </a:cxn>
                <a:cxn ang="5400000">
                  <a:pos x="wd2" y="hd2"/>
                </a:cxn>
                <a:cxn ang="10800000">
                  <a:pos x="wd2" y="hd2"/>
                </a:cxn>
                <a:cxn ang="16200000">
                  <a:pos x="wd2" y="hd2"/>
                </a:cxn>
              </a:cxnLst>
              <a:rect l="0" t="0" r="r" b="b"/>
              <a:pathLst>
                <a:path w="21600" h="21600" extrusionOk="0">
                  <a:moveTo>
                    <a:pt x="18263" y="0"/>
                  </a:moveTo>
                  <a:cubicBezTo>
                    <a:pt x="17150" y="0"/>
                    <a:pt x="16130" y="252"/>
                    <a:pt x="16130" y="629"/>
                  </a:cubicBezTo>
                  <a:cubicBezTo>
                    <a:pt x="7973" y="7011"/>
                    <a:pt x="2596" y="14306"/>
                    <a:pt x="0" y="20751"/>
                  </a:cubicBezTo>
                  <a:cubicBezTo>
                    <a:pt x="0" y="21600"/>
                    <a:pt x="2596" y="21600"/>
                    <a:pt x="5377" y="21600"/>
                  </a:cubicBezTo>
                  <a:cubicBezTo>
                    <a:pt x="7973" y="14306"/>
                    <a:pt x="13349" y="7955"/>
                    <a:pt x="21600" y="1509"/>
                  </a:cubicBezTo>
                  <a:cubicBezTo>
                    <a:pt x="21600" y="440"/>
                    <a:pt x="19746" y="0"/>
                    <a:pt x="1826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6" name="Google Shape;437;p17"/>
            <p:cNvSpPr/>
            <p:nvPr/>
          </p:nvSpPr>
          <p:spPr>
            <a:xfrm rot="18086439">
              <a:off x="871256" y="351310"/>
              <a:ext cx="17166" cy="43926"/>
            </a:xfrm>
            <a:custGeom>
              <a:avLst/>
              <a:gdLst/>
              <a:ahLst/>
              <a:cxnLst>
                <a:cxn ang="0">
                  <a:pos x="wd2" y="hd2"/>
                </a:cxn>
                <a:cxn ang="5400000">
                  <a:pos x="wd2" y="hd2"/>
                </a:cxn>
                <a:cxn ang="10800000">
                  <a:pos x="wd2" y="hd2"/>
                </a:cxn>
                <a:cxn ang="16200000">
                  <a:pos x="wd2" y="hd2"/>
                </a:cxn>
              </a:cxnLst>
              <a:rect l="0" t="0" r="r" b="b"/>
              <a:pathLst>
                <a:path w="20779" h="21600" extrusionOk="0">
                  <a:moveTo>
                    <a:pt x="18998" y="0"/>
                  </a:moveTo>
                  <a:cubicBezTo>
                    <a:pt x="18217" y="0"/>
                    <a:pt x="17523" y="352"/>
                    <a:pt x="17523" y="1128"/>
                  </a:cubicBezTo>
                  <a:cubicBezTo>
                    <a:pt x="7460" y="6202"/>
                    <a:pt x="2342" y="13425"/>
                    <a:pt x="0" y="20543"/>
                  </a:cubicBezTo>
                  <a:cubicBezTo>
                    <a:pt x="0" y="21600"/>
                    <a:pt x="2342" y="21600"/>
                    <a:pt x="2342" y="21600"/>
                  </a:cubicBezTo>
                  <a:cubicBezTo>
                    <a:pt x="7460" y="14412"/>
                    <a:pt x="15094" y="8245"/>
                    <a:pt x="20125" y="2114"/>
                  </a:cubicBezTo>
                  <a:cubicBezTo>
                    <a:pt x="21600" y="846"/>
                    <a:pt x="20299" y="0"/>
                    <a:pt x="1899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7" name="Google Shape;438;p17"/>
            <p:cNvSpPr/>
            <p:nvPr/>
          </p:nvSpPr>
          <p:spPr>
            <a:xfrm rot="18086439">
              <a:off x="877883" y="345719"/>
              <a:ext cx="12702" cy="26442"/>
            </a:xfrm>
            <a:custGeom>
              <a:avLst/>
              <a:gdLst/>
              <a:ahLst/>
              <a:cxnLst>
                <a:cxn ang="0">
                  <a:pos x="wd2" y="hd2"/>
                </a:cxn>
                <a:cxn ang="5400000">
                  <a:pos x="wd2" y="hd2"/>
                </a:cxn>
                <a:cxn ang="10800000">
                  <a:pos x="wd2" y="hd2"/>
                </a:cxn>
                <a:cxn ang="16200000">
                  <a:pos x="wd2" y="hd2"/>
                </a:cxn>
              </a:cxnLst>
              <a:rect l="0" t="0" r="r" b="b"/>
              <a:pathLst>
                <a:path w="20123" h="21600" extrusionOk="0">
                  <a:moveTo>
                    <a:pt x="17409" y="0"/>
                  </a:moveTo>
                  <a:cubicBezTo>
                    <a:pt x="15797" y="0"/>
                    <a:pt x="14185" y="468"/>
                    <a:pt x="14185" y="1171"/>
                  </a:cubicBezTo>
                  <a:cubicBezTo>
                    <a:pt x="4836" y="7961"/>
                    <a:pt x="4836" y="14810"/>
                    <a:pt x="0" y="19844"/>
                  </a:cubicBezTo>
                  <a:cubicBezTo>
                    <a:pt x="0" y="21600"/>
                    <a:pt x="4836" y="21600"/>
                    <a:pt x="4836" y="21600"/>
                  </a:cubicBezTo>
                  <a:cubicBezTo>
                    <a:pt x="9349" y="14810"/>
                    <a:pt x="18699" y="7961"/>
                    <a:pt x="18699" y="2810"/>
                  </a:cubicBezTo>
                  <a:cubicBezTo>
                    <a:pt x="21600" y="820"/>
                    <a:pt x="19504" y="0"/>
                    <a:pt x="1740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8" name="Google Shape;439;p17"/>
            <p:cNvSpPr/>
            <p:nvPr/>
          </p:nvSpPr>
          <p:spPr>
            <a:xfrm rot="18086439">
              <a:off x="884358" y="324863"/>
              <a:ext cx="12702" cy="28019"/>
            </a:xfrm>
            <a:custGeom>
              <a:avLst/>
              <a:gdLst/>
              <a:ahLst/>
              <a:cxnLst>
                <a:cxn ang="0">
                  <a:pos x="wd2" y="hd2"/>
                </a:cxn>
                <a:cxn ang="5400000">
                  <a:pos x="wd2" y="hd2"/>
                </a:cxn>
                <a:cxn ang="10800000">
                  <a:pos x="wd2" y="hd2"/>
                </a:cxn>
                <a:cxn ang="16200000">
                  <a:pos x="wd2" y="hd2"/>
                </a:cxn>
              </a:cxnLst>
              <a:rect l="0" t="0" r="r" b="b"/>
              <a:pathLst>
                <a:path w="21600" h="21600" extrusionOk="0">
                  <a:moveTo>
                    <a:pt x="17354" y="0"/>
                  </a:moveTo>
                  <a:cubicBezTo>
                    <a:pt x="16800" y="0"/>
                    <a:pt x="16431" y="221"/>
                    <a:pt x="16431" y="663"/>
                  </a:cubicBezTo>
                  <a:cubicBezTo>
                    <a:pt x="5723" y="7071"/>
                    <a:pt x="0" y="13479"/>
                    <a:pt x="0" y="19943"/>
                  </a:cubicBezTo>
                  <a:cubicBezTo>
                    <a:pt x="0" y="21600"/>
                    <a:pt x="5723" y="21600"/>
                    <a:pt x="5723" y="21600"/>
                  </a:cubicBezTo>
                  <a:lnTo>
                    <a:pt x="21600" y="2320"/>
                  </a:lnTo>
                  <a:cubicBezTo>
                    <a:pt x="21600" y="1160"/>
                    <a:pt x="19015" y="0"/>
                    <a:pt x="1735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49" name="Google Shape;440;p17"/>
            <p:cNvSpPr/>
            <p:nvPr/>
          </p:nvSpPr>
          <p:spPr>
            <a:xfrm rot="18086439">
              <a:off x="887219" y="311846"/>
              <a:ext cx="12703" cy="27517"/>
            </a:xfrm>
            <a:custGeom>
              <a:avLst/>
              <a:gdLst/>
              <a:ahLst/>
              <a:cxnLst>
                <a:cxn ang="0">
                  <a:pos x="wd2" y="hd2"/>
                </a:cxn>
                <a:cxn ang="5400000">
                  <a:pos x="wd2" y="hd2"/>
                </a:cxn>
                <a:cxn ang="10800000">
                  <a:pos x="wd2" y="hd2"/>
                </a:cxn>
                <a:cxn ang="16200000">
                  <a:pos x="wd2" y="hd2"/>
                </a:cxn>
              </a:cxnLst>
              <a:rect l="0" t="0" r="r" b="b"/>
              <a:pathLst>
                <a:path w="19795" h="21600" extrusionOk="0">
                  <a:moveTo>
                    <a:pt x="16200" y="0"/>
                  </a:moveTo>
                  <a:cubicBezTo>
                    <a:pt x="15088" y="0"/>
                    <a:pt x="13976" y="225"/>
                    <a:pt x="13976" y="731"/>
                  </a:cubicBezTo>
                  <a:lnTo>
                    <a:pt x="0" y="20306"/>
                  </a:lnTo>
                  <a:cubicBezTo>
                    <a:pt x="0" y="21206"/>
                    <a:pt x="0" y="21600"/>
                    <a:pt x="635" y="21600"/>
                  </a:cubicBezTo>
                  <a:cubicBezTo>
                    <a:pt x="1112" y="21600"/>
                    <a:pt x="2382" y="21206"/>
                    <a:pt x="4765" y="20306"/>
                  </a:cubicBezTo>
                  <a:cubicBezTo>
                    <a:pt x="9212" y="15469"/>
                    <a:pt x="13976" y="7256"/>
                    <a:pt x="18424" y="731"/>
                  </a:cubicBezTo>
                  <a:cubicBezTo>
                    <a:pt x="21600" y="731"/>
                    <a:pt x="18582" y="0"/>
                    <a:pt x="162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0" name="Google Shape;441;p17"/>
            <p:cNvSpPr/>
            <p:nvPr/>
          </p:nvSpPr>
          <p:spPr>
            <a:xfrm rot="18086439">
              <a:off x="887128" y="290340"/>
              <a:ext cx="15550" cy="37190"/>
            </a:xfrm>
            <a:custGeom>
              <a:avLst/>
              <a:gdLst/>
              <a:ahLst/>
              <a:cxnLst>
                <a:cxn ang="0">
                  <a:pos x="wd2" y="hd2"/>
                </a:cxn>
                <a:cxn ang="5400000">
                  <a:pos x="wd2" y="hd2"/>
                </a:cxn>
                <a:cxn ang="10800000">
                  <a:pos x="wd2" y="hd2"/>
                </a:cxn>
                <a:cxn ang="16200000">
                  <a:pos x="wd2" y="hd2"/>
                </a:cxn>
              </a:cxnLst>
              <a:rect l="0" t="0" r="r" b="b"/>
              <a:pathLst>
                <a:path w="21019" h="21600" extrusionOk="0">
                  <a:moveTo>
                    <a:pt x="17726" y="0"/>
                  </a:moveTo>
                  <a:cubicBezTo>
                    <a:pt x="16951" y="0"/>
                    <a:pt x="16176" y="125"/>
                    <a:pt x="15401" y="458"/>
                  </a:cubicBezTo>
                  <a:cubicBezTo>
                    <a:pt x="9686" y="7741"/>
                    <a:pt x="4068" y="13817"/>
                    <a:pt x="1162" y="21101"/>
                  </a:cubicBezTo>
                  <a:cubicBezTo>
                    <a:pt x="9686" y="14983"/>
                    <a:pt x="15401" y="7741"/>
                    <a:pt x="21019" y="1748"/>
                  </a:cubicBezTo>
                  <a:cubicBezTo>
                    <a:pt x="21019" y="832"/>
                    <a:pt x="19469" y="0"/>
                    <a:pt x="17726" y="0"/>
                  </a:cubicBezTo>
                  <a:close/>
                  <a:moveTo>
                    <a:pt x="1162" y="21101"/>
                  </a:moveTo>
                  <a:cubicBezTo>
                    <a:pt x="-581" y="21101"/>
                    <a:pt x="0" y="21600"/>
                    <a:pt x="581" y="21600"/>
                  </a:cubicBezTo>
                  <a:cubicBezTo>
                    <a:pt x="872" y="21600"/>
                    <a:pt x="1162" y="21475"/>
                    <a:pt x="1162" y="21101"/>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1" name="Google Shape;442;p17"/>
            <p:cNvSpPr/>
            <p:nvPr/>
          </p:nvSpPr>
          <p:spPr>
            <a:xfrm rot="18086439">
              <a:off x="891153" y="269104"/>
              <a:ext cx="12702" cy="37907"/>
            </a:xfrm>
            <a:custGeom>
              <a:avLst/>
              <a:gdLst/>
              <a:ahLst/>
              <a:cxnLst>
                <a:cxn ang="0">
                  <a:pos x="wd2" y="hd2"/>
                </a:cxn>
                <a:cxn ang="5400000">
                  <a:pos x="wd2" y="hd2"/>
                </a:cxn>
                <a:cxn ang="10800000">
                  <a:pos x="wd2" y="hd2"/>
                </a:cxn>
                <a:cxn ang="16200000">
                  <a:pos x="wd2" y="hd2"/>
                </a:cxn>
              </a:cxnLst>
              <a:rect l="0" t="0" r="r" b="b"/>
              <a:pathLst>
                <a:path w="21600" h="21600" extrusionOk="0">
                  <a:moveTo>
                    <a:pt x="19381" y="0"/>
                  </a:moveTo>
                  <a:cubicBezTo>
                    <a:pt x="18197" y="0"/>
                    <a:pt x="17162" y="286"/>
                    <a:pt x="17162" y="857"/>
                  </a:cubicBezTo>
                  <a:cubicBezTo>
                    <a:pt x="8581" y="6860"/>
                    <a:pt x="4438" y="13964"/>
                    <a:pt x="0" y="21069"/>
                  </a:cubicBezTo>
                  <a:cubicBezTo>
                    <a:pt x="0" y="21069"/>
                    <a:pt x="1923" y="21600"/>
                    <a:pt x="3255" y="21600"/>
                  </a:cubicBezTo>
                  <a:cubicBezTo>
                    <a:pt x="3995" y="21600"/>
                    <a:pt x="4438" y="21478"/>
                    <a:pt x="4438" y="21069"/>
                  </a:cubicBezTo>
                  <a:cubicBezTo>
                    <a:pt x="8581" y="13964"/>
                    <a:pt x="17162" y="8003"/>
                    <a:pt x="21600" y="857"/>
                  </a:cubicBezTo>
                  <a:cubicBezTo>
                    <a:pt x="21600" y="286"/>
                    <a:pt x="20564" y="0"/>
                    <a:pt x="1938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2" name="Google Shape;443;p17"/>
            <p:cNvSpPr/>
            <p:nvPr/>
          </p:nvSpPr>
          <p:spPr>
            <a:xfrm rot="18086439">
              <a:off x="893594" y="248360"/>
              <a:ext cx="15228" cy="40630"/>
            </a:xfrm>
            <a:custGeom>
              <a:avLst/>
              <a:gdLst/>
              <a:ahLst/>
              <a:cxnLst>
                <a:cxn ang="0">
                  <a:pos x="wd2" y="hd2"/>
                </a:cxn>
                <a:cxn ang="5400000">
                  <a:pos x="wd2" y="hd2"/>
                </a:cxn>
                <a:cxn ang="10800000">
                  <a:pos x="wd2" y="hd2"/>
                </a:cxn>
                <a:cxn ang="16200000">
                  <a:pos x="wd2" y="hd2"/>
                </a:cxn>
              </a:cxnLst>
              <a:rect l="0" t="0" r="r" b="b"/>
              <a:pathLst>
                <a:path w="20956" h="21600" extrusionOk="0">
                  <a:moveTo>
                    <a:pt x="18096" y="0"/>
                  </a:moveTo>
                  <a:cubicBezTo>
                    <a:pt x="16616" y="0"/>
                    <a:pt x="15235" y="267"/>
                    <a:pt x="15235" y="800"/>
                  </a:cubicBezTo>
                  <a:cubicBezTo>
                    <a:pt x="9416" y="7429"/>
                    <a:pt x="3696" y="14095"/>
                    <a:pt x="737" y="20724"/>
                  </a:cubicBezTo>
                  <a:cubicBezTo>
                    <a:pt x="-644" y="21295"/>
                    <a:pt x="145" y="21600"/>
                    <a:pt x="1230" y="21600"/>
                  </a:cubicBezTo>
                  <a:cubicBezTo>
                    <a:pt x="2315" y="21600"/>
                    <a:pt x="3696" y="21295"/>
                    <a:pt x="3696" y="20724"/>
                  </a:cubicBezTo>
                  <a:lnTo>
                    <a:pt x="20956" y="800"/>
                  </a:lnTo>
                  <a:cubicBezTo>
                    <a:pt x="20956" y="267"/>
                    <a:pt x="19477" y="0"/>
                    <a:pt x="1809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3" name="Google Shape;444;p17"/>
            <p:cNvSpPr/>
            <p:nvPr/>
          </p:nvSpPr>
          <p:spPr>
            <a:xfrm rot="18086439">
              <a:off x="899607" y="226622"/>
              <a:ext cx="15433" cy="38408"/>
            </a:xfrm>
            <a:custGeom>
              <a:avLst/>
              <a:gdLst/>
              <a:ahLst/>
              <a:cxnLst>
                <a:cxn ang="0">
                  <a:pos x="wd2" y="hd2"/>
                </a:cxn>
                <a:cxn ang="5400000">
                  <a:pos x="wd2" y="hd2"/>
                </a:cxn>
                <a:cxn ang="10800000">
                  <a:pos x="wd2" y="hd2"/>
                </a:cxn>
                <a:cxn ang="16200000">
                  <a:pos x="wd2" y="hd2"/>
                </a:cxn>
              </a:cxnLst>
              <a:rect l="0" t="0" r="r" b="b"/>
              <a:pathLst>
                <a:path w="20048" h="21600" extrusionOk="0">
                  <a:moveTo>
                    <a:pt x="18000" y="0"/>
                  </a:moveTo>
                  <a:cubicBezTo>
                    <a:pt x="17720" y="0"/>
                    <a:pt x="17441" y="161"/>
                    <a:pt x="17441" y="524"/>
                  </a:cubicBezTo>
                  <a:cubicBezTo>
                    <a:pt x="6641" y="6327"/>
                    <a:pt x="1241" y="13339"/>
                    <a:pt x="1241" y="20391"/>
                  </a:cubicBezTo>
                  <a:cubicBezTo>
                    <a:pt x="-1552" y="21600"/>
                    <a:pt x="1241" y="21600"/>
                    <a:pt x="1241" y="21600"/>
                  </a:cubicBezTo>
                  <a:cubicBezTo>
                    <a:pt x="6641" y="14588"/>
                    <a:pt x="12041" y="7536"/>
                    <a:pt x="20048" y="1652"/>
                  </a:cubicBezTo>
                  <a:cubicBezTo>
                    <a:pt x="20048" y="846"/>
                    <a:pt x="18745" y="0"/>
                    <a:pt x="180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4" name="Google Shape;445;p17"/>
            <p:cNvSpPr/>
            <p:nvPr/>
          </p:nvSpPr>
          <p:spPr>
            <a:xfrm rot="18086439">
              <a:off x="896918" y="201076"/>
              <a:ext cx="12702" cy="46721"/>
            </a:xfrm>
            <a:custGeom>
              <a:avLst/>
              <a:gdLst/>
              <a:ahLst/>
              <a:cxnLst>
                <a:cxn ang="0">
                  <a:pos x="wd2" y="hd2"/>
                </a:cxn>
                <a:cxn ang="5400000">
                  <a:pos x="wd2" y="hd2"/>
                </a:cxn>
                <a:cxn ang="10800000">
                  <a:pos x="wd2" y="hd2"/>
                </a:cxn>
                <a:cxn ang="16200000">
                  <a:pos x="wd2" y="hd2"/>
                </a:cxn>
              </a:cxnLst>
              <a:rect l="0" t="0" r="r" b="b"/>
              <a:pathLst>
                <a:path w="21600" h="21600" extrusionOk="0">
                  <a:moveTo>
                    <a:pt x="18761" y="0"/>
                  </a:moveTo>
                  <a:cubicBezTo>
                    <a:pt x="18267" y="0"/>
                    <a:pt x="17774" y="99"/>
                    <a:pt x="17774" y="398"/>
                  </a:cubicBezTo>
                  <a:cubicBezTo>
                    <a:pt x="10615" y="7189"/>
                    <a:pt x="3456" y="13881"/>
                    <a:pt x="0" y="21600"/>
                  </a:cubicBezTo>
                  <a:lnTo>
                    <a:pt x="3456" y="21600"/>
                  </a:lnTo>
                  <a:cubicBezTo>
                    <a:pt x="10615" y="14875"/>
                    <a:pt x="17774" y="8117"/>
                    <a:pt x="21600" y="398"/>
                  </a:cubicBezTo>
                  <a:cubicBezTo>
                    <a:pt x="21600" y="398"/>
                    <a:pt x="19872" y="0"/>
                    <a:pt x="1876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5" name="Google Shape;446;p17"/>
            <p:cNvSpPr/>
            <p:nvPr/>
          </p:nvSpPr>
          <p:spPr>
            <a:xfrm rot="18086439">
              <a:off x="892825" y="180233"/>
              <a:ext cx="17231" cy="46577"/>
            </a:xfrm>
            <a:custGeom>
              <a:avLst/>
              <a:gdLst/>
              <a:ahLst/>
              <a:cxnLst>
                <a:cxn ang="0">
                  <a:pos x="wd2" y="hd2"/>
                </a:cxn>
                <a:cxn ang="5400000">
                  <a:pos x="wd2" y="hd2"/>
                </a:cxn>
                <a:cxn ang="10800000">
                  <a:pos x="wd2" y="hd2"/>
                </a:cxn>
                <a:cxn ang="16200000">
                  <a:pos x="wd2" y="hd2"/>
                </a:cxn>
              </a:cxnLst>
              <a:rect l="0" t="0" r="r" b="b"/>
              <a:pathLst>
                <a:path w="20527" h="21600" extrusionOk="0">
                  <a:moveTo>
                    <a:pt x="18356" y="0"/>
                  </a:moveTo>
                  <a:cubicBezTo>
                    <a:pt x="17843" y="0"/>
                    <a:pt x="17417" y="100"/>
                    <a:pt x="17417" y="366"/>
                  </a:cubicBezTo>
                  <a:cubicBezTo>
                    <a:pt x="9904" y="7178"/>
                    <a:pt x="4952" y="13890"/>
                    <a:pt x="0" y="20670"/>
                  </a:cubicBezTo>
                  <a:cubicBezTo>
                    <a:pt x="0" y="21600"/>
                    <a:pt x="2561" y="21600"/>
                    <a:pt x="2561" y="21600"/>
                  </a:cubicBezTo>
                  <a:cubicBezTo>
                    <a:pt x="9904" y="14887"/>
                    <a:pt x="14855" y="8075"/>
                    <a:pt x="19807" y="1362"/>
                  </a:cubicBezTo>
                  <a:cubicBezTo>
                    <a:pt x="21600" y="665"/>
                    <a:pt x="19636" y="0"/>
                    <a:pt x="1835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6" name="Google Shape;447;p17"/>
            <p:cNvSpPr/>
            <p:nvPr/>
          </p:nvSpPr>
          <p:spPr>
            <a:xfrm rot="18086439">
              <a:off x="895549" y="161022"/>
              <a:ext cx="12703" cy="44071"/>
            </a:xfrm>
            <a:custGeom>
              <a:avLst/>
              <a:gdLst/>
              <a:ahLst/>
              <a:cxnLst>
                <a:cxn ang="0">
                  <a:pos x="wd2" y="hd2"/>
                </a:cxn>
                <a:cxn ang="5400000">
                  <a:pos x="wd2" y="hd2"/>
                </a:cxn>
                <a:cxn ang="10800000">
                  <a:pos x="wd2" y="hd2"/>
                </a:cxn>
                <a:cxn ang="16200000">
                  <a:pos x="wd2" y="hd2"/>
                </a:cxn>
              </a:cxnLst>
              <a:rect l="0" t="0" r="r" b="b"/>
              <a:pathLst>
                <a:path w="20724" h="21600" extrusionOk="0">
                  <a:moveTo>
                    <a:pt x="19051" y="0"/>
                  </a:moveTo>
                  <a:cubicBezTo>
                    <a:pt x="17575" y="0"/>
                    <a:pt x="15563" y="246"/>
                    <a:pt x="15563" y="738"/>
                  </a:cubicBezTo>
                  <a:cubicBezTo>
                    <a:pt x="7781" y="6849"/>
                    <a:pt x="4025" y="14049"/>
                    <a:pt x="0" y="21143"/>
                  </a:cubicBezTo>
                  <a:cubicBezTo>
                    <a:pt x="0" y="21143"/>
                    <a:pt x="1878" y="21600"/>
                    <a:pt x="4159" y="21600"/>
                  </a:cubicBezTo>
                  <a:cubicBezTo>
                    <a:pt x="5232" y="21600"/>
                    <a:pt x="6574" y="21495"/>
                    <a:pt x="7781" y="21143"/>
                  </a:cubicBezTo>
                  <a:cubicBezTo>
                    <a:pt x="11806" y="14049"/>
                    <a:pt x="15563" y="7902"/>
                    <a:pt x="19722" y="738"/>
                  </a:cubicBezTo>
                  <a:cubicBezTo>
                    <a:pt x="21600" y="246"/>
                    <a:pt x="20527" y="0"/>
                    <a:pt x="1905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7" name="Google Shape;448;p17"/>
            <p:cNvSpPr/>
            <p:nvPr/>
          </p:nvSpPr>
          <p:spPr>
            <a:xfrm rot="18086439">
              <a:off x="901766" y="153105"/>
              <a:ext cx="12702" cy="31602"/>
            </a:xfrm>
            <a:custGeom>
              <a:avLst/>
              <a:gdLst/>
              <a:ahLst/>
              <a:cxnLst>
                <a:cxn ang="0">
                  <a:pos x="wd2" y="hd2"/>
                </a:cxn>
                <a:cxn ang="5400000">
                  <a:pos x="wd2" y="hd2"/>
                </a:cxn>
                <a:cxn ang="10800000">
                  <a:pos x="wd2" y="hd2"/>
                </a:cxn>
                <a:cxn ang="16200000">
                  <a:pos x="wd2" y="hd2"/>
                </a:cxn>
              </a:cxnLst>
              <a:rect l="0" t="0" r="r" b="b"/>
              <a:pathLst>
                <a:path w="21600" h="21600" extrusionOk="0">
                  <a:moveTo>
                    <a:pt x="18993" y="0"/>
                  </a:moveTo>
                  <a:cubicBezTo>
                    <a:pt x="17690" y="0"/>
                    <a:pt x="16386" y="343"/>
                    <a:pt x="16386" y="1029"/>
                  </a:cubicBezTo>
                  <a:cubicBezTo>
                    <a:pt x="10800" y="3869"/>
                    <a:pt x="10800" y="8180"/>
                    <a:pt x="5586" y="11020"/>
                  </a:cubicBezTo>
                  <a:cubicBezTo>
                    <a:pt x="5586" y="13910"/>
                    <a:pt x="0" y="18122"/>
                    <a:pt x="0" y="20963"/>
                  </a:cubicBezTo>
                  <a:cubicBezTo>
                    <a:pt x="0" y="20963"/>
                    <a:pt x="2421" y="21600"/>
                    <a:pt x="4097" y="21600"/>
                  </a:cubicBezTo>
                  <a:cubicBezTo>
                    <a:pt x="4841" y="21600"/>
                    <a:pt x="5586" y="21453"/>
                    <a:pt x="5586" y="20963"/>
                  </a:cubicBezTo>
                  <a:cubicBezTo>
                    <a:pt x="10800" y="19592"/>
                    <a:pt x="16386" y="15233"/>
                    <a:pt x="16386" y="12392"/>
                  </a:cubicBezTo>
                  <a:cubicBezTo>
                    <a:pt x="21600" y="8180"/>
                    <a:pt x="21600" y="5339"/>
                    <a:pt x="21600" y="1029"/>
                  </a:cubicBezTo>
                  <a:cubicBezTo>
                    <a:pt x="21600" y="343"/>
                    <a:pt x="20297" y="0"/>
                    <a:pt x="1899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8" name="Google Shape;449;p17"/>
            <p:cNvSpPr/>
            <p:nvPr/>
          </p:nvSpPr>
          <p:spPr>
            <a:xfrm rot="18086439">
              <a:off x="899767" y="124616"/>
              <a:ext cx="12702" cy="49515"/>
            </a:xfrm>
            <a:custGeom>
              <a:avLst/>
              <a:gdLst/>
              <a:ahLst/>
              <a:cxnLst>
                <a:cxn ang="0">
                  <a:pos x="wd2" y="hd2"/>
                </a:cxn>
                <a:cxn ang="5400000">
                  <a:pos x="wd2" y="hd2"/>
                </a:cxn>
                <a:cxn ang="10800000">
                  <a:pos x="wd2" y="hd2"/>
                </a:cxn>
                <a:cxn ang="16200000">
                  <a:pos x="wd2" y="hd2"/>
                </a:cxn>
              </a:cxnLst>
              <a:rect l="0" t="0" r="r" b="b"/>
              <a:pathLst>
                <a:path w="21600" h="21600" extrusionOk="0">
                  <a:moveTo>
                    <a:pt x="17250" y="0"/>
                  </a:moveTo>
                  <a:cubicBezTo>
                    <a:pt x="15150" y="0"/>
                    <a:pt x="12900" y="219"/>
                    <a:pt x="12900" y="656"/>
                  </a:cubicBezTo>
                  <a:cubicBezTo>
                    <a:pt x="8700" y="4314"/>
                    <a:pt x="8700" y="7940"/>
                    <a:pt x="4200" y="11566"/>
                  </a:cubicBezTo>
                  <a:cubicBezTo>
                    <a:pt x="4200" y="15192"/>
                    <a:pt x="0" y="17974"/>
                    <a:pt x="0" y="21600"/>
                  </a:cubicBezTo>
                  <a:lnTo>
                    <a:pt x="4200" y="21600"/>
                  </a:lnTo>
                  <a:cubicBezTo>
                    <a:pt x="8700" y="17974"/>
                    <a:pt x="8700" y="15192"/>
                    <a:pt x="12900" y="11566"/>
                  </a:cubicBezTo>
                  <a:cubicBezTo>
                    <a:pt x="17400" y="7940"/>
                    <a:pt x="17400" y="4314"/>
                    <a:pt x="21600" y="656"/>
                  </a:cubicBezTo>
                  <a:cubicBezTo>
                    <a:pt x="21600" y="219"/>
                    <a:pt x="19500" y="0"/>
                    <a:pt x="1725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59" name="Google Shape;450;p17"/>
            <p:cNvSpPr/>
            <p:nvPr/>
          </p:nvSpPr>
          <p:spPr>
            <a:xfrm rot="18086439">
              <a:off x="897948" y="101439"/>
              <a:ext cx="12702" cy="61983"/>
            </a:xfrm>
            <a:custGeom>
              <a:avLst/>
              <a:gdLst/>
              <a:ahLst/>
              <a:cxnLst>
                <a:cxn ang="0">
                  <a:pos x="wd2" y="hd2"/>
                </a:cxn>
                <a:cxn ang="5400000">
                  <a:pos x="wd2" y="hd2"/>
                </a:cxn>
                <a:cxn ang="10800000">
                  <a:pos x="wd2" y="hd2"/>
                </a:cxn>
                <a:cxn ang="16200000">
                  <a:pos x="wd2" y="hd2"/>
                </a:cxn>
              </a:cxnLst>
              <a:rect l="0" t="0" r="r" b="b"/>
              <a:pathLst>
                <a:path w="21600" h="21600" extrusionOk="0">
                  <a:moveTo>
                    <a:pt x="16246" y="0"/>
                  </a:moveTo>
                  <a:cubicBezTo>
                    <a:pt x="13477" y="0"/>
                    <a:pt x="10892" y="175"/>
                    <a:pt x="10892" y="524"/>
                  </a:cubicBezTo>
                  <a:cubicBezTo>
                    <a:pt x="5723" y="7092"/>
                    <a:pt x="0" y="14333"/>
                    <a:pt x="0" y="21600"/>
                  </a:cubicBezTo>
                  <a:lnTo>
                    <a:pt x="5723" y="21600"/>
                  </a:lnTo>
                  <a:cubicBezTo>
                    <a:pt x="10892" y="14333"/>
                    <a:pt x="16431" y="7766"/>
                    <a:pt x="21600" y="524"/>
                  </a:cubicBezTo>
                  <a:cubicBezTo>
                    <a:pt x="21600" y="175"/>
                    <a:pt x="18831" y="0"/>
                    <a:pt x="1624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0" name="Google Shape;451;p17"/>
            <p:cNvSpPr/>
            <p:nvPr/>
          </p:nvSpPr>
          <p:spPr>
            <a:xfrm rot="18086439">
              <a:off x="896303" y="71915"/>
              <a:ext cx="12702" cy="70224"/>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13593" y="0"/>
                    <a:pt x="10800" y="154"/>
                    <a:pt x="10800" y="507"/>
                  </a:cubicBezTo>
                  <a:cubicBezTo>
                    <a:pt x="5586" y="7516"/>
                    <a:pt x="0" y="14591"/>
                    <a:pt x="0" y="21600"/>
                  </a:cubicBezTo>
                  <a:lnTo>
                    <a:pt x="5586" y="21600"/>
                  </a:lnTo>
                  <a:lnTo>
                    <a:pt x="21600" y="507"/>
                  </a:lnTo>
                  <a:cubicBezTo>
                    <a:pt x="21600" y="154"/>
                    <a:pt x="18993" y="0"/>
                    <a:pt x="162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1" name="Google Shape;452;p17"/>
            <p:cNvSpPr/>
            <p:nvPr/>
          </p:nvSpPr>
          <p:spPr>
            <a:xfrm rot="18086439">
              <a:off x="792326" y="52718"/>
              <a:ext cx="12702" cy="40630"/>
            </a:xfrm>
            <a:custGeom>
              <a:avLst/>
              <a:gdLst/>
              <a:ahLst/>
              <a:cxnLst>
                <a:cxn ang="0">
                  <a:pos x="wd2" y="hd2"/>
                </a:cxn>
                <a:cxn ang="5400000">
                  <a:pos x="wd2" y="hd2"/>
                </a:cxn>
                <a:cxn ang="10800000">
                  <a:pos x="wd2" y="hd2"/>
                </a:cxn>
                <a:cxn ang="16200000">
                  <a:pos x="wd2" y="hd2"/>
                </a:cxn>
              </a:cxnLst>
              <a:rect l="0" t="0" r="r" b="b"/>
              <a:pathLst>
                <a:path w="18510" h="21600" extrusionOk="0">
                  <a:moveTo>
                    <a:pt x="1677" y="0"/>
                  </a:moveTo>
                  <a:cubicBezTo>
                    <a:pt x="1081" y="0"/>
                    <a:pt x="1081" y="305"/>
                    <a:pt x="1081" y="876"/>
                  </a:cubicBezTo>
                  <a:cubicBezTo>
                    <a:pt x="-3090" y="7505"/>
                    <a:pt x="5550" y="14171"/>
                    <a:pt x="14339" y="20800"/>
                  </a:cubicBezTo>
                  <a:cubicBezTo>
                    <a:pt x="14339" y="21333"/>
                    <a:pt x="15382" y="21600"/>
                    <a:pt x="16424" y="21600"/>
                  </a:cubicBezTo>
                  <a:cubicBezTo>
                    <a:pt x="17467" y="21600"/>
                    <a:pt x="18510" y="21333"/>
                    <a:pt x="18510" y="20800"/>
                  </a:cubicBezTo>
                  <a:cubicBezTo>
                    <a:pt x="9721" y="14171"/>
                    <a:pt x="5550" y="7505"/>
                    <a:pt x="5550" y="876"/>
                  </a:cubicBezTo>
                  <a:cubicBezTo>
                    <a:pt x="3316" y="305"/>
                    <a:pt x="2273" y="0"/>
                    <a:pt x="167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2" name="Google Shape;453;p17"/>
            <p:cNvSpPr/>
            <p:nvPr/>
          </p:nvSpPr>
          <p:spPr>
            <a:xfrm rot="18086439">
              <a:off x="893841" y="83419"/>
              <a:ext cx="12702" cy="69148"/>
            </a:xfrm>
            <a:custGeom>
              <a:avLst/>
              <a:gdLst/>
              <a:ahLst/>
              <a:cxnLst>
                <a:cxn ang="0">
                  <a:pos x="wd2" y="hd2"/>
                </a:cxn>
                <a:cxn ang="5400000">
                  <a:pos x="wd2" y="hd2"/>
                </a:cxn>
                <a:cxn ang="10800000">
                  <a:pos x="wd2" y="hd2"/>
                </a:cxn>
                <a:cxn ang="16200000">
                  <a:pos x="wd2" y="hd2"/>
                </a:cxn>
              </a:cxnLst>
              <a:rect l="0" t="0" r="r" b="b"/>
              <a:pathLst>
                <a:path w="18993" h="21600" extrusionOk="0">
                  <a:moveTo>
                    <a:pt x="5586" y="0"/>
                  </a:moveTo>
                  <a:cubicBezTo>
                    <a:pt x="2607" y="0"/>
                    <a:pt x="0" y="179"/>
                    <a:pt x="0" y="515"/>
                  </a:cubicBezTo>
                  <a:lnTo>
                    <a:pt x="0" y="21309"/>
                  </a:lnTo>
                  <a:cubicBezTo>
                    <a:pt x="0" y="21533"/>
                    <a:pt x="1117" y="21600"/>
                    <a:pt x="2979" y="21600"/>
                  </a:cubicBezTo>
                  <a:cubicBezTo>
                    <a:pt x="6331" y="21600"/>
                    <a:pt x="11172" y="21309"/>
                    <a:pt x="11172" y="21309"/>
                  </a:cubicBezTo>
                  <a:cubicBezTo>
                    <a:pt x="21600" y="14146"/>
                    <a:pt x="21600" y="7633"/>
                    <a:pt x="11172" y="515"/>
                  </a:cubicBezTo>
                  <a:cubicBezTo>
                    <a:pt x="11172" y="179"/>
                    <a:pt x="8193" y="0"/>
                    <a:pt x="558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3" name="Google Shape;454;p17"/>
            <p:cNvSpPr/>
            <p:nvPr/>
          </p:nvSpPr>
          <p:spPr>
            <a:xfrm rot="18086439">
              <a:off x="869014" y="17793"/>
              <a:ext cx="12701" cy="116083"/>
            </a:xfrm>
            <a:custGeom>
              <a:avLst/>
              <a:gdLst/>
              <a:ahLst/>
              <a:cxnLst>
                <a:cxn ang="0">
                  <a:pos x="wd2" y="hd2"/>
                </a:cxn>
                <a:cxn ang="5400000">
                  <a:pos x="wd2" y="hd2"/>
                </a:cxn>
                <a:cxn ang="10800000">
                  <a:pos x="wd2" y="hd2"/>
                </a:cxn>
                <a:cxn ang="16200000">
                  <a:pos x="wd2" y="hd2"/>
                </a:cxn>
              </a:cxnLst>
              <a:rect l="0" t="0" r="r" b="b"/>
              <a:pathLst>
                <a:path w="17955" h="21600" extrusionOk="0">
                  <a:moveTo>
                    <a:pt x="15274" y="0"/>
                  </a:moveTo>
                  <a:cubicBezTo>
                    <a:pt x="13635" y="0"/>
                    <a:pt x="11549" y="107"/>
                    <a:pt x="9166" y="307"/>
                  </a:cubicBezTo>
                  <a:cubicBezTo>
                    <a:pt x="9166" y="4173"/>
                    <a:pt x="5144" y="7653"/>
                    <a:pt x="5144" y="11520"/>
                  </a:cubicBezTo>
                  <a:cubicBezTo>
                    <a:pt x="526" y="14627"/>
                    <a:pt x="-3645" y="18493"/>
                    <a:pt x="5144" y="21600"/>
                  </a:cubicBezTo>
                  <a:cubicBezTo>
                    <a:pt x="9166" y="18120"/>
                    <a:pt x="9166" y="14627"/>
                    <a:pt x="9166" y="11520"/>
                  </a:cubicBezTo>
                  <a:cubicBezTo>
                    <a:pt x="13784" y="7653"/>
                    <a:pt x="13784" y="4173"/>
                    <a:pt x="17955" y="307"/>
                  </a:cubicBezTo>
                  <a:cubicBezTo>
                    <a:pt x="17955" y="107"/>
                    <a:pt x="16912" y="0"/>
                    <a:pt x="1527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4" name="Google Shape;455;p17"/>
            <p:cNvSpPr/>
            <p:nvPr/>
          </p:nvSpPr>
          <p:spPr>
            <a:xfrm rot="18086439">
              <a:off x="876786" y="27757"/>
              <a:ext cx="12702" cy="807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214" y="7264"/>
                    <a:pt x="0" y="13953"/>
                    <a:pt x="0" y="21159"/>
                  </a:cubicBezTo>
                  <a:cubicBezTo>
                    <a:pt x="0" y="21447"/>
                    <a:pt x="2607" y="21600"/>
                    <a:pt x="5400" y="21600"/>
                  </a:cubicBezTo>
                  <a:cubicBezTo>
                    <a:pt x="8007" y="21600"/>
                    <a:pt x="10800" y="21447"/>
                    <a:pt x="10800" y="21159"/>
                  </a:cubicBezTo>
                  <a:cubicBezTo>
                    <a:pt x="10800" y="13953"/>
                    <a:pt x="16014" y="7264"/>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5" name="Google Shape;456;p17"/>
            <p:cNvSpPr/>
            <p:nvPr/>
          </p:nvSpPr>
          <p:spPr>
            <a:xfrm rot="18086439">
              <a:off x="828794" y="37809"/>
              <a:ext cx="12702" cy="51020"/>
            </a:xfrm>
            <a:custGeom>
              <a:avLst/>
              <a:gdLst/>
              <a:ahLst/>
              <a:cxnLst>
                <a:cxn ang="0">
                  <a:pos x="wd2" y="hd2"/>
                </a:cxn>
                <a:cxn ang="5400000">
                  <a:pos x="wd2" y="hd2"/>
                </a:cxn>
                <a:cxn ang="10800000">
                  <a:pos x="wd2" y="hd2"/>
                </a:cxn>
                <a:cxn ang="16200000">
                  <a:pos x="wd2" y="hd2"/>
                </a:cxn>
              </a:cxnLst>
              <a:rect l="0" t="0" r="r" b="b"/>
              <a:pathLst>
                <a:path w="21600" h="21600" extrusionOk="0">
                  <a:moveTo>
                    <a:pt x="16386" y="0"/>
                  </a:moveTo>
                  <a:cubicBezTo>
                    <a:pt x="13779" y="0"/>
                    <a:pt x="11172" y="243"/>
                    <a:pt x="11172" y="698"/>
                  </a:cubicBezTo>
                  <a:cubicBezTo>
                    <a:pt x="0" y="6826"/>
                    <a:pt x="0" y="13864"/>
                    <a:pt x="0" y="20933"/>
                  </a:cubicBezTo>
                  <a:cubicBezTo>
                    <a:pt x="0" y="21388"/>
                    <a:pt x="2979" y="21600"/>
                    <a:pt x="5586" y="21600"/>
                  </a:cubicBezTo>
                  <a:cubicBezTo>
                    <a:pt x="8566" y="21600"/>
                    <a:pt x="11172" y="21388"/>
                    <a:pt x="11172" y="20933"/>
                  </a:cubicBezTo>
                  <a:cubicBezTo>
                    <a:pt x="21600" y="13864"/>
                    <a:pt x="21600" y="6826"/>
                    <a:pt x="21600" y="698"/>
                  </a:cubicBezTo>
                  <a:cubicBezTo>
                    <a:pt x="21600" y="243"/>
                    <a:pt x="18993" y="0"/>
                    <a:pt x="1638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6" name="Google Shape;457;p17"/>
            <p:cNvSpPr/>
            <p:nvPr/>
          </p:nvSpPr>
          <p:spPr>
            <a:xfrm rot="18086439">
              <a:off x="823721" y="39140"/>
              <a:ext cx="12702" cy="639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033" y="7039"/>
                    <a:pt x="7033" y="14077"/>
                    <a:pt x="14567" y="21092"/>
                  </a:cubicBezTo>
                  <a:cubicBezTo>
                    <a:pt x="14567" y="21431"/>
                    <a:pt x="16326" y="21600"/>
                    <a:pt x="18084" y="21600"/>
                  </a:cubicBezTo>
                  <a:cubicBezTo>
                    <a:pt x="19842" y="21600"/>
                    <a:pt x="21600" y="21431"/>
                    <a:pt x="21600" y="21092"/>
                  </a:cubicBezTo>
                  <a:cubicBezTo>
                    <a:pt x="21600" y="14077"/>
                    <a:pt x="14567" y="7039"/>
                    <a:pt x="703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7" name="Google Shape;458;p17"/>
            <p:cNvSpPr/>
            <p:nvPr/>
          </p:nvSpPr>
          <p:spPr>
            <a:xfrm rot="18086439">
              <a:off x="691472" y="152753"/>
              <a:ext cx="171616" cy="100677"/>
            </a:xfrm>
            <a:custGeom>
              <a:avLst/>
              <a:gdLst/>
              <a:ahLst/>
              <a:cxnLst>
                <a:cxn ang="0">
                  <a:pos x="wd2" y="hd2"/>
                </a:cxn>
                <a:cxn ang="5400000">
                  <a:pos x="wd2" y="hd2"/>
                </a:cxn>
                <a:cxn ang="10800000">
                  <a:pos x="wd2" y="hd2"/>
                </a:cxn>
                <a:cxn ang="16200000">
                  <a:pos x="wd2" y="hd2"/>
                </a:cxn>
              </a:cxnLst>
              <a:rect l="0" t="0" r="r" b="b"/>
              <a:pathLst>
                <a:path w="21519" h="21600" extrusionOk="0">
                  <a:moveTo>
                    <a:pt x="19498" y="0"/>
                  </a:moveTo>
                  <a:cubicBezTo>
                    <a:pt x="18931" y="0"/>
                    <a:pt x="18347" y="215"/>
                    <a:pt x="17754" y="630"/>
                  </a:cubicBezTo>
                  <a:cubicBezTo>
                    <a:pt x="15661" y="1522"/>
                    <a:pt x="13576" y="3305"/>
                    <a:pt x="11752" y="5519"/>
                  </a:cubicBezTo>
                  <a:cubicBezTo>
                    <a:pt x="7583" y="10454"/>
                    <a:pt x="3926" y="15820"/>
                    <a:pt x="0" y="21170"/>
                  </a:cubicBezTo>
                  <a:lnTo>
                    <a:pt x="0" y="21600"/>
                  </a:lnTo>
                  <a:cubicBezTo>
                    <a:pt x="3127" y="17142"/>
                    <a:pt x="6263" y="12668"/>
                    <a:pt x="9668" y="8671"/>
                  </a:cubicBezTo>
                  <a:cubicBezTo>
                    <a:pt x="11231" y="6411"/>
                    <a:pt x="12804" y="4627"/>
                    <a:pt x="14619" y="3305"/>
                  </a:cubicBezTo>
                  <a:cubicBezTo>
                    <a:pt x="15895" y="2060"/>
                    <a:pt x="17674" y="384"/>
                    <a:pt x="19255" y="384"/>
                  </a:cubicBezTo>
                  <a:cubicBezTo>
                    <a:pt x="19947" y="384"/>
                    <a:pt x="20594" y="707"/>
                    <a:pt x="21151" y="1522"/>
                  </a:cubicBezTo>
                  <a:cubicBezTo>
                    <a:pt x="21232" y="1645"/>
                    <a:pt x="21303" y="1691"/>
                    <a:pt x="21366" y="1691"/>
                  </a:cubicBezTo>
                  <a:cubicBezTo>
                    <a:pt x="21519" y="1691"/>
                    <a:pt x="21600" y="1384"/>
                    <a:pt x="21402" y="1061"/>
                  </a:cubicBezTo>
                  <a:cubicBezTo>
                    <a:pt x="20836" y="323"/>
                    <a:pt x="20180" y="0"/>
                    <a:pt x="1949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8" name="Google Shape;459;p17"/>
            <p:cNvSpPr/>
            <p:nvPr/>
          </p:nvSpPr>
          <p:spPr>
            <a:xfrm rot="18086439">
              <a:off x="822901" y="89517"/>
              <a:ext cx="32319" cy="75597"/>
            </a:xfrm>
            <a:custGeom>
              <a:avLst/>
              <a:gdLst/>
              <a:ahLst/>
              <a:cxnLst>
                <a:cxn ang="0">
                  <a:pos x="wd2" y="hd2"/>
                </a:cxn>
                <a:cxn ang="5400000">
                  <a:pos x="wd2" y="hd2"/>
                </a:cxn>
                <a:cxn ang="10800000">
                  <a:pos x="wd2" y="hd2"/>
                </a:cxn>
                <a:cxn ang="16200000">
                  <a:pos x="wd2" y="hd2"/>
                </a:cxn>
              </a:cxnLst>
              <a:rect l="0" t="0" r="r" b="b"/>
              <a:pathLst>
                <a:path w="19680" h="21600" extrusionOk="0">
                  <a:moveTo>
                    <a:pt x="15229" y="0"/>
                  </a:moveTo>
                  <a:cubicBezTo>
                    <a:pt x="17760" y="2375"/>
                    <a:pt x="19069" y="4197"/>
                    <a:pt x="19069" y="6572"/>
                  </a:cubicBezTo>
                  <a:cubicBezTo>
                    <a:pt x="17760" y="8333"/>
                    <a:pt x="16538" y="10135"/>
                    <a:pt x="15229" y="11322"/>
                  </a:cubicBezTo>
                  <a:cubicBezTo>
                    <a:pt x="12698" y="15478"/>
                    <a:pt x="8945" y="19041"/>
                    <a:pt x="0" y="20842"/>
                  </a:cubicBezTo>
                  <a:cubicBezTo>
                    <a:pt x="0" y="20842"/>
                    <a:pt x="0" y="21600"/>
                    <a:pt x="655" y="21600"/>
                  </a:cubicBezTo>
                  <a:cubicBezTo>
                    <a:pt x="829" y="21600"/>
                    <a:pt x="1047" y="21539"/>
                    <a:pt x="1309" y="21416"/>
                  </a:cubicBezTo>
                  <a:cubicBezTo>
                    <a:pt x="10167" y="19655"/>
                    <a:pt x="14007" y="16093"/>
                    <a:pt x="16538" y="11895"/>
                  </a:cubicBezTo>
                  <a:cubicBezTo>
                    <a:pt x="20291" y="7145"/>
                    <a:pt x="21600" y="4197"/>
                    <a:pt x="1522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69" name="Google Shape;460;p17"/>
            <p:cNvSpPr/>
            <p:nvPr/>
          </p:nvSpPr>
          <p:spPr>
            <a:xfrm rot="18086439">
              <a:off x="777845" y="145886"/>
              <a:ext cx="26485" cy="13330"/>
            </a:xfrm>
            <a:custGeom>
              <a:avLst/>
              <a:gdLst/>
              <a:ahLst/>
              <a:cxnLst>
                <a:cxn ang="0">
                  <a:pos x="wd2" y="hd2"/>
                </a:cxn>
                <a:cxn ang="5400000">
                  <a:pos x="wd2" y="hd2"/>
                </a:cxn>
                <a:cxn ang="10800000">
                  <a:pos x="wd2" y="hd2"/>
                </a:cxn>
                <a:cxn ang="16200000">
                  <a:pos x="wd2" y="hd2"/>
                </a:cxn>
              </a:cxnLst>
              <a:rect l="0" t="0" r="r" b="b"/>
              <a:pathLst>
                <a:path w="18351" h="21600" extrusionOk="0">
                  <a:moveTo>
                    <a:pt x="14301" y="0"/>
                  </a:moveTo>
                  <a:cubicBezTo>
                    <a:pt x="12861" y="0"/>
                    <a:pt x="11123" y="2323"/>
                    <a:pt x="10030" y="4761"/>
                  </a:cubicBezTo>
                  <a:cubicBezTo>
                    <a:pt x="7150" y="8013"/>
                    <a:pt x="2880" y="14748"/>
                    <a:pt x="0" y="21600"/>
                  </a:cubicBezTo>
                  <a:lnTo>
                    <a:pt x="1390" y="21600"/>
                  </a:lnTo>
                  <a:cubicBezTo>
                    <a:pt x="4270" y="18348"/>
                    <a:pt x="7150" y="11613"/>
                    <a:pt x="10030" y="8013"/>
                  </a:cubicBezTo>
                  <a:cubicBezTo>
                    <a:pt x="11570" y="4761"/>
                    <a:pt x="12960" y="4761"/>
                    <a:pt x="12960" y="4761"/>
                  </a:cubicBezTo>
                  <a:cubicBezTo>
                    <a:pt x="13705" y="3832"/>
                    <a:pt x="14301" y="3484"/>
                    <a:pt x="14698" y="3484"/>
                  </a:cubicBezTo>
                  <a:cubicBezTo>
                    <a:pt x="15840" y="3484"/>
                    <a:pt x="15840" y="6619"/>
                    <a:pt x="15840" y="11613"/>
                  </a:cubicBezTo>
                  <a:lnTo>
                    <a:pt x="14450" y="14748"/>
                  </a:lnTo>
                  <a:cubicBezTo>
                    <a:pt x="12960" y="18348"/>
                    <a:pt x="14450" y="18348"/>
                    <a:pt x="14450" y="18348"/>
                  </a:cubicBezTo>
                  <a:cubicBezTo>
                    <a:pt x="15840" y="11613"/>
                    <a:pt x="21600" y="4761"/>
                    <a:pt x="15840" y="1277"/>
                  </a:cubicBezTo>
                  <a:cubicBezTo>
                    <a:pt x="15443" y="348"/>
                    <a:pt x="14897" y="0"/>
                    <a:pt x="1430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0" name="Google Shape;461;p17"/>
            <p:cNvSpPr/>
            <p:nvPr/>
          </p:nvSpPr>
          <p:spPr>
            <a:xfrm rot="18086439">
              <a:off x="762602" y="348114"/>
              <a:ext cx="60264" cy="30026"/>
            </a:xfrm>
            <a:custGeom>
              <a:avLst/>
              <a:gdLst/>
              <a:ahLst/>
              <a:cxnLst>
                <a:cxn ang="0">
                  <a:pos x="wd2" y="hd2"/>
                </a:cxn>
                <a:cxn ang="5400000">
                  <a:pos x="wd2" y="hd2"/>
                </a:cxn>
                <a:cxn ang="10800000">
                  <a:pos x="wd2" y="hd2"/>
                </a:cxn>
                <a:cxn ang="16200000">
                  <a:pos x="wd2" y="hd2"/>
                </a:cxn>
              </a:cxnLst>
              <a:rect l="0" t="0" r="r" b="b"/>
              <a:pathLst>
                <a:path w="21600" h="21600" extrusionOk="0">
                  <a:moveTo>
                    <a:pt x="20907" y="0"/>
                  </a:moveTo>
                  <a:cubicBezTo>
                    <a:pt x="13433" y="4433"/>
                    <a:pt x="6678" y="12011"/>
                    <a:pt x="0" y="20981"/>
                  </a:cubicBezTo>
                  <a:cubicBezTo>
                    <a:pt x="0" y="20981"/>
                    <a:pt x="0" y="21600"/>
                    <a:pt x="205" y="21600"/>
                  </a:cubicBezTo>
                  <a:cubicBezTo>
                    <a:pt x="308" y="21600"/>
                    <a:pt x="488" y="21445"/>
                    <a:pt x="719" y="20981"/>
                  </a:cubicBezTo>
                  <a:cubicBezTo>
                    <a:pt x="6678" y="12011"/>
                    <a:pt x="14152" y="5980"/>
                    <a:pt x="21600" y="1443"/>
                  </a:cubicBezTo>
                  <a:cubicBezTo>
                    <a:pt x="21600" y="0"/>
                    <a:pt x="21600" y="0"/>
                    <a:pt x="2090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1" name="Google Shape;462;p17"/>
            <p:cNvSpPr/>
            <p:nvPr/>
          </p:nvSpPr>
          <p:spPr>
            <a:xfrm rot="18086439">
              <a:off x="790065" y="282138"/>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828" y="5214"/>
                    <a:pt x="5214" y="10800"/>
                    <a:pt x="0" y="15828"/>
                  </a:cubicBezTo>
                  <a:lnTo>
                    <a:pt x="0" y="21600"/>
                  </a:lnTo>
                  <a:cubicBezTo>
                    <a:pt x="5214" y="10800"/>
                    <a:pt x="15828" y="5214"/>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2" name="Google Shape;463;p17"/>
            <p:cNvSpPr/>
            <p:nvPr/>
          </p:nvSpPr>
          <p:spPr>
            <a:xfrm rot="18086439">
              <a:off x="803407" y="209145"/>
              <a:ext cx="99960" cy="47867"/>
            </a:xfrm>
            <a:custGeom>
              <a:avLst/>
              <a:gdLst/>
              <a:ahLst/>
              <a:cxnLst>
                <a:cxn ang="0">
                  <a:pos x="wd2" y="hd2"/>
                </a:cxn>
                <a:cxn ang="5400000">
                  <a:pos x="wd2" y="hd2"/>
                </a:cxn>
                <a:cxn ang="10800000">
                  <a:pos x="wd2" y="hd2"/>
                </a:cxn>
                <a:cxn ang="16200000">
                  <a:pos x="wd2" y="hd2"/>
                </a:cxn>
              </a:cxnLst>
              <a:rect l="0" t="0" r="r" b="b"/>
              <a:pathLst>
                <a:path w="21600" h="21600" extrusionOk="0">
                  <a:moveTo>
                    <a:pt x="21166" y="0"/>
                  </a:moveTo>
                  <a:cubicBezTo>
                    <a:pt x="13966" y="7534"/>
                    <a:pt x="7200" y="15036"/>
                    <a:pt x="0" y="21600"/>
                  </a:cubicBezTo>
                  <a:cubicBezTo>
                    <a:pt x="7200" y="15941"/>
                    <a:pt x="14400" y="9410"/>
                    <a:pt x="21600" y="905"/>
                  </a:cubicBezTo>
                  <a:cubicBezTo>
                    <a:pt x="21600" y="905"/>
                    <a:pt x="21600" y="0"/>
                    <a:pt x="2116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3" name="Google Shape;464;p17"/>
            <p:cNvSpPr/>
            <p:nvPr/>
          </p:nvSpPr>
          <p:spPr>
            <a:xfrm rot="18086439">
              <a:off x="810575" y="307086"/>
              <a:ext cx="90609" cy="35471"/>
            </a:xfrm>
            <a:custGeom>
              <a:avLst/>
              <a:gdLst/>
              <a:ahLst/>
              <a:cxnLst>
                <a:cxn ang="0">
                  <a:pos x="wd2" y="hd2"/>
                </a:cxn>
                <a:cxn ang="5400000">
                  <a:pos x="wd2" y="hd2"/>
                </a:cxn>
                <a:cxn ang="10800000">
                  <a:pos x="wd2" y="hd2"/>
                </a:cxn>
                <a:cxn ang="16200000">
                  <a:pos x="wd2" y="hd2"/>
                </a:cxn>
              </a:cxnLst>
              <a:rect l="0" t="0" r="r" b="b"/>
              <a:pathLst>
                <a:path w="21355" h="21600" extrusionOk="0">
                  <a:moveTo>
                    <a:pt x="20975" y="0"/>
                  </a:moveTo>
                  <a:cubicBezTo>
                    <a:pt x="14102" y="6371"/>
                    <a:pt x="7228" y="14007"/>
                    <a:pt x="355" y="20291"/>
                  </a:cubicBezTo>
                  <a:cubicBezTo>
                    <a:pt x="-118" y="20291"/>
                    <a:pt x="-118" y="21600"/>
                    <a:pt x="355" y="21600"/>
                  </a:cubicBezTo>
                  <a:cubicBezTo>
                    <a:pt x="7228" y="15185"/>
                    <a:pt x="14102" y="8902"/>
                    <a:pt x="20975" y="1309"/>
                  </a:cubicBezTo>
                  <a:cubicBezTo>
                    <a:pt x="21482" y="1309"/>
                    <a:pt x="21482" y="0"/>
                    <a:pt x="2097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4" name="Google Shape;465;p17"/>
            <p:cNvSpPr/>
            <p:nvPr/>
          </p:nvSpPr>
          <p:spPr>
            <a:xfrm rot="18086439">
              <a:off x="764122" y="612907"/>
              <a:ext cx="39627" cy="362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531" y="9904"/>
                    <a:pt x="12538" y="16051"/>
                    <a:pt x="20428" y="21002"/>
                  </a:cubicBezTo>
                  <a:cubicBezTo>
                    <a:pt x="20819" y="21429"/>
                    <a:pt x="21092" y="21600"/>
                    <a:pt x="21248" y="21600"/>
                  </a:cubicBezTo>
                  <a:cubicBezTo>
                    <a:pt x="21600" y="21600"/>
                    <a:pt x="21600" y="21002"/>
                    <a:pt x="21600" y="21002"/>
                  </a:cubicBezTo>
                  <a:cubicBezTo>
                    <a:pt x="12538" y="16051"/>
                    <a:pt x="5703" y="8623"/>
                    <a:pt x="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5" name="Google Shape;466;p17"/>
            <p:cNvSpPr/>
            <p:nvPr/>
          </p:nvSpPr>
          <p:spPr>
            <a:xfrm rot="18086439">
              <a:off x="751355" y="474041"/>
              <a:ext cx="64987" cy="29093"/>
            </a:xfrm>
            <a:custGeom>
              <a:avLst/>
              <a:gdLst/>
              <a:ahLst/>
              <a:cxnLst>
                <a:cxn ang="0">
                  <a:pos x="wd2" y="hd2"/>
                </a:cxn>
                <a:cxn ang="5400000">
                  <a:pos x="wd2" y="hd2"/>
                </a:cxn>
                <a:cxn ang="10800000">
                  <a:pos x="wd2" y="hd2"/>
                </a:cxn>
                <a:cxn ang="16200000">
                  <a:pos x="wd2" y="hd2"/>
                </a:cxn>
              </a:cxnLst>
              <a:rect l="0" t="0" r="r" b="b"/>
              <a:pathLst>
                <a:path w="21065" h="21600" extrusionOk="0">
                  <a:moveTo>
                    <a:pt x="20776" y="0"/>
                  </a:moveTo>
                  <a:cubicBezTo>
                    <a:pt x="14667" y="10747"/>
                    <a:pt x="7909" y="16918"/>
                    <a:pt x="523" y="20004"/>
                  </a:cubicBezTo>
                  <a:cubicBezTo>
                    <a:pt x="-174" y="20004"/>
                    <a:pt x="-174" y="21600"/>
                    <a:pt x="523" y="21600"/>
                  </a:cubicBezTo>
                  <a:cubicBezTo>
                    <a:pt x="7909" y="20004"/>
                    <a:pt x="15364" y="12343"/>
                    <a:pt x="20776" y="1490"/>
                  </a:cubicBezTo>
                  <a:cubicBezTo>
                    <a:pt x="21426" y="1490"/>
                    <a:pt x="20776" y="0"/>
                    <a:pt x="2077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6" name="Google Shape;467;p17"/>
            <p:cNvSpPr/>
            <p:nvPr/>
          </p:nvSpPr>
          <p:spPr>
            <a:xfrm rot="18086439">
              <a:off x="793636" y="495569"/>
              <a:ext cx="25010"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21" y="8669"/>
                    <a:pt x="7241" y="17192"/>
                    <a:pt x="0" y="21600"/>
                  </a:cubicBezTo>
                  <a:lnTo>
                    <a:pt x="1919" y="21600"/>
                  </a:lnTo>
                  <a:cubicBezTo>
                    <a:pt x="9098" y="17192"/>
                    <a:pt x="14421" y="13078"/>
                    <a:pt x="21600" y="4555"/>
                  </a:cubicBezTo>
                  <a:lnTo>
                    <a:pt x="21600" y="0"/>
                  </a:ln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7" name="Google Shape;468;p17"/>
            <p:cNvSpPr/>
            <p:nvPr/>
          </p:nvSpPr>
          <p:spPr>
            <a:xfrm rot="18086439">
              <a:off x="820047" y="310224"/>
              <a:ext cx="20854" cy="12702"/>
            </a:xfrm>
            <a:custGeom>
              <a:avLst/>
              <a:gdLst/>
              <a:ahLst/>
              <a:cxnLst>
                <a:cxn ang="0">
                  <a:pos x="wd2" y="hd2"/>
                </a:cxn>
                <a:cxn ang="5400000">
                  <a:pos x="wd2" y="hd2"/>
                </a:cxn>
                <a:cxn ang="10800000">
                  <a:pos x="wd2" y="hd2"/>
                </a:cxn>
                <a:cxn ang="16200000">
                  <a:pos x="wd2" y="hd2"/>
                </a:cxn>
              </a:cxnLst>
              <a:rect l="0" t="0" r="r" b="b"/>
              <a:pathLst>
                <a:path w="21600" h="21600" extrusionOk="0">
                  <a:moveTo>
                    <a:pt x="19299" y="0"/>
                  </a:moveTo>
                  <a:cubicBezTo>
                    <a:pt x="19299" y="248"/>
                    <a:pt x="19299" y="621"/>
                    <a:pt x="19299" y="869"/>
                  </a:cubicBezTo>
                  <a:cubicBezTo>
                    <a:pt x="11431" y="4097"/>
                    <a:pt x="3934" y="8441"/>
                    <a:pt x="0" y="21600"/>
                  </a:cubicBezTo>
                  <a:cubicBezTo>
                    <a:pt x="5493" y="12166"/>
                    <a:pt x="11134" y="8193"/>
                    <a:pt x="18186" y="4966"/>
                  </a:cubicBezTo>
                  <a:cubicBezTo>
                    <a:pt x="17369" y="6828"/>
                    <a:pt x="16181" y="8814"/>
                    <a:pt x="14994" y="10676"/>
                  </a:cubicBezTo>
                  <a:cubicBezTo>
                    <a:pt x="14994" y="14400"/>
                    <a:pt x="17295" y="14400"/>
                    <a:pt x="17295" y="14400"/>
                  </a:cubicBezTo>
                  <a:cubicBezTo>
                    <a:pt x="19299" y="10676"/>
                    <a:pt x="21600" y="7200"/>
                    <a:pt x="21600" y="3352"/>
                  </a:cubicBezTo>
                  <a:cubicBezTo>
                    <a:pt x="21600" y="3352"/>
                    <a:pt x="21600" y="3352"/>
                    <a:pt x="21600" y="3352"/>
                  </a:cubicBezTo>
                  <a:lnTo>
                    <a:pt x="21600" y="0"/>
                  </a:lnTo>
                  <a:cubicBezTo>
                    <a:pt x="20858" y="248"/>
                    <a:pt x="20115" y="497"/>
                    <a:pt x="19373" y="869"/>
                  </a:cubicBezTo>
                  <a:cubicBezTo>
                    <a:pt x="19373" y="621"/>
                    <a:pt x="19299" y="248"/>
                    <a:pt x="1929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8" name="Google Shape;469;p17"/>
            <p:cNvSpPr/>
            <p:nvPr/>
          </p:nvSpPr>
          <p:spPr>
            <a:xfrm rot="18086439">
              <a:off x="500009" y="1694695"/>
              <a:ext cx="300695" cy="187378"/>
            </a:xfrm>
            <a:custGeom>
              <a:avLst/>
              <a:gdLst/>
              <a:ahLst/>
              <a:cxnLst>
                <a:cxn ang="0">
                  <a:pos x="wd2" y="hd2"/>
                </a:cxn>
                <a:cxn ang="5400000">
                  <a:pos x="wd2" y="hd2"/>
                </a:cxn>
                <a:cxn ang="10800000">
                  <a:pos x="wd2" y="hd2"/>
                </a:cxn>
                <a:cxn ang="16200000">
                  <a:pos x="wd2" y="hd2"/>
                </a:cxn>
              </a:cxnLst>
              <a:rect l="0" t="0" r="r" b="b"/>
              <a:pathLst>
                <a:path w="21520" h="21600" extrusionOk="0">
                  <a:moveTo>
                    <a:pt x="21376" y="0"/>
                  </a:moveTo>
                  <a:cubicBezTo>
                    <a:pt x="13925" y="6245"/>
                    <a:pt x="6776" y="13216"/>
                    <a:pt x="64" y="21377"/>
                  </a:cubicBezTo>
                  <a:cubicBezTo>
                    <a:pt x="-80" y="21377"/>
                    <a:pt x="64" y="21600"/>
                    <a:pt x="64" y="21600"/>
                  </a:cubicBezTo>
                  <a:cubicBezTo>
                    <a:pt x="6776" y="13447"/>
                    <a:pt x="14069" y="6245"/>
                    <a:pt x="21520" y="256"/>
                  </a:cubicBezTo>
                  <a:cubicBezTo>
                    <a:pt x="21520" y="0"/>
                    <a:pt x="21520" y="0"/>
                    <a:pt x="2137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79" name="Google Shape;470;p17"/>
            <p:cNvSpPr/>
            <p:nvPr/>
          </p:nvSpPr>
          <p:spPr>
            <a:xfrm rot="18086439">
              <a:off x="604345" y="1542069"/>
              <a:ext cx="291492" cy="169250"/>
            </a:xfrm>
            <a:custGeom>
              <a:avLst/>
              <a:gdLst/>
              <a:ahLst/>
              <a:cxnLst>
                <a:cxn ang="0">
                  <a:pos x="wd2" y="hd2"/>
                </a:cxn>
                <a:cxn ang="5400000">
                  <a:pos x="wd2" y="hd2"/>
                </a:cxn>
                <a:cxn ang="10800000">
                  <a:pos x="wd2" y="hd2"/>
                </a:cxn>
                <a:cxn ang="16200000">
                  <a:pos x="wd2" y="hd2"/>
                </a:cxn>
              </a:cxnLst>
              <a:rect l="0" t="0" r="r" b="b"/>
              <a:pathLst>
                <a:path w="21600" h="21600" extrusionOk="0">
                  <a:moveTo>
                    <a:pt x="20883" y="0"/>
                  </a:moveTo>
                  <a:cubicBezTo>
                    <a:pt x="19529" y="0"/>
                    <a:pt x="18207" y="1573"/>
                    <a:pt x="17119" y="2743"/>
                  </a:cubicBezTo>
                  <a:cubicBezTo>
                    <a:pt x="15122" y="4600"/>
                    <a:pt x="13110" y="6465"/>
                    <a:pt x="11257" y="8596"/>
                  </a:cubicBezTo>
                  <a:cubicBezTo>
                    <a:pt x="7407" y="12565"/>
                    <a:pt x="3706" y="16817"/>
                    <a:pt x="0" y="21600"/>
                  </a:cubicBezTo>
                  <a:cubicBezTo>
                    <a:pt x="4779" y="15756"/>
                    <a:pt x="9717" y="10443"/>
                    <a:pt x="14650" y="5405"/>
                  </a:cubicBezTo>
                  <a:cubicBezTo>
                    <a:pt x="15887" y="4069"/>
                    <a:pt x="17283" y="2999"/>
                    <a:pt x="18515" y="1683"/>
                  </a:cubicBezTo>
                  <a:cubicBezTo>
                    <a:pt x="18972" y="1408"/>
                    <a:pt x="19588" y="878"/>
                    <a:pt x="20209" y="622"/>
                  </a:cubicBezTo>
                  <a:cubicBezTo>
                    <a:pt x="20363" y="485"/>
                    <a:pt x="20517" y="412"/>
                    <a:pt x="20671" y="412"/>
                  </a:cubicBezTo>
                  <a:cubicBezTo>
                    <a:pt x="20825" y="412"/>
                    <a:pt x="20979" y="485"/>
                    <a:pt x="21133" y="622"/>
                  </a:cubicBezTo>
                  <a:cubicBezTo>
                    <a:pt x="21600" y="878"/>
                    <a:pt x="20517" y="1939"/>
                    <a:pt x="20209" y="2213"/>
                  </a:cubicBezTo>
                  <a:lnTo>
                    <a:pt x="12802" y="10187"/>
                  </a:lnTo>
                  <a:cubicBezTo>
                    <a:pt x="10025" y="13095"/>
                    <a:pt x="7248" y="16031"/>
                    <a:pt x="4471" y="19222"/>
                  </a:cubicBezTo>
                  <a:cubicBezTo>
                    <a:pt x="4471" y="19222"/>
                    <a:pt x="4471" y="19478"/>
                    <a:pt x="4630" y="19478"/>
                  </a:cubicBezTo>
                  <a:cubicBezTo>
                    <a:pt x="7715" y="16287"/>
                    <a:pt x="10641" y="12848"/>
                    <a:pt x="13577" y="9657"/>
                  </a:cubicBezTo>
                  <a:cubicBezTo>
                    <a:pt x="15122" y="8066"/>
                    <a:pt x="16662" y="6465"/>
                    <a:pt x="18048" y="4874"/>
                  </a:cubicBezTo>
                  <a:lnTo>
                    <a:pt x="20368" y="2469"/>
                  </a:lnTo>
                  <a:cubicBezTo>
                    <a:pt x="20825" y="1939"/>
                    <a:pt x="21292" y="1408"/>
                    <a:pt x="21600" y="348"/>
                  </a:cubicBezTo>
                  <a:lnTo>
                    <a:pt x="21441" y="91"/>
                  </a:lnTo>
                  <a:cubicBezTo>
                    <a:pt x="21255" y="27"/>
                    <a:pt x="21069" y="0"/>
                    <a:pt x="2088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0" name="Google Shape;471;p17"/>
            <p:cNvSpPr/>
            <p:nvPr/>
          </p:nvSpPr>
          <p:spPr>
            <a:xfrm rot="18086439">
              <a:off x="608130" y="991135"/>
              <a:ext cx="281173" cy="173765"/>
            </a:xfrm>
            <a:custGeom>
              <a:avLst/>
              <a:gdLst/>
              <a:ahLst/>
              <a:cxnLst>
                <a:cxn ang="0">
                  <a:pos x="wd2" y="hd2"/>
                </a:cxn>
                <a:cxn ang="5400000">
                  <a:pos x="wd2" y="hd2"/>
                </a:cxn>
                <a:cxn ang="10800000">
                  <a:pos x="wd2" y="hd2"/>
                </a:cxn>
                <a:cxn ang="16200000">
                  <a:pos x="wd2" y="hd2"/>
                </a:cxn>
              </a:cxnLst>
              <a:rect l="0" t="0" r="r" b="b"/>
              <a:pathLst>
                <a:path w="21600" h="21600" extrusionOk="0">
                  <a:moveTo>
                    <a:pt x="21550" y="0"/>
                  </a:moveTo>
                  <a:cubicBezTo>
                    <a:pt x="21523" y="0"/>
                    <a:pt x="21484" y="27"/>
                    <a:pt x="21429" y="107"/>
                  </a:cubicBezTo>
                  <a:cubicBezTo>
                    <a:pt x="14240" y="7108"/>
                    <a:pt x="7206" y="14350"/>
                    <a:pt x="0" y="21333"/>
                  </a:cubicBezTo>
                  <a:lnTo>
                    <a:pt x="0" y="21600"/>
                  </a:lnTo>
                  <a:cubicBezTo>
                    <a:pt x="7206" y="14350"/>
                    <a:pt x="14394" y="7357"/>
                    <a:pt x="21600" y="107"/>
                  </a:cubicBezTo>
                  <a:cubicBezTo>
                    <a:pt x="21600" y="107"/>
                    <a:pt x="21600" y="0"/>
                    <a:pt x="2155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1" name="Google Shape;472;p17"/>
            <p:cNvSpPr/>
            <p:nvPr/>
          </p:nvSpPr>
          <p:spPr>
            <a:xfrm rot="18086439">
              <a:off x="654214" y="1161912"/>
              <a:ext cx="105048" cy="65423"/>
            </a:xfrm>
            <a:custGeom>
              <a:avLst/>
              <a:gdLst/>
              <a:ahLst/>
              <a:cxnLst>
                <a:cxn ang="0">
                  <a:pos x="wd2" y="hd2"/>
                </a:cxn>
                <a:cxn ang="5400000">
                  <a:pos x="wd2" y="hd2"/>
                </a:cxn>
                <a:cxn ang="10800000">
                  <a:pos x="wd2" y="hd2"/>
                </a:cxn>
                <a:cxn ang="16200000">
                  <a:pos x="wd2" y="hd2"/>
                </a:cxn>
              </a:cxnLst>
              <a:rect l="0" t="0" r="r" b="b"/>
              <a:pathLst>
                <a:path w="21483" h="21600" extrusionOk="0">
                  <a:moveTo>
                    <a:pt x="21366" y="0"/>
                  </a:moveTo>
                  <a:cubicBezTo>
                    <a:pt x="21322" y="0"/>
                    <a:pt x="21292" y="71"/>
                    <a:pt x="21292" y="260"/>
                  </a:cubicBezTo>
                  <a:cubicBezTo>
                    <a:pt x="14068" y="7145"/>
                    <a:pt x="7254" y="14006"/>
                    <a:pt x="0" y="20890"/>
                  </a:cubicBezTo>
                  <a:cubicBezTo>
                    <a:pt x="0" y="21600"/>
                    <a:pt x="0" y="21600"/>
                    <a:pt x="440" y="21600"/>
                  </a:cubicBezTo>
                  <a:cubicBezTo>
                    <a:pt x="7254" y="14715"/>
                    <a:pt x="14478" y="7855"/>
                    <a:pt x="21292" y="970"/>
                  </a:cubicBezTo>
                  <a:cubicBezTo>
                    <a:pt x="21600" y="473"/>
                    <a:pt x="21468" y="0"/>
                    <a:pt x="2136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2" name="Google Shape;473;p17"/>
            <p:cNvSpPr/>
            <p:nvPr/>
          </p:nvSpPr>
          <p:spPr>
            <a:xfrm rot="18086439">
              <a:off x="713041" y="1087628"/>
              <a:ext cx="275820" cy="170683"/>
            </a:xfrm>
            <a:custGeom>
              <a:avLst/>
              <a:gdLst/>
              <a:ahLst/>
              <a:cxnLst>
                <a:cxn ang="0">
                  <a:pos x="wd2" y="hd2"/>
                </a:cxn>
                <a:cxn ang="5400000">
                  <a:pos x="wd2" y="hd2"/>
                </a:cxn>
                <a:cxn ang="10800000">
                  <a:pos x="wd2" y="hd2"/>
                </a:cxn>
                <a:cxn ang="16200000">
                  <a:pos x="wd2" y="hd2"/>
                </a:cxn>
              </a:cxnLst>
              <a:rect l="0" t="0" r="r" b="b"/>
              <a:pathLst>
                <a:path w="21507" h="21600" extrusionOk="0">
                  <a:moveTo>
                    <a:pt x="21432" y="0"/>
                  </a:moveTo>
                  <a:cubicBezTo>
                    <a:pt x="14130" y="6846"/>
                    <a:pt x="6990" y="14228"/>
                    <a:pt x="0" y="21600"/>
                  </a:cubicBezTo>
                  <a:cubicBezTo>
                    <a:pt x="6990" y="14228"/>
                    <a:pt x="14286" y="7372"/>
                    <a:pt x="21432" y="526"/>
                  </a:cubicBezTo>
                  <a:cubicBezTo>
                    <a:pt x="21600" y="272"/>
                    <a:pt x="21432" y="0"/>
                    <a:pt x="2143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3" name="Google Shape;474;p17"/>
            <p:cNvSpPr/>
            <p:nvPr/>
          </p:nvSpPr>
          <p:spPr>
            <a:xfrm rot="18086439">
              <a:off x="807316" y="1508102"/>
              <a:ext cx="90441" cy="61267"/>
            </a:xfrm>
            <a:custGeom>
              <a:avLst/>
              <a:gdLst/>
              <a:ahLst/>
              <a:cxnLst>
                <a:cxn ang="0">
                  <a:pos x="wd2" y="hd2"/>
                </a:cxn>
                <a:cxn ang="5400000">
                  <a:pos x="wd2" y="hd2"/>
                </a:cxn>
                <a:cxn ang="10800000">
                  <a:pos x="wd2" y="hd2"/>
                </a:cxn>
                <a:cxn ang="16200000">
                  <a:pos x="wd2" y="hd2"/>
                </a:cxn>
              </a:cxnLst>
              <a:rect l="0" t="0" r="r" b="b"/>
              <a:pathLst>
                <a:path w="21483" h="21600" extrusionOk="0">
                  <a:moveTo>
                    <a:pt x="21362" y="0"/>
                  </a:moveTo>
                  <a:cubicBezTo>
                    <a:pt x="21311" y="0"/>
                    <a:pt x="21260" y="76"/>
                    <a:pt x="21260" y="328"/>
                  </a:cubicBezTo>
                  <a:cubicBezTo>
                    <a:pt x="21600" y="328"/>
                    <a:pt x="21481" y="0"/>
                    <a:pt x="21362" y="0"/>
                  </a:cubicBezTo>
                  <a:close/>
                  <a:moveTo>
                    <a:pt x="21260" y="328"/>
                  </a:moveTo>
                  <a:cubicBezTo>
                    <a:pt x="14843" y="9145"/>
                    <a:pt x="7915" y="15714"/>
                    <a:pt x="0" y="21600"/>
                  </a:cubicBezTo>
                  <a:cubicBezTo>
                    <a:pt x="7915" y="16497"/>
                    <a:pt x="15319" y="9145"/>
                    <a:pt x="21260" y="328"/>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4" name="Google Shape;475;p17"/>
            <p:cNvSpPr/>
            <p:nvPr/>
          </p:nvSpPr>
          <p:spPr>
            <a:xfrm rot="18086439">
              <a:off x="783804" y="779741"/>
              <a:ext cx="137435" cy="81832"/>
            </a:xfrm>
            <a:custGeom>
              <a:avLst/>
              <a:gdLst/>
              <a:ahLst/>
              <a:cxnLst>
                <a:cxn ang="0">
                  <a:pos x="wd2" y="hd2"/>
                </a:cxn>
                <a:cxn ang="5400000">
                  <a:pos x="wd2" y="hd2"/>
                </a:cxn>
                <a:cxn ang="10800000">
                  <a:pos x="wd2" y="hd2"/>
                </a:cxn>
                <a:cxn ang="16200000">
                  <a:pos x="wd2" y="hd2"/>
                </a:cxn>
              </a:cxnLst>
              <a:rect l="0" t="0" r="r" b="b"/>
              <a:pathLst>
                <a:path w="21600" h="21600" extrusionOk="0">
                  <a:moveTo>
                    <a:pt x="21431" y="0"/>
                  </a:moveTo>
                  <a:cubicBezTo>
                    <a:pt x="21397" y="0"/>
                    <a:pt x="21341" y="57"/>
                    <a:pt x="21285" y="151"/>
                  </a:cubicBezTo>
                  <a:cubicBezTo>
                    <a:pt x="14088" y="6752"/>
                    <a:pt x="7196" y="13921"/>
                    <a:pt x="0" y="20503"/>
                  </a:cubicBezTo>
                  <a:cubicBezTo>
                    <a:pt x="0" y="21033"/>
                    <a:pt x="0" y="21600"/>
                    <a:pt x="338" y="21600"/>
                  </a:cubicBezTo>
                  <a:cubicBezTo>
                    <a:pt x="7545" y="14432"/>
                    <a:pt x="14404" y="7849"/>
                    <a:pt x="21600" y="719"/>
                  </a:cubicBezTo>
                  <a:cubicBezTo>
                    <a:pt x="21600" y="719"/>
                    <a:pt x="21600" y="0"/>
                    <a:pt x="21431"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5" name="Google Shape;476;p17"/>
            <p:cNvSpPr/>
            <p:nvPr/>
          </p:nvSpPr>
          <p:spPr>
            <a:xfrm rot="18086439">
              <a:off x="796237" y="1867216"/>
              <a:ext cx="118453" cy="67572"/>
            </a:xfrm>
            <a:custGeom>
              <a:avLst/>
              <a:gdLst/>
              <a:ahLst/>
              <a:cxnLst>
                <a:cxn ang="0">
                  <a:pos x="wd2" y="hd2"/>
                </a:cxn>
                <a:cxn ang="5400000">
                  <a:pos x="wd2" y="hd2"/>
                </a:cxn>
                <a:cxn ang="10800000">
                  <a:pos x="wd2" y="hd2"/>
                </a:cxn>
                <a:cxn ang="16200000">
                  <a:pos x="wd2" y="hd2"/>
                </a:cxn>
              </a:cxnLst>
              <a:rect l="0" t="0" r="r" b="b"/>
              <a:pathLst>
                <a:path w="21317" h="21600" extrusionOk="0">
                  <a:moveTo>
                    <a:pt x="21157" y="0"/>
                  </a:moveTo>
                  <a:cubicBezTo>
                    <a:pt x="14413" y="7307"/>
                    <a:pt x="7281" y="14660"/>
                    <a:pt x="176" y="21302"/>
                  </a:cubicBezTo>
                  <a:cubicBezTo>
                    <a:pt x="7281" y="14660"/>
                    <a:pt x="14413" y="7994"/>
                    <a:pt x="21157" y="641"/>
                  </a:cubicBezTo>
                  <a:cubicBezTo>
                    <a:pt x="21518" y="0"/>
                    <a:pt x="21157" y="0"/>
                    <a:pt x="21157" y="0"/>
                  </a:cubicBezTo>
                  <a:close/>
                  <a:moveTo>
                    <a:pt x="176" y="21302"/>
                  </a:moveTo>
                  <a:cubicBezTo>
                    <a:pt x="-82" y="21302"/>
                    <a:pt x="-5" y="21600"/>
                    <a:pt x="86" y="21600"/>
                  </a:cubicBezTo>
                  <a:cubicBezTo>
                    <a:pt x="137" y="21600"/>
                    <a:pt x="176" y="21531"/>
                    <a:pt x="176" y="21302"/>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6" name="Google Shape;477;p17"/>
            <p:cNvSpPr/>
            <p:nvPr/>
          </p:nvSpPr>
          <p:spPr>
            <a:xfrm rot="18086439">
              <a:off x="717392" y="1882978"/>
              <a:ext cx="84200" cy="59188"/>
            </a:xfrm>
            <a:custGeom>
              <a:avLst/>
              <a:gdLst/>
              <a:ahLst/>
              <a:cxnLst>
                <a:cxn ang="0">
                  <a:pos x="wd2" y="hd2"/>
                </a:cxn>
                <a:cxn ang="5400000">
                  <a:pos x="wd2" y="hd2"/>
                </a:cxn>
                <a:cxn ang="10800000">
                  <a:pos x="wd2" y="hd2"/>
                </a:cxn>
                <a:cxn ang="16200000">
                  <a:pos x="wd2" y="hd2"/>
                </a:cxn>
              </a:cxnLst>
              <a:rect l="0" t="0" r="r" b="b"/>
              <a:pathLst>
                <a:path w="21455" h="21600" extrusionOk="0">
                  <a:moveTo>
                    <a:pt x="21308" y="0"/>
                  </a:moveTo>
                  <a:cubicBezTo>
                    <a:pt x="21253" y="0"/>
                    <a:pt x="21217" y="105"/>
                    <a:pt x="21217" y="340"/>
                  </a:cubicBezTo>
                  <a:cubicBezTo>
                    <a:pt x="14333" y="7139"/>
                    <a:pt x="7413" y="14016"/>
                    <a:pt x="0" y="20815"/>
                  </a:cubicBezTo>
                  <a:cubicBezTo>
                    <a:pt x="0" y="20815"/>
                    <a:pt x="0" y="21600"/>
                    <a:pt x="548" y="21600"/>
                  </a:cubicBezTo>
                  <a:lnTo>
                    <a:pt x="21217" y="1046"/>
                  </a:lnTo>
                  <a:cubicBezTo>
                    <a:pt x="21600" y="549"/>
                    <a:pt x="21436" y="0"/>
                    <a:pt x="2130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7" name="Google Shape;478;p17"/>
            <p:cNvSpPr/>
            <p:nvPr/>
          </p:nvSpPr>
          <p:spPr>
            <a:xfrm rot="18086439">
              <a:off x="622696" y="1973955"/>
              <a:ext cx="12702" cy="238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822"/>
                  </a:lnTo>
                  <a:cubicBezTo>
                    <a:pt x="0" y="21405"/>
                    <a:pt x="2314" y="21600"/>
                    <a:pt x="6171" y="21600"/>
                  </a:cubicBezTo>
                  <a:cubicBezTo>
                    <a:pt x="12343" y="21600"/>
                    <a:pt x="21600" y="20822"/>
                    <a:pt x="21600" y="20822"/>
                  </a:cubicBezTo>
                  <a:lnTo>
                    <a:pt x="21600" y="0"/>
                  </a:ln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8" name="Google Shape;479;p17"/>
            <p:cNvSpPr/>
            <p:nvPr/>
          </p:nvSpPr>
          <p:spPr>
            <a:xfrm rot="18086439">
              <a:off x="626089" y="1960732"/>
              <a:ext cx="12702" cy="24508"/>
            </a:xfrm>
            <a:custGeom>
              <a:avLst/>
              <a:gdLst/>
              <a:ahLst/>
              <a:cxnLst>
                <a:cxn ang="0">
                  <a:pos x="wd2" y="hd2"/>
                </a:cxn>
                <a:cxn ang="5400000">
                  <a:pos x="wd2" y="hd2"/>
                </a:cxn>
                <a:cxn ang="10800000">
                  <a:pos x="wd2" y="hd2"/>
                </a:cxn>
                <a:cxn ang="16200000">
                  <a:pos x="wd2" y="hd2"/>
                </a:cxn>
              </a:cxnLst>
              <a:rect l="0" t="0" r="r" b="b"/>
              <a:pathLst>
                <a:path w="17841" h="21600" extrusionOk="0">
                  <a:moveTo>
                    <a:pt x="10892" y="0"/>
                  </a:moveTo>
                  <a:cubicBezTo>
                    <a:pt x="5723" y="7326"/>
                    <a:pt x="5723" y="12884"/>
                    <a:pt x="0" y="20274"/>
                  </a:cubicBezTo>
                  <a:cubicBezTo>
                    <a:pt x="0" y="21158"/>
                    <a:pt x="1477" y="21600"/>
                    <a:pt x="2954" y="21600"/>
                  </a:cubicBezTo>
                  <a:cubicBezTo>
                    <a:pt x="4246" y="21600"/>
                    <a:pt x="5723" y="21158"/>
                    <a:pt x="5723" y="20274"/>
                  </a:cubicBezTo>
                  <a:cubicBezTo>
                    <a:pt x="10892" y="14653"/>
                    <a:pt x="16431" y="7326"/>
                    <a:pt x="16431" y="1895"/>
                  </a:cubicBezTo>
                  <a:cubicBezTo>
                    <a:pt x="21600" y="0"/>
                    <a:pt x="10892" y="0"/>
                    <a:pt x="1089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89" name="Google Shape;480;p17"/>
            <p:cNvSpPr/>
            <p:nvPr/>
          </p:nvSpPr>
          <p:spPr>
            <a:xfrm rot="18086439">
              <a:off x="623506" y="1943236"/>
              <a:ext cx="12702" cy="20279"/>
            </a:xfrm>
            <a:custGeom>
              <a:avLst/>
              <a:gdLst/>
              <a:ahLst/>
              <a:cxnLst>
                <a:cxn ang="0">
                  <a:pos x="wd2" y="hd2"/>
                </a:cxn>
                <a:cxn ang="5400000">
                  <a:pos x="wd2" y="hd2"/>
                </a:cxn>
                <a:cxn ang="10800000">
                  <a:pos x="wd2" y="hd2"/>
                </a:cxn>
                <a:cxn ang="16200000">
                  <a:pos x="wd2" y="hd2"/>
                </a:cxn>
              </a:cxnLst>
              <a:rect l="0" t="0" r="r" b="b"/>
              <a:pathLst>
                <a:path w="21600" h="21600" extrusionOk="0">
                  <a:moveTo>
                    <a:pt x="16014" y="0"/>
                  </a:moveTo>
                  <a:lnTo>
                    <a:pt x="0" y="19845"/>
                  </a:lnTo>
                  <a:cubicBezTo>
                    <a:pt x="0" y="20989"/>
                    <a:pt x="1303" y="21600"/>
                    <a:pt x="2607" y="21600"/>
                  </a:cubicBezTo>
                  <a:cubicBezTo>
                    <a:pt x="3910" y="21600"/>
                    <a:pt x="5214" y="20989"/>
                    <a:pt x="5214" y="19845"/>
                  </a:cubicBezTo>
                  <a:lnTo>
                    <a:pt x="21600" y="0"/>
                  </a:ln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0" name="Google Shape;481;p17"/>
            <p:cNvSpPr/>
            <p:nvPr/>
          </p:nvSpPr>
          <p:spPr>
            <a:xfrm rot="18086439">
              <a:off x="621743" y="1922344"/>
              <a:ext cx="12702" cy="20854"/>
            </a:xfrm>
            <a:custGeom>
              <a:avLst/>
              <a:gdLst/>
              <a:ahLst/>
              <a:cxnLst>
                <a:cxn ang="0">
                  <a:pos x="wd2" y="hd2"/>
                </a:cxn>
                <a:cxn ang="5400000">
                  <a:pos x="wd2" y="hd2"/>
                </a:cxn>
                <a:cxn ang="10800000">
                  <a:pos x="wd2" y="hd2"/>
                </a:cxn>
                <a:cxn ang="16200000">
                  <a:pos x="wd2" y="hd2"/>
                </a:cxn>
              </a:cxnLst>
              <a:rect l="0" t="0" r="r" b="b"/>
              <a:pathLst>
                <a:path w="21600" h="21600" extrusionOk="0">
                  <a:moveTo>
                    <a:pt x="15877" y="0"/>
                  </a:moveTo>
                  <a:lnTo>
                    <a:pt x="0" y="19373"/>
                  </a:lnTo>
                  <a:cubicBezTo>
                    <a:pt x="0" y="21600"/>
                    <a:pt x="0" y="21600"/>
                    <a:pt x="5169" y="21600"/>
                  </a:cubicBezTo>
                  <a:cubicBezTo>
                    <a:pt x="10338" y="15513"/>
                    <a:pt x="15138" y="7645"/>
                    <a:pt x="20308" y="1485"/>
                  </a:cubicBezTo>
                  <a:cubicBezTo>
                    <a:pt x="21046" y="1113"/>
                    <a:pt x="21600" y="668"/>
                    <a:pt x="21600" y="0"/>
                  </a:cubicBezTo>
                  <a:cubicBezTo>
                    <a:pt x="21600" y="0"/>
                    <a:pt x="21600" y="0"/>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1" name="Google Shape;482;p17"/>
            <p:cNvSpPr/>
            <p:nvPr/>
          </p:nvSpPr>
          <p:spPr>
            <a:xfrm rot="18086439">
              <a:off x="621319" y="1903967"/>
              <a:ext cx="12702" cy="23003"/>
            </a:xfrm>
            <a:custGeom>
              <a:avLst/>
              <a:gdLst/>
              <a:ahLst/>
              <a:cxnLst>
                <a:cxn ang="0">
                  <a:pos x="wd2" y="hd2"/>
                </a:cxn>
                <a:cxn ang="5400000">
                  <a:pos x="wd2" y="hd2"/>
                </a:cxn>
                <a:cxn ang="10800000">
                  <a:pos x="wd2" y="hd2"/>
                </a:cxn>
                <a:cxn ang="16200000">
                  <a:pos x="wd2" y="hd2"/>
                </a:cxn>
              </a:cxnLst>
              <a:rect l="0" t="0" r="r" b="b"/>
              <a:pathLst>
                <a:path w="17600" h="21600" extrusionOk="0">
                  <a:moveTo>
                    <a:pt x="15945" y="0"/>
                  </a:moveTo>
                  <a:cubicBezTo>
                    <a:pt x="15945" y="0"/>
                    <a:pt x="15945" y="0"/>
                    <a:pt x="15945" y="0"/>
                  </a:cubicBezTo>
                  <a:cubicBezTo>
                    <a:pt x="12469" y="2019"/>
                    <a:pt x="12469" y="2019"/>
                    <a:pt x="12469" y="3903"/>
                  </a:cubicBezTo>
                  <a:cubicBezTo>
                    <a:pt x="13090" y="3903"/>
                    <a:pt x="13462" y="3836"/>
                    <a:pt x="13959" y="3768"/>
                  </a:cubicBezTo>
                  <a:cubicBezTo>
                    <a:pt x="10110" y="9824"/>
                    <a:pt x="4648" y="14736"/>
                    <a:pt x="1545" y="19514"/>
                  </a:cubicBezTo>
                  <a:cubicBezTo>
                    <a:pt x="-1931" y="21600"/>
                    <a:pt x="1545" y="21600"/>
                    <a:pt x="1545" y="21600"/>
                  </a:cubicBezTo>
                  <a:cubicBezTo>
                    <a:pt x="8248" y="14265"/>
                    <a:pt x="11972" y="8613"/>
                    <a:pt x="15200" y="3230"/>
                  </a:cubicBezTo>
                  <a:cubicBezTo>
                    <a:pt x="15945" y="2692"/>
                    <a:pt x="15945" y="2019"/>
                    <a:pt x="15945" y="2019"/>
                  </a:cubicBezTo>
                  <a:cubicBezTo>
                    <a:pt x="15945" y="2019"/>
                    <a:pt x="15945" y="2019"/>
                    <a:pt x="15945" y="2019"/>
                  </a:cubicBezTo>
                  <a:cubicBezTo>
                    <a:pt x="19669" y="0"/>
                    <a:pt x="15945" y="0"/>
                    <a:pt x="1594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2" name="Google Shape;483;p17"/>
            <p:cNvSpPr/>
            <p:nvPr/>
          </p:nvSpPr>
          <p:spPr>
            <a:xfrm rot="18086439">
              <a:off x="619590" y="1884089"/>
              <a:ext cx="12702" cy="1662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1600" y="0"/>
                    <a:pt x="21600" y="0"/>
                  </a:cubicBezTo>
                  <a:cubicBezTo>
                    <a:pt x="21600" y="0"/>
                    <a:pt x="15877" y="0"/>
                    <a:pt x="15877" y="2607"/>
                  </a:cubicBezTo>
                  <a:lnTo>
                    <a:pt x="16985" y="2607"/>
                  </a:lnTo>
                  <a:cubicBezTo>
                    <a:pt x="9046" y="7821"/>
                    <a:pt x="4431" y="14617"/>
                    <a:pt x="0" y="21600"/>
                  </a:cubicBezTo>
                  <a:lnTo>
                    <a:pt x="5169" y="21600"/>
                  </a:lnTo>
                  <a:cubicBezTo>
                    <a:pt x="10154" y="14338"/>
                    <a:pt x="14769" y="9217"/>
                    <a:pt x="19569" y="2607"/>
                  </a:cubicBezTo>
                  <a:lnTo>
                    <a:pt x="21600" y="2607"/>
                  </a:lnTo>
                  <a:lnTo>
                    <a:pt x="21600" y="0"/>
                  </a:ln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3" name="Google Shape;484;p17"/>
            <p:cNvSpPr/>
            <p:nvPr/>
          </p:nvSpPr>
          <p:spPr>
            <a:xfrm rot="18086439">
              <a:off x="620545" y="1862793"/>
              <a:ext cx="12702" cy="17629"/>
            </a:xfrm>
            <a:custGeom>
              <a:avLst/>
              <a:gdLst/>
              <a:ahLst/>
              <a:cxnLst>
                <a:cxn ang="0">
                  <a:pos x="wd2" y="hd2"/>
                </a:cxn>
                <a:cxn ang="5400000">
                  <a:pos x="wd2" y="hd2"/>
                </a:cxn>
                <a:cxn ang="10800000">
                  <a:pos x="wd2" y="hd2"/>
                </a:cxn>
                <a:cxn ang="16200000">
                  <a:pos x="wd2" y="hd2"/>
                </a:cxn>
              </a:cxnLst>
              <a:rect l="0" t="0" r="r" b="b"/>
              <a:pathLst>
                <a:path w="20468" h="21600" extrusionOk="0">
                  <a:moveTo>
                    <a:pt x="15988" y="0"/>
                  </a:moveTo>
                  <a:cubicBezTo>
                    <a:pt x="11188" y="7815"/>
                    <a:pt x="6708" y="12907"/>
                    <a:pt x="1908" y="20459"/>
                  </a:cubicBezTo>
                  <a:cubicBezTo>
                    <a:pt x="-1132" y="20459"/>
                    <a:pt x="-172" y="21600"/>
                    <a:pt x="2228" y="21600"/>
                  </a:cubicBezTo>
                  <a:cubicBezTo>
                    <a:pt x="3508" y="21600"/>
                    <a:pt x="5108" y="21337"/>
                    <a:pt x="6708" y="20459"/>
                  </a:cubicBezTo>
                  <a:cubicBezTo>
                    <a:pt x="11188" y="15366"/>
                    <a:pt x="15988" y="7815"/>
                    <a:pt x="20468" y="2722"/>
                  </a:cubicBezTo>
                  <a:cubicBezTo>
                    <a:pt x="20468" y="0"/>
                    <a:pt x="20468" y="0"/>
                    <a:pt x="1598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4" name="Google Shape;485;p17"/>
            <p:cNvSpPr/>
            <p:nvPr/>
          </p:nvSpPr>
          <p:spPr>
            <a:xfrm rot="18086439">
              <a:off x="620267" y="1842448"/>
              <a:ext cx="12702" cy="15408"/>
            </a:xfrm>
            <a:custGeom>
              <a:avLst/>
              <a:gdLst/>
              <a:ahLst/>
              <a:cxnLst>
                <a:cxn ang="0">
                  <a:pos x="wd2" y="hd2"/>
                </a:cxn>
                <a:cxn ang="5400000">
                  <a:pos x="wd2" y="hd2"/>
                </a:cxn>
                <a:cxn ang="10800000">
                  <a:pos x="wd2" y="hd2"/>
                </a:cxn>
                <a:cxn ang="16200000">
                  <a:pos x="wd2" y="hd2"/>
                </a:cxn>
              </a:cxnLst>
              <a:rect l="0" t="0" r="r" b="b"/>
              <a:pathLst>
                <a:path w="21600" h="21600" extrusionOk="0">
                  <a:moveTo>
                    <a:pt x="17045" y="0"/>
                  </a:moveTo>
                  <a:cubicBezTo>
                    <a:pt x="17045" y="0"/>
                    <a:pt x="17045" y="0"/>
                    <a:pt x="17045" y="0"/>
                  </a:cubicBezTo>
                  <a:lnTo>
                    <a:pt x="12931" y="2813"/>
                  </a:lnTo>
                  <a:cubicBezTo>
                    <a:pt x="12931" y="2913"/>
                    <a:pt x="12931" y="3014"/>
                    <a:pt x="12931" y="3114"/>
                  </a:cubicBezTo>
                  <a:cubicBezTo>
                    <a:pt x="7053" y="7937"/>
                    <a:pt x="3673" y="12759"/>
                    <a:pt x="0" y="17581"/>
                  </a:cubicBezTo>
                  <a:cubicBezTo>
                    <a:pt x="0" y="19490"/>
                    <a:pt x="2204" y="21600"/>
                    <a:pt x="3527" y="21600"/>
                  </a:cubicBezTo>
                  <a:cubicBezTo>
                    <a:pt x="4114" y="21600"/>
                    <a:pt x="4408" y="21198"/>
                    <a:pt x="4408" y="20294"/>
                  </a:cubicBezTo>
                  <a:cubicBezTo>
                    <a:pt x="12931" y="14467"/>
                    <a:pt x="17045" y="8640"/>
                    <a:pt x="21600" y="2813"/>
                  </a:cubicBezTo>
                  <a:cubicBezTo>
                    <a:pt x="21600" y="0"/>
                    <a:pt x="17045" y="0"/>
                    <a:pt x="17045" y="0"/>
                  </a:cubicBezTo>
                  <a:cubicBezTo>
                    <a:pt x="17045" y="0"/>
                    <a:pt x="17045" y="0"/>
                    <a:pt x="1704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5" name="Google Shape;486;p17"/>
            <p:cNvSpPr/>
            <p:nvPr/>
          </p:nvSpPr>
          <p:spPr>
            <a:xfrm rot="18086439">
              <a:off x="623461" y="1831640"/>
              <a:ext cx="12702" cy="12702"/>
            </a:xfrm>
            <a:custGeom>
              <a:avLst/>
              <a:gdLst/>
              <a:ahLst/>
              <a:cxnLst>
                <a:cxn ang="0">
                  <a:pos x="wd2" y="hd2"/>
                </a:cxn>
                <a:cxn ang="5400000">
                  <a:pos x="wd2" y="hd2"/>
                </a:cxn>
                <a:cxn ang="10800000">
                  <a:pos x="wd2" y="hd2"/>
                </a:cxn>
                <a:cxn ang="16200000">
                  <a:pos x="wd2" y="hd2"/>
                </a:cxn>
              </a:cxnLst>
              <a:rect l="0" t="0" r="r" b="b"/>
              <a:pathLst>
                <a:path w="18262" h="21600" extrusionOk="0">
                  <a:moveTo>
                    <a:pt x="13093" y="0"/>
                  </a:moveTo>
                  <a:cubicBezTo>
                    <a:pt x="7554" y="7200"/>
                    <a:pt x="7554" y="14400"/>
                    <a:pt x="2385" y="18124"/>
                  </a:cubicBezTo>
                  <a:cubicBezTo>
                    <a:pt x="-3338" y="21600"/>
                    <a:pt x="2385" y="21600"/>
                    <a:pt x="7554" y="21600"/>
                  </a:cubicBezTo>
                  <a:cubicBezTo>
                    <a:pt x="7554" y="14400"/>
                    <a:pt x="13093" y="7200"/>
                    <a:pt x="18262" y="3724"/>
                  </a:cubicBezTo>
                  <a:cubicBezTo>
                    <a:pt x="18262" y="0"/>
                    <a:pt x="13093" y="0"/>
                    <a:pt x="1309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6" name="Google Shape;487;p17"/>
            <p:cNvSpPr/>
            <p:nvPr/>
          </p:nvSpPr>
          <p:spPr>
            <a:xfrm rot="18086439">
              <a:off x="737446" y="1708399"/>
              <a:ext cx="12702" cy="14334"/>
            </a:xfrm>
            <a:custGeom>
              <a:avLst/>
              <a:gdLst/>
              <a:ahLst/>
              <a:cxnLst>
                <a:cxn ang="0">
                  <a:pos x="wd2" y="hd2"/>
                </a:cxn>
                <a:cxn ang="5400000">
                  <a:pos x="wd2" y="hd2"/>
                </a:cxn>
                <a:cxn ang="10800000">
                  <a:pos x="wd2" y="hd2"/>
                </a:cxn>
                <a:cxn ang="16200000">
                  <a:pos x="wd2" y="hd2"/>
                </a:cxn>
              </a:cxnLst>
              <a:rect l="0" t="0" r="r" b="b"/>
              <a:pathLst>
                <a:path w="21600" h="21600" extrusionOk="0">
                  <a:moveTo>
                    <a:pt x="17503" y="0"/>
                  </a:moveTo>
                  <a:cubicBezTo>
                    <a:pt x="16572" y="0"/>
                    <a:pt x="16014" y="324"/>
                    <a:pt x="16014" y="1296"/>
                  </a:cubicBezTo>
                  <a:lnTo>
                    <a:pt x="0" y="20088"/>
                  </a:lnTo>
                  <a:cubicBezTo>
                    <a:pt x="0" y="20088"/>
                    <a:pt x="2234" y="21600"/>
                    <a:pt x="5586" y="21600"/>
                  </a:cubicBezTo>
                  <a:cubicBezTo>
                    <a:pt x="7076" y="21600"/>
                    <a:pt x="8938" y="21168"/>
                    <a:pt x="10800" y="20088"/>
                  </a:cubicBezTo>
                  <a:cubicBezTo>
                    <a:pt x="16014" y="13824"/>
                    <a:pt x="16014" y="7560"/>
                    <a:pt x="21600" y="1296"/>
                  </a:cubicBezTo>
                  <a:cubicBezTo>
                    <a:pt x="21600" y="1296"/>
                    <a:pt x="19179" y="0"/>
                    <a:pt x="1750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7" name="Google Shape;488;p17"/>
            <p:cNvSpPr/>
            <p:nvPr/>
          </p:nvSpPr>
          <p:spPr>
            <a:xfrm rot="18086439">
              <a:off x="739293" y="1694804"/>
              <a:ext cx="12701" cy="17629"/>
            </a:xfrm>
            <a:custGeom>
              <a:avLst/>
              <a:gdLst/>
              <a:ahLst/>
              <a:cxnLst>
                <a:cxn ang="0">
                  <a:pos x="wd2" y="hd2"/>
                </a:cxn>
                <a:cxn ang="5400000">
                  <a:pos x="wd2" y="hd2"/>
                </a:cxn>
                <a:cxn ang="10800000">
                  <a:pos x="wd2" y="hd2"/>
                </a:cxn>
                <a:cxn ang="16200000">
                  <a:pos x="wd2" y="hd2"/>
                </a:cxn>
              </a:cxnLst>
              <a:rect l="0" t="0" r="r" b="b"/>
              <a:pathLst>
                <a:path w="19087" h="21600" extrusionOk="0">
                  <a:moveTo>
                    <a:pt x="17976" y="0"/>
                  </a:moveTo>
                  <a:cubicBezTo>
                    <a:pt x="17359" y="0"/>
                    <a:pt x="16495" y="351"/>
                    <a:pt x="15261" y="1229"/>
                  </a:cubicBezTo>
                  <a:cubicBezTo>
                    <a:pt x="8102" y="3688"/>
                    <a:pt x="943" y="11415"/>
                    <a:pt x="943" y="18966"/>
                  </a:cubicBezTo>
                  <a:cubicBezTo>
                    <a:pt x="-2513" y="21600"/>
                    <a:pt x="4646" y="21600"/>
                    <a:pt x="4646" y="21600"/>
                  </a:cubicBezTo>
                  <a:cubicBezTo>
                    <a:pt x="8102" y="13873"/>
                    <a:pt x="11805" y="8780"/>
                    <a:pt x="19087" y="1229"/>
                  </a:cubicBezTo>
                  <a:cubicBezTo>
                    <a:pt x="19087" y="1229"/>
                    <a:pt x="19087" y="0"/>
                    <a:pt x="1797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8" name="Google Shape;489;p17"/>
            <p:cNvSpPr/>
            <p:nvPr/>
          </p:nvSpPr>
          <p:spPr>
            <a:xfrm rot="18086439">
              <a:off x="739822" y="1688440"/>
              <a:ext cx="12702" cy="14333"/>
            </a:xfrm>
            <a:custGeom>
              <a:avLst/>
              <a:gdLst/>
              <a:ahLst/>
              <a:cxnLst>
                <a:cxn ang="0">
                  <a:pos x="wd2" y="hd2"/>
                </a:cxn>
                <a:cxn ang="5400000">
                  <a:pos x="wd2" y="hd2"/>
                </a:cxn>
                <a:cxn ang="10800000">
                  <a:pos x="wd2" y="hd2"/>
                </a:cxn>
                <a:cxn ang="16200000">
                  <a:pos x="wd2" y="hd2"/>
                </a:cxn>
              </a:cxnLst>
              <a:rect l="0" t="0" r="r" b="b"/>
              <a:pathLst>
                <a:path w="20496" h="21600" extrusionOk="0">
                  <a:moveTo>
                    <a:pt x="17136" y="0"/>
                  </a:moveTo>
                  <a:cubicBezTo>
                    <a:pt x="16496" y="0"/>
                    <a:pt x="16016" y="324"/>
                    <a:pt x="16016" y="1404"/>
                  </a:cubicBezTo>
                  <a:lnTo>
                    <a:pt x="16016" y="4644"/>
                  </a:lnTo>
                  <a:lnTo>
                    <a:pt x="11056" y="7668"/>
                  </a:lnTo>
                  <a:cubicBezTo>
                    <a:pt x="11056" y="7668"/>
                    <a:pt x="11056" y="10908"/>
                    <a:pt x="6736" y="10908"/>
                  </a:cubicBezTo>
                  <a:cubicBezTo>
                    <a:pt x="6736" y="13932"/>
                    <a:pt x="1776" y="17172"/>
                    <a:pt x="1776" y="20196"/>
                  </a:cubicBezTo>
                  <a:cubicBezTo>
                    <a:pt x="-1104" y="20196"/>
                    <a:pt x="-144" y="21600"/>
                    <a:pt x="2256" y="21600"/>
                  </a:cubicBezTo>
                  <a:cubicBezTo>
                    <a:pt x="3536" y="21600"/>
                    <a:pt x="5136" y="21276"/>
                    <a:pt x="6736" y="20196"/>
                  </a:cubicBezTo>
                  <a:cubicBezTo>
                    <a:pt x="6736" y="17172"/>
                    <a:pt x="11056" y="13932"/>
                    <a:pt x="16016" y="10908"/>
                  </a:cubicBezTo>
                  <a:cubicBezTo>
                    <a:pt x="16016" y="7668"/>
                    <a:pt x="20496" y="4644"/>
                    <a:pt x="20496" y="1404"/>
                  </a:cubicBezTo>
                  <a:cubicBezTo>
                    <a:pt x="20496" y="1404"/>
                    <a:pt x="18416" y="0"/>
                    <a:pt x="1713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399" name="Google Shape;490;p17"/>
            <p:cNvSpPr/>
            <p:nvPr/>
          </p:nvSpPr>
          <p:spPr>
            <a:xfrm rot="18086439">
              <a:off x="739933" y="1669588"/>
              <a:ext cx="12702" cy="17056"/>
            </a:xfrm>
            <a:custGeom>
              <a:avLst/>
              <a:gdLst/>
              <a:ahLst/>
              <a:cxnLst>
                <a:cxn ang="0">
                  <a:pos x="wd2" y="hd2"/>
                </a:cxn>
                <a:cxn ang="5400000">
                  <a:pos x="wd2" y="hd2"/>
                </a:cxn>
                <a:cxn ang="10800000">
                  <a:pos x="wd2" y="hd2"/>
                </a:cxn>
                <a:cxn ang="16200000">
                  <a:pos x="wd2" y="hd2"/>
                </a:cxn>
              </a:cxnLst>
              <a:rect l="0" t="0" r="r" b="b"/>
              <a:pathLst>
                <a:path w="21600" h="21600" extrusionOk="0">
                  <a:moveTo>
                    <a:pt x="20607" y="0"/>
                  </a:moveTo>
                  <a:cubicBezTo>
                    <a:pt x="20110" y="0"/>
                    <a:pt x="19241" y="363"/>
                    <a:pt x="18124" y="1271"/>
                  </a:cubicBezTo>
                  <a:cubicBezTo>
                    <a:pt x="10924" y="3721"/>
                    <a:pt x="3724" y="11798"/>
                    <a:pt x="0" y="19603"/>
                  </a:cubicBezTo>
                  <a:cubicBezTo>
                    <a:pt x="0" y="20965"/>
                    <a:pt x="869" y="21600"/>
                    <a:pt x="1862" y="21600"/>
                  </a:cubicBezTo>
                  <a:cubicBezTo>
                    <a:pt x="2731" y="21600"/>
                    <a:pt x="3724" y="20965"/>
                    <a:pt x="3724" y="19603"/>
                  </a:cubicBezTo>
                  <a:cubicBezTo>
                    <a:pt x="10924" y="14339"/>
                    <a:pt x="14400" y="9076"/>
                    <a:pt x="21600" y="1271"/>
                  </a:cubicBezTo>
                  <a:cubicBezTo>
                    <a:pt x="21600" y="1271"/>
                    <a:pt x="21600" y="0"/>
                    <a:pt x="2060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0" name="Google Shape;491;p17"/>
            <p:cNvSpPr/>
            <p:nvPr/>
          </p:nvSpPr>
          <p:spPr>
            <a:xfrm rot="18086439">
              <a:off x="738410" y="1652134"/>
              <a:ext cx="12702" cy="13401"/>
            </a:xfrm>
            <a:custGeom>
              <a:avLst/>
              <a:gdLst/>
              <a:ahLst/>
              <a:cxnLst>
                <a:cxn ang="0">
                  <a:pos x="wd2" y="hd2"/>
                </a:cxn>
                <a:cxn ang="5400000">
                  <a:pos x="wd2" y="hd2"/>
                </a:cxn>
                <a:cxn ang="10800000">
                  <a:pos x="wd2" y="hd2"/>
                </a:cxn>
                <a:cxn ang="16200000">
                  <a:pos x="wd2" y="hd2"/>
                </a:cxn>
              </a:cxnLst>
              <a:rect l="0" t="0" r="r" b="b"/>
              <a:pathLst>
                <a:path w="21600" h="21600" extrusionOk="0">
                  <a:moveTo>
                    <a:pt x="17045" y="0"/>
                  </a:moveTo>
                  <a:cubicBezTo>
                    <a:pt x="12931" y="0"/>
                    <a:pt x="8522" y="6699"/>
                    <a:pt x="8522" y="6699"/>
                  </a:cubicBezTo>
                  <a:cubicBezTo>
                    <a:pt x="4408" y="10165"/>
                    <a:pt x="0" y="13399"/>
                    <a:pt x="0" y="16980"/>
                  </a:cubicBezTo>
                  <a:cubicBezTo>
                    <a:pt x="0" y="19174"/>
                    <a:pt x="0" y="21600"/>
                    <a:pt x="1616" y="21600"/>
                  </a:cubicBezTo>
                  <a:cubicBezTo>
                    <a:pt x="2204" y="21600"/>
                    <a:pt x="3086" y="21138"/>
                    <a:pt x="4408" y="20098"/>
                  </a:cubicBezTo>
                  <a:cubicBezTo>
                    <a:pt x="8522" y="16980"/>
                    <a:pt x="8522" y="13399"/>
                    <a:pt x="12931" y="10165"/>
                  </a:cubicBezTo>
                  <a:cubicBezTo>
                    <a:pt x="12931" y="10165"/>
                    <a:pt x="12931" y="6699"/>
                    <a:pt x="17045" y="6699"/>
                  </a:cubicBezTo>
                  <a:cubicBezTo>
                    <a:pt x="17045" y="6699"/>
                    <a:pt x="17045" y="3465"/>
                    <a:pt x="21600" y="3465"/>
                  </a:cubicBezTo>
                  <a:cubicBezTo>
                    <a:pt x="21600" y="3465"/>
                    <a:pt x="21600" y="0"/>
                    <a:pt x="17045"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1" name="Google Shape;492;p17"/>
            <p:cNvSpPr/>
            <p:nvPr/>
          </p:nvSpPr>
          <p:spPr>
            <a:xfrm rot="18086439">
              <a:off x="736767" y="1629473"/>
              <a:ext cx="12701" cy="18631"/>
            </a:xfrm>
            <a:custGeom>
              <a:avLst/>
              <a:gdLst/>
              <a:ahLst/>
              <a:cxnLst>
                <a:cxn ang="0">
                  <a:pos x="wd2" y="hd2"/>
                </a:cxn>
                <a:cxn ang="5400000">
                  <a:pos x="wd2" y="hd2"/>
                </a:cxn>
                <a:cxn ang="10800000">
                  <a:pos x="wd2" y="hd2"/>
                </a:cxn>
                <a:cxn ang="16200000">
                  <a:pos x="wd2" y="hd2"/>
                </a:cxn>
              </a:cxnLst>
              <a:rect l="0" t="0" r="r" b="b"/>
              <a:pathLst>
                <a:path w="19558" h="21600" extrusionOk="0">
                  <a:moveTo>
                    <a:pt x="19558" y="0"/>
                  </a:moveTo>
                  <a:cubicBezTo>
                    <a:pt x="8634" y="4818"/>
                    <a:pt x="5158" y="11963"/>
                    <a:pt x="1434" y="19274"/>
                  </a:cubicBezTo>
                  <a:cubicBezTo>
                    <a:pt x="-2042" y="21600"/>
                    <a:pt x="1434" y="21600"/>
                    <a:pt x="5158" y="21600"/>
                  </a:cubicBezTo>
                  <a:cubicBezTo>
                    <a:pt x="5158" y="16782"/>
                    <a:pt x="8634" y="14455"/>
                    <a:pt x="12358" y="11963"/>
                  </a:cubicBezTo>
                  <a:cubicBezTo>
                    <a:pt x="15834" y="7145"/>
                    <a:pt x="19558" y="4818"/>
                    <a:pt x="19558" y="2326"/>
                  </a:cubicBezTo>
                  <a:lnTo>
                    <a:pt x="19558" y="0"/>
                  </a:ln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2" name="Google Shape;493;p17"/>
            <p:cNvSpPr/>
            <p:nvPr/>
          </p:nvSpPr>
          <p:spPr>
            <a:xfrm rot="18086439">
              <a:off x="739815" y="1611904"/>
              <a:ext cx="12702" cy="17557"/>
            </a:xfrm>
            <a:custGeom>
              <a:avLst/>
              <a:gdLst/>
              <a:ahLst/>
              <a:cxnLst>
                <a:cxn ang="0">
                  <a:pos x="wd2" y="hd2"/>
                </a:cxn>
                <a:cxn ang="5400000">
                  <a:pos x="wd2" y="hd2"/>
                </a:cxn>
                <a:cxn ang="10800000">
                  <a:pos x="wd2" y="hd2"/>
                </a:cxn>
                <a:cxn ang="16200000">
                  <a:pos x="wd2" y="hd2"/>
                </a:cxn>
              </a:cxnLst>
              <a:rect l="0" t="0" r="r" b="b"/>
              <a:pathLst>
                <a:path w="21600" h="21600" extrusionOk="0">
                  <a:moveTo>
                    <a:pt x="17162" y="0"/>
                  </a:moveTo>
                  <a:cubicBezTo>
                    <a:pt x="8581" y="5113"/>
                    <a:pt x="4438" y="12872"/>
                    <a:pt x="0" y="17985"/>
                  </a:cubicBezTo>
                  <a:cubicBezTo>
                    <a:pt x="0" y="19749"/>
                    <a:pt x="2219" y="21600"/>
                    <a:pt x="5030" y="21600"/>
                  </a:cubicBezTo>
                  <a:cubicBezTo>
                    <a:pt x="6066" y="21600"/>
                    <a:pt x="7397" y="21247"/>
                    <a:pt x="8581" y="20454"/>
                  </a:cubicBezTo>
                  <a:cubicBezTo>
                    <a:pt x="8581" y="12872"/>
                    <a:pt x="13019" y="7758"/>
                    <a:pt x="21600" y="2645"/>
                  </a:cubicBezTo>
                  <a:lnTo>
                    <a:pt x="17162" y="0"/>
                  </a:ln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3" name="Google Shape;494;p17"/>
            <p:cNvSpPr/>
            <p:nvPr/>
          </p:nvSpPr>
          <p:spPr>
            <a:xfrm rot="18086439">
              <a:off x="742474" y="160125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6781" y="3476"/>
                    <a:pt x="0" y="10676"/>
                    <a:pt x="0" y="17876"/>
                  </a:cubicBezTo>
                  <a:cubicBezTo>
                    <a:pt x="0" y="21600"/>
                    <a:pt x="0" y="21600"/>
                    <a:pt x="6781" y="21600"/>
                  </a:cubicBezTo>
                  <a:cubicBezTo>
                    <a:pt x="6781" y="17876"/>
                    <a:pt x="6781" y="14400"/>
                    <a:pt x="14567" y="10676"/>
                  </a:cubicBezTo>
                  <a:cubicBezTo>
                    <a:pt x="14567" y="7200"/>
                    <a:pt x="21600" y="3476"/>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4" name="Google Shape;495;p17"/>
            <p:cNvSpPr/>
            <p:nvPr/>
          </p:nvSpPr>
          <p:spPr>
            <a:xfrm rot="18086439">
              <a:off x="740191" y="1580537"/>
              <a:ext cx="12702" cy="14907"/>
            </a:xfrm>
            <a:custGeom>
              <a:avLst/>
              <a:gdLst/>
              <a:ahLst/>
              <a:cxnLst>
                <a:cxn ang="0">
                  <a:pos x="wd2" y="hd2"/>
                </a:cxn>
                <a:cxn ang="5400000">
                  <a:pos x="wd2" y="hd2"/>
                </a:cxn>
                <a:cxn ang="10800000">
                  <a:pos x="wd2" y="hd2"/>
                </a:cxn>
                <a:cxn ang="16200000">
                  <a:pos x="wd2" y="hd2"/>
                </a:cxn>
              </a:cxnLst>
              <a:rect l="0" t="0" r="r" b="b"/>
              <a:pathLst>
                <a:path w="21600" h="21600" extrusionOk="0">
                  <a:moveTo>
                    <a:pt x="17503" y="0"/>
                  </a:moveTo>
                  <a:cubicBezTo>
                    <a:pt x="16945" y="0"/>
                    <a:pt x="16386" y="312"/>
                    <a:pt x="16386" y="1246"/>
                  </a:cubicBezTo>
                  <a:cubicBezTo>
                    <a:pt x="10800" y="7269"/>
                    <a:pt x="0" y="13396"/>
                    <a:pt x="0" y="19419"/>
                  </a:cubicBezTo>
                  <a:cubicBezTo>
                    <a:pt x="2793" y="20873"/>
                    <a:pt x="5400" y="21600"/>
                    <a:pt x="7448" y="21600"/>
                  </a:cubicBezTo>
                  <a:cubicBezTo>
                    <a:pt x="9497" y="21600"/>
                    <a:pt x="10800" y="20873"/>
                    <a:pt x="10800" y="19419"/>
                  </a:cubicBezTo>
                  <a:cubicBezTo>
                    <a:pt x="10800" y="16200"/>
                    <a:pt x="10800" y="13396"/>
                    <a:pt x="16386" y="10177"/>
                  </a:cubicBezTo>
                  <a:cubicBezTo>
                    <a:pt x="16386" y="7269"/>
                    <a:pt x="16386" y="7269"/>
                    <a:pt x="21600" y="4154"/>
                  </a:cubicBezTo>
                  <a:cubicBezTo>
                    <a:pt x="21600" y="2181"/>
                    <a:pt x="18993" y="0"/>
                    <a:pt x="1750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5" name="Google Shape;496;p17"/>
            <p:cNvSpPr/>
            <p:nvPr/>
          </p:nvSpPr>
          <p:spPr>
            <a:xfrm rot="18086439">
              <a:off x="739251" y="1559022"/>
              <a:ext cx="12702" cy="17055"/>
            </a:xfrm>
            <a:custGeom>
              <a:avLst/>
              <a:gdLst/>
              <a:ahLst/>
              <a:cxnLst>
                <a:cxn ang="0">
                  <a:pos x="wd2" y="hd2"/>
                </a:cxn>
                <a:cxn ang="5400000">
                  <a:pos x="wd2" y="hd2"/>
                </a:cxn>
                <a:cxn ang="10800000">
                  <a:pos x="wd2" y="hd2"/>
                </a:cxn>
                <a:cxn ang="16200000">
                  <a:pos x="wd2" y="hd2"/>
                </a:cxn>
              </a:cxnLst>
              <a:rect l="0" t="0" r="r" b="b"/>
              <a:pathLst>
                <a:path w="19578" h="21600" extrusionOk="0">
                  <a:moveTo>
                    <a:pt x="15652" y="0"/>
                  </a:moveTo>
                  <a:cubicBezTo>
                    <a:pt x="14713" y="0"/>
                    <a:pt x="13930" y="363"/>
                    <a:pt x="13930" y="1180"/>
                  </a:cubicBezTo>
                  <a:cubicBezTo>
                    <a:pt x="9078" y="6444"/>
                    <a:pt x="0" y="11708"/>
                    <a:pt x="0" y="19513"/>
                  </a:cubicBezTo>
                  <a:cubicBezTo>
                    <a:pt x="0" y="20874"/>
                    <a:pt x="1252" y="21600"/>
                    <a:pt x="2348" y="21600"/>
                  </a:cubicBezTo>
                  <a:cubicBezTo>
                    <a:pt x="3600" y="21600"/>
                    <a:pt x="4696" y="20874"/>
                    <a:pt x="4696" y="19513"/>
                  </a:cubicBezTo>
                  <a:cubicBezTo>
                    <a:pt x="13930" y="14249"/>
                    <a:pt x="13930" y="8985"/>
                    <a:pt x="18157" y="3721"/>
                  </a:cubicBezTo>
                  <a:cubicBezTo>
                    <a:pt x="21600" y="1906"/>
                    <a:pt x="18000" y="0"/>
                    <a:pt x="1565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6" name="Google Shape;497;p17"/>
            <p:cNvSpPr/>
            <p:nvPr/>
          </p:nvSpPr>
          <p:spPr>
            <a:xfrm rot="18086439">
              <a:off x="741595" y="1538396"/>
              <a:ext cx="12702" cy="202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162" y="2290"/>
                    <a:pt x="13019" y="4427"/>
                    <a:pt x="8581" y="8854"/>
                  </a:cubicBezTo>
                  <a:cubicBezTo>
                    <a:pt x="8581" y="11143"/>
                    <a:pt x="4438" y="15570"/>
                    <a:pt x="0" y="19997"/>
                  </a:cubicBezTo>
                  <a:cubicBezTo>
                    <a:pt x="0" y="21066"/>
                    <a:pt x="1036" y="21600"/>
                    <a:pt x="2219" y="21600"/>
                  </a:cubicBezTo>
                  <a:cubicBezTo>
                    <a:pt x="3255" y="21600"/>
                    <a:pt x="4438" y="21066"/>
                    <a:pt x="4438" y="19997"/>
                  </a:cubicBezTo>
                  <a:cubicBezTo>
                    <a:pt x="8581" y="17707"/>
                    <a:pt x="13019" y="13281"/>
                    <a:pt x="17162" y="8854"/>
                  </a:cubicBezTo>
                  <a:cubicBezTo>
                    <a:pt x="17162" y="6717"/>
                    <a:pt x="21600" y="2290"/>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7" name="Google Shape;498;p17"/>
            <p:cNvSpPr/>
            <p:nvPr/>
          </p:nvSpPr>
          <p:spPr>
            <a:xfrm rot="18086439">
              <a:off x="741547" y="1527807"/>
              <a:ext cx="12702" cy="14691"/>
            </a:xfrm>
            <a:custGeom>
              <a:avLst/>
              <a:gdLst/>
              <a:ahLst/>
              <a:cxnLst>
                <a:cxn ang="0">
                  <a:pos x="wd2" y="hd2"/>
                </a:cxn>
                <a:cxn ang="5400000">
                  <a:pos x="wd2" y="hd2"/>
                </a:cxn>
                <a:cxn ang="10800000">
                  <a:pos x="wd2" y="hd2"/>
                </a:cxn>
                <a:cxn ang="16200000">
                  <a:pos x="wd2" y="hd2"/>
                </a:cxn>
              </a:cxnLst>
              <a:rect l="0" t="0" r="r" b="b"/>
              <a:pathLst>
                <a:path w="21600" h="21600" extrusionOk="0">
                  <a:moveTo>
                    <a:pt x="16386" y="0"/>
                  </a:moveTo>
                  <a:cubicBezTo>
                    <a:pt x="10800" y="3266"/>
                    <a:pt x="10800" y="6217"/>
                    <a:pt x="10800" y="9378"/>
                  </a:cubicBezTo>
                  <a:cubicBezTo>
                    <a:pt x="5586" y="12328"/>
                    <a:pt x="5586" y="15489"/>
                    <a:pt x="0" y="18439"/>
                  </a:cubicBezTo>
                  <a:cubicBezTo>
                    <a:pt x="0" y="21600"/>
                    <a:pt x="5586" y="21600"/>
                    <a:pt x="10800" y="21600"/>
                  </a:cubicBezTo>
                  <a:cubicBezTo>
                    <a:pt x="16386" y="15489"/>
                    <a:pt x="21600" y="9378"/>
                    <a:pt x="21600" y="3266"/>
                  </a:cubicBezTo>
                  <a:cubicBezTo>
                    <a:pt x="21600" y="0"/>
                    <a:pt x="16386" y="0"/>
                    <a:pt x="16386"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8" name="Google Shape;499;p17"/>
            <p:cNvSpPr/>
            <p:nvPr/>
          </p:nvSpPr>
          <p:spPr>
            <a:xfrm rot="18086439">
              <a:off x="742241" y="1509124"/>
              <a:ext cx="12702" cy="19564"/>
            </a:xfrm>
            <a:custGeom>
              <a:avLst/>
              <a:gdLst/>
              <a:ahLst/>
              <a:cxnLst>
                <a:cxn ang="0">
                  <a:pos x="wd2" y="hd2"/>
                </a:cxn>
                <a:cxn ang="5400000">
                  <a:pos x="wd2" y="hd2"/>
                </a:cxn>
                <a:cxn ang="10800000">
                  <a:pos x="wd2" y="hd2"/>
                </a:cxn>
                <a:cxn ang="16200000">
                  <a:pos x="wd2" y="hd2"/>
                </a:cxn>
              </a:cxnLst>
              <a:rect l="0" t="0" r="r" b="b"/>
              <a:pathLst>
                <a:path w="20194" h="21600" extrusionOk="0">
                  <a:moveTo>
                    <a:pt x="15498" y="0"/>
                  </a:moveTo>
                  <a:cubicBezTo>
                    <a:pt x="11116" y="6804"/>
                    <a:pt x="6264" y="13846"/>
                    <a:pt x="2037" y="18435"/>
                  </a:cubicBezTo>
                  <a:cubicBezTo>
                    <a:pt x="-1406" y="19938"/>
                    <a:pt x="3" y="21600"/>
                    <a:pt x="2664" y="21600"/>
                  </a:cubicBezTo>
                  <a:cubicBezTo>
                    <a:pt x="3759" y="21600"/>
                    <a:pt x="5011" y="21363"/>
                    <a:pt x="6264" y="20651"/>
                  </a:cubicBezTo>
                  <a:cubicBezTo>
                    <a:pt x="11116" y="13846"/>
                    <a:pt x="15498" y="9257"/>
                    <a:pt x="20194" y="2215"/>
                  </a:cubicBezTo>
                  <a:cubicBezTo>
                    <a:pt x="20194" y="0"/>
                    <a:pt x="15498" y="0"/>
                    <a:pt x="15498"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09" name="Google Shape;500;p17"/>
            <p:cNvSpPr/>
            <p:nvPr/>
          </p:nvSpPr>
          <p:spPr>
            <a:xfrm rot="18086439">
              <a:off x="744624" y="1494325"/>
              <a:ext cx="12702" cy="17055"/>
            </a:xfrm>
            <a:custGeom>
              <a:avLst/>
              <a:gdLst/>
              <a:ahLst/>
              <a:cxnLst>
                <a:cxn ang="0">
                  <a:pos x="wd2" y="hd2"/>
                </a:cxn>
                <a:cxn ang="5400000">
                  <a:pos x="wd2" y="hd2"/>
                </a:cxn>
                <a:cxn ang="10800000">
                  <a:pos x="wd2" y="hd2"/>
                </a:cxn>
                <a:cxn ang="16200000">
                  <a:pos x="wd2" y="hd2"/>
                </a:cxn>
              </a:cxnLst>
              <a:rect l="0" t="0" r="r" b="b"/>
              <a:pathLst>
                <a:path w="21600" h="21600" extrusionOk="0">
                  <a:moveTo>
                    <a:pt x="17690" y="0"/>
                  </a:moveTo>
                  <a:cubicBezTo>
                    <a:pt x="16945" y="0"/>
                    <a:pt x="16386" y="272"/>
                    <a:pt x="16386" y="1180"/>
                  </a:cubicBezTo>
                  <a:cubicBezTo>
                    <a:pt x="5586" y="6444"/>
                    <a:pt x="0" y="14249"/>
                    <a:pt x="0" y="19513"/>
                  </a:cubicBezTo>
                  <a:cubicBezTo>
                    <a:pt x="0" y="20965"/>
                    <a:pt x="1303" y="21600"/>
                    <a:pt x="2793" y="21600"/>
                  </a:cubicBezTo>
                  <a:cubicBezTo>
                    <a:pt x="4097" y="21600"/>
                    <a:pt x="5586" y="20965"/>
                    <a:pt x="5586" y="19513"/>
                  </a:cubicBezTo>
                  <a:cubicBezTo>
                    <a:pt x="10800" y="17062"/>
                    <a:pt x="10800" y="14249"/>
                    <a:pt x="10800" y="11708"/>
                  </a:cubicBezTo>
                  <a:cubicBezTo>
                    <a:pt x="16386" y="8985"/>
                    <a:pt x="16386" y="6444"/>
                    <a:pt x="21600" y="1180"/>
                  </a:cubicBezTo>
                  <a:cubicBezTo>
                    <a:pt x="21600" y="1180"/>
                    <a:pt x="19366" y="0"/>
                    <a:pt x="1769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0" name="Google Shape;501;p17"/>
            <p:cNvSpPr/>
            <p:nvPr/>
          </p:nvSpPr>
          <p:spPr>
            <a:xfrm rot="18086439">
              <a:off x="745268" y="147971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15877" y="0"/>
                  </a:moveTo>
                  <a:cubicBezTo>
                    <a:pt x="10708" y="0"/>
                    <a:pt x="10708" y="4075"/>
                    <a:pt x="10708" y="4075"/>
                  </a:cubicBezTo>
                  <a:cubicBezTo>
                    <a:pt x="6462" y="4075"/>
                    <a:pt x="8862" y="6521"/>
                    <a:pt x="10154" y="7472"/>
                  </a:cubicBezTo>
                  <a:cubicBezTo>
                    <a:pt x="6831" y="11411"/>
                    <a:pt x="3323" y="14808"/>
                    <a:pt x="0" y="19834"/>
                  </a:cubicBezTo>
                  <a:cubicBezTo>
                    <a:pt x="0" y="19834"/>
                    <a:pt x="2400" y="21600"/>
                    <a:pt x="5538" y="21600"/>
                  </a:cubicBezTo>
                  <a:cubicBezTo>
                    <a:pt x="7200" y="21600"/>
                    <a:pt x="8862" y="21192"/>
                    <a:pt x="10708" y="19834"/>
                  </a:cubicBezTo>
                  <a:cubicBezTo>
                    <a:pt x="15877" y="15758"/>
                    <a:pt x="15877" y="7879"/>
                    <a:pt x="21600" y="4075"/>
                  </a:cubicBezTo>
                  <a:cubicBezTo>
                    <a:pt x="21600" y="0"/>
                    <a:pt x="15877" y="0"/>
                    <a:pt x="15877"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1" name="Google Shape;502;p17"/>
            <p:cNvSpPr/>
            <p:nvPr/>
          </p:nvSpPr>
          <p:spPr>
            <a:xfrm rot="18086439">
              <a:off x="750537" y="1468260"/>
              <a:ext cx="12701" cy="16052"/>
            </a:xfrm>
            <a:custGeom>
              <a:avLst/>
              <a:gdLst/>
              <a:ahLst/>
              <a:cxnLst>
                <a:cxn ang="0">
                  <a:pos x="wd2" y="hd2"/>
                </a:cxn>
                <a:cxn ang="5400000">
                  <a:pos x="wd2" y="hd2"/>
                </a:cxn>
                <a:cxn ang="10800000">
                  <a:pos x="wd2" y="hd2"/>
                </a:cxn>
                <a:cxn ang="16200000">
                  <a:pos x="wd2" y="hd2"/>
                </a:cxn>
              </a:cxnLst>
              <a:rect l="0" t="0" r="r" b="b"/>
              <a:pathLst>
                <a:path w="15721" h="21600" extrusionOk="0">
                  <a:moveTo>
                    <a:pt x="9813" y="0"/>
                  </a:moveTo>
                  <a:cubicBezTo>
                    <a:pt x="8579" y="0"/>
                    <a:pt x="6265" y="2025"/>
                    <a:pt x="6265" y="3954"/>
                  </a:cubicBezTo>
                  <a:cubicBezTo>
                    <a:pt x="10893" y="6846"/>
                    <a:pt x="6265" y="12439"/>
                    <a:pt x="1945" y="18032"/>
                  </a:cubicBezTo>
                  <a:cubicBezTo>
                    <a:pt x="-1758" y="18032"/>
                    <a:pt x="402" y="21600"/>
                    <a:pt x="3642" y="21600"/>
                  </a:cubicBezTo>
                  <a:cubicBezTo>
                    <a:pt x="4413" y="21600"/>
                    <a:pt x="5339" y="21311"/>
                    <a:pt x="6265" y="20732"/>
                  </a:cubicBezTo>
                  <a:cubicBezTo>
                    <a:pt x="15213" y="15139"/>
                    <a:pt x="19842" y="6846"/>
                    <a:pt x="10893" y="1254"/>
                  </a:cubicBezTo>
                  <a:cubicBezTo>
                    <a:pt x="10893" y="386"/>
                    <a:pt x="10431" y="0"/>
                    <a:pt x="981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2" name="Google Shape;503;p17"/>
            <p:cNvSpPr/>
            <p:nvPr/>
          </p:nvSpPr>
          <p:spPr>
            <a:xfrm rot="18086439">
              <a:off x="754909" y="741891"/>
              <a:ext cx="57064" cy="37478"/>
            </a:xfrm>
            <a:custGeom>
              <a:avLst/>
              <a:gdLst/>
              <a:ahLst/>
              <a:cxnLst>
                <a:cxn ang="0">
                  <a:pos x="wd2" y="hd2"/>
                </a:cxn>
                <a:cxn ang="5400000">
                  <a:pos x="wd2" y="hd2"/>
                </a:cxn>
                <a:cxn ang="10800000">
                  <a:pos x="wd2" y="hd2"/>
                </a:cxn>
                <a:cxn ang="16200000">
                  <a:pos x="wd2" y="hd2"/>
                </a:cxn>
              </a:cxnLst>
              <a:rect l="0" t="0" r="r" b="b"/>
              <a:pathLst>
                <a:path w="21157" h="21600" extrusionOk="0">
                  <a:moveTo>
                    <a:pt x="12708" y="0"/>
                  </a:moveTo>
                  <a:cubicBezTo>
                    <a:pt x="13452" y="1156"/>
                    <a:pt x="5721" y="7228"/>
                    <a:pt x="4180" y="9623"/>
                  </a:cubicBezTo>
                  <a:cubicBezTo>
                    <a:pt x="1895" y="12018"/>
                    <a:pt x="1098" y="15570"/>
                    <a:pt x="354" y="20361"/>
                  </a:cubicBezTo>
                  <a:cubicBezTo>
                    <a:pt x="-443" y="20361"/>
                    <a:pt x="354" y="21600"/>
                    <a:pt x="354" y="21600"/>
                  </a:cubicBezTo>
                  <a:cubicBezTo>
                    <a:pt x="8059" y="16809"/>
                    <a:pt x="14249" y="10779"/>
                    <a:pt x="21157" y="3552"/>
                  </a:cubicBezTo>
                  <a:cubicBezTo>
                    <a:pt x="21157" y="3552"/>
                    <a:pt x="21157" y="2395"/>
                    <a:pt x="20413" y="2395"/>
                  </a:cubicBezTo>
                  <a:cubicBezTo>
                    <a:pt x="17331" y="5947"/>
                    <a:pt x="13452" y="9623"/>
                    <a:pt x="10344" y="13175"/>
                  </a:cubicBezTo>
                  <a:cubicBezTo>
                    <a:pt x="8803" y="14414"/>
                    <a:pt x="7262" y="14414"/>
                    <a:pt x="5721" y="15570"/>
                  </a:cubicBezTo>
                  <a:cubicBezTo>
                    <a:pt x="4738" y="16355"/>
                    <a:pt x="2878" y="18544"/>
                    <a:pt x="2001" y="18544"/>
                  </a:cubicBezTo>
                  <a:cubicBezTo>
                    <a:pt x="1496" y="18544"/>
                    <a:pt x="1311" y="17800"/>
                    <a:pt x="1895" y="15570"/>
                  </a:cubicBezTo>
                  <a:cubicBezTo>
                    <a:pt x="3436" y="10779"/>
                    <a:pt x="7262" y="7228"/>
                    <a:pt x="9626" y="4832"/>
                  </a:cubicBezTo>
                  <a:cubicBezTo>
                    <a:pt x="11167" y="3552"/>
                    <a:pt x="13452" y="2395"/>
                    <a:pt x="1345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3" name="Google Shape;504;p17"/>
            <p:cNvSpPr/>
            <p:nvPr/>
          </p:nvSpPr>
          <p:spPr>
            <a:xfrm rot="18086439">
              <a:off x="857928" y="1405203"/>
              <a:ext cx="31726" cy="39699"/>
            </a:xfrm>
            <a:custGeom>
              <a:avLst/>
              <a:gdLst/>
              <a:ahLst/>
              <a:cxnLst>
                <a:cxn ang="0">
                  <a:pos x="wd2" y="hd2"/>
                </a:cxn>
                <a:cxn ang="5400000">
                  <a:pos x="wd2" y="hd2"/>
                </a:cxn>
                <a:cxn ang="10800000">
                  <a:pos x="wd2" y="hd2"/>
                </a:cxn>
                <a:cxn ang="16200000">
                  <a:pos x="wd2" y="hd2"/>
                </a:cxn>
              </a:cxnLst>
              <a:rect l="0" t="0" r="r" b="b"/>
              <a:pathLst>
                <a:path w="20567" h="21600" extrusionOk="0">
                  <a:moveTo>
                    <a:pt x="10823" y="0"/>
                  </a:moveTo>
                  <a:lnTo>
                    <a:pt x="10823" y="1209"/>
                  </a:lnTo>
                  <a:cubicBezTo>
                    <a:pt x="13517" y="4562"/>
                    <a:pt x="16212" y="7993"/>
                    <a:pt x="17512" y="12516"/>
                  </a:cubicBezTo>
                  <a:cubicBezTo>
                    <a:pt x="18906" y="13607"/>
                    <a:pt x="18906" y="14777"/>
                    <a:pt x="18906" y="15869"/>
                  </a:cubicBezTo>
                  <a:cubicBezTo>
                    <a:pt x="18023" y="18052"/>
                    <a:pt x="17187" y="18871"/>
                    <a:pt x="16305" y="18871"/>
                  </a:cubicBezTo>
                  <a:cubicBezTo>
                    <a:pt x="15840" y="18871"/>
                    <a:pt x="15329" y="18598"/>
                    <a:pt x="14818" y="18130"/>
                  </a:cubicBezTo>
                  <a:cubicBezTo>
                    <a:pt x="13517" y="17038"/>
                    <a:pt x="12124" y="14777"/>
                    <a:pt x="12124" y="12516"/>
                  </a:cubicBezTo>
                  <a:cubicBezTo>
                    <a:pt x="9383" y="7993"/>
                    <a:pt x="6689" y="3470"/>
                    <a:pt x="0" y="3470"/>
                  </a:cubicBezTo>
                  <a:cubicBezTo>
                    <a:pt x="8129" y="4562"/>
                    <a:pt x="10823" y="12516"/>
                    <a:pt x="13517" y="17038"/>
                  </a:cubicBezTo>
                  <a:cubicBezTo>
                    <a:pt x="14818" y="18130"/>
                    <a:pt x="16212" y="21600"/>
                    <a:pt x="18906" y="21600"/>
                  </a:cubicBezTo>
                  <a:cubicBezTo>
                    <a:pt x="21600" y="20391"/>
                    <a:pt x="20206" y="17038"/>
                    <a:pt x="20206" y="15869"/>
                  </a:cubicBezTo>
                  <a:cubicBezTo>
                    <a:pt x="17512" y="10254"/>
                    <a:pt x="14818" y="4562"/>
                    <a:pt x="1082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4" name="Google Shape;506;p17"/>
            <p:cNvSpPr/>
            <p:nvPr/>
          </p:nvSpPr>
          <p:spPr>
            <a:xfrm rot="18086439">
              <a:off x="655628" y="1379542"/>
              <a:ext cx="77174" cy="47795"/>
            </a:xfrm>
            <a:custGeom>
              <a:avLst/>
              <a:gdLst/>
              <a:ahLst/>
              <a:cxnLst>
                <a:cxn ang="0">
                  <a:pos x="wd2" y="hd2"/>
                </a:cxn>
                <a:cxn ang="5400000">
                  <a:pos x="wd2" y="hd2"/>
                </a:cxn>
                <a:cxn ang="10800000">
                  <a:pos x="wd2" y="hd2"/>
                </a:cxn>
                <a:cxn ang="16200000">
                  <a:pos x="wd2" y="hd2"/>
                </a:cxn>
              </a:cxnLst>
              <a:rect l="0" t="0" r="r" b="b"/>
              <a:pathLst>
                <a:path w="21600" h="21600" extrusionOk="0">
                  <a:moveTo>
                    <a:pt x="19975" y="777"/>
                  </a:moveTo>
                  <a:cubicBezTo>
                    <a:pt x="19574" y="874"/>
                    <a:pt x="18892" y="1231"/>
                    <a:pt x="18050" y="1813"/>
                  </a:cubicBezTo>
                  <a:cubicBezTo>
                    <a:pt x="18692" y="1457"/>
                    <a:pt x="19334" y="1101"/>
                    <a:pt x="19975" y="777"/>
                  </a:cubicBezTo>
                  <a:close/>
                  <a:moveTo>
                    <a:pt x="18050" y="1813"/>
                  </a:moveTo>
                  <a:cubicBezTo>
                    <a:pt x="11372" y="5473"/>
                    <a:pt x="5495" y="10525"/>
                    <a:pt x="0" y="16937"/>
                  </a:cubicBezTo>
                  <a:cubicBezTo>
                    <a:pt x="1404" y="15447"/>
                    <a:pt x="12956" y="5149"/>
                    <a:pt x="18050" y="1813"/>
                  </a:cubicBezTo>
                  <a:close/>
                  <a:moveTo>
                    <a:pt x="21600" y="0"/>
                  </a:moveTo>
                  <a:cubicBezTo>
                    <a:pt x="21058" y="259"/>
                    <a:pt x="20517" y="518"/>
                    <a:pt x="19975" y="777"/>
                  </a:cubicBezTo>
                  <a:cubicBezTo>
                    <a:pt x="20056" y="777"/>
                    <a:pt x="20116" y="745"/>
                    <a:pt x="20176" y="745"/>
                  </a:cubicBezTo>
                  <a:cubicBezTo>
                    <a:pt x="20316" y="745"/>
                    <a:pt x="20397" y="810"/>
                    <a:pt x="20437" y="907"/>
                  </a:cubicBezTo>
                  <a:cubicBezTo>
                    <a:pt x="20978" y="2785"/>
                    <a:pt x="13999" y="10330"/>
                    <a:pt x="12836" y="11302"/>
                  </a:cubicBezTo>
                  <a:cubicBezTo>
                    <a:pt x="9948" y="15058"/>
                    <a:pt x="6999" y="17843"/>
                    <a:pt x="3510" y="20693"/>
                  </a:cubicBezTo>
                  <a:lnTo>
                    <a:pt x="3510" y="21600"/>
                  </a:lnTo>
                  <a:cubicBezTo>
                    <a:pt x="10489" y="15965"/>
                    <a:pt x="16325" y="9424"/>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5" name="Google Shape;507;p17"/>
            <p:cNvSpPr/>
            <p:nvPr/>
          </p:nvSpPr>
          <p:spPr>
            <a:xfrm rot="18086439">
              <a:off x="756155" y="1672128"/>
              <a:ext cx="100716" cy="94227"/>
            </a:xfrm>
            <a:custGeom>
              <a:avLst/>
              <a:gdLst/>
              <a:ahLst/>
              <a:cxnLst>
                <a:cxn ang="0">
                  <a:pos x="wd2" y="hd2"/>
                </a:cxn>
                <a:cxn ang="5400000">
                  <a:pos x="wd2" y="hd2"/>
                </a:cxn>
                <a:cxn ang="10800000">
                  <a:pos x="wd2" y="hd2"/>
                </a:cxn>
                <a:cxn ang="16200000">
                  <a:pos x="wd2" y="hd2"/>
                </a:cxn>
              </a:cxnLst>
              <a:rect l="0" t="0" r="r" b="b"/>
              <a:pathLst>
                <a:path w="21350" h="21600" extrusionOk="0">
                  <a:moveTo>
                    <a:pt x="20719" y="0"/>
                  </a:moveTo>
                  <a:cubicBezTo>
                    <a:pt x="15418" y="2875"/>
                    <a:pt x="10132" y="7638"/>
                    <a:pt x="10587" y="14783"/>
                  </a:cubicBezTo>
                  <a:cubicBezTo>
                    <a:pt x="10587" y="15736"/>
                    <a:pt x="10587" y="16229"/>
                    <a:pt x="11013" y="16689"/>
                  </a:cubicBezTo>
                  <a:cubicBezTo>
                    <a:pt x="11013" y="17641"/>
                    <a:pt x="11468" y="18594"/>
                    <a:pt x="11468" y="19103"/>
                  </a:cubicBezTo>
                  <a:cubicBezTo>
                    <a:pt x="11468" y="20352"/>
                    <a:pt x="11089" y="20779"/>
                    <a:pt x="10557" y="20779"/>
                  </a:cubicBezTo>
                  <a:cubicBezTo>
                    <a:pt x="9448" y="20779"/>
                    <a:pt x="7656" y="18939"/>
                    <a:pt x="7048" y="18594"/>
                  </a:cubicBezTo>
                  <a:cubicBezTo>
                    <a:pt x="6410" y="18266"/>
                    <a:pt x="5803" y="18118"/>
                    <a:pt x="5195" y="18118"/>
                  </a:cubicBezTo>
                  <a:cubicBezTo>
                    <a:pt x="3327" y="18118"/>
                    <a:pt x="1656" y="19563"/>
                    <a:pt x="0" y="21009"/>
                  </a:cubicBezTo>
                  <a:lnTo>
                    <a:pt x="410" y="21009"/>
                  </a:lnTo>
                  <a:cubicBezTo>
                    <a:pt x="1899" y="19727"/>
                    <a:pt x="3585" y="18463"/>
                    <a:pt x="5316" y="18463"/>
                  </a:cubicBezTo>
                  <a:cubicBezTo>
                    <a:pt x="6182" y="18463"/>
                    <a:pt x="7063" y="18775"/>
                    <a:pt x="7944" y="19563"/>
                  </a:cubicBezTo>
                  <a:cubicBezTo>
                    <a:pt x="8825" y="20516"/>
                    <a:pt x="9251" y="21009"/>
                    <a:pt x="10132" y="21469"/>
                  </a:cubicBezTo>
                  <a:cubicBezTo>
                    <a:pt x="10375" y="21551"/>
                    <a:pt x="10603" y="21600"/>
                    <a:pt x="10815" y="21600"/>
                  </a:cubicBezTo>
                  <a:cubicBezTo>
                    <a:pt x="11757" y="21600"/>
                    <a:pt x="12349" y="20746"/>
                    <a:pt x="12349" y="19563"/>
                  </a:cubicBezTo>
                  <a:cubicBezTo>
                    <a:pt x="11894" y="17641"/>
                    <a:pt x="11013" y="16689"/>
                    <a:pt x="11013" y="14783"/>
                  </a:cubicBezTo>
                  <a:cubicBezTo>
                    <a:pt x="11013" y="12418"/>
                    <a:pt x="11468" y="10513"/>
                    <a:pt x="12349" y="8591"/>
                  </a:cubicBezTo>
                  <a:cubicBezTo>
                    <a:pt x="14111" y="4780"/>
                    <a:pt x="17651" y="2382"/>
                    <a:pt x="21175" y="460"/>
                  </a:cubicBezTo>
                  <a:cubicBezTo>
                    <a:pt x="21600" y="460"/>
                    <a:pt x="21175" y="0"/>
                    <a:pt x="20719"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6" name="Google Shape;508;p17"/>
            <p:cNvSpPr/>
            <p:nvPr/>
          </p:nvSpPr>
          <p:spPr>
            <a:xfrm rot="18086439">
              <a:off x="612592" y="753715"/>
              <a:ext cx="174911" cy="122889"/>
            </a:xfrm>
            <a:custGeom>
              <a:avLst/>
              <a:gdLst/>
              <a:ahLst/>
              <a:cxnLst>
                <a:cxn ang="0">
                  <a:pos x="wd2" y="hd2"/>
                </a:cxn>
                <a:cxn ang="5400000">
                  <a:pos x="wd2" y="hd2"/>
                </a:cxn>
                <a:cxn ang="10800000">
                  <a:pos x="wd2" y="hd2"/>
                </a:cxn>
                <a:cxn ang="16200000">
                  <a:pos x="wd2" y="hd2"/>
                </a:cxn>
              </a:cxnLst>
              <a:rect l="0" t="0" r="r" b="b"/>
              <a:pathLst>
                <a:path w="21600" h="21600" extrusionOk="0">
                  <a:moveTo>
                    <a:pt x="21326" y="0"/>
                  </a:moveTo>
                  <a:cubicBezTo>
                    <a:pt x="19025" y="1839"/>
                    <a:pt x="16963" y="4043"/>
                    <a:pt x="14645" y="6234"/>
                  </a:cubicBezTo>
                  <a:cubicBezTo>
                    <a:pt x="13096" y="7695"/>
                    <a:pt x="11822" y="9156"/>
                    <a:pt x="11309" y="11713"/>
                  </a:cubicBezTo>
                  <a:cubicBezTo>
                    <a:pt x="10796" y="13552"/>
                    <a:pt x="10530" y="15743"/>
                    <a:pt x="8990" y="16096"/>
                  </a:cubicBezTo>
                  <a:cubicBezTo>
                    <a:pt x="7955" y="16487"/>
                    <a:pt x="6681" y="16827"/>
                    <a:pt x="5654" y="17217"/>
                  </a:cubicBezTo>
                  <a:cubicBezTo>
                    <a:pt x="3601" y="17948"/>
                    <a:pt x="1787" y="19409"/>
                    <a:pt x="0" y="21600"/>
                  </a:cubicBezTo>
                  <a:cubicBezTo>
                    <a:pt x="2053" y="19409"/>
                    <a:pt x="4628" y="17570"/>
                    <a:pt x="7194" y="16827"/>
                  </a:cubicBezTo>
                  <a:cubicBezTo>
                    <a:pt x="8990" y="16487"/>
                    <a:pt x="10282" y="16487"/>
                    <a:pt x="11043" y="13905"/>
                  </a:cubicBezTo>
                  <a:cubicBezTo>
                    <a:pt x="11557" y="12821"/>
                    <a:pt x="11557" y="11360"/>
                    <a:pt x="12070" y="10240"/>
                  </a:cubicBezTo>
                  <a:cubicBezTo>
                    <a:pt x="12583" y="8426"/>
                    <a:pt x="13884" y="7318"/>
                    <a:pt x="14910" y="6234"/>
                  </a:cubicBezTo>
                  <a:cubicBezTo>
                    <a:pt x="17211" y="4043"/>
                    <a:pt x="19273" y="2191"/>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7" name="Google Shape;509;p17"/>
            <p:cNvSpPr/>
            <p:nvPr/>
          </p:nvSpPr>
          <p:spPr>
            <a:xfrm rot="18086439">
              <a:off x="726304" y="1067618"/>
              <a:ext cx="135651" cy="89427"/>
            </a:xfrm>
            <a:custGeom>
              <a:avLst/>
              <a:gdLst/>
              <a:ahLst/>
              <a:cxnLst>
                <a:cxn ang="0">
                  <a:pos x="wd2" y="hd2"/>
                </a:cxn>
                <a:cxn ang="5400000">
                  <a:pos x="wd2" y="hd2"/>
                </a:cxn>
                <a:cxn ang="10800000">
                  <a:pos x="wd2" y="hd2"/>
                </a:cxn>
                <a:cxn ang="16200000">
                  <a:pos x="wd2" y="hd2"/>
                </a:cxn>
              </a:cxnLst>
              <a:rect l="0" t="0" r="r" b="b"/>
              <a:pathLst>
                <a:path w="21330" h="21600" extrusionOk="0">
                  <a:moveTo>
                    <a:pt x="20862" y="0"/>
                  </a:moveTo>
                  <a:cubicBezTo>
                    <a:pt x="17279" y="3496"/>
                    <a:pt x="13347" y="7044"/>
                    <a:pt x="10384" y="11544"/>
                  </a:cubicBezTo>
                  <a:cubicBezTo>
                    <a:pt x="9730" y="12548"/>
                    <a:pt x="9077" y="14071"/>
                    <a:pt x="8423" y="15075"/>
                  </a:cubicBezTo>
                  <a:cubicBezTo>
                    <a:pt x="7454" y="17100"/>
                    <a:pt x="6462" y="19108"/>
                    <a:pt x="4840" y="19108"/>
                  </a:cubicBezTo>
                  <a:cubicBezTo>
                    <a:pt x="3184" y="19108"/>
                    <a:pt x="1561" y="19592"/>
                    <a:pt x="254" y="21115"/>
                  </a:cubicBezTo>
                  <a:cubicBezTo>
                    <a:pt x="-84" y="21115"/>
                    <a:pt x="-84" y="21600"/>
                    <a:pt x="254" y="21600"/>
                  </a:cubicBezTo>
                  <a:cubicBezTo>
                    <a:pt x="1561" y="20596"/>
                    <a:pt x="2868" y="19592"/>
                    <a:pt x="4186" y="19592"/>
                  </a:cubicBezTo>
                  <a:cubicBezTo>
                    <a:pt x="4840" y="19592"/>
                    <a:pt x="5809" y="19592"/>
                    <a:pt x="6462" y="19108"/>
                  </a:cubicBezTo>
                  <a:cubicBezTo>
                    <a:pt x="6801" y="18588"/>
                    <a:pt x="7116" y="18588"/>
                    <a:pt x="7454" y="18104"/>
                  </a:cubicBezTo>
                  <a:cubicBezTo>
                    <a:pt x="8108" y="16563"/>
                    <a:pt x="8761" y="14556"/>
                    <a:pt x="9730" y="13067"/>
                  </a:cubicBezTo>
                  <a:cubicBezTo>
                    <a:pt x="13009" y="8048"/>
                    <a:pt x="17279" y="4500"/>
                    <a:pt x="21201" y="1004"/>
                  </a:cubicBezTo>
                  <a:cubicBezTo>
                    <a:pt x="21516" y="485"/>
                    <a:pt x="21201" y="0"/>
                    <a:pt x="20862"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8" name="Google Shape;511;p17"/>
            <p:cNvSpPr/>
            <p:nvPr/>
          </p:nvSpPr>
          <p:spPr>
            <a:xfrm rot="18086439">
              <a:off x="847262" y="846481"/>
              <a:ext cx="91649" cy="563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220" y="6376"/>
                    <a:pt x="7346" y="13603"/>
                    <a:pt x="0" y="21600"/>
                  </a:cubicBezTo>
                  <a:lnTo>
                    <a:pt x="473" y="21600"/>
                  </a:lnTo>
                  <a:cubicBezTo>
                    <a:pt x="7346" y="14373"/>
                    <a:pt x="14727" y="7227"/>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19" name="Google Shape;512;p17"/>
            <p:cNvSpPr/>
            <p:nvPr/>
          </p:nvSpPr>
          <p:spPr>
            <a:xfrm rot="18086439">
              <a:off x="854012" y="1214511"/>
              <a:ext cx="80957" cy="54173"/>
            </a:xfrm>
            <a:custGeom>
              <a:avLst/>
              <a:gdLst/>
              <a:ahLst/>
              <a:cxnLst>
                <a:cxn ang="0">
                  <a:pos x="wd2" y="hd2"/>
                </a:cxn>
                <a:cxn ang="5400000">
                  <a:pos x="wd2" y="hd2"/>
                </a:cxn>
                <a:cxn ang="10800000">
                  <a:pos x="wd2" y="hd2"/>
                </a:cxn>
                <a:cxn ang="16200000">
                  <a:pos x="wd2" y="hd2"/>
                </a:cxn>
              </a:cxnLst>
              <a:rect l="0" t="0" r="r" b="b"/>
              <a:pathLst>
                <a:path w="21001" h="21600" extrusionOk="0">
                  <a:moveTo>
                    <a:pt x="20753" y="0"/>
                  </a:moveTo>
                  <a:cubicBezTo>
                    <a:pt x="13745" y="6657"/>
                    <a:pt x="6719" y="14086"/>
                    <a:pt x="231" y="20743"/>
                  </a:cubicBezTo>
                  <a:cubicBezTo>
                    <a:pt x="-289" y="21600"/>
                    <a:pt x="231" y="21600"/>
                    <a:pt x="231" y="21600"/>
                  </a:cubicBezTo>
                  <a:cubicBezTo>
                    <a:pt x="7277" y="14943"/>
                    <a:pt x="14266" y="7457"/>
                    <a:pt x="20753" y="800"/>
                  </a:cubicBezTo>
                  <a:cubicBezTo>
                    <a:pt x="21311" y="0"/>
                    <a:pt x="20753" y="0"/>
                    <a:pt x="20753"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20" name="Google Shape;513;p17"/>
            <p:cNvSpPr/>
            <p:nvPr/>
          </p:nvSpPr>
          <p:spPr>
            <a:xfrm rot="18086439">
              <a:off x="830666" y="1617622"/>
              <a:ext cx="158287" cy="9157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20" y="980"/>
                    <a:pt x="14208" y="5899"/>
                    <a:pt x="11098" y="9346"/>
                  </a:cubicBezTo>
                  <a:lnTo>
                    <a:pt x="0" y="21127"/>
                  </a:lnTo>
                  <a:lnTo>
                    <a:pt x="0" y="21600"/>
                  </a:lnTo>
                  <a:cubicBezTo>
                    <a:pt x="3706" y="17679"/>
                    <a:pt x="7119" y="14265"/>
                    <a:pt x="10795" y="10327"/>
                  </a:cubicBezTo>
                  <a:cubicBezTo>
                    <a:pt x="12506" y="8366"/>
                    <a:pt x="13934" y="6406"/>
                    <a:pt x="15645" y="4901"/>
                  </a:cubicBezTo>
                  <a:cubicBezTo>
                    <a:pt x="16486" y="3921"/>
                    <a:pt x="17620" y="2941"/>
                    <a:pt x="18481" y="2468"/>
                  </a:cubicBezTo>
                  <a:cubicBezTo>
                    <a:pt x="19048" y="1961"/>
                    <a:pt x="19322" y="1487"/>
                    <a:pt x="19889" y="1487"/>
                  </a:cubicBezTo>
                  <a:cubicBezTo>
                    <a:pt x="20182" y="980"/>
                    <a:pt x="20182" y="980"/>
                    <a:pt x="20456" y="980"/>
                  </a:cubicBezTo>
                  <a:cubicBezTo>
                    <a:pt x="20661" y="879"/>
                    <a:pt x="20818" y="811"/>
                    <a:pt x="20925" y="811"/>
                  </a:cubicBezTo>
                  <a:cubicBezTo>
                    <a:pt x="21297" y="811"/>
                    <a:pt x="21189" y="1437"/>
                    <a:pt x="20759" y="2941"/>
                  </a:cubicBezTo>
                  <a:cubicBezTo>
                    <a:pt x="20456" y="2941"/>
                    <a:pt x="20759" y="3448"/>
                    <a:pt x="20759" y="3448"/>
                  </a:cubicBezTo>
                  <a:cubicBezTo>
                    <a:pt x="21326" y="2468"/>
                    <a:pt x="21600" y="1487"/>
                    <a:pt x="21600" y="507"/>
                  </a:cubicBezTo>
                  <a:lnTo>
                    <a:pt x="21600" y="0"/>
                  </a:ln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21" name="Google Shape;514;p17"/>
            <p:cNvSpPr/>
            <p:nvPr/>
          </p:nvSpPr>
          <p:spPr>
            <a:xfrm rot="18086439">
              <a:off x="640352" y="1782973"/>
              <a:ext cx="85271" cy="52023"/>
            </a:xfrm>
            <a:custGeom>
              <a:avLst/>
              <a:gdLst/>
              <a:ahLst/>
              <a:cxnLst>
                <a:cxn ang="0">
                  <a:pos x="wd2" y="hd2"/>
                </a:cxn>
                <a:cxn ang="5400000">
                  <a:pos x="wd2" y="hd2"/>
                </a:cxn>
                <a:cxn ang="10800000">
                  <a:pos x="wd2" y="hd2"/>
                </a:cxn>
                <a:cxn ang="16200000">
                  <a:pos x="wd2" y="hd2"/>
                </a:cxn>
              </a:cxnLst>
              <a:rect l="0" t="0" r="r" b="b"/>
              <a:pathLst>
                <a:path w="21600" h="21600" extrusionOk="0">
                  <a:moveTo>
                    <a:pt x="21092" y="0"/>
                  </a:moveTo>
                  <a:cubicBezTo>
                    <a:pt x="13704" y="5207"/>
                    <a:pt x="6335" y="12942"/>
                    <a:pt x="0" y="21600"/>
                  </a:cubicBezTo>
                  <a:cubicBezTo>
                    <a:pt x="3158" y="17316"/>
                    <a:pt x="6335" y="13835"/>
                    <a:pt x="10001" y="10383"/>
                  </a:cubicBezTo>
                  <a:cubicBezTo>
                    <a:pt x="11599" y="8658"/>
                    <a:pt x="13160" y="7765"/>
                    <a:pt x="14775" y="6040"/>
                  </a:cubicBezTo>
                  <a:cubicBezTo>
                    <a:pt x="15265" y="5207"/>
                    <a:pt x="16336" y="4314"/>
                    <a:pt x="17389" y="3481"/>
                  </a:cubicBezTo>
                  <a:cubicBezTo>
                    <a:pt x="17933" y="3481"/>
                    <a:pt x="17933" y="3481"/>
                    <a:pt x="18442" y="2559"/>
                  </a:cubicBezTo>
                  <a:cubicBezTo>
                    <a:pt x="18823" y="2261"/>
                    <a:pt x="19131" y="2083"/>
                    <a:pt x="19404" y="2083"/>
                  </a:cubicBezTo>
                  <a:cubicBezTo>
                    <a:pt x="19894" y="2083"/>
                    <a:pt x="20221" y="2678"/>
                    <a:pt x="20547" y="4314"/>
                  </a:cubicBezTo>
                  <a:cubicBezTo>
                    <a:pt x="20039" y="5207"/>
                    <a:pt x="20547" y="5207"/>
                    <a:pt x="20547" y="5207"/>
                  </a:cubicBezTo>
                  <a:cubicBezTo>
                    <a:pt x="21600" y="3481"/>
                    <a:pt x="21600" y="2559"/>
                    <a:pt x="21600"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22" name="Google Shape;515;p17"/>
            <p:cNvSpPr/>
            <p:nvPr/>
          </p:nvSpPr>
          <p:spPr>
            <a:xfrm rot="18086439">
              <a:off x="580109" y="1229676"/>
              <a:ext cx="144490" cy="85414"/>
            </a:xfrm>
            <a:custGeom>
              <a:avLst/>
              <a:gdLst/>
              <a:ahLst/>
              <a:cxnLst>
                <a:cxn ang="0">
                  <a:pos x="wd2" y="hd2"/>
                </a:cxn>
                <a:cxn ang="5400000">
                  <a:pos x="wd2" y="hd2"/>
                </a:cxn>
                <a:cxn ang="10800000">
                  <a:pos x="wd2" y="hd2"/>
                </a:cxn>
                <a:cxn ang="16200000">
                  <a:pos x="wd2" y="hd2"/>
                </a:cxn>
              </a:cxnLst>
              <a:rect l="0" t="0" r="r" b="b"/>
              <a:pathLst>
                <a:path w="21414" h="21600" extrusionOk="0">
                  <a:moveTo>
                    <a:pt x="20984" y="0"/>
                  </a:moveTo>
                  <a:cubicBezTo>
                    <a:pt x="17575" y="3697"/>
                    <a:pt x="14198" y="7357"/>
                    <a:pt x="10492" y="11072"/>
                  </a:cubicBezTo>
                  <a:cubicBezTo>
                    <a:pt x="7083" y="14225"/>
                    <a:pt x="3388" y="17903"/>
                    <a:pt x="0" y="21056"/>
                  </a:cubicBezTo>
                  <a:lnTo>
                    <a:pt x="0" y="21600"/>
                  </a:lnTo>
                  <a:cubicBezTo>
                    <a:pt x="3706" y="18447"/>
                    <a:pt x="7083" y="14732"/>
                    <a:pt x="10789" y="11072"/>
                  </a:cubicBezTo>
                  <a:cubicBezTo>
                    <a:pt x="14198" y="7919"/>
                    <a:pt x="17894" y="4204"/>
                    <a:pt x="21281" y="544"/>
                  </a:cubicBezTo>
                  <a:cubicBezTo>
                    <a:pt x="21600" y="544"/>
                    <a:pt x="21281" y="0"/>
                    <a:pt x="20984" y="0"/>
                  </a:cubicBezTo>
                  <a:close/>
                </a:path>
              </a:pathLst>
            </a:custGeom>
            <a:solidFill>
              <a:srgbClr val="721B65"/>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grpSp>
        <p:nvGrpSpPr>
          <p:cNvPr id="1708" name="Google Shape;516;p17"/>
          <p:cNvGrpSpPr/>
          <p:nvPr/>
        </p:nvGrpSpPr>
        <p:grpSpPr>
          <a:xfrm>
            <a:off x="7366772" y="1518148"/>
            <a:ext cx="2305112" cy="2625714"/>
            <a:chOff x="0" y="-1"/>
            <a:chExt cx="2305110" cy="2625712"/>
          </a:xfrm>
        </p:grpSpPr>
        <p:sp>
          <p:nvSpPr>
            <p:cNvPr id="1424" name="Google Shape;517;p17"/>
            <p:cNvSpPr/>
            <p:nvPr/>
          </p:nvSpPr>
          <p:spPr>
            <a:xfrm rot="7193201">
              <a:off x="32300" y="627343"/>
              <a:ext cx="2240510" cy="1371025"/>
            </a:xfrm>
            <a:custGeom>
              <a:avLst/>
              <a:gdLst/>
              <a:ahLst/>
              <a:cxnLst>
                <a:cxn ang="0">
                  <a:pos x="wd2" y="hd2"/>
                </a:cxn>
                <a:cxn ang="5400000">
                  <a:pos x="wd2" y="hd2"/>
                </a:cxn>
                <a:cxn ang="10800000">
                  <a:pos x="wd2" y="hd2"/>
                </a:cxn>
                <a:cxn ang="16200000">
                  <a:pos x="wd2" y="hd2"/>
                </a:cxn>
              </a:cxnLst>
              <a:rect l="0" t="0" r="r" b="b"/>
              <a:pathLst>
                <a:path w="21441" h="21600" extrusionOk="0">
                  <a:moveTo>
                    <a:pt x="20286" y="201"/>
                  </a:moveTo>
                  <a:cubicBezTo>
                    <a:pt x="20557" y="201"/>
                    <a:pt x="20827" y="391"/>
                    <a:pt x="21032" y="706"/>
                  </a:cubicBezTo>
                  <a:cubicBezTo>
                    <a:pt x="21370" y="1229"/>
                    <a:pt x="21390" y="2018"/>
                    <a:pt x="21251" y="2705"/>
                  </a:cubicBezTo>
                  <a:cubicBezTo>
                    <a:pt x="21192" y="3032"/>
                    <a:pt x="21111" y="3329"/>
                    <a:pt x="21032" y="3623"/>
                  </a:cubicBezTo>
                  <a:cubicBezTo>
                    <a:pt x="20932" y="3920"/>
                    <a:pt x="20792" y="4445"/>
                    <a:pt x="20554" y="4510"/>
                  </a:cubicBezTo>
                  <a:cubicBezTo>
                    <a:pt x="20517" y="4524"/>
                    <a:pt x="20481" y="4528"/>
                    <a:pt x="20443" y="4528"/>
                  </a:cubicBezTo>
                  <a:cubicBezTo>
                    <a:pt x="20295" y="4528"/>
                    <a:pt x="20138" y="4445"/>
                    <a:pt x="19996" y="4445"/>
                  </a:cubicBezTo>
                  <a:cubicBezTo>
                    <a:pt x="19797" y="4445"/>
                    <a:pt x="19597" y="4445"/>
                    <a:pt x="19398" y="4510"/>
                  </a:cubicBezTo>
                  <a:cubicBezTo>
                    <a:pt x="19238" y="4576"/>
                    <a:pt x="19119" y="4707"/>
                    <a:pt x="18999" y="4904"/>
                  </a:cubicBezTo>
                  <a:cubicBezTo>
                    <a:pt x="18859" y="5132"/>
                    <a:pt x="18721" y="5329"/>
                    <a:pt x="18540" y="5526"/>
                  </a:cubicBezTo>
                  <a:cubicBezTo>
                    <a:pt x="18221" y="5919"/>
                    <a:pt x="17844" y="6216"/>
                    <a:pt x="17485" y="6510"/>
                  </a:cubicBezTo>
                  <a:cubicBezTo>
                    <a:pt x="16707" y="7134"/>
                    <a:pt x="15931" y="7691"/>
                    <a:pt x="15153" y="8250"/>
                  </a:cubicBezTo>
                  <a:cubicBezTo>
                    <a:pt x="14754" y="8578"/>
                    <a:pt x="14337" y="8872"/>
                    <a:pt x="13957" y="9234"/>
                  </a:cubicBezTo>
                  <a:cubicBezTo>
                    <a:pt x="13659" y="9496"/>
                    <a:pt x="13300" y="9791"/>
                    <a:pt x="13121" y="10250"/>
                  </a:cubicBezTo>
                  <a:cubicBezTo>
                    <a:pt x="12762" y="11168"/>
                    <a:pt x="13160" y="12383"/>
                    <a:pt x="13240" y="13333"/>
                  </a:cubicBezTo>
                  <a:cubicBezTo>
                    <a:pt x="13261" y="13564"/>
                    <a:pt x="13280" y="13827"/>
                    <a:pt x="13181" y="14023"/>
                  </a:cubicBezTo>
                  <a:cubicBezTo>
                    <a:pt x="13062" y="14220"/>
                    <a:pt x="12881" y="14352"/>
                    <a:pt x="12722" y="14483"/>
                  </a:cubicBezTo>
                  <a:cubicBezTo>
                    <a:pt x="12384" y="14745"/>
                    <a:pt x="12045" y="15008"/>
                    <a:pt x="11707" y="15301"/>
                  </a:cubicBezTo>
                  <a:cubicBezTo>
                    <a:pt x="10052" y="16679"/>
                    <a:pt x="8359" y="17992"/>
                    <a:pt x="6624" y="19141"/>
                  </a:cubicBezTo>
                  <a:cubicBezTo>
                    <a:pt x="6224" y="19423"/>
                    <a:pt x="5821" y="19676"/>
                    <a:pt x="5420" y="19958"/>
                  </a:cubicBezTo>
                  <a:cubicBezTo>
                    <a:pt x="5408" y="19938"/>
                    <a:pt x="5391" y="19923"/>
                    <a:pt x="5371" y="19923"/>
                  </a:cubicBezTo>
                  <a:cubicBezTo>
                    <a:pt x="5364" y="19923"/>
                    <a:pt x="5357" y="19925"/>
                    <a:pt x="5349" y="19928"/>
                  </a:cubicBezTo>
                  <a:cubicBezTo>
                    <a:pt x="4513" y="20453"/>
                    <a:pt x="3675" y="20944"/>
                    <a:pt x="2799" y="21206"/>
                  </a:cubicBezTo>
                  <a:cubicBezTo>
                    <a:pt x="2360" y="21337"/>
                    <a:pt x="1922" y="21402"/>
                    <a:pt x="1464" y="21402"/>
                  </a:cubicBezTo>
                  <a:cubicBezTo>
                    <a:pt x="1165" y="21402"/>
                    <a:pt x="866" y="21402"/>
                    <a:pt x="588" y="21305"/>
                  </a:cubicBezTo>
                  <a:cubicBezTo>
                    <a:pt x="468" y="21271"/>
                    <a:pt x="368" y="21240"/>
                    <a:pt x="249" y="21174"/>
                  </a:cubicBezTo>
                  <a:cubicBezTo>
                    <a:pt x="229" y="21140"/>
                    <a:pt x="149" y="21109"/>
                    <a:pt x="129" y="21043"/>
                  </a:cubicBezTo>
                  <a:cubicBezTo>
                    <a:pt x="89" y="20912"/>
                    <a:pt x="249" y="20746"/>
                    <a:pt x="309" y="20649"/>
                  </a:cubicBezTo>
                  <a:cubicBezTo>
                    <a:pt x="628" y="20124"/>
                    <a:pt x="966" y="19631"/>
                    <a:pt x="1325" y="19141"/>
                  </a:cubicBezTo>
                  <a:cubicBezTo>
                    <a:pt x="2023" y="18157"/>
                    <a:pt x="2820" y="17401"/>
                    <a:pt x="3596" y="16613"/>
                  </a:cubicBezTo>
                  <a:cubicBezTo>
                    <a:pt x="5150" y="15039"/>
                    <a:pt x="6744" y="13464"/>
                    <a:pt x="8319" y="11924"/>
                  </a:cubicBezTo>
                  <a:cubicBezTo>
                    <a:pt x="9853" y="10381"/>
                    <a:pt x="11427" y="8937"/>
                    <a:pt x="12942" y="7298"/>
                  </a:cubicBezTo>
                  <a:cubicBezTo>
                    <a:pt x="13699" y="6478"/>
                    <a:pt x="14475" y="5657"/>
                    <a:pt x="15273" y="4869"/>
                  </a:cubicBezTo>
                  <a:cubicBezTo>
                    <a:pt x="16069" y="4116"/>
                    <a:pt x="16866" y="3361"/>
                    <a:pt x="17663" y="2543"/>
                  </a:cubicBezTo>
                  <a:cubicBezTo>
                    <a:pt x="18043" y="2148"/>
                    <a:pt x="18442" y="1754"/>
                    <a:pt x="18840" y="1362"/>
                  </a:cubicBezTo>
                  <a:cubicBezTo>
                    <a:pt x="19018" y="1164"/>
                    <a:pt x="19218" y="999"/>
                    <a:pt x="19398" y="803"/>
                  </a:cubicBezTo>
                  <a:cubicBezTo>
                    <a:pt x="19597" y="605"/>
                    <a:pt x="19775" y="409"/>
                    <a:pt x="19996" y="278"/>
                  </a:cubicBezTo>
                  <a:cubicBezTo>
                    <a:pt x="20090" y="226"/>
                    <a:pt x="20188" y="201"/>
                    <a:pt x="20286" y="201"/>
                  </a:cubicBezTo>
                  <a:close/>
                  <a:moveTo>
                    <a:pt x="20305" y="0"/>
                  </a:moveTo>
                  <a:cubicBezTo>
                    <a:pt x="20201" y="0"/>
                    <a:pt x="20098" y="25"/>
                    <a:pt x="19996" y="80"/>
                  </a:cubicBezTo>
                  <a:cubicBezTo>
                    <a:pt x="19797" y="146"/>
                    <a:pt x="19616" y="343"/>
                    <a:pt x="19438" y="508"/>
                  </a:cubicBezTo>
                  <a:lnTo>
                    <a:pt x="18780" y="1196"/>
                  </a:lnTo>
                  <a:cubicBezTo>
                    <a:pt x="17942" y="2018"/>
                    <a:pt x="17106" y="2902"/>
                    <a:pt x="16250" y="3723"/>
                  </a:cubicBezTo>
                  <a:cubicBezTo>
                    <a:pt x="15452" y="4510"/>
                    <a:pt x="14635" y="5232"/>
                    <a:pt x="13838" y="6085"/>
                  </a:cubicBezTo>
                  <a:cubicBezTo>
                    <a:pt x="13022" y="7003"/>
                    <a:pt x="12185" y="7922"/>
                    <a:pt x="11327" y="8741"/>
                  </a:cubicBezTo>
                  <a:cubicBezTo>
                    <a:pt x="10511" y="9563"/>
                    <a:pt x="9674" y="10350"/>
                    <a:pt x="8837" y="11168"/>
                  </a:cubicBezTo>
                  <a:cubicBezTo>
                    <a:pt x="7182" y="12808"/>
                    <a:pt x="5530" y="14483"/>
                    <a:pt x="3875" y="16123"/>
                  </a:cubicBezTo>
                  <a:cubicBezTo>
                    <a:pt x="3077" y="16910"/>
                    <a:pt x="2241" y="17697"/>
                    <a:pt x="1504" y="18648"/>
                  </a:cubicBezTo>
                  <a:cubicBezTo>
                    <a:pt x="1125" y="19141"/>
                    <a:pt x="766" y="19698"/>
                    <a:pt x="408" y="20221"/>
                  </a:cubicBezTo>
                  <a:cubicBezTo>
                    <a:pt x="288" y="20419"/>
                    <a:pt x="109" y="20649"/>
                    <a:pt x="30" y="20879"/>
                  </a:cubicBezTo>
                  <a:cubicBezTo>
                    <a:pt x="-10" y="20978"/>
                    <a:pt x="-10" y="21043"/>
                    <a:pt x="30" y="21140"/>
                  </a:cubicBezTo>
                  <a:cubicBezTo>
                    <a:pt x="129" y="21372"/>
                    <a:pt x="388" y="21437"/>
                    <a:pt x="548" y="21503"/>
                  </a:cubicBezTo>
                  <a:cubicBezTo>
                    <a:pt x="866" y="21600"/>
                    <a:pt x="1205" y="21600"/>
                    <a:pt x="1523" y="21600"/>
                  </a:cubicBezTo>
                  <a:cubicBezTo>
                    <a:pt x="2421" y="21568"/>
                    <a:pt x="3277" y="21271"/>
                    <a:pt x="4114" y="20847"/>
                  </a:cubicBezTo>
                  <a:cubicBezTo>
                    <a:pt x="4552" y="20616"/>
                    <a:pt x="4972" y="20354"/>
                    <a:pt x="5410" y="20091"/>
                  </a:cubicBezTo>
                  <a:cubicBezTo>
                    <a:pt x="5429" y="20080"/>
                    <a:pt x="5438" y="20056"/>
                    <a:pt x="5438" y="20028"/>
                  </a:cubicBezTo>
                  <a:cubicBezTo>
                    <a:pt x="7275" y="18887"/>
                    <a:pt x="9071" y="17619"/>
                    <a:pt x="10829" y="16220"/>
                  </a:cubicBezTo>
                  <a:cubicBezTo>
                    <a:pt x="11288" y="15860"/>
                    <a:pt x="11726" y="15498"/>
                    <a:pt x="12185" y="15105"/>
                  </a:cubicBezTo>
                  <a:cubicBezTo>
                    <a:pt x="12483" y="14877"/>
                    <a:pt x="12802" y="14679"/>
                    <a:pt x="13081" y="14383"/>
                  </a:cubicBezTo>
                  <a:cubicBezTo>
                    <a:pt x="13319" y="14120"/>
                    <a:pt x="13381" y="13858"/>
                    <a:pt x="13359" y="13399"/>
                  </a:cubicBezTo>
                  <a:cubicBezTo>
                    <a:pt x="13340" y="12874"/>
                    <a:pt x="13221" y="12349"/>
                    <a:pt x="13160" y="11824"/>
                  </a:cubicBezTo>
                  <a:cubicBezTo>
                    <a:pt x="13101" y="11465"/>
                    <a:pt x="13062" y="11037"/>
                    <a:pt x="13121" y="10677"/>
                  </a:cubicBezTo>
                  <a:cubicBezTo>
                    <a:pt x="13181" y="10350"/>
                    <a:pt x="13340" y="10086"/>
                    <a:pt x="13519" y="9890"/>
                  </a:cubicBezTo>
                  <a:cubicBezTo>
                    <a:pt x="13898" y="9431"/>
                    <a:pt x="14337" y="9103"/>
                    <a:pt x="14775" y="8775"/>
                  </a:cubicBezTo>
                  <a:cubicBezTo>
                    <a:pt x="15612" y="8119"/>
                    <a:pt x="16449" y="7560"/>
                    <a:pt x="17286" y="6904"/>
                  </a:cubicBezTo>
                  <a:cubicBezTo>
                    <a:pt x="17663" y="6610"/>
                    <a:pt x="18043" y="6313"/>
                    <a:pt x="18381" y="5919"/>
                  </a:cubicBezTo>
                  <a:cubicBezTo>
                    <a:pt x="18540" y="5757"/>
                    <a:pt x="18699" y="5592"/>
                    <a:pt x="18840" y="5394"/>
                  </a:cubicBezTo>
                  <a:cubicBezTo>
                    <a:pt x="18999" y="5198"/>
                    <a:pt x="19159" y="4839"/>
                    <a:pt x="19358" y="4738"/>
                  </a:cubicBezTo>
                  <a:cubicBezTo>
                    <a:pt x="19577" y="4641"/>
                    <a:pt x="19836" y="4641"/>
                    <a:pt x="20055" y="4641"/>
                  </a:cubicBezTo>
                  <a:cubicBezTo>
                    <a:pt x="20199" y="4641"/>
                    <a:pt x="20355" y="4726"/>
                    <a:pt x="20503" y="4726"/>
                  </a:cubicBezTo>
                  <a:cubicBezTo>
                    <a:pt x="20540" y="4726"/>
                    <a:pt x="20577" y="4720"/>
                    <a:pt x="20613" y="4707"/>
                  </a:cubicBezTo>
                  <a:cubicBezTo>
                    <a:pt x="20932" y="4542"/>
                    <a:pt x="21111" y="3821"/>
                    <a:pt x="21231" y="3395"/>
                  </a:cubicBezTo>
                  <a:cubicBezTo>
                    <a:pt x="21529" y="2311"/>
                    <a:pt x="21590" y="934"/>
                    <a:pt x="20873" y="246"/>
                  </a:cubicBezTo>
                  <a:cubicBezTo>
                    <a:pt x="20701" y="94"/>
                    <a:pt x="20504" y="0"/>
                    <a:pt x="2030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25" name="Google Shape;518;p17"/>
            <p:cNvSpPr/>
            <p:nvPr/>
          </p:nvSpPr>
          <p:spPr>
            <a:xfrm rot="7193201">
              <a:off x="1101343" y="1562523"/>
              <a:ext cx="97464" cy="150275"/>
            </a:xfrm>
            <a:custGeom>
              <a:avLst/>
              <a:gdLst/>
              <a:ahLst/>
              <a:cxnLst>
                <a:cxn ang="0">
                  <a:pos x="wd2" y="hd2"/>
                </a:cxn>
                <a:cxn ang="5400000">
                  <a:pos x="wd2" y="hd2"/>
                </a:cxn>
                <a:cxn ang="10800000">
                  <a:pos x="wd2" y="hd2"/>
                </a:cxn>
                <a:cxn ang="16200000">
                  <a:pos x="wd2" y="hd2"/>
                </a:cxn>
              </a:cxnLst>
              <a:rect l="0" t="0" r="r" b="b"/>
              <a:pathLst>
                <a:path w="21165" h="21600" extrusionOk="0">
                  <a:moveTo>
                    <a:pt x="903" y="0"/>
                  </a:moveTo>
                  <a:cubicBezTo>
                    <a:pt x="467" y="0"/>
                    <a:pt x="0" y="0"/>
                    <a:pt x="0" y="309"/>
                  </a:cubicBezTo>
                  <a:cubicBezTo>
                    <a:pt x="2288" y="4501"/>
                    <a:pt x="5898" y="8694"/>
                    <a:pt x="9524" y="12886"/>
                  </a:cubicBezTo>
                  <a:cubicBezTo>
                    <a:pt x="11765" y="15873"/>
                    <a:pt x="14473" y="20065"/>
                    <a:pt x="19468" y="21548"/>
                  </a:cubicBezTo>
                  <a:cubicBezTo>
                    <a:pt x="19624" y="21590"/>
                    <a:pt x="19764" y="21600"/>
                    <a:pt x="19904" y="21600"/>
                  </a:cubicBezTo>
                  <a:cubicBezTo>
                    <a:pt x="20978" y="21600"/>
                    <a:pt x="21600" y="20632"/>
                    <a:pt x="20806" y="20354"/>
                  </a:cubicBezTo>
                  <a:cubicBezTo>
                    <a:pt x="15375" y="18273"/>
                    <a:pt x="12232" y="13483"/>
                    <a:pt x="9041" y="9888"/>
                  </a:cubicBezTo>
                  <a:cubicBezTo>
                    <a:pt x="6334" y="6582"/>
                    <a:pt x="4093" y="3306"/>
                    <a:pt x="90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26" name="Google Shape;519;p17"/>
            <p:cNvSpPr/>
            <p:nvPr/>
          </p:nvSpPr>
          <p:spPr>
            <a:xfrm rot="7193201">
              <a:off x="995787" y="1310293"/>
              <a:ext cx="127946" cy="315241"/>
            </a:xfrm>
            <a:custGeom>
              <a:avLst/>
              <a:gdLst/>
              <a:ahLst/>
              <a:cxnLst>
                <a:cxn ang="0">
                  <a:pos x="wd2" y="hd2"/>
                </a:cxn>
                <a:cxn ang="5400000">
                  <a:pos x="wd2" y="hd2"/>
                </a:cxn>
                <a:cxn ang="10800000">
                  <a:pos x="wd2" y="hd2"/>
                </a:cxn>
                <a:cxn ang="16200000">
                  <a:pos x="wd2" y="hd2"/>
                </a:cxn>
              </a:cxnLst>
              <a:rect l="0" t="0" r="r" b="b"/>
              <a:pathLst>
                <a:path w="21497" h="21600" extrusionOk="0">
                  <a:moveTo>
                    <a:pt x="210" y="0"/>
                  </a:moveTo>
                  <a:cubicBezTo>
                    <a:pt x="5" y="0"/>
                    <a:pt x="-103" y="103"/>
                    <a:pt x="138" y="196"/>
                  </a:cubicBezTo>
                  <a:cubicBezTo>
                    <a:pt x="12033" y="6477"/>
                    <a:pt x="15898" y="14043"/>
                    <a:pt x="21124" y="21600"/>
                  </a:cubicBezTo>
                  <a:cubicBezTo>
                    <a:pt x="21124" y="21600"/>
                    <a:pt x="21497" y="21600"/>
                    <a:pt x="21497" y="21463"/>
                  </a:cubicBezTo>
                  <a:cubicBezTo>
                    <a:pt x="18692" y="13896"/>
                    <a:pt x="13430" y="5907"/>
                    <a:pt x="499" y="64"/>
                  </a:cubicBezTo>
                  <a:cubicBezTo>
                    <a:pt x="391" y="20"/>
                    <a:pt x="294" y="0"/>
                    <a:pt x="21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27" name="Google Shape;520;p17"/>
            <p:cNvSpPr/>
            <p:nvPr/>
          </p:nvSpPr>
          <p:spPr>
            <a:xfrm rot="7193201">
              <a:off x="1054205" y="1492326"/>
              <a:ext cx="51997" cy="112151"/>
            </a:xfrm>
            <a:custGeom>
              <a:avLst/>
              <a:gdLst/>
              <a:ahLst/>
              <a:cxnLst>
                <a:cxn ang="0">
                  <a:pos x="wd2" y="hd2"/>
                </a:cxn>
                <a:cxn ang="5400000">
                  <a:pos x="wd2" y="hd2"/>
                </a:cxn>
                <a:cxn ang="10800000">
                  <a:pos x="wd2" y="hd2"/>
                </a:cxn>
                <a:cxn ang="16200000">
                  <a:pos x="wd2" y="hd2"/>
                </a:cxn>
              </a:cxnLst>
              <a:rect l="0" t="0" r="r" b="b"/>
              <a:pathLst>
                <a:path w="19468" h="21600" extrusionOk="0">
                  <a:moveTo>
                    <a:pt x="18993" y="0"/>
                  </a:moveTo>
                  <a:cubicBezTo>
                    <a:pt x="18806" y="0"/>
                    <a:pt x="18591" y="41"/>
                    <a:pt x="18349" y="166"/>
                  </a:cubicBezTo>
                  <a:cubicBezTo>
                    <a:pt x="5121" y="4582"/>
                    <a:pt x="-1909" y="12988"/>
                    <a:pt x="452" y="21434"/>
                  </a:cubicBezTo>
                  <a:cubicBezTo>
                    <a:pt x="452" y="21559"/>
                    <a:pt x="533" y="21600"/>
                    <a:pt x="640" y="21600"/>
                  </a:cubicBezTo>
                  <a:cubicBezTo>
                    <a:pt x="855" y="21600"/>
                    <a:pt x="1204" y="21434"/>
                    <a:pt x="1204" y="21434"/>
                  </a:cubicBezTo>
                  <a:cubicBezTo>
                    <a:pt x="-353" y="12988"/>
                    <a:pt x="5872" y="5383"/>
                    <a:pt x="19154" y="580"/>
                  </a:cubicBezTo>
                  <a:cubicBezTo>
                    <a:pt x="19691" y="276"/>
                    <a:pt x="19476" y="0"/>
                    <a:pt x="1899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28" name="Google Shape;521;p17"/>
            <p:cNvSpPr/>
            <p:nvPr/>
          </p:nvSpPr>
          <p:spPr>
            <a:xfrm rot="7193201">
              <a:off x="985092" y="1454391"/>
              <a:ext cx="86577" cy="194204"/>
            </a:xfrm>
            <a:custGeom>
              <a:avLst/>
              <a:gdLst/>
              <a:ahLst/>
              <a:cxnLst>
                <a:cxn ang="0">
                  <a:pos x="wd2" y="hd2"/>
                </a:cxn>
                <a:cxn ang="5400000">
                  <a:pos x="wd2" y="hd2"/>
                </a:cxn>
                <a:cxn ang="10800000">
                  <a:pos x="wd2" y="hd2"/>
                </a:cxn>
                <a:cxn ang="16200000">
                  <a:pos x="wd2" y="hd2"/>
                </a:cxn>
              </a:cxnLst>
              <a:rect l="0" t="0" r="r" b="b"/>
              <a:pathLst>
                <a:path w="20994" h="21600" extrusionOk="0">
                  <a:moveTo>
                    <a:pt x="20563" y="0"/>
                  </a:moveTo>
                  <a:cubicBezTo>
                    <a:pt x="20477" y="0"/>
                    <a:pt x="20372" y="24"/>
                    <a:pt x="20268" y="72"/>
                  </a:cubicBezTo>
                  <a:cubicBezTo>
                    <a:pt x="12188" y="1459"/>
                    <a:pt x="4107" y="3778"/>
                    <a:pt x="1083" y="7484"/>
                  </a:cubicBezTo>
                  <a:cubicBezTo>
                    <a:pt x="-411" y="9557"/>
                    <a:pt x="76" y="11653"/>
                    <a:pt x="76" y="13725"/>
                  </a:cubicBezTo>
                  <a:cubicBezTo>
                    <a:pt x="597" y="16284"/>
                    <a:pt x="1083" y="19057"/>
                    <a:pt x="2091" y="21600"/>
                  </a:cubicBezTo>
                  <a:lnTo>
                    <a:pt x="2613" y="21600"/>
                  </a:lnTo>
                  <a:cubicBezTo>
                    <a:pt x="1605" y="17431"/>
                    <a:pt x="76" y="12801"/>
                    <a:pt x="2091" y="8871"/>
                  </a:cubicBezTo>
                  <a:cubicBezTo>
                    <a:pt x="4107" y="4463"/>
                    <a:pt x="12726" y="2606"/>
                    <a:pt x="20789" y="534"/>
                  </a:cubicBezTo>
                  <a:cubicBezTo>
                    <a:pt x="21189" y="343"/>
                    <a:pt x="20946" y="0"/>
                    <a:pt x="2056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29" name="Google Shape;522;p17"/>
            <p:cNvSpPr/>
            <p:nvPr/>
          </p:nvSpPr>
          <p:spPr>
            <a:xfrm rot="7193201">
              <a:off x="1139947" y="1527622"/>
              <a:ext cx="117418" cy="73454"/>
            </a:xfrm>
            <a:custGeom>
              <a:avLst/>
              <a:gdLst/>
              <a:ahLst/>
              <a:cxnLst>
                <a:cxn ang="0">
                  <a:pos x="wd2" y="hd2"/>
                </a:cxn>
                <a:cxn ang="5400000">
                  <a:pos x="wd2" y="hd2"/>
                </a:cxn>
                <a:cxn ang="10800000">
                  <a:pos x="wd2" y="hd2"/>
                </a:cxn>
                <a:cxn ang="16200000">
                  <a:pos x="wd2" y="hd2"/>
                </a:cxn>
              </a:cxnLst>
              <a:rect l="0" t="0" r="r" b="b"/>
              <a:pathLst>
                <a:path w="21450" h="21600" extrusionOk="0">
                  <a:moveTo>
                    <a:pt x="21116" y="0"/>
                  </a:moveTo>
                  <a:cubicBezTo>
                    <a:pt x="21050" y="0"/>
                    <a:pt x="20972" y="42"/>
                    <a:pt x="20906" y="148"/>
                  </a:cubicBezTo>
                  <a:cubicBezTo>
                    <a:pt x="14060" y="6912"/>
                    <a:pt x="7213" y="14267"/>
                    <a:pt x="0" y="21600"/>
                  </a:cubicBezTo>
                  <a:lnTo>
                    <a:pt x="367" y="21600"/>
                  </a:lnTo>
                  <a:cubicBezTo>
                    <a:pt x="7606" y="15489"/>
                    <a:pt x="14819" y="8724"/>
                    <a:pt x="21299" y="1370"/>
                  </a:cubicBezTo>
                  <a:cubicBezTo>
                    <a:pt x="21600" y="885"/>
                    <a:pt x="21404" y="0"/>
                    <a:pt x="2111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0" name="Google Shape;523;p17"/>
            <p:cNvSpPr/>
            <p:nvPr/>
          </p:nvSpPr>
          <p:spPr>
            <a:xfrm rot="7193201">
              <a:off x="1017333" y="92917"/>
              <a:ext cx="168873" cy="16271"/>
            </a:xfrm>
            <a:custGeom>
              <a:avLst/>
              <a:gdLst/>
              <a:ahLst/>
              <a:cxnLst>
                <a:cxn ang="0">
                  <a:pos x="wd2" y="hd2"/>
                </a:cxn>
                <a:cxn ang="5400000">
                  <a:pos x="wd2" y="hd2"/>
                </a:cxn>
                <a:cxn ang="10800000">
                  <a:pos x="wd2" y="hd2"/>
                </a:cxn>
                <a:cxn ang="16200000">
                  <a:pos x="wd2" y="hd2"/>
                </a:cxn>
              </a:cxnLst>
              <a:rect l="0" t="0" r="r" b="b"/>
              <a:pathLst>
                <a:path w="21360" h="21600" extrusionOk="0">
                  <a:moveTo>
                    <a:pt x="20923" y="0"/>
                  </a:moveTo>
                  <a:cubicBezTo>
                    <a:pt x="14071" y="11038"/>
                    <a:pt x="7227" y="16557"/>
                    <a:pt x="121" y="16557"/>
                  </a:cubicBezTo>
                  <a:cubicBezTo>
                    <a:pt x="121" y="16557"/>
                    <a:pt x="-151" y="19411"/>
                    <a:pt x="121" y="19411"/>
                  </a:cubicBezTo>
                  <a:cubicBezTo>
                    <a:pt x="2024" y="20934"/>
                    <a:pt x="3910" y="21600"/>
                    <a:pt x="5786" y="21600"/>
                  </a:cubicBezTo>
                  <a:cubicBezTo>
                    <a:pt x="10916" y="21600"/>
                    <a:pt x="15983" y="16462"/>
                    <a:pt x="21195" y="8374"/>
                  </a:cubicBezTo>
                  <a:cubicBezTo>
                    <a:pt x="21449" y="5519"/>
                    <a:pt x="21449" y="0"/>
                    <a:pt x="2092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1" name="Google Shape;524;p17"/>
            <p:cNvSpPr/>
            <p:nvPr/>
          </p:nvSpPr>
          <p:spPr>
            <a:xfrm rot="7193201">
              <a:off x="936771" y="269666"/>
              <a:ext cx="189955" cy="43643"/>
            </a:xfrm>
            <a:custGeom>
              <a:avLst/>
              <a:gdLst/>
              <a:ahLst/>
              <a:cxnLst>
                <a:cxn ang="0">
                  <a:pos x="wd2" y="hd2"/>
                </a:cxn>
                <a:cxn ang="5400000">
                  <a:pos x="wd2" y="hd2"/>
                </a:cxn>
                <a:cxn ang="10800000">
                  <a:pos x="wd2" y="hd2"/>
                </a:cxn>
                <a:cxn ang="16200000">
                  <a:pos x="wd2" y="hd2"/>
                </a:cxn>
              </a:cxnLst>
              <a:rect l="0" t="0" r="r" b="b"/>
              <a:pathLst>
                <a:path w="21412" h="21600" extrusionOk="0">
                  <a:moveTo>
                    <a:pt x="21224" y="0"/>
                  </a:moveTo>
                  <a:cubicBezTo>
                    <a:pt x="14188" y="7200"/>
                    <a:pt x="7144" y="14435"/>
                    <a:pt x="100" y="20642"/>
                  </a:cubicBezTo>
                  <a:cubicBezTo>
                    <a:pt x="-126" y="20642"/>
                    <a:pt x="100" y="21600"/>
                    <a:pt x="100" y="21600"/>
                  </a:cubicBezTo>
                  <a:cubicBezTo>
                    <a:pt x="7144" y="17486"/>
                    <a:pt x="14188" y="10321"/>
                    <a:pt x="21224" y="2093"/>
                  </a:cubicBezTo>
                  <a:cubicBezTo>
                    <a:pt x="21474" y="2093"/>
                    <a:pt x="21474" y="0"/>
                    <a:pt x="2122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2" name="Google Shape;525;p17"/>
            <p:cNvSpPr/>
            <p:nvPr/>
          </p:nvSpPr>
          <p:spPr>
            <a:xfrm rot="7193201">
              <a:off x="571516" y="671843"/>
              <a:ext cx="765259" cy="342042"/>
            </a:xfrm>
            <a:custGeom>
              <a:avLst/>
              <a:gdLst/>
              <a:ahLst/>
              <a:cxnLst>
                <a:cxn ang="0">
                  <a:pos x="wd2" y="hd2"/>
                </a:cxn>
                <a:cxn ang="5400000">
                  <a:pos x="wd2" y="hd2"/>
                </a:cxn>
                <a:cxn ang="10800000">
                  <a:pos x="wd2" y="hd2"/>
                </a:cxn>
                <a:cxn ang="16200000">
                  <a:pos x="wd2" y="hd2"/>
                </a:cxn>
              </a:cxnLst>
              <a:rect l="0" t="0" r="r" b="b"/>
              <a:pathLst>
                <a:path w="21539" h="21600" extrusionOk="0">
                  <a:moveTo>
                    <a:pt x="21477" y="0"/>
                  </a:moveTo>
                  <a:cubicBezTo>
                    <a:pt x="21459" y="0"/>
                    <a:pt x="21441" y="14"/>
                    <a:pt x="21419" y="36"/>
                  </a:cubicBezTo>
                  <a:cubicBezTo>
                    <a:pt x="14325" y="7137"/>
                    <a:pt x="7471" y="15952"/>
                    <a:pt x="24" y="21473"/>
                  </a:cubicBezTo>
                  <a:cubicBezTo>
                    <a:pt x="-30" y="21473"/>
                    <a:pt x="24" y="21600"/>
                    <a:pt x="24" y="21600"/>
                  </a:cubicBezTo>
                  <a:cubicBezTo>
                    <a:pt x="3659" y="19369"/>
                    <a:pt x="7118" y="15549"/>
                    <a:pt x="10519" y="12006"/>
                  </a:cubicBezTo>
                  <a:cubicBezTo>
                    <a:pt x="14208" y="8060"/>
                    <a:pt x="17903" y="4381"/>
                    <a:pt x="21475" y="299"/>
                  </a:cubicBezTo>
                  <a:cubicBezTo>
                    <a:pt x="21570" y="195"/>
                    <a:pt x="21550" y="0"/>
                    <a:pt x="2147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3" name="Google Shape;526;p17"/>
            <p:cNvSpPr/>
            <p:nvPr/>
          </p:nvSpPr>
          <p:spPr>
            <a:xfrm rot="7193201">
              <a:off x="851888" y="1332101"/>
              <a:ext cx="112209" cy="58263"/>
            </a:xfrm>
            <a:custGeom>
              <a:avLst/>
              <a:gdLst/>
              <a:ahLst/>
              <a:cxnLst>
                <a:cxn ang="0">
                  <a:pos x="wd2" y="hd2"/>
                </a:cxn>
                <a:cxn ang="5400000">
                  <a:pos x="wd2" y="hd2"/>
                </a:cxn>
                <a:cxn ang="10800000">
                  <a:pos x="wd2" y="hd2"/>
                </a:cxn>
                <a:cxn ang="16200000">
                  <a:pos x="wd2" y="hd2"/>
                </a:cxn>
              </a:cxnLst>
              <a:rect l="0" t="0" r="r" b="b"/>
              <a:pathLst>
                <a:path w="21178" h="21600" extrusionOk="0">
                  <a:moveTo>
                    <a:pt x="20721" y="0"/>
                  </a:moveTo>
                  <a:cubicBezTo>
                    <a:pt x="13647" y="6908"/>
                    <a:pt x="6979" y="14639"/>
                    <a:pt x="284" y="20803"/>
                  </a:cubicBezTo>
                  <a:cubicBezTo>
                    <a:pt x="-95" y="20803"/>
                    <a:pt x="-95" y="21600"/>
                    <a:pt x="284" y="21600"/>
                  </a:cubicBezTo>
                  <a:cubicBezTo>
                    <a:pt x="7357" y="15436"/>
                    <a:pt x="14053" y="9272"/>
                    <a:pt x="20721" y="1541"/>
                  </a:cubicBezTo>
                  <a:cubicBezTo>
                    <a:pt x="21505" y="744"/>
                    <a:pt x="21126" y="0"/>
                    <a:pt x="2072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4" name="Google Shape;527;p17"/>
            <p:cNvSpPr/>
            <p:nvPr/>
          </p:nvSpPr>
          <p:spPr>
            <a:xfrm rot="7193201">
              <a:off x="1105268" y="39649"/>
              <a:ext cx="23779" cy="18491"/>
            </a:xfrm>
            <a:custGeom>
              <a:avLst/>
              <a:gdLst/>
              <a:ahLst/>
              <a:cxnLst>
                <a:cxn ang="0">
                  <a:pos x="wd2" y="hd2"/>
                </a:cxn>
                <a:cxn ang="5400000">
                  <a:pos x="wd2" y="hd2"/>
                </a:cxn>
                <a:cxn ang="10800000">
                  <a:pos x="wd2" y="hd2"/>
                </a:cxn>
                <a:cxn ang="16200000">
                  <a:pos x="wd2" y="hd2"/>
                </a:cxn>
              </a:cxnLst>
              <a:rect l="0" t="0" r="r" b="b"/>
              <a:pathLst>
                <a:path w="21079" h="21600" extrusionOk="0">
                  <a:moveTo>
                    <a:pt x="572" y="0"/>
                  </a:moveTo>
                  <a:cubicBezTo>
                    <a:pt x="0" y="0"/>
                    <a:pt x="0" y="1088"/>
                    <a:pt x="0" y="1088"/>
                  </a:cubicBezTo>
                  <a:cubicBezTo>
                    <a:pt x="5591" y="8456"/>
                    <a:pt x="12960" y="15656"/>
                    <a:pt x="18424" y="20512"/>
                  </a:cubicBezTo>
                  <a:cubicBezTo>
                    <a:pt x="18995" y="21265"/>
                    <a:pt x="19567" y="21600"/>
                    <a:pt x="20012" y="21600"/>
                  </a:cubicBezTo>
                  <a:cubicBezTo>
                    <a:pt x="21092" y="21600"/>
                    <a:pt x="21600" y="19842"/>
                    <a:pt x="20329" y="18167"/>
                  </a:cubicBezTo>
                  <a:cubicBezTo>
                    <a:pt x="14739" y="13312"/>
                    <a:pt x="7369" y="5944"/>
                    <a:pt x="1906" y="1088"/>
                  </a:cubicBezTo>
                  <a:cubicBezTo>
                    <a:pt x="1271" y="335"/>
                    <a:pt x="826" y="0"/>
                    <a:pt x="57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5" name="Google Shape;528;p17"/>
            <p:cNvSpPr/>
            <p:nvPr/>
          </p:nvSpPr>
          <p:spPr>
            <a:xfrm rot="7193201">
              <a:off x="1094798" y="54038"/>
              <a:ext cx="23005" cy="146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21" y="9272"/>
                    <a:pt x="13794" y="15383"/>
                    <a:pt x="21600" y="21600"/>
                  </a:cubicBezTo>
                  <a:lnTo>
                    <a:pt x="21600" y="18334"/>
                  </a:lnTo>
                  <a:cubicBezTo>
                    <a:pt x="13794" y="15383"/>
                    <a:pt x="7806" y="6111"/>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6" name="Google Shape;529;p17"/>
            <p:cNvSpPr/>
            <p:nvPr/>
          </p:nvSpPr>
          <p:spPr>
            <a:xfrm rot="7193201">
              <a:off x="1079677" y="63632"/>
              <a:ext cx="32075" cy="25441"/>
            </a:xfrm>
            <a:custGeom>
              <a:avLst/>
              <a:gdLst/>
              <a:ahLst/>
              <a:cxnLst>
                <a:cxn ang="0">
                  <a:pos x="wd2" y="hd2"/>
                </a:cxn>
                <a:cxn ang="5400000">
                  <a:pos x="wd2" y="hd2"/>
                </a:cxn>
                <a:cxn ang="10800000">
                  <a:pos x="wd2" y="hd2"/>
                </a:cxn>
                <a:cxn ang="16200000">
                  <a:pos x="wd2" y="hd2"/>
                </a:cxn>
              </a:cxnLst>
              <a:rect l="0" t="0" r="r" b="b"/>
              <a:pathLst>
                <a:path w="21531" h="21600" extrusionOk="0">
                  <a:moveTo>
                    <a:pt x="75" y="0"/>
                  </a:moveTo>
                  <a:cubicBezTo>
                    <a:pt x="-69" y="0"/>
                    <a:pt x="-69" y="487"/>
                    <a:pt x="653" y="1399"/>
                  </a:cubicBezTo>
                  <a:cubicBezTo>
                    <a:pt x="653" y="487"/>
                    <a:pt x="268" y="0"/>
                    <a:pt x="75" y="0"/>
                  </a:cubicBezTo>
                  <a:close/>
                  <a:moveTo>
                    <a:pt x="653" y="1399"/>
                  </a:moveTo>
                  <a:cubicBezTo>
                    <a:pt x="653" y="4928"/>
                    <a:pt x="3443" y="6632"/>
                    <a:pt x="6233" y="10161"/>
                  </a:cubicBezTo>
                  <a:cubicBezTo>
                    <a:pt x="10370" y="13690"/>
                    <a:pt x="15951" y="17219"/>
                    <a:pt x="20184" y="20809"/>
                  </a:cubicBezTo>
                  <a:cubicBezTo>
                    <a:pt x="20665" y="21417"/>
                    <a:pt x="20954" y="21600"/>
                    <a:pt x="21146" y="21600"/>
                  </a:cubicBezTo>
                  <a:cubicBezTo>
                    <a:pt x="21531" y="21600"/>
                    <a:pt x="21531" y="20809"/>
                    <a:pt x="21531" y="20809"/>
                  </a:cubicBezTo>
                  <a:cubicBezTo>
                    <a:pt x="17394" y="17219"/>
                    <a:pt x="13160" y="13690"/>
                    <a:pt x="10370" y="11986"/>
                  </a:cubicBezTo>
                  <a:cubicBezTo>
                    <a:pt x="7580" y="8457"/>
                    <a:pt x="2000" y="4928"/>
                    <a:pt x="653" y="1399"/>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7" name="Google Shape;530;p17"/>
            <p:cNvSpPr/>
            <p:nvPr/>
          </p:nvSpPr>
          <p:spPr>
            <a:xfrm rot="7193201">
              <a:off x="1069186" y="71851"/>
              <a:ext cx="39489" cy="311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90"/>
                  </a:lnTo>
                  <a:cubicBezTo>
                    <a:pt x="6821" y="8640"/>
                    <a:pt x="13681" y="15790"/>
                    <a:pt x="20502" y="21600"/>
                  </a:cubicBezTo>
                  <a:cubicBezTo>
                    <a:pt x="21600" y="21600"/>
                    <a:pt x="21600" y="20210"/>
                    <a:pt x="21600" y="20210"/>
                  </a:cubicBezTo>
                  <a:cubicBezTo>
                    <a:pt x="13681" y="14450"/>
                    <a:pt x="6821" y="7150"/>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8" name="Google Shape;531;p17"/>
            <p:cNvSpPr/>
            <p:nvPr/>
          </p:nvSpPr>
          <p:spPr>
            <a:xfrm rot="7193201">
              <a:off x="1065783" y="87598"/>
              <a:ext cx="34217" cy="25011"/>
            </a:xfrm>
            <a:custGeom>
              <a:avLst/>
              <a:gdLst/>
              <a:ahLst/>
              <a:cxnLst>
                <a:cxn ang="0">
                  <a:pos x="wd2" y="hd2"/>
                </a:cxn>
                <a:cxn ang="5400000">
                  <a:pos x="wd2" y="hd2"/>
                </a:cxn>
                <a:cxn ang="10800000">
                  <a:pos x="wd2" y="hd2"/>
                </a:cxn>
                <a:cxn ang="16200000">
                  <a:pos x="wd2" y="hd2"/>
                </a:cxn>
              </a:cxnLst>
              <a:rect l="0" t="0" r="r" b="b"/>
              <a:pathLst>
                <a:path w="20918" h="21600" extrusionOk="0">
                  <a:moveTo>
                    <a:pt x="1227" y="0"/>
                  </a:moveTo>
                  <a:cubicBezTo>
                    <a:pt x="1227" y="0"/>
                    <a:pt x="0" y="0"/>
                    <a:pt x="0" y="1857"/>
                  </a:cubicBezTo>
                  <a:cubicBezTo>
                    <a:pt x="6309" y="9036"/>
                    <a:pt x="12750" y="16277"/>
                    <a:pt x="20373" y="21600"/>
                  </a:cubicBezTo>
                  <a:cubicBezTo>
                    <a:pt x="20373" y="21600"/>
                    <a:pt x="21600" y="19867"/>
                    <a:pt x="20373" y="19867"/>
                  </a:cubicBezTo>
                  <a:cubicBezTo>
                    <a:pt x="13976" y="14359"/>
                    <a:pt x="7667" y="7179"/>
                    <a:pt x="122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39" name="Google Shape;532;p17"/>
            <p:cNvSpPr/>
            <p:nvPr/>
          </p:nvSpPr>
          <p:spPr>
            <a:xfrm rot="7193201">
              <a:off x="1049954" y="99857"/>
              <a:ext cx="44599" cy="29168"/>
            </a:xfrm>
            <a:custGeom>
              <a:avLst/>
              <a:gdLst/>
              <a:ahLst/>
              <a:cxnLst>
                <a:cxn ang="0">
                  <a:pos x="wd2" y="hd2"/>
                </a:cxn>
                <a:cxn ang="5400000">
                  <a:pos x="wd2" y="hd2"/>
                </a:cxn>
                <a:cxn ang="10800000">
                  <a:pos x="wd2" y="hd2"/>
                </a:cxn>
                <a:cxn ang="16200000">
                  <a:pos x="wd2" y="hd2"/>
                </a:cxn>
              </a:cxnLst>
              <a:rect l="0" t="0" r="r" b="b"/>
              <a:pathLst>
                <a:path w="21037" h="21600" extrusionOk="0">
                  <a:moveTo>
                    <a:pt x="0" y="0"/>
                  </a:moveTo>
                  <a:lnTo>
                    <a:pt x="0" y="1592"/>
                  </a:lnTo>
                  <a:cubicBezTo>
                    <a:pt x="5882" y="9234"/>
                    <a:pt x="12710" y="15391"/>
                    <a:pt x="20586" y="21600"/>
                  </a:cubicBezTo>
                  <a:cubicBezTo>
                    <a:pt x="20586" y="21600"/>
                    <a:pt x="21600" y="20114"/>
                    <a:pt x="20586" y="20114"/>
                  </a:cubicBezTo>
                  <a:cubicBezTo>
                    <a:pt x="13724" y="13958"/>
                    <a:pt x="6828" y="7748"/>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0" name="Google Shape;533;p17"/>
            <p:cNvSpPr/>
            <p:nvPr/>
          </p:nvSpPr>
          <p:spPr>
            <a:xfrm rot="7193201">
              <a:off x="1044388" y="114706"/>
              <a:ext cx="44537" cy="31317"/>
            </a:xfrm>
            <a:custGeom>
              <a:avLst/>
              <a:gdLst/>
              <a:ahLst/>
              <a:cxnLst>
                <a:cxn ang="0">
                  <a:pos x="wd2" y="hd2"/>
                </a:cxn>
                <a:cxn ang="5400000">
                  <a:pos x="wd2" y="hd2"/>
                </a:cxn>
                <a:cxn ang="10800000">
                  <a:pos x="wd2" y="hd2"/>
                </a:cxn>
                <a:cxn ang="16200000">
                  <a:pos x="wd2" y="hd2"/>
                </a:cxn>
              </a:cxnLst>
              <a:rect l="0" t="0" r="r" b="b"/>
              <a:pathLst>
                <a:path w="21008" h="21600" extrusionOk="0">
                  <a:moveTo>
                    <a:pt x="946" y="0"/>
                  </a:moveTo>
                  <a:cubicBezTo>
                    <a:pt x="0" y="0"/>
                    <a:pt x="0" y="0"/>
                    <a:pt x="0" y="1483"/>
                  </a:cubicBezTo>
                  <a:cubicBezTo>
                    <a:pt x="5882" y="10083"/>
                    <a:pt x="12744" y="17201"/>
                    <a:pt x="19639" y="21600"/>
                  </a:cubicBezTo>
                  <a:cubicBezTo>
                    <a:pt x="20586" y="21600"/>
                    <a:pt x="21600" y="20117"/>
                    <a:pt x="20586" y="18733"/>
                  </a:cubicBezTo>
                  <a:cubicBezTo>
                    <a:pt x="12744" y="14334"/>
                    <a:pt x="6828" y="7216"/>
                    <a:pt x="94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1" name="Google Shape;534;p17"/>
            <p:cNvSpPr/>
            <p:nvPr/>
          </p:nvSpPr>
          <p:spPr>
            <a:xfrm rot="7193201">
              <a:off x="1035612" y="132716"/>
              <a:ext cx="43859" cy="270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35" y="8250"/>
                    <a:pt x="14365" y="14897"/>
                    <a:pt x="20541" y="21600"/>
                  </a:cubicBezTo>
                  <a:cubicBezTo>
                    <a:pt x="21600" y="21600"/>
                    <a:pt x="21600" y="19996"/>
                    <a:pt x="21600" y="19996"/>
                  </a:cubicBezTo>
                  <a:cubicBezTo>
                    <a:pt x="14365" y="13292"/>
                    <a:pt x="7235" y="6646"/>
                    <a:pt x="109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2" name="Google Shape;535;p17"/>
            <p:cNvSpPr/>
            <p:nvPr/>
          </p:nvSpPr>
          <p:spPr>
            <a:xfrm rot="7193201">
              <a:off x="1030628" y="148513"/>
              <a:ext cx="40382" cy="27161"/>
            </a:xfrm>
            <a:custGeom>
              <a:avLst/>
              <a:gdLst/>
              <a:ahLst/>
              <a:cxnLst>
                <a:cxn ang="0">
                  <a:pos x="wd2" y="hd2"/>
                </a:cxn>
                <a:cxn ang="5400000">
                  <a:pos x="wd2" y="hd2"/>
                </a:cxn>
                <a:cxn ang="10800000">
                  <a:pos x="wd2" y="hd2"/>
                </a:cxn>
                <a:cxn ang="16200000">
                  <a:pos x="wd2" y="hd2"/>
                </a:cxn>
              </a:cxnLst>
              <a:rect l="0" t="0" r="r" b="b"/>
              <a:pathLst>
                <a:path w="20949" h="21600" extrusionOk="0">
                  <a:moveTo>
                    <a:pt x="0" y="0"/>
                  </a:moveTo>
                  <a:cubicBezTo>
                    <a:pt x="6469" y="8321"/>
                    <a:pt x="12975" y="14932"/>
                    <a:pt x="19444" y="21600"/>
                  </a:cubicBezTo>
                  <a:cubicBezTo>
                    <a:pt x="20485" y="21600"/>
                    <a:pt x="21600" y="19833"/>
                    <a:pt x="20485" y="19833"/>
                  </a:cubicBezTo>
                  <a:cubicBezTo>
                    <a:pt x="14016" y="13222"/>
                    <a:pt x="7510" y="6611"/>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3" name="Google Shape;536;p17"/>
            <p:cNvSpPr/>
            <p:nvPr/>
          </p:nvSpPr>
          <p:spPr>
            <a:xfrm rot="7193201">
              <a:off x="1016829" y="162868"/>
              <a:ext cx="50915" cy="34185"/>
            </a:xfrm>
            <a:custGeom>
              <a:avLst/>
              <a:gdLst/>
              <a:ahLst/>
              <a:cxnLst>
                <a:cxn ang="0">
                  <a:pos x="wd2" y="hd2"/>
                </a:cxn>
                <a:cxn ang="5400000">
                  <a:pos x="wd2" y="hd2"/>
                </a:cxn>
                <a:cxn ang="10800000">
                  <a:pos x="wd2" y="hd2"/>
                </a:cxn>
                <a:cxn ang="16200000">
                  <a:pos x="wd2" y="hd2"/>
                </a:cxn>
              </a:cxnLst>
              <a:rect l="0" t="0" r="r" b="b"/>
              <a:pathLst>
                <a:path w="21080" h="21600" extrusionOk="0">
                  <a:moveTo>
                    <a:pt x="326" y="0"/>
                  </a:moveTo>
                  <a:cubicBezTo>
                    <a:pt x="0" y="0"/>
                    <a:pt x="0" y="906"/>
                    <a:pt x="0" y="1902"/>
                  </a:cubicBezTo>
                  <a:cubicBezTo>
                    <a:pt x="6082" y="9781"/>
                    <a:pt x="12966" y="16302"/>
                    <a:pt x="19879" y="21600"/>
                  </a:cubicBezTo>
                  <a:cubicBezTo>
                    <a:pt x="20710" y="21600"/>
                    <a:pt x="21600" y="20332"/>
                    <a:pt x="20710" y="20332"/>
                  </a:cubicBezTo>
                  <a:cubicBezTo>
                    <a:pt x="13797" y="13675"/>
                    <a:pt x="6913" y="7155"/>
                    <a:pt x="920" y="543"/>
                  </a:cubicBezTo>
                  <a:cubicBezTo>
                    <a:pt x="653" y="181"/>
                    <a:pt x="475" y="0"/>
                    <a:pt x="32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4" name="Google Shape;537;p17"/>
            <p:cNvSpPr/>
            <p:nvPr/>
          </p:nvSpPr>
          <p:spPr>
            <a:xfrm rot="7193201">
              <a:off x="1017039" y="180189"/>
              <a:ext cx="40537" cy="29957"/>
            </a:xfrm>
            <a:custGeom>
              <a:avLst/>
              <a:gdLst/>
              <a:ahLst/>
              <a:cxnLst>
                <a:cxn ang="0">
                  <a:pos x="wd2" y="hd2"/>
                </a:cxn>
                <a:cxn ang="5400000">
                  <a:pos x="wd2" y="hd2"/>
                </a:cxn>
                <a:cxn ang="10800000">
                  <a:pos x="wd2" y="hd2"/>
                </a:cxn>
                <a:cxn ang="16200000">
                  <a:pos x="wd2" y="hd2"/>
                </a:cxn>
              </a:cxnLst>
              <a:rect l="0" t="0" r="r" b="b"/>
              <a:pathLst>
                <a:path w="21323" h="21600" extrusionOk="0">
                  <a:moveTo>
                    <a:pt x="1131" y="0"/>
                  </a:moveTo>
                  <a:cubicBezTo>
                    <a:pt x="0" y="0"/>
                    <a:pt x="0" y="1447"/>
                    <a:pt x="0" y="1447"/>
                  </a:cubicBezTo>
                  <a:cubicBezTo>
                    <a:pt x="6559" y="8991"/>
                    <a:pt x="13156" y="16433"/>
                    <a:pt x="20846" y="21032"/>
                  </a:cubicBezTo>
                  <a:cubicBezTo>
                    <a:pt x="20846" y="21445"/>
                    <a:pt x="20921" y="21600"/>
                    <a:pt x="21035" y="21600"/>
                  </a:cubicBezTo>
                  <a:cubicBezTo>
                    <a:pt x="21298" y="21600"/>
                    <a:pt x="21600" y="20567"/>
                    <a:pt x="20846" y="19430"/>
                  </a:cubicBezTo>
                  <a:cubicBezTo>
                    <a:pt x="14287" y="14986"/>
                    <a:pt x="7690" y="7441"/>
                    <a:pt x="113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5" name="Google Shape;538;p17"/>
            <p:cNvSpPr/>
            <p:nvPr/>
          </p:nvSpPr>
          <p:spPr>
            <a:xfrm rot="7193201">
              <a:off x="1003375" y="199582"/>
              <a:ext cx="53848" cy="34830"/>
            </a:xfrm>
            <a:custGeom>
              <a:avLst/>
              <a:gdLst/>
              <a:ahLst/>
              <a:cxnLst>
                <a:cxn ang="0">
                  <a:pos x="wd2" y="hd2"/>
                </a:cxn>
                <a:cxn ang="5400000">
                  <a:pos x="wd2" y="hd2"/>
                </a:cxn>
                <a:cxn ang="10800000">
                  <a:pos x="wd2" y="hd2"/>
                </a:cxn>
                <a:cxn ang="16200000">
                  <a:pos x="wd2" y="hd2"/>
                </a:cxn>
              </a:cxnLst>
              <a:rect l="0" t="0" r="r" b="b"/>
              <a:pathLst>
                <a:path w="21133" h="21600" extrusionOk="0">
                  <a:moveTo>
                    <a:pt x="169" y="0"/>
                  </a:moveTo>
                  <a:cubicBezTo>
                    <a:pt x="0" y="0"/>
                    <a:pt x="-169" y="533"/>
                    <a:pt x="337" y="533"/>
                  </a:cubicBezTo>
                  <a:cubicBezTo>
                    <a:pt x="337" y="133"/>
                    <a:pt x="253" y="0"/>
                    <a:pt x="169" y="0"/>
                  </a:cubicBezTo>
                  <a:close/>
                  <a:moveTo>
                    <a:pt x="337" y="533"/>
                  </a:moveTo>
                  <a:cubicBezTo>
                    <a:pt x="6103" y="9644"/>
                    <a:pt x="12628" y="17378"/>
                    <a:pt x="19968" y="21200"/>
                  </a:cubicBezTo>
                  <a:cubicBezTo>
                    <a:pt x="20137" y="21511"/>
                    <a:pt x="20306" y="21600"/>
                    <a:pt x="20475" y="21600"/>
                  </a:cubicBezTo>
                  <a:cubicBezTo>
                    <a:pt x="21065" y="21600"/>
                    <a:pt x="21431" y="19956"/>
                    <a:pt x="20812" y="19956"/>
                  </a:cubicBezTo>
                  <a:cubicBezTo>
                    <a:pt x="13415" y="14800"/>
                    <a:pt x="6890" y="8311"/>
                    <a:pt x="337" y="533"/>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6" name="Google Shape;539;p17"/>
            <p:cNvSpPr/>
            <p:nvPr/>
          </p:nvSpPr>
          <p:spPr>
            <a:xfrm rot="7193201">
              <a:off x="996341" y="217709"/>
              <a:ext cx="53569" cy="35474"/>
            </a:xfrm>
            <a:custGeom>
              <a:avLst/>
              <a:gdLst/>
              <a:ahLst/>
              <a:cxnLst>
                <a:cxn ang="0">
                  <a:pos x="wd2" y="hd2"/>
                </a:cxn>
                <a:cxn ang="5400000">
                  <a:pos x="wd2" y="hd2"/>
                </a:cxn>
                <a:cxn ang="10800000">
                  <a:pos x="wd2" y="hd2"/>
                </a:cxn>
                <a:cxn ang="16200000">
                  <a:pos x="wd2" y="hd2"/>
                </a:cxn>
              </a:cxnLst>
              <a:rect l="0" t="0" r="r" b="b"/>
              <a:pathLst>
                <a:path w="21386" h="21600" extrusionOk="0">
                  <a:moveTo>
                    <a:pt x="801" y="0"/>
                  </a:moveTo>
                  <a:cubicBezTo>
                    <a:pt x="801" y="0"/>
                    <a:pt x="0" y="0"/>
                    <a:pt x="0" y="1353"/>
                  </a:cubicBezTo>
                  <a:cubicBezTo>
                    <a:pt x="6637" y="8945"/>
                    <a:pt x="13303" y="16538"/>
                    <a:pt x="20742" y="21600"/>
                  </a:cubicBezTo>
                  <a:cubicBezTo>
                    <a:pt x="21600" y="21600"/>
                    <a:pt x="21600" y="20291"/>
                    <a:pt x="20742" y="20291"/>
                  </a:cubicBezTo>
                  <a:cubicBezTo>
                    <a:pt x="14104" y="14007"/>
                    <a:pt x="7438" y="7636"/>
                    <a:pt x="80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7" name="Google Shape;540;p17"/>
            <p:cNvSpPr/>
            <p:nvPr/>
          </p:nvSpPr>
          <p:spPr>
            <a:xfrm rot="7193201">
              <a:off x="991455" y="234313"/>
              <a:ext cx="55006" cy="37481"/>
            </a:xfrm>
            <a:custGeom>
              <a:avLst/>
              <a:gdLst/>
              <a:ahLst/>
              <a:cxnLst>
                <a:cxn ang="0">
                  <a:pos x="wd2" y="hd2"/>
                </a:cxn>
                <a:cxn ang="5400000">
                  <a:pos x="wd2" y="hd2"/>
                </a:cxn>
                <a:cxn ang="10800000">
                  <a:pos x="wd2" y="hd2"/>
                </a:cxn>
                <a:cxn ang="16200000">
                  <a:pos x="wd2" y="hd2"/>
                </a:cxn>
              </a:cxnLst>
              <a:rect l="0" t="0" r="r" b="b"/>
              <a:pathLst>
                <a:path w="21147" h="21600" extrusionOk="0">
                  <a:moveTo>
                    <a:pt x="771" y="0"/>
                  </a:moveTo>
                  <a:cubicBezTo>
                    <a:pt x="771" y="0"/>
                    <a:pt x="0" y="0"/>
                    <a:pt x="0" y="1156"/>
                  </a:cubicBezTo>
                  <a:cubicBezTo>
                    <a:pt x="6419" y="9623"/>
                    <a:pt x="12811" y="16809"/>
                    <a:pt x="20002" y="21600"/>
                  </a:cubicBezTo>
                  <a:cubicBezTo>
                    <a:pt x="20829" y="21600"/>
                    <a:pt x="21600" y="20361"/>
                    <a:pt x="20829" y="20361"/>
                  </a:cubicBezTo>
                  <a:cubicBezTo>
                    <a:pt x="13583" y="14414"/>
                    <a:pt x="7191" y="8384"/>
                    <a:pt x="77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8" name="Google Shape;541;p17"/>
            <p:cNvSpPr/>
            <p:nvPr/>
          </p:nvSpPr>
          <p:spPr>
            <a:xfrm rot="7193201">
              <a:off x="984290" y="257734"/>
              <a:ext cx="50841" cy="35474"/>
            </a:xfrm>
            <a:custGeom>
              <a:avLst/>
              <a:gdLst/>
              <a:ahLst/>
              <a:cxnLst>
                <a:cxn ang="0">
                  <a:pos x="wd2" y="hd2"/>
                </a:cxn>
                <a:cxn ang="5400000">
                  <a:pos x="wd2" y="hd2"/>
                </a:cxn>
                <a:cxn ang="10800000">
                  <a:pos x="wd2" y="hd2"/>
                </a:cxn>
                <a:cxn ang="16200000">
                  <a:pos x="wd2" y="hd2"/>
                </a:cxn>
              </a:cxnLst>
              <a:rect l="0" t="0" r="r" b="b"/>
              <a:pathLst>
                <a:path w="21137" h="21600" extrusionOk="0">
                  <a:moveTo>
                    <a:pt x="371" y="0"/>
                  </a:moveTo>
                  <a:cubicBezTo>
                    <a:pt x="371" y="0"/>
                    <a:pt x="-463" y="0"/>
                    <a:pt x="371" y="1309"/>
                  </a:cubicBezTo>
                  <a:cubicBezTo>
                    <a:pt x="5555" y="10167"/>
                    <a:pt x="12497" y="16538"/>
                    <a:pt x="20303" y="21600"/>
                  </a:cubicBezTo>
                  <a:cubicBezTo>
                    <a:pt x="21137" y="21600"/>
                    <a:pt x="21137" y="20291"/>
                    <a:pt x="21137" y="20291"/>
                  </a:cubicBezTo>
                  <a:cubicBezTo>
                    <a:pt x="13391" y="14007"/>
                    <a:pt x="7283" y="7593"/>
                    <a:pt x="37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49" name="Google Shape;542;p17"/>
            <p:cNvSpPr/>
            <p:nvPr/>
          </p:nvSpPr>
          <p:spPr>
            <a:xfrm rot="7193201">
              <a:off x="975768" y="277672"/>
              <a:ext cx="54556" cy="35475"/>
            </a:xfrm>
            <a:custGeom>
              <a:avLst/>
              <a:gdLst/>
              <a:ahLst/>
              <a:cxnLst>
                <a:cxn ang="0">
                  <a:pos x="wd2" y="hd2"/>
                </a:cxn>
                <a:cxn ang="5400000">
                  <a:pos x="wd2" y="hd2"/>
                </a:cxn>
                <a:cxn ang="10800000">
                  <a:pos x="wd2" y="hd2"/>
                </a:cxn>
                <a:cxn ang="16200000">
                  <a:pos x="wd2" y="hd2"/>
                </a:cxn>
              </a:cxnLst>
              <a:rect l="0" t="0" r="r" b="b"/>
              <a:pathLst>
                <a:path w="20921" h="21600" extrusionOk="0">
                  <a:moveTo>
                    <a:pt x="379" y="0"/>
                  </a:moveTo>
                  <a:cubicBezTo>
                    <a:pt x="379" y="0"/>
                    <a:pt x="-473" y="0"/>
                    <a:pt x="379" y="1309"/>
                  </a:cubicBezTo>
                  <a:cubicBezTo>
                    <a:pt x="4336" y="5062"/>
                    <a:pt x="7524" y="10124"/>
                    <a:pt x="10712" y="15229"/>
                  </a:cubicBezTo>
                  <a:cubicBezTo>
                    <a:pt x="13900" y="17760"/>
                    <a:pt x="17115" y="21600"/>
                    <a:pt x="20303" y="21600"/>
                  </a:cubicBezTo>
                  <a:cubicBezTo>
                    <a:pt x="21127" y="21600"/>
                    <a:pt x="21127" y="19069"/>
                    <a:pt x="20303" y="19069"/>
                  </a:cubicBezTo>
                  <a:cubicBezTo>
                    <a:pt x="16345" y="19069"/>
                    <a:pt x="11536" y="12698"/>
                    <a:pt x="8348" y="8945"/>
                  </a:cubicBezTo>
                  <a:cubicBezTo>
                    <a:pt x="5930" y="6371"/>
                    <a:pt x="3567" y="2531"/>
                    <a:pt x="37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0" name="Google Shape;543;p17"/>
            <p:cNvSpPr/>
            <p:nvPr/>
          </p:nvSpPr>
          <p:spPr>
            <a:xfrm rot="7193201">
              <a:off x="970762" y="296078"/>
              <a:ext cx="52998" cy="35474"/>
            </a:xfrm>
            <a:custGeom>
              <a:avLst/>
              <a:gdLst/>
              <a:ahLst/>
              <a:cxnLst>
                <a:cxn ang="0">
                  <a:pos x="wd2" y="hd2"/>
                </a:cxn>
                <a:cxn ang="5400000">
                  <a:pos x="wd2" y="hd2"/>
                </a:cxn>
                <a:cxn ang="10800000">
                  <a:pos x="wd2" y="hd2"/>
                </a:cxn>
                <a:cxn ang="16200000">
                  <a:pos x="wd2" y="hd2"/>
                </a:cxn>
              </a:cxnLst>
              <a:rect l="0" t="0" r="r" b="b"/>
              <a:pathLst>
                <a:path w="21129" h="21600" extrusionOk="0">
                  <a:moveTo>
                    <a:pt x="0" y="0"/>
                  </a:moveTo>
                  <a:cubicBezTo>
                    <a:pt x="4171" y="10124"/>
                    <a:pt x="13286" y="16538"/>
                    <a:pt x="19914" y="21600"/>
                  </a:cubicBezTo>
                  <a:cubicBezTo>
                    <a:pt x="20800" y="21600"/>
                    <a:pt x="21600" y="19069"/>
                    <a:pt x="20800" y="19069"/>
                  </a:cubicBezTo>
                  <a:cubicBezTo>
                    <a:pt x="16600" y="16538"/>
                    <a:pt x="12486" y="14007"/>
                    <a:pt x="9171" y="10124"/>
                  </a:cubicBezTo>
                  <a:cubicBezTo>
                    <a:pt x="5857" y="7593"/>
                    <a:pt x="3314" y="3840"/>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1" name="Google Shape;544;p17"/>
            <p:cNvSpPr/>
            <p:nvPr/>
          </p:nvSpPr>
          <p:spPr>
            <a:xfrm rot="7193201">
              <a:off x="965500" y="313112"/>
              <a:ext cx="53826" cy="37983"/>
            </a:xfrm>
            <a:custGeom>
              <a:avLst/>
              <a:gdLst/>
              <a:ahLst/>
              <a:cxnLst>
                <a:cxn ang="0">
                  <a:pos x="wd2" y="hd2"/>
                </a:cxn>
                <a:cxn ang="5400000">
                  <a:pos x="wd2" y="hd2"/>
                </a:cxn>
                <a:cxn ang="10800000">
                  <a:pos x="wd2" y="hd2"/>
                </a:cxn>
                <a:cxn ang="16200000">
                  <a:pos x="wd2" y="hd2"/>
                </a:cxn>
              </a:cxnLst>
              <a:rect l="0" t="0" r="r" b="b"/>
              <a:pathLst>
                <a:path w="20799" h="21600" extrusionOk="0">
                  <a:moveTo>
                    <a:pt x="381" y="0"/>
                  </a:moveTo>
                  <a:cubicBezTo>
                    <a:pt x="381" y="0"/>
                    <a:pt x="-477" y="1141"/>
                    <a:pt x="381" y="1141"/>
                  </a:cubicBezTo>
                  <a:cubicBezTo>
                    <a:pt x="5200" y="9455"/>
                    <a:pt x="12400" y="16587"/>
                    <a:pt x="19683" y="21315"/>
                  </a:cubicBezTo>
                  <a:cubicBezTo>
                    <a:pt x="19821" y="21518"/>
                    <a:pt x="19988" y="21600"/>
                    <a:pt x="20126" y="21600"/>
                  </a:cubicBezTo>
                  <a:cubicBezTo>
                    <a:pt x="20708" y="21600"/>
                    <a:pt x="21123" y="20092"/>
                    <a:pt x="20458" y="20092"/>
                  </a:cubicBezTo>
                  <a:cubicBezTo>
                    <a:pt x="13258" y="14223"/>
                    <a:pt x="6806" y="8232"/>
                    <a:pt x="38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2" name="Google Shape;545;p17"/>
            <p:cNvSpPr/>
            <p:nvPr/>
          </p:nvSpPr>
          <p:spPr>
            <a:xfrm rot="7193201">
              <a:off x="957456" y="332157"/>
              <a:ext cx="52903" cy="39273"/>
            </a:xfrm>
            <a:custGeom>
              <a:avLst/>
              <a:gdLst/>
              <a:ahLst/>
              <a:cxnLst>
                <a:cxn ang="0">
                  <a:pos x="wd2" y="hd2"/>
                </a:cxn>
                <a:cxn ang="5400000">
                  <a:pos x="wd2" y="hd2"/>
                </a:cxn>
                <a:cxn ang="10800000">
                  <a:pos x="wd2" y="hd2"/>
                </a:cxn>
                <a:cxn ang="16200000">
                  <a:pos x="wd2" y="hd2"/>
                </a:cxn>
              </a:cxnLst>
              <a:rect l="0" t="0" r="r" b="b"/>
              <a:pathLst>
                <a:path w="21346" h="21600" extrusionOk="0">
                  <a:moveTo>
                    <a:pt x="260" y="0"/>
                  </a:moveTo>
                  <a:cubicBezTo>
                    <a:pt x="0" y="0"/>
                    <a:pt x="0" y="512"/>
                    <a:pt x="0" y="512"/>
                  </a:cubicBezTo>
                  <a:cubicBezTo>
                    <a:pt x="6737" y="8553"/>
                    <a:pt x="13446" y="15451"/>
                    <a:pt x="20183" y="21127"/>
                  </a:cubicBezTo>
                  <a:cubicBezTo>
                    <a:pt x="20414" y="21482"/>
                    <a:pt x="20646" y="21600"/>
                    <a:pt x="20848" y="21600"/>
                  </a:cubicBezTo>
                  <a:cubicBezTo>
                    <a:pt x="21340" y="21600"/>
                    <a:pt x="21600" y="20772"/>
                    <a:pt x="20993" y="20023"/>
                  </a:cubicBezTo>
                  <a:cubicBezTo>
                    <a:pt x="14255" y="13126"/>
                    <a:pt x="6737" y="7371"/>
                    <a:pt x="810" y="512"/>
                  </a:cubicBezTo>
                  <a:cubicBezTo>
                    <a:pt x="549" y="118"/>
                    <a:pt x="376" y="0"/>
                    <a:pt x="26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3" name="Google Shape;546;p17"/>
            <p:cNvSpPr/>
            <p:nvPr/>
          </p:nvSpPr>
          <p:spPr>
            <a:xfrm rot="7193201">
              <a:off x="954301" y="348660"/>
              <a:ext cx="50778" cy="37481"/>
            </a:xfrm>
            <a:custGeom>
              <a:avLst/>
              <a:gdLst/>
              <a:ahLst/>
              <a:cxnLst>
                <a:cxn ang="0">
                  <a:pos x="wd2" y="hd2"/>
                </a:cxn>
                <a:cxn ang="5400000">
                  <a:pos x="wd2" y="hd2"/>
                </a:cxn>
                <a:cxn ang="10800000">
                  <a:pos x="wd2" y="hd2"/>
                </a:cxn>
                <a:cxn ang="16200000">
                  <a:pos x="wd2" y="hd2"/>
                </a:cxn>
              </a:cxnLst>
              <a:rect l="0" t="0" r="r" b="b"/>
              <a:pathLst>
                <a:path w="21110" h="21600" extrusionOk="0">
                  <a:moveTo>
                    <a:pt x="0" y="0"/>
                  </a:moveTo>
                  <a:lnTo>
                    <a:pt x="0" y="1239"/>
                  </a:lnTo>
                  <a:cubicBezTo>
                    <a:pt x="5184" y="9582"/>
                    <a:pt x="12930" y="16768"/>
                    <a:pt x="19872" y="21600"/>
                  </a:cubicBezTo>
                  <a:cubicBezTo>
                    <a:pt x="20766" y="21600"/>
                    <a:pt x="21600" y="20444"/>
                    <a:pt x="20766" y="19163"/>
                  </a:cubicBezTo>
                  <a:cubicBezTo>
                    <a:pt x="12930" y="13216"/>
                    <a:pt x="6912" y="7186"/>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4" name="Google Shape;547;p17"/>
            <p:cNvSpPr/>
            <p:nvPr/>
          </p:nvSpPr>
          <p:spPr>
            <a:xfrm rot="7193201">
              <a:off x="954318" y="367817"/>
              <a:ext cx="46781" cy="35260"/>
            </a:xfrm>
            <a:custGeom>
              <a:avLst/>
              <a:gdLst/>
              <a:ahLst/>
              <a:cxnLst>
                <a:cxn ang="0">
                  <a:pos x="wd2" y="hd2"/>
                </a:cxn>
                <a:cxn ang="5400000">
                  <a:pos x="wd2" y="hd2"/>
                </a:cxn>
                <a:cxn ang="10800000">
                  <a:pos x="wd2" y="hd2"/>
                </a:cxn>
                <a:cxn ang="16200000">
                  <a:pos x="wd2" y="hd2"/>
                </a:cxn>
              </a:cxnLst>
              <a:rect l="0" t="0" r="r" b="b"/>
              <a:pathLst>
                <a:path w="21045" h="21600" extrusionOk="0">
                  <a:moveTo>
                    <a:pt x="967" y="0"/>
                  </a:moveTo>
                  <a:cubicBezTo>
                    <a:pt x="0" y="0"/>
                    <a:pt x="0" y="0"/>
                    <a:pt x="0" y="1185"/>
                  </a:cubicBezTo>
                  <a:cubicBezTo>
                    <a:pt x="5610" y="10185"/>
                    <a:pt x="12219" y="16507"/>
                    <a:pt x="20601" y="21600"/>
                  </a:cubicBezTo>
                  <a:cubicBezTo>
                    <a:pt x="20601" y="21600"/>
                    <a:pt x="21600" y="20371"/>
                    <a:pt x="20601" y="20371"/>
                  </a:cubicBezTo>
                  <a:cubicBezTo>
                    <a:pt x="13121" y="15278"/>
                    <a:pt x="6609" y="8868"/>
                    <a:pt x="96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5" name="Google Shape;548;p17"/>
            <p:cNvSpPr/>
            <p:nvPr/>
          </p:nvSpPr>
          <p:spPr>
            <a:xfrm rot="7193201">
              <a:off x="949305" y="388374"/>
              <a:ext cx="45282" cy="33897"/>
            </a:xfrm>
            <a:custGeom>
              <a:avLst/>
              <a:gdLst/>
              <a:ahLst/>
              <a:cxnLst>
                <a:cxn ang="0">
                  <a:pos x="wd2" y="hd2"/>
                </a:cxn>
                <a:cxn ang="5400000">
                  <a:pos x="wd2" y="hd2"/>
                </a:cxn>
                <a:cxn ang="10800000">
                  <a:pos x="wd2" y="hd2"/>
                </a:cxn>
                <a:cxn ang="16200000">
                  <a:pos x="wd2" y="hd2"/>
                </a:cxn>
              </a:cxnLst>
              <a:rect l="0" t="0" r="r" b="b"/>
              <a:pathLst>
                <a:path w="21392" h="21600" extrusionOk="0">
                  <a:moveTo>
                    <a:pt x="1016" y="0"/>
                  </a:moveTo>
                  <a:cubicBezTo>
                    <a:pt x="1016" y="0"/>
                    <a:pt x="0" y="0"/>
                    <a:pt x="0" y="1279"/>
                  </a:cubicBezTo>
                  <a:cubicBezTo>
                    <a:pt x="4943" y="9270"/>
                    <a:pt x="12831" y="17216"/>
                    <a:pt x="20686" y="21235"/>
                  </a:cubicBezTo>
                  <a:cubicBezTo>
                    <a:pt x="20855" y="21509"/>
                    <a:pt x="21024" y="21600"/>
                    <a:pt x="21126" y="21600"/>
                  </a:cubicBezTo>
                  <a:cubicBezTo>
                    <a:pt x="21600" y="21600"/>
                    <a:pt x="21431" y="19865"/>
                    <a:pt x="20686" y="19865"/>
                  </a:cubicBezTo>
                  <a:cubicBezTo>
                    <a:pt x="13745" y="14567"/>
                    <a:pt x="6907" y="7992"/>
                    <a:pt x="101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6" name="Google Shape;549;p17"/>
            <p:cNvSpPr/>
            <p:nvPr/>
          </p:nvSpPr>
          <p:spPr>
            <a:xfrm rot="7193201">
              <a:off x="941319" y="409496"/>
              <a:ext cx="53676" cy="35331"/>
            </a:xfrm>
            <a:custGeom>
              <a:avLst/>
              <a:gdLst/>
              <a:ahLst/>
              <a:cxnLst>
                <a:cxn ang="0">
                  <a:pos x="wd2" y="hd2"/>
                </a:cxn>
                <a:cxn ang="5400000">
                  <a:pos x="wd2" y="hd2"/>
                </a:cxn>
                <a:cxn ang="10800000">
                  <a:pos x="wd2" y="hd2"/>
                </a:cxn>
                <a:cxn ang="16200000">
                  <a:pos x="wd2" y="hd2"/>
                </a:cxn>
              </a:cxnLst>
              <a:rect l="0" t="0" r="r" b="b"/>
              <a:pathLst>
                <a:path w="21400" h="21600" extrusionOk="0">
                  <a:moveTo>
                    <a:pt x="0" y="0"/>
                  </a:moveTo>
                  <a:lnTo>
                    <a:pt x="0" y="1227"/>
                  </a:lnTo>
                  <a:cubicBezTo>
                    <a:pt x="5857" y="10209"/>
                    <a:pt x="13286" y="16518"/>
                    <a:pt x="20800" y="21600"/>
                  </a:cubicBezTo>
                  <a:cubicBezTo>
                    <a:pt x="21600" y="21600"/>
                    <a:pt x="21600" y="20373"/>
                    <a:pt x="20800" y="20373"/>
                  </a:cubicBezTo>
                  <a:cubicBezTo>
                    <a:pt x="13286" y="13976"/>
                    <a:pt x="6657" y="7667"/>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7" name="Google Shape;550;p17"/>
            <p:cNvSpPr/>
            <p:nvPr/>
          </p:nvSpPr>
          <p:spPr>
            <a:xfrm rot="7193201">
              <a:off x="939885" y="426843"/>
              <a:ext cx="50905" cy="35475"/>
            </a:xfrm>
            <a:custGeom>
              <a:avLst/>
              <a:gdLst/>
              <a:ahLst/>
              <a:cxnLst>
                <a:cxn ang="0">
                  <a:pos x="wd2" y="hd2"/>
                </a:cxn>
                <a:cxn ang="5400000">
                  <a:pos x="wd2" y="hd2"/>
                </a:cxn>
                <a:cxn ang="10800000">
                  <a:pos x="wd2" y="hd2"/>
                </a:cxn>
                <a:cxn ang="16200000">
                  <a:pos x="wd2" y="hd2"/>
                </a:cxn>
              </a:cxnLst>
              <a:rect l="0" t="0" r="r" b="b"/>
              <a:pathLst>
                <a:path w="21105" h="21600" extrusionOk="0">
                  <a:moveTo>
                    <a:pt x="396" y="0"/>
                  </a:moveTo>
                  <a:cubicBezTo>
                    <a:pt x="396" y="0"/>
                    <a:pt x="-495" y="0"/>
                    <a:pt x="396" y="1309"/>
                  </a:cubicBezTo>
                  <a:cubicBezTo>
                    <a:pt x="5566" y="8902"/>
                    <a:pt x="13291" y="16538"/>
                    <a:pt x="20214" y="21600"/>
                  </a:cubicBezTo>
                  <a:cubicBezTo>
                    <a:pt x="21105" y="21600"/>
                    <a:pt x="21105" y="20291"/>
                    <a:pt x="21105" y="19069"/>
                  </a:cubicBezTo>
                  <a:cubicBezTo>
                    <a:pt x="13291" y="14007"/>
                    <a:pt x="7289" y="7593"/>
                    <a:pt x="39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8" name="Google Shape;551;p17"/>
            <p:cNvSpPr/>
            <p:nvPr/>
          </p:nvSpPr>
          <p:spPr>
            <a:xfrm rot="7193201">
              <a:off x="930878" y="448789"/>
              <a:ext cx="55684" cy="39631"/>
            </a:xfrm>
            <a:custGeom>
              <a:avLst/>
              <a:gdLst/>
              <a:ahLst/>
              <a:cxnLst>
                <a:cxn ang="0">
                  <a:pos x="wd2" y="hd2"/>
                </a:cxn>
                <a:cxn ang="5400000">
                  <a:pos x="wd2" y="hd2"/>
                </a:cxn>
                <a:cxn ang="10800000">
                  <a:pos x="wd2" y="hd2"/>
                </a:cxn>
                <a:cxn ang="16200000">
                  <a:pos x="wd2" y="hd2"/>
                </a:cxn>
              </a:cxnLst>
              <a:rect l="0" t="0" r="r" b="b"/>
              <a:pathLst>
                <a:path w="21407" h="21600" extrusionOk="0">
                  <a:moveTo>
                    <a:pt x="0" y="0"/>
                  </a:moveTo>
                  <a:lnTo>
                    <a:pt x="0" y="1172"/>
                  </a:lnTo>
                  <a:cubicBezTo>
                    <a:pt x="5593" y="9062"/>
                    <a:pt x="12811" y="15858"/>
                    <a:pt x="20829" y="21600"/>
                  </a:cubicBezTo>
                  <a:cubicBezTo>
                    <a:pt x="21600" y="21600"/>
                    <a:pt x="21600" y="20428"/>
                    <a:pt x="20829" y="20428"/>
                  </a:cubicBezTo>
                  <a:cubicBezTo>
                    <a:pt x="13583" y="14804"/>
                    <a:pt x="6419" y="7968"/>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59" name="Google Shape;552;p17"/>
            <p:cNvSpPr/>
            <p:nvPr/>
          </p:nvSpPr>
          <p:spPr>
            <a:xfrm rot="7193201">
              <a:off x="937946" y="469157"/>
              <a:ext cx="45482" cy="32034"/>
            </a:xfrm>
            <a:custGeom>
              <a:avLst/>
              <a:gdLst/>
              <a:ahLst/>
              <a:cxnLst>
                <a:cxn ang="0">
                  <a:pos x="wd2" y="hd2"/>
                </a:cxn>
                <a:cxn ang="5400000">
                  <a:pos x="wd2" y="hd2"/>
                </a:cxn>
                <a:cxn ang="10800000">
                  <a:pos x="wd2" y="hd2"/>
                </a:cxn>
                <a:cxn ang="16200000">
                  <a:pos x="wd2" y="hd2"/>
                </a:cxn>
              </a:cxnLst>
              <a:rect l="0" t="0" r="r" b="b"/>
              <a:pathLst>
                <a:path w="20646" h="21600" extrusionOk="0">
                  <a:moveTo>
                    <a:pt x="98" y="0"/>
                  </a:moveTo>
                  <a:cubicBezTo>
                    <a:pt x="-813" y="4156"/>
                    <a:pt x="4847" y="8408"/>
                    <a:pt x="6734" y="9761"/>
                  </a:cubicBezTo>
                  <a:cubicBezTo>
                    <a:pt x="10507" y="15366"/>
                    <a:pt x="15224" y="18169"/>
                    <a:pt x="19974" y="20972"/>
                  </a:cubicBezTo>
                  <a:cubicBezTo>
                    <a:pt x="20234" y="21407"/>
                    <a:pt x="20429" y="21600"/>
                    <a:pt x="20527" y="21600"/>
                  </a:cubicBezTo>
                  <a:cubicBezTo>
                    <a:pt x="20787" y="21600"/>
                    <a:pt x="20624" y="20585"/>
                    <a:pt x="19974" y="19619"/>
                  </a:cubicBezTo>
                  <a:cubicBezTo>
                    <a:pt x="16200" y="18169"/>
                    <a:pt x="13305" y="15366"/>
                    <a:pt x="9532" y="11211"/>
                  </a:cubicBezTo>
                  <a:cubicBezTo>
                    <a:pt x="8621" y="11211"/>
                    <a:pt x="98" y="1353"/>
                    <a:pt x="107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0" name="Google Shape;553;p17"/>
            <p:cNvSpPr/>
            <p:nvPr/>
          </p:nvSpPr>
          <p:spPr>
            <a:xfrm rot="7193201">
              <a:off x="930302" y="489656"/>
              <a:ext cx="50848" cy="35332"/>
            </a:xfrm>
            <a:custGeom>
              <a:avLst/>
              <a:gdLst/>
              <a:ahLst/>
              <a:cxnLst>
                <a:cxn ang="0">
                  <a:pos x="wd2" y="hd2"/>
                </a:cxn>
                <a:cxn ang="5400000">
                  <a:pos x="wd2" y="hd2"/>
                </a:cxn>
                <a:cxn ang="10800000">
                  <a:pos x="wd2" y="hd2"/>
                </a:cxn>
                <a:cxn ang="16200000">
                  <a:pos x="wd2" y="hd2"/>
                </a:cxn>
              </a:cxnLst>
              <a:rect l="0" t="0" r="r" b="b"/>
              <a:pathLst>
                <a:path w="21110" h="21600" extrusionOk="0">
                  <a:moveTo>
                    <a:pt x="0" y="0"/>
                  </a:moveTo>
                  <a:cubicBezTo>
                    <a:pt x="5207" y="10209"/>
                    <a:pt x="12109" y="17832"/>
                    <a:pt x="19845" y="21600"/>
                  </a:cubicBezTo>
                  <a:cubicBezTo>
                    <a:pt x="20767" y="21600"/>
                    <a:pt x="21600" y="20373"/>
                    <a:pt x="20767" y="20373"/>
                  </a:cubicBezTo>
                  <a:cubicBezTo>
                    <a:pt x="12109" y="16518"/>
                    <a:pt x="6040" y="8894"/>
                    <a:pt x="83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1" name="Google Shape;554;p17"/>
            <p:cNvSpPr/>
            <p:nvPr/>
          </p:nvSpPr>
          <p:spPr>
            <a:xfrm rot="7193201">
              <a:off x="925498" y="515855"/>
              <a:ext cx="48857" cy="34185"/>
            </a:xfrm>
            <a:custGeom>
              <a:avLst/>
              <a:gdLst/>
              <a:ahLst/>
              <a:cxnLst>
                <a:cxn ang="0">
                  <a:pos x="wd2" y="hd2"/>
                </a:cxn>
                <a:cxn ang="5400000">
                  <a:pos x="wd2" y="hd2"/>
                </a:cxn>
                <a:cxn ang="10800000">
                  <a:pos x="wd2" y="hd2"/>
                </a:cxn>
                <a:cxn ang="16200000">
                  <a:pos x="wd2" y="hd2"/>
                </a:cxn>
              </a:cxnLst>
              <a:rect l="0" t="0" r="r" b="b"/>
              <a:pathLst>
                <a:path w="21404" h="21600" extrusionOk="0">
                  <a:moveTo>
                    <a:pt x="212" y="0"/>
                  </a:moveTo>
                  <a:cubicBezTo>
                    <a:pt x="-8" y="0"/>
                    <a:pt x="-196" y="543"/>
                    <a:pt x="401" y="543"/>
                  </a:cubicBezTo>
                  <a:cubicBezTo>
                    <a:pt x="401" y="136"/>
                    <a:pt x="306" y="0"/>
                    <a:pt x="212" y="0"/>
                  </a:cubicBezTo>
                  <a:close/>
                  <a:moveTo>
                    <a:pt x="401" y="543"/>
                  </a:moveTo>
                  <a:cubicBezTo>
                    <a:pt x="5863" y="8423"/>
                    <a:pt x="13178" y="16347"/>
                    <a:pt x="20462" y="21600"/>
                  </a:cubicBezTo>
                  <a:cubicBezTo>
                    <a:pt x="21404" y="21600"/>
                    <a:pt x="21404" y="20332"/>
                    <a:pt x="21404" y="20332"/>
                  </a:cubicBezTo>
                  <a:cubicBezTo>
                    <a:pt x="14120" y="13721"/>
                    <a:pt x="6805" y="7200"/>
                    <a:pt x="401" y="543"/>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2" name="Google Shape;555;p17"/>
            <p:cNvSpPr/>
            <p:nvPr/>
          </p:nvSpPr>
          <p:spPr>
            <a:xfrm rot="7193201">
              <a:off x="915554" y="536620"/>
              <a:ext cx="58072" cy="40419"/>
            </a:xfrm>
            <a:custGeom>
              <a:avLst/>
              <a:gdLst/>
              <a:ahLst/>
              <a:cxnLst>
                <a:cxn ang="0">
                  <a:pos x="wd2" y="hd2"/>
                </a:cxn>
                <a:cxn ang="5400000">
                  <a:pos x="wd2" y="hd2"/>
                </a:cxn>
                <a:cxn ang="10800000">
                  <a:pos x="wd2" y="hd2"/>
                </a:cxn>
                <a:cxn ang="16200000">
                  <a:pos x="wd2" y="hd2"/>
                </a:cxn>
              </a:cxnLst>
              <a:rect l="0" t="0" r="r" b="b"/>
              <a:pathLst>
                <a:path w="20987" h="21600" extrusionOk="0">
                  <a:moveTo>
                    <a:pt x="182" y="0"/>
                  </a:moveTo>
                  <a:cubicBezTo>
                    <a:pt x="0" y="0"/>
                    <a:pt x="-181" y="498"/>
                    <a:pt x="363" y="498"/>
                  </a:cubicBezTo>
                  <a:cubicBezTo>
                    <a:pt x="363" y="115"/>
                    <a:pt x="259" y="0"/>
                    <a:pt x="182" y="0"/>
                  </a:cubicBezTo>
                  <a:close/>
                  <a:moveTo>
                    <a:pt x="363" y="498"/>
                  </a:moveTo>
                  <a:cubicBezTo>
                    <a:pt x="6372" y="8234"/>
                    <a:pt x="13105" y="16085"/>
                    <a:pt x="20642" y="21600"/>
                  </a:cubicBezTo>
                  <a:cubicBezTo>
                    <a:pt x="20642" y="21600"/>
                    <a:pt x="21419" y="20528"/>
                    <a:pt x="20642" y="20528"/>
                  </a:cubicBezTo>
                  <a:lnTo>
                    <a:pt x="363" y="498"/>
                  </a:ln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3" name="Google Shape;556;p17"/>
            <p:cNvSpPr/>
            <p:nvPr/>
          </p:nvSpPr>
          <p:spPr>
            <a:xfrm rot="7193201">
              <a:off x="913190" y="569695"/>
              <a:ext cx="58036" cy="33898"/>
            </a:xfrm>
            <a:custGeom>
              <a:avLst/>
              <a:gdLst/>
              <a:ahLst/>
              <a:cxnLst>
                <a:cxn ang="0">
                  <a:pos x="wd2" y="hd2"/>
                </a:cxn>
                <a:cxn ang="5400000">
                  <a:pos x="wd2" y="hd2"/>
                </a:cxn>
                <a:cxn ang="10800000">
                  <a:pos x="wd2" y="hd2"/>
                </a:cxn>
                <a:cxn ang="16200000">
                  <a:pos x="wd2" y="hd2"/>
                </a:cxn>
              </a:cxnLst>
              <a:rect l="0" t="0" r="r" b="b"/>
              <a:pathLst>
                <a:path w="20924" h="21600" extrusionOk="0">
                  <a:moveTo>
                    <a:pt x="321" y="0"/>
                  </a:moveTo>
                  <a:cubicBezTo>
                    <a:pt x="321" y="0"/>
                    <a:pt x="-402" y="1370"/>
                    <a:pt x="321" y="1370"/>
                  </a:cubicBezTo>
                  <a:cubicBezTo>
                    <a:pt x="5618" y="10595"/>
                    <a:pt x="13111" y="17262"/>
                    <a:pt x="19854" y="21189"/>
                  </a:cubicBezTo>
                  <a:cubicBezTo>
                    <a:pt x="20009" y="21509"/>
                    <a:pt x="20165" y="21600"/>
                    <a:pt x="20294" y="21600"/>
                  </a:cubicBezTo>
                  <a:cubicBezTo>
                    <a:pt x="20862" y="21600"/>
                    <a:pt x="21198" y="19956"/>
                    <a:pt x="20630" y="19956"/>
                  </a:cubicBezTo>
                  <a:cubicBezTo>
                    <a:pt x="13111" y="15892"/>
                    <a:pt x="6342" y="9316"/>
                    <a:pt x="32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4" name="Google Shape;557;p17"/>
            <p:cNvSpPr/>
            <p:nvPr/>
          </p:nvSpPr>
          <p:spPr>
            <a:xfrm rot="7193201">
              <a:off x="914742" y="592745"/>
              <a:ext cx="48772" cy="33324"/>
            </a:xfrm>
            <a:custGeom>
              <a:avLst/>
              <a:gdLst/>
              <a:ahLst/>
              <a:cxnLst>
                <a:cxn ang="0">
                  <a:pos x="wd2" y="hd2"/>
                </a:cxn>
                <a:cxn ang="5400000">
                  <a:pos x="wd2" y="hd2"/>
                </a:cxn>
                <a:cxn ang="10800000">
                  <a:pos x="wd2" y="hd2"/>
                </a:cxn>
                <a:cxn ang="16200000">
                  <a:pos x="wd2" y="hd2"/>
                </a:cxn>
              </a:cxnLst>
              <a:rect l="0" t="0" r="r" b="b"/>
              <a:pathLst>
                <a:path w="21090" h="21600" extrusionOk="0">
                  <a:moveTo>
                    <a:pt x="0" y="0"/>
                  </a:moveTo>
                  <a:cubicBezTo>
                    <a:pt x="930" y="4134"/>
                    <a:pt x="6322" y="8129"/>
                    <a:pt x="8119" y="10823"/>
                  </a:cubicBezTo>
                  <a:cubicBezTo>
                    <a:pt x="11745" y="14911"/>
                    <a:pt x="16208" y="18906"/>
                    <a:pt x="19803" y="21600"/>
                  </a:cubicBezTo>
                  <a:cubicBezTo>
                    <a:pt x="20732" y="21600"/>
                    <a:pt x="21600" y="20299"/>
                    <a:pt x="20732" y="18906"/>
                  </a:cubicBezTo>
                  <a:cubicBezTo>
                    <a:pt x="13543" y="13517"/>
                    <a:pt x="7190" y="6828"/>
                    <a:pt x="93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5" name="Google Shape;558;p17"/>
            <p:cNvSpPr/>
            <p:nvPr/>
          </p:nvSpPr>
          <p:spPr>
            <a:xfrm rot="7193201">
              <a:off x="901246" y="614330"/>
              <a:ext cx="64104" cy="39488"/>
            </a:xfrm>
            <a:custGeom>
              <a:avLst/>
              <a:gdLst/>
              <a:ahLst/>
              <a:cxnLst>
                <a:cxn ang="0">
                  <a:pos x="wd2" y="hd2"/>
                </a:cxn>
                <a:cxn ang="5400000">
                  <a:pos x="wd2" y="hd2"/>
                </a:cxn>
                <a:cxn ang="10800000">
                  <a:pos x="wd2" y="hd2"/>
                </a:cxn>
                <a:cxn ang="16200000">
                  <a:pos x="wd2" y="hd2"/>
                </a:cxn>
              </a:cxnLst>
              <a:rect l="0" t="0" r="r" b="b"/>
              <a:pathLst>
                <a:path w="21420" h="21600" extrusionOk="0">
                  <a:moveTo>
                    <a:pt x="718" y="0"/>
                  </a:moveTo>
                  <a:cubicBezTo>
                    <a:pt x="718" y="0"/>
                    <a:pt x="0" y="0"/>
                    <a:pt x="0" y="1098"/>
                  </a:cubicBezTo>
                  <a:cubicBezTo>
                    <a:pt x="2131" y="5645"/>
                    <a:pt x="6298" y="9134"/>
                    <a:pt x="9746" y="12505"/>
                  </a:cubicBezTo>
                  <a:cubicBezTo>
                    <a:pt x="13243" y="15955"/>
                    <a:pt x="16715" y="18229"/>
                    <a:pt x="20882" y="21600"/>
                  </a:cubicBezTo>
                  <a:cubicBezTo>
                    <a:pt x="21600" y="21600"/>
                    <a:pt x="21600" y="20502"/>
                    <a:pt x="20882" y="19326"/>
                  </a:cubicBezTo>
                  <a:cubicBezTo>
                    <a:pt x="17433" y="17053"/>
                    <a:pt x="13913" y="14779"/>
                    <a:pt x="10465" y="11408"/>
                  </a:cubicBezTo>
                  <a:cubicBezTo>
                    <a:pt x="7687" y="7919"/>
                    <a:pt x="3520" y="5645"/>
                    <a:pt x="71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6" name="Google Shape;559;p17"/>
            <p:cNvSpPr/>
            <p:nvPr/>
          </p:nvSpPr>
          <p:spPr>
            <a:xfrm rot="7193201">
              <a:off x="906319" y="633304"/>
              <a:ext cx="52390" cy="33324"/>
            </a:xfrm>
            <a:custGeom>
              <a:avLst/>
              <a:gdLst/>
              <a:ahLst/>
              <a:cxnLst>
                <a:cxn ang="0">
                  <a:pos x="wd2" y="hd2"/>
                </a:cxn>
                <a:cxn ang="5400000">
                  <a:pos x="wd2" y="hd2"/>
                </a:cxn>
                <a:cxn ang="10800000">
                  <a:pos x="wd2" y="hd2"/>
                </a:cxn>
                <a:cxn ang="16200000">
                  <a:pos x="wd2" y="hd2"/>
                </a:cxn>
              </a:cxnLst>
              <a:rect l="0" t="0" r="r" b="b"/>
              <a:pathLst>
                <a:path w="20915" h="21600" extrusionOk="0">
                  <a:moveTo>
                    <a:pt x="1188" y="0"/>
                  </a:moveTo>
                  <a:cubicBezTo>
                    <a:pt x="330" y="0"/>
                    <a:pt x="-471" y="0"/>
                    <a:pt x="330" y="1301"/>
                  </a:cubicBezTo>
                  <a:cubicBezTo>
                    <a:pt x="6166" y="9383"/>
                    <a:pt x="12832" y="16212"/>
                    <a:pt x="20271" y="21600"/>
                  </a:cubicBezTo>
                  <a:cubicBezTo>
                    <a:pt x="21129" y="21600"/>
                    <a:pt x="21129" y="20206"/>
                    <a:pt x="20271" y="18906"/>
                  </a:cubicBezTo>
                  <a:cubicBezTo>
                    <a:pt x="13633" y="13517"/>
                    <a:pt x="6967" y="8083"/>
                    <a:pt x="118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7" name="Google Shape;560;p17"/>
            <p:cNvSpPr/>
            <p:nvPr/>
          </p:nvSpPr>
          <p:spPr>
            <a:xfrm rot="7193201">
              <a:off x="902457" y="651371"/>
              <a:ext cx="55805" cy="38914"/>
            </a:xfrm>
            <a:custGeom>
              <a:avLst/>
              <a:gdLst/>
              <a:ahLst/>
              <a:cxnLst>
                <a:cxn ang="0">
                  <a:pos x="wd2" y="hd2"/>
                </a:cxn>
                <a:cxn ang="5400000">
                  <a:pos x="wd2" y="hd2"/>
                </a:cxn>
                <a:cxn ang="10800000">
                  <a:pos x="wd2" y="hd2"/>
                </a:cxn>
                <a:cxn ang="16200000">
                  <a:pos x="wd2" y="hd2"/>
                </a:cxn>
              </a:cxnLst>
              <a:rect l="0" t="0" r="r" b="b"/>
              <a:pathLst>
                <a:path w="21428" h="21600" extrusionOk="0">
                  <a:moveTo>
                    <a:pt x="303" y="0"/>
                  </a:moveTo>
                  <a:cubicBezTo>
                    <a:pt x="0" y="0"/>
                    <a:pt x="0" y="796"/>
                    <a:pt x="0" y="1671"/>
                  </a:cubicBezTo>
                  <a:cubicBezTo>
                    <a:pt x="6411" y="9706"/>
                    <a:pt x="12795" y="16628"/>
                    <a:pt x="20802" y="21282"/>
                  </a:cubicBezTo>
                  <a:cubicBezTo>
                    <a:pt x="20967" y="21520"/>
                    <a:pt x="21105" y="21600"/>
                    <a:pt x="21215" y="21600"/>
                  </a:cubicBezTo>
                  <a:cubicBezTo>
                    <a:pt x="21600" y="21600"/>
                    <a:pt x="21462" y="20168"/>
                    <a:pt x="20802" y="20168"/>
                  </a:cubicBezTo>
                  <a:cubicBezTo>
                    <a:pt x="14391" y="14320"/>
                    <a:pt x="7237" y="7399"/>
                    <a:pt x="825" y="477"/>
                  </a:cubicBezTo>
                  <a:cubicBezTo>
                    <a:pt x="605" y="159"/>
                    <a:pt x="413" y="0"/>
                    <a:pt x="30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8" name="Google Shape;561;p17"/>
            <p:cNvSpPr/>
            <p:nvPr/>
          </p:nvSpPr>
          <p:spPr>
            <a:xfrm rot="7193201">
              <a:off x="917864" y="551980"/>
              <a:ext cx="51578" cy="36836"/>
            </a:xfrm>
            <a:custGeom>
              <a:avLst/>
              <a:gdLst/>
              <a:ahLst/>
              <a:cxnLst>
                <a:cxn ang="0">
                  <a:pos x="wd2" y="hd2"/>
                </a:cxn>
                <a:cxn ang="5400000">
                  <a:pos x="wd2" y="hd2"/>
                </a:cxn>
                <a:cxn ang="10800000">
                  <a:pos x="wd2" y="hd2"/>
                </a:cxn>
                <a:cxn ang="16200000">
                  <a:pos x="wd2" y="hd2"/>
                </a:cxn>
              </a:cxnLst>
              <a:rect l="0" t="0" r="r" b="b"/>
              <a:pathLst>
                <a:path w="21413" h="21600" extrusionOk="0">
                  <a:moveTo>
                    <a:pt x="298" y="0"/>
                  </a:moveTo>
                  <a:cubicBezTo>
                    <a:pt x="0" y="0"/>
                    <a:pt x="0" y="882"/>
                    <a:pt x="0" y="1723"/>
                  </a:cubicBezTo>
                  <a:cubicBezTo>
                    <a:pt x="6069" y="9035"/>
                    <a:pt x="13002" y="16347"/>
                    <a:pt x="20737" y="21264"/>
                  </a:cubicBezTo>
                  <a:cubicBezTo>
                    <a:pt x="20916" y="21516"/>
                    <a:pt x="21064" y="21600"/>
                    <a:pt x="21183" y="21600"/>
                  </a:cubicBezTo>
                  <a:cubicBezTo>
                    <a:pt x="21600" y="21600"/>
                    <a:pt x="21451" y="20087"/>
                    <a:pt x="20737" y="20087"/>
                  </a:cubicBezTo>
                  <a:cubicBezTo>
                    <a:pt x="13835" y="15212"/>
                    <a:pt x="6902" y="7858"/>
                    <a:pt x="893" y="546"/>
                  </a:cubicBezTo>
                  <a:cubicBezTo>
                    <a:pt x="625" y="168"/>
                    <a:pt x="446" y="0"/>
                    <a:pt x="29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69" name="Google Shape;562;p17"/>
            <p:cNvSpPr/>
            <p:nvPr/>
          </p:nvSpPr>
          <p:spPr>
            <a:xfrm rot="7193201">
              <a:off x="897523" y="674733"/>
              <a:ext cx="58653" cy="37481"/>
            </a:xfrm>
            <a:custGeom>
              <a:avLst/>
              <a:gdLst/>
              <a:ahLst/>
              <a:cxnLst>
                <a:cxn ang="0">
                  <a:pos x="wd2" y="hd2"/>
                </a:cxn>
                <a:cxn ang="5400000">
                  <a:pos x="wd2" y="hd2"/>
                </a:cxn>
                <a:cxn ang="10800000">
                  <a:pos x="wd2" y="hd2"/>
                </a:cxn>
                <a:cxn ang="16200000">
                  <a:pos x="wd2" y="hd2"/>
                </a:cxn>
              </a:cxnLst>
              <a:rect l="0" t="0" r="r" b="b"/>
              <a:pathLst>
                <a:path w="21021" h="21600" extrusionOk="0">
                  <a:moveTo>
                    <a:pt x="320" y="0"/>
                  </a:moveTo>
                  <a:cubicBezTo>
                    <a:pt x="320" y="0"/>
                    <a:pt x="-399" y="1280"/>
                    <a:pt x="320" y="1280"/>
                  </a:cubicBezTo>
                  <a:cubicBezTo>
                    <a:pt x="5560" y="8467"/>
                    <a:pt x="13034" y="18048"/>
                    <a:pt x="20482" y="21600"/>
                  </a:cubicBezTo>
                  <a:cubicBezTo>
                    <a:pt x="21201" y="21600"/>
                    <a:pt x="21201" y="20485"/>
                    <a:pt x="20482" y="20485"/>
                  </a:cubicBezTo>
                  <a:cubicBezTo>
                    <a:pt x="13034" y="15653"/>
                    <a:pt x="6279" y="8467"/>
                    <a:pt x="32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0" name="Google Shape;563;p17"/>
            <p:cNvSpPr/>
            <p:nvPr/>
          </p:nvSpPr>
          <p:spPr>
            <a:xfrm rot="7193201">
              <a:off x="899327" y="699965"/>
              <a:ext cx="51786" cy="34829"/>
            </a:xfrm>
            <a:custGeom>
              <a:avLst/>
              <a:gdLst/>
              <a:ahLst/>
              <a:cxnLst>
                <a:cxn ang="0">
                  <a:pos x="wd2" y="hd2"/>
                </a:cxn>
                <a:cxn ang="5400000">
                  <a:pos x="wd2" y="hd2"/>
                </a:cxn>
                <a:cxn ang="10800000">
                  <a:pos x="wd2" y="hd2"/>
                </a:cxn>
                <a:cxn ang="16200000">
                  <a:pos x="wd2" y="hd2"/>
                </a:cxn>
              </a:cxnLst>
              <a:rect l="0" t="0" r="r" b="b"/>
              <a:pathLst>
                <a:path w="21092" h="21600" extrusionOk="0">
                  <a:moveTo>
                    <a:pt x="175" y="0"/>
                  </a:moveTo>
                  <a:cubicBezTo>
                    <a:pt x="0" y="0"/>
                    <a:pt x="-175" y="533"/>
                    <a:pt x="350" y="533"/>
                  </a:cubicBezTo>
                  <a:cubicBezTo>
                    <a:pt x="350" y="133"/>
                    <a:pt x="263" y="0"/>
                    <a:pt x="175" y="0"/>
                  </a:cubicBezTo>
                  <a:close/>
                  <a:moveTo>
                    <a:pt x="350" y="533"/>
                  </a:moveTo>
                  <a:cubicBezTo>
                    <a:pt x="5459" y="10889"/>
                    <a:pt x="12230" y="17378"/>
                    <a:pt x="19907" y="21200"/>
                  </a:cubicBezTo>
                  <a:cubicBezTo>
                    <a:pt x="20082" y="21467"/>
                    <a:pt x="20257" y="21600"/>
                    <a:pt x="20403" y="21600"/>
                  </a:cubicBezTo>
                  <a:cubicBezTo>
                    <a:pt x="21016" y="21600"/>
                    <a:pt x="21425" y="19956"/>
                    <a:pt x="20724" y="19956"/>
                  </a:cubicBezTo>
                  <a:cubicBezTo>
                    <a:pt x="13106" y="14800"/>
                    <a:pt x="6334" y="8311"/>
                    <a:pt x="350" y="533"/>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1" name="Google Shape;564;p17"/>
            <p:cNvSpPr/>
            <p:nvPr/>
          </p:nvSpPr>
          <p:spPr>
            <a:xfrm rot="7193201">
              <a:off x="899266" y="719117"/>
              <a:ext cx="50845" cy="35331"/>
            </a:xfrm>
            <a:custGeom>
              <a:avLst/>
              <a:gdLst/>
              <a:ahLst/>
              <a:cxnLst>
                <a:cxn ang="0">
                  <a:pos x="wd2" y="hd2"/>
                </a:cxn>
                <a:cxn ang="5400000">
                  <a:pos x="wd2" y="hd2"/>
                </a:cxn>
                <a:cxn ang="10800000">
                  <a:pos x="wd2" y="hd2"/>
                </a:cxn>
                <a:cxn ang="16200000">
                  <a:pos x="wd2" y="hd2"/>
                </a:cxn>
              </a:cxnLst>
              <a:rect l="0" t="0" r="r" b="b"/>
              <a:pathLst>
                <a:path w="21080" h="21600" extrusionOk="0">
                  <a:moveTo>
                    <a:pt x="891" y="0"/>
                  </a:moveTo>
                  <a:cubicBezTo>
                    <a:pt x="0" y="0"/>
                    <a:pt x="0" y="0"/>
                    <a:pt x="0" y="1227"/>
                  </a:cubicBezTo>
                  <a:cubicBezTo>
                    <a:pt x="6061" y="8850"/>
                    <a:pt x="12984" y="15291"/>
                    <a:pt x="19877" y="21600"/>
                  </a:cubicBezTo>
                  <a:cubicBezTo>
                    <a:pt x="20709" y="21600"/>
                    <a:pt x="21600" y="20373"/>
                    <a:pt x="20709" y="20373"/>
                  </a:cubicBezTo>
                  <a:cubicBezTo>
                    <a:pt x="13816" y="13976"/>
                    <a:pt x="6893" y="7624"/>
                    <a:pt x="89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2" name="Google Shape;565;p17"/>
            <p:cNvSpPr/>
            <p:nvPr/>
          </p:nvSpPr>
          <p:spPr>
            <a:xfrm rot="7193201">
              <a:off x="888731" y="744688"/>
              <a:ext cx="59768" cy="40562"/>
            </a:xfrm>
            <a:custGeom>
              <a:avLst/>
              <a:gdLst/>
              <a:ahLst/>
              <a:cxnLst>
                <a:cxn ang="0">
                  <a:pos x="wd2" y="hd2"/>
                </a:cxn>
                <a:cxn ang="5400000">
                  <a:pos x="wd2" y="hd2"/>
                </a:cxn>
                <a:cxn ang="10800000">
                  <a:pos x="wd2" y="hd2"/>
                </a:cxn>
                <a:cxn ang="16200000">
                  <a:pos x="wd2" y="hd2"/>
                </a:cxn>
              </a:cxnLst>
              <a:rect l="0" t="0" r="r" b="b"/>
              <a:pathLst>
                <a:path w="21420" h="21600" extrusionOk="0">
                  <a:moveTo>
                    <a:pt x="205" y="0"/>
                  </a:moveTo>
                  <a:cubicBezTo>
                    <a:pt x="0" y="0"/>
                    <a:pt x="0" y="496"/>
                    <a:pt x="0" y="496"/>
                  </a:cubicBezTo>
                  <a:cubicBezTo>
                    <a:pt x="5959" y="9350"/>
                    <a:pt x="13433" y="17173"/>
                    <a:pt x="20881" y="21600"/>
                  </a:cubicBezTo>
                  <a:cubicBezTo>
                    <a:pt x="21600" y="21600"/>
                    <a:pt x="21600" y="20455"/>
                    <a:pt x="20881" y="20455"/>
                  </a:cubicBezTo>
                  <a:lnTo>
                    <a:pt x="719" y="496"/>
                  </a:lnTo>
                  <a:cubicBezTo>
                    <a:pt x="462" y="114"/>
                    <a:pt x="308" y="0"/>
                    <a:pt x="20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3" name="Google Shape;566;p17"/>
            <p:cNvSpPr/>
            <p:nvPr/>
          </p:nvSpPr>
          <p:spPr>
            <a:xfrm rot="7193201">
              <a:off x="891415" y="768790"/>
              <a:ext cx="53676" cy="37482"/>
            </a:xfrm>
            <a:custGeom>
              <a:avLst/>
              <a:gdLst/>
              <a:ahLst/>
              <a:cxnLst>
                <a:cxn ang="0">
                  <a:pos x="wd2" y="hd2"/>
                </a:cxn>
                <a:cxn ang="5400000">
                  <a:pos x="wd2" y="hd2"/>
                </a:cxn>
                <a:cxn ang="10800000">
                  <a:pos x="wd2" y="hd2"/>
                </a:cxn>
                <a:cxn ang="16200000">
                  <a:pos x="wd2" y="hd2"/>
                </a:cxn>
              </a:cxnLst>
              <a:rect l="0" t="0" r="r" b="b"/>
              <a:pathLst>
                <a:path w="21400" h="21600" extrusionOk="0">
                  <a:moveTo>
                    <a:pt x="0" y="0"/>
                  </a:moveTo>
                  <a:lnTo>
                    <a:pt x="0" y="1115"/>
                  </a:lnTo>
                  <a:cubicBezTo>
                    <a:pt x="3314" y="5947"/>
                    <a:pt x="6657" y="9582"/>
                    <a:pt x="9971" y="13133"/>
                  </a:cubicBezTo>
                  <a:cubicBezTo>
                    <a:pt x="13286" y="16768"/>
                    <a:pt x="16600" y="21600"/>
                    <a:pt x="20800" y="21600"/>
                  </a:cubicBezTo>
                  <a:cubicBezTo>
                    <a:pt x="21600" y="21600"/>
                    <a:pt x="21600" y="20320"/>
                    <a:pt x="20800" y="20320"/>
                  </a:cubicBezTo>
                  <a:cubicBezTo>
                    <a:pt x="16600" y="19163"/>
                    <a:pt x="12486" y="14372"/>
                    <a:pt x="9171" y="10738"/>
                  </a:cubicBezTo>
                  <a:cubicBezTo>
                    <a:pt x="5857" y="7186"/>
                    <a:pt x="3314" y="3552"/>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4" name="Google Shape;567;p17"/>
            <p:cNvSpPr/>
            <p:nvPr/>
          </p:nvSpPr>
          <p:spPr>
            <a:xfrm rot="7193201">
              <a:off x="887764" y="788950"/>
              <a:ext cx="57147" cy="37481"/>
            </a:xfrm>
            <a:custGeom>
              <a:avLst/>
              <a:gdLst/>
              <a:ahLst/>
              <a:cxnLst>
                <a:cxn ang="0">
                  <a:pos x="wd2" y="hd2"/>
                </a:cxn>
                <a:cxn ang="5400000">
                  <a:pos x="wd2" y="hd2"/>
                </a:cxn>
                <a:cxn ang="10800000">
                  <a:pos x="wd2" y="hd2"/>
                </a:cxn>
                <a:cxn ang="16200000">
                  <a:pos x="wd2" y="hd2"/>
                </a:cxn>
              </a:cxnLst>
              <a:rect l="0" t="0" r="r" b="b"/>
              <a:pathLst>
                <a:path w="21187" h="21600" extrusionOk="0">
                  <a:moveTo>
                    <a:pt x="0" y="0"/>
                  </a:moveTo>
                  <a:cubicBezTo>
                    <a:pt x="3082" y="5947"/>
                    <a:pt x="6961" y="9623"/>
                    <a:pt x="10043" y="14414"/>
                  </a:cubicBezTo>
                  <a:cubicBezTo>
                    <a:pt x="13151" y="17966"/>
                    <a:pt x="16233" y="21600"/>
                    <a:pt x="20856" y="21600"/>
                  </a:cubicBezTo>
                  <a:cubicBezTo>
                    <a:pt x="20856" y="21600"/>
                    <a:pt x="21600" y="20361"/>
                    <a:pt x="20856" y="20361"/>
                  </a:cubicBezTo>
                  <a:cubicBezTo>
                    <a:pt x="12328" y="19205"/>
                    <a:pt x="7705" y="5947"/>
                    <a:pt x="79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5" name="Google Shape;568;p17"/>
            <p:cNvSpPr/>
            <p:nvPr/>
          </p:nvSpPr>
          <p:spPr>
            <a:xfrm rot="7193201">
              <a:off x="885114" y="807440"/>
              <a:ext cx="57070" cy="40633"/>
            </a:xfrm>
            <a:custGeom>
              <a:avLst/>
              <a:gdLst/>
              <a:ahLst/>
              <a:cxnLst>
                <a:cxn ang="0">
                  <a:pos x="wd2" y="hd2"/>
                </a:cxn>
                <a:cxn ang="5400000">
                  <a:pos x="wd2" y="hd2"/>
                </a:cxn>
                <a:cxn ang="10800000">
                  <a:pos x="wd2" y="hd2"/>
                </a:cxn>
                <a:cxn ang="16200000">
                  <a:pos x="wd2" y="hd2"/>
                </a:cxn>
              </a:cxnLst>
              <a:rect l="0" t="0" r="r" b="b"/>
              <a:pathLst>
                <a:path w="21288" h="21600" extrusionOk="0">
                  <a:moveTo>
                    <a:pt x="241" y="0"/>
                  </a:moveTo>
                  <a:cubicBezTo>
                    <a:pt x="0" y="0"/>
                    <a:pt x="0" y="495"/>
                    <a:pt x="0" y="495"/>
                  </a:cubicBezTo>
                  <a:lnTo>
                    <a:pt x="11629" y="13790"/>
                  </a:lnTo>
                  <a:cubicBezTo>
                    <a:pt x="13794" y="15810"/>
                    <a:pt x="17243" y="21600"/>
                    <a:pt x="20210" y="21600"/>
                  </a:cubicBezTo>
                  <a:cubicBezTo>
                    <a:pt x="20450" y="21600"/>
                    <a:pt x="20691" y="21562"/>
                    <a:pt x="20958" y="21486"/>
                  </a:cubicBezTo>
                  <a:cubicBezTo>
                    <a:pt x="21600" y="21486"/>
                    <a:pt x="21199" y="20076"/>
                    <a:pt x="20664" y="20076"/>
                  </a:cubicBezTo>
                  <a:cubicBezTo>
                    <a:pt x="20504" y="20076"/>
                    <a:pt x="20344" y="20190"/>
                    <a:pt x="20210" y="20419"/>
                  </a:cubicBezTo>
                  <a:cubicBezTo>
                    <a:pt x="18659" y="20419"/>
                    <a:pt x="16280" y="17067"/>
                    <a:pt x="14730" y="16000"/>
                  </a:cubicBezTo>
                  <a:cubicBezTo>
                    <a:pt x="13179" y="13790"/>
                    <a:pt x="11629" y="12648"/>
                    <a:pt x="10078" y="10400"/>
                  </a:cubicBezTo>
                  <a:lnTo>
                    <a:pt x="749" y="495"/>
                  </a:lnTo>
                  <a:cubicBezTo>
                    <a:pt x="508" y="114"/>
                    <a:pt x="348" y="0"/>
                    <a:pt x="24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6" name="Google Shape;569;p17"/>
            <p:cNvSpPr/>
            <p:nvPr/>
          </p:nvSpPr>
          <p:spPr>
            <a:xfrm rot="7193201">
              <a:off x="880868" y="848210"/>
              <a:ext cx="57797" cy="41924"/>
            </a:xfrm>
            <a:custGeom>
              <a:avLst/>
              <a:gdLst/>
              <a:ahLst/>
              <a:cxnLst>
                <a:cxn ang="0">
                  <a:pos x="wd2" y="hd2"/>
                </a:cxn>
                <a:cxn ang="5400000">
                  <a:pos x="wd2" y="hd2"/>
                </a:cxn>
                <a:cxn ang="10800000">
                  <a:pos x="wd2" y="hd2"/>
                </a:cxn>
                <a:cxn ang="16200000">
                  <a:pos x="wd2" y="hd2"/>
                </a:cxn>
              </a:cxnLst>
              <a:rect l="0" t="0" r="r" b="b"/>
              <a:pathLst>
                <a:path w="21401" h="21600" extrusionOk="0">
                  <a:moveTo>
                    <a:pt x="743" y="0"/>
                  </a:moveTo>
                  <a:cubicBezTo>
                    <a:pt x="0" y="0"/>
                    <a:pt x="0" y="0"/>
                    <a:pt x="0" y="1145"/>
                  </a:cubicBezTo>
                  <a:lnTo>
                    <a:pt x="11543" y="13994"/>
                  </a:lnTo>
                  <a:cubicBezTo>
                    <a:pt x="13692" y="15988"/>
                    <a:pt x="17115" y="21600"/>
                    <a:pt x="20061" y="21600"/>
                  </a:cubicBezTo>
                  <a:cubicBezTo>
                    <a:pt x="20300" y="21600"/>
                    <a:pt x="20539" y="21563"/>
                    <a:pt x="20804" y="21489"/>
                  </a:cubicBezTo>
                  <a:cubicBezTo>
                    <a:pt x="21600" y="21489"/>
                    <a:pt x="21600" y="19311"/>
                    <a:pt x="20804" y="19311"/>
                  </a:cubicBezTo>
                  <a:cubicBezTo>
                    <a:pt x="20486" y="19495"/>
                    <a:pt x="20167" y="19569"/>
                    <a:pt x="19849" y="19569"/>
                  </a:cubicBezTo>
                  <a:cubicBezTo>
                    <a:pt x="17885" y="19569"/>
                    <a:pt x="15948" y="16874"/>
                    <a:pt x="14621" y="15028"/>
                  </a:cubicBezTo>
                  <a:cubicBezTo>
                    <a:pt x="13082" y="13994"/>
                    <a:pt x="11543" y="11852"/>
                    <a:pt x="10004" y="10745"/>
                  </a:cubicBezTo>
                  <a:cubicBezTo>
                    <a:pt x="6926" y="7569"/>
                    <a:pt x="3821" y="3286"/>
                    <a:pt x="74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7" name="Google Shape;570;p17"/>
            <p:cNvSpPr/>
            <p:nvPr/>
          </p:nvSpPr>
          <p:spPr>
            <a:xfrm rot="7193201">
              <a:off x="884371" y="827604"/>
              <a:ext cx="55014" cy="44002"/>
            </a:xfrm>
            <a:custGeom>
              <a:avLst/>
              <a:gdLst/>
              <a:ahLst/>
              <a:cxnLst>
                <a:cxn ang="0">
                  <a:pos x="wd2" y="hd2"/>
                </a:cxn>
                <a:cxn ang="5400000">
                  <a:pos x="wd2" y="hd2"/>
                </a:cxn>
                <a:cxn ang="10800000">
                  <a:pos x="wd2" y="hd2"/>
                </a:cxn>
                <a:cxn ang="16200000">
                  <a:pos x="wd2" y="hd2"/>
                </a:cxn>
              </a:cxnLst>
              <a:rect l="0" t="0" r="r" b="b"/>
              <a:pathLst>
                <a:path w="21395" h="21600" extrusionOk="0">
                  <a:moveTo>
                    <a:pt x="84" y="0"/>
                  </a:moveTo>
                  <a:cubicBezTo>
                    <a:pt x="0" y="0"/>
                    <a:pt x="0" y="246"/>
                    <a:pt x="0" y="739"/>
                  </a:cubicBezTo>
                  <a:cubicBezTo>
                    <a:pt x="780" y="4820"/>
                    <a:pt x="5630" y="8900"/>
                    <a:pt x="8083" y="11996"/>
                  </a:cubicBezTo>
                  <a:cubicBezTo>
                    <a:pt x="12096" y="16112"/>
                    <a:pt x="16193" y="19137"/>
                    <a:pt x="21043" y="21178"/>
                  </a:cubicBezTo>
                  <a:cubicBezTo>
                    <a:pt x="21043" y="21494"/>
                    <a:pt x="21126" y="21600"/>
                    <a:pt x="21182" y="21600"/>
                  </a:cubicBezTo>
                  <a:cubicBezTo>
                    <a:pt x="21377" y="21600"/>
                    <a:pt x="21600" y="20896"/>
                    <a:pt x="21043" y="20193"/>
                  </a:cubicBezTo>
                  <a:cubicBezTo>
                    <a:pt x="17810" y="18152"/>
                    <a:pt x="13740" y="15021"/>
                    <a:pt x="10479" y="11996"/>
                  </a:cubicBezTo>
                  <a:cubicBezTo>
                    <a:pt x="7246" y="8900"/>
                    <a:pt x="2397" y="4820"/>
                    <a:pt x="780" y="739"/>
                  </a:cubicBezTo>
                  <a:cubicBezTo>
                    <a:pt x="390" y="246"/>
                    <a:pt x="195" y="0"/>
                    <a:pt x="8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8" name="Google Shape;571;p17"/>
            <p:cNvSpPr/>
            <p:nvPr/>
          </p:nvSpPr>
          <p:spPr>
            <a:xfrm rot="7193201">
              <a:off x="876737" y="866641"/>
              <a:ext cx="61163" cy="44646"/>
            </a:xfrm>
            <a:custGeom>
              <a:avLst/>
              <a:gdLst/>
              <a:ahLst/>
              <a:cxnLst>
                <a:cxn ang="0">
                  <a:pos x="wd2" y="hd2"/>
                </a:cxn>
                <a:cxn ang="5400000">
                  <a:pos x="wd2" y="hd2"/>
                </a:cxn>
                <a:cxn ang="10800000">
                  <a:pos x="wd2" y="hd2"/>
                </a:cxn>
                <a:cxn ang="16200000">
                  <a:pos x="wd2" y="hd2"/>
                </a:cxn>
              </a:cxnLst>
              <a:rect l="0" t="0" r="r" b="b"/>
              <a:pathLst>
                <a:path w="21165" h="21600" extrusionOk="0">
                  <a:moveTo>
                    <a:pt x="546" y="0"/>
                  </a:moveTo>
                  <a:cubicBezTo>
                    <a:pt x="347" y="0"/>
                    <a:pt x="0" y="693"/>
                    <a:pt x="0" y="1422"/>
                  </a:cubicBezTo>
                  <a:cubicBezTo>
                    <a:pt x="6448" y="8460"/>
                    <a:pt x="12970" y="15533"/>
                    <a:pt x="20162" y="21600"/>
                  </a:cubicBezTo>
                  <a:cubicBezTo>
                    <a:pt x="20856" y="21600"/>
                    <a:pt x="21600" y="20525"/>
                    <a:pt x="20856" y="20525"/>
                  </a:cubicBezTo>
                  <a:cubicBezTo>
                    <a:pt x="13664" y="14492"/>
                    <a:pt x="7192" y="7489"/>
                    <a:pt x="694" y="381"/>
                  </a:cubicBezTo>
                  <a:cubicBezTo>
                    <a:pt x="694" y="104"/>
                    <a:pt x="620" y="0"/>
                    <a:pt x="54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79" name="Google Shape;572;p17"/>
            <p:cNvSpPr/>
            <p:nvPr/>
          </p:nvSpPr>
          <p:spPr>
            <a:xfrm rot="7193201">
              <a:off x="879008" y="889891"/>
              <a:ext cx="57079" cy="41638"/>
            </a:xfrm>
            <a:custGeom>
              <a:avLst/>
              <a:gdLst/>
              <a:ahLst/>
              <a:cxnLst>
                <a:cxn ang="0">
                  <a:pos x="wd2" y="hd2"/>
                </a:cxn>
                <a:cxn ang="5400000">
                  <a:pos x="wd2" y="hd2"/>
                </a:cxn>
                <a:cxn ang="10800000">
                  <a:pos x="wd2" y="hd2"/>
                </a:cxn>
                <a:cxn ang="16200000">
                  <a:pos x="wd2" y="hd2"/>
                </a:cxn>
              </a:cxnLst>
              <a:rect l="0" t="0" r="r" b="b"/>
              <a:pathLst>
                <a:path w="21135" h="21600" extrusionOk="0">
                  <a:moveTo>
                    <a:pt x="743" y="0"/>
                  </a:moveTo>
                  <a:lnTo>
                    <a:pt x="0" y="1041"/>
                  </a:lnTo>
                  <a:cubicBezTo>
                    <a:pt x="5360" y="9666"/>
                    <a:pt x="13082" y="17287"/>
                    <a:pt x="20061" y="21600"/>
                  </a:cubicBezTo>
                  <a:cubicBezTo>
                    <a:pt x="20804" y="21600"/>
                    <a:pt x="21600" y="20485"/>
                    <a:pt x="20804" y="19444"/>
                  </a:cubicBezTo>
                  <a:cubicBezTo>
                    <a:pt x="13082" y="15131"/>
                    <a:pt x="6926" y="8662"/>
                    <a:pt x="74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0" name="Google Shape;573;p17"/>
            <p:cNvSpPr/>
            <p:nvPr/>
          </p:nvSpPr>
          <p:spPr>
            <a:xfrm rot="7193201">
              <a:off x="879226" y="910791"/>
              <a:ext cx="51798" cy="41638"/>
            </a:xfrm>
            <a:custGeom>
              <a:avLst/>
              <a:gdLst/>
              <a:ahLst/>
              <a:cxnLst>
                <a:cxn ang="0">
                  <a:pos x="wd2" y="hd2"/>
                </a:cxn>
                <a:cxn ang="5400000">
                  <a:pos x="wd2" y="hd2"/>
                </a:cxn>
                <a:cxn ang="10800000">
                  <a:pos x="wd2" y="hd2"/>
                </a:cxn>
                <a:cxn ang="16200000">
                  <a:pos x="wd2" y="hd2"/>
                </a:cxn>
              </a:cxnLst>
              <a:rect l="0" t="0" r="r" b="b"/>
              <a:pathLst>
                <a:path w="20678" h="21600" extrusionOk="0">
                  <a:moveTo>
                    <a:pt x="356" y="0"/>
                  </a:moveTo>
                  <a:cubicBezTo>
                    <a:pt x="356" y="0"/>
                    <a:pt x="-445" y="0"/>
                    <a:pt x="356" y="1041"/>
                  </a:cubicBezTo>
                  <a:cubicBezTo>
                    <a:pt x="6192" y="8625"/>
                    <a:pt x="12858" y="16172"/>
                    <a:pt x="20297" y="21600"/>
                  </a:cubicBezTo>
                  <a:cubicBezTo>
                    <a:pt x="20297" y="21600"/>
                    <a:pt x="21155" y="20485"/>
                    <a:pt x="20297" y="20485"/>
                  </a:cubicBezTo>
                  <a:cubicBezTo>
                    <a:pt x="13659" y="13979"/>
                    <a:pt x="6993" y="7510"/>
                    <a:pt x="35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1" name="Google Shape;574;p17"/>
            <p:cNvSpPr/>
            <p:nvPr/>
          </p:nvSpPr>
          <p:spPr>
            <a:xfrm rot="7193201">
              <a:off x="871313" y="931929"/>
              <a:ext cx="58042" cy="44217"/>
            </a:xfrm>
            <a:custGeom>
              <a:avLst/>
              <a:gdLst/>
              <a:ahLst/>
              <a:cxnLst>
                <a:cxn ang="0">
                  <a:pos x="wd2" y="hd2"/>
                </a:cxn>
                <a:cxn ang="5400000">
                  <a:pos x="wd2" y="hd2"/>
                </a:cxn>
                <a:cxn ang="10800000">
                  <a:pos x="wd2" y="hd2"/>
                </a:cxn>
                <a:cxn ang="16200000">
                  <a:pos x="wd2" y="hd2"/>
                </a:cxn>
              </a:cxnLst>
              <a:rect l="0" t="0" r="r" b="b"/>
              <a:pathLst>
                <a:path w="20877" h="21600" extrusionOk="0">
                  <a:moveTo>
                    <a:pt x="344" y="0"/>
                  </a:moveTo>
                  <a:cubicBezTo>
                    <a:pt x="344" y="0"/>
                    <a:pt x="-429" y="0"/>
                    <a:pt x="344" y="980"/>
                  </a:cubicBezTo>
                  <a:cubicBezTo>
                    <a:pt x="5577" y="9102"/>
                    <a:pt x="12330" y="16279"/>
                    <a:pt x="19831" y="21320"/>
                  </a:cubicBezTo>
                  <a:cubicBezTo>
                    <a:pt x="19985" y="21530"/>
                    <a:pt x="20114" y="21600"/>
                    <a:pt x="20269" y="21600"/>
                  </a:cubicBezTo>
                  <a:cubicBezTo>
                    <a:pt x="20810" y="21600"/>
                    <a:pt x="21171" y="20340"/>
                    <a:pt x="20552" y="20340"/>
                  </a:cubicBezTo>
                  <a:cubicBezTo>
                    <a:pt x="13825" y="14213"/>
                    <a:pt x="7072" y="8122"/>
                    <a:pt x="34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2" name="Google Shape;575;p17"/>
            <p:cNvSpPr/>
            <p:nvPr/>
          </p:nvSpPr>
          <p:spPr>
            <a:xfrm rot="7193201">
              <a:off x="874769" y="951714"/>
              <a:ext cx="53767" cy="44647"/>
            </a:xfrm>
            <a:custGeom>
              <a:avLst/>
              <a:gdLst/>
              <a:ahLst/>
              <a:cxnLst>
                <a:cxn ang="0">
                  <a:pos x="wd2" y="hd2"/>
                </a:cxn>
                <a:cxn ang="5400000">
                  <a:pos x="wd2" y="hd2"/>
                </a:cxn>
                <a:cxn ang="10800000">
                  <a:pos x="wd2" y="hd2"/>
                </a:cxn>
                <a:cxn ang="16200000">
                  <a:pos x="wd2" y="hd2"/>
                </a:cxn>
              </a:cxnLst>
              <a:rect l="0" t="0" r="r" b="b"/>
              <a:pathLst>
                <a:path w="20911" h="21600" extrusionOk="0">
                  <a:moveTo>
                    <a:pt x="494" y="0"/>
                  </a:moveTo>
                  <a:cubicBezTo>
                    <a:pt x="-8" y="0"/>
                    <a:pt x="-231" y="693"/>
                    <a:pt x="326" y="1422"/>
                  </a:cubicBezTo>
                  <a:cubicBezTo>
                    <a:pt x="6012" y="8460"/>
                    <a:pt x="12506" y="16503"/>
                    <a:pt x="19752" y="21600"/>
                  </a:cubicBezTo>
                  <a:cubicBezTo>
                    <a:pt x="20589" y="21600"/>
                    <a:pt x="21369" y="20525"/>
                    <a:pt x="20589" y="19554"/>
                  </a:cubicBezTo>
                  <a:cubicBezTo>
                    <a:pt x="14123" y="13522"/>
                    <a:pt x="6792" y="7489"/>
                    <a:pt x="1163" y="381"/>
                  </a:cubicBezTo>
                  <a:cubicBezTo>
                    <a:pt x="912" y="104"/>
                    <a:pt x="689" y="0"/>
                    <a:pt x="49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3" name="Google Shape;576;p17"/>
            <p:cNvSpPr/>
            <p:nvPr/>
          </p:nvSpPr>
          <p:spPr>
            <a:xfrm rot="7193201">
              <a:off x="864475" y="974448"/>
              <a:ext cx="67066" cy="43786"/>
            </a:xfrm>
            <a:custGeom>
              <a:avLst/>
              <a:gdLst/>
              <a:ahLst/>
              <a:cxnLst>
                <a:cxn ang="0">
                  <a:pos x="wd2" y="hd2"/>
                </a:cxn>
                <a:cxn ang="5400000">
                  <a:pos x="wd2" y="hd2"/>
                </a:cxn>
                <a:cxn ang="10800000">
                  <a:pos x="wd2" y="hd2"/>
                </a:cxn>
                <a:cxn ang="16200000">
                  <a:pos x="wd2" y="hd2"/>
                </a:cxn>
              </a:cxnLst>
              <a:rect l="0" t="0" r="r" b="b"/>
              <a:pathLst>
                <a:path w="21056" h="21600" extrusionOk="0">
                  <a:moveTo>
                    <a:pt x="300" y="0"/>
                  </a:moveTo>
                  <a:cubicBezTo>
                    <a:pt x="300" y="0"/>
                    <a:pt x="-375" y="0"/>
                    <a:pt x="300" y="1061"/>
                  </a:cubicBezTo>
                  <a:cubicBezTo>
                    <a:pt x="6173" y="9298"/>
                    <a:pt x="13372" y="15449"/>
                    <a:pt x="20550" y="21600"/>
                  </a:cubicBezTo>
                  <a:cubicBezTo>
                    <a:pt x="21225" y="21600"/>
                    <a:pt x="21225" y="19550"/>
                    <a:pt x="20550" y="19550"/>
                  </a:cubicBezTo>
                  <a:cubicBezTo>
                    <a:pt x="14002" y="13398"/>
                    <a:pt x="7478" y="7247"/>
                    <a:pt x="3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4" name="Google Shape;577;p17"/>
            <p:cNvSpPr/>
            <p:nvPr/>
          </p:nvSpPr>
          <p:spPr>
            <a:xfrm rot="7193201">
              <a:off x="866904" y="1002114"/>
              <a:ext cx="61897" cy="42210"/>
            </a:xfrm>
            <a:custGeom>
              <a:avLst/>
              <a:gdLst/>
              <a:ahLst/>
              <a:cxnLst>
                <a:cxn ang="0">
                  <a:pos x="wd2" y="hd2"/>
                </a:cxn>
                <a:cxn ang="5400000">
                  <a:pos x="wd2" y="hd2"/>
                </a:cxn>
                <a:cxn ang="10800000">
                  <a:pos x="wd2" y="hd2"/>
                </a:cxn>
                <a:cxn ang="16200000">
                  <a:pos x="wd2" y="hd2"/>
                </a:cxn>
              </a:cxnLst>
              <a:rect l="0" t="0" r="r" b="b"/>
              <a:pathLst>
                <a:path w="21444" h="21600" extrusionOk="0">
                  <a:moveTo>
                    <a:pt x="695" y="0"/>
                  </a:moveTo>
                  <a:cubicBezTo>
                    <a:pt x="0" y="0"/>
                    <a:pt x="0" y="0"/>
                    <a:pt x="0" y="1100"/>
                  </a:cubicBezTo>
                  <a:cubicBezTo>
                    <a:pt x="5760" y="9608"/>
                    <a:pt x="13680" y="16026"/>
                    <a:pt x="20880" y="21307"/>
                  </a:cubicBezTo>
                  <a:cubicBezTo>
                    <a:pt x="21054" y="21527"/>
                    <a:pt x="21178" y="21600"/>
                    <a:pt x="21252" y="21600"/>
                  </a:cubicBezTo>
                  <a:cubicBezTo>
                    <a:pt x="21600" y="21600"/>
                    <a:pt x="21476" y="20280"/>
                    <a:pt x="20880" y="20280"/>
                  </a:cubicBezTo>
                  <a:cubicBezTo>
                    <a:pt x="13680" y="13899"/>
                    <a:pt x="7225" y="7481"/>
                    <a:pt x="69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5" name="Google Shape;578;p17"/>
            <p:cNvSpPr/>
            <p:nvPr/>
          </p:nvSpPr>
          <p:spPr>
            <a:xfrm rot="7193201">
              <a:off x="864667" y="1027353"/>
              <a:ext cx="57073" cy="43143"/>
            </a:xfrm>
            <a:custGeom>
              <a:avLst/>
              <a:gdLst/>
              <a:ahLst/>
              <a:cxnLst>
                <a:cxn ang="0">
                  <a:pos x="wd2" y="hd2"/>
                </a:cxn>
                <a:cxn ang="5400000">
                  <a:pos x="wd2" y="hd2"/>
                </a:cxn>
                <a:cxn ang="10800000">
                  <a:pos x="wd2" y="hd2"/>
                </a:cxn>
                <a:cxn ang="16200000">
                  <a:pos x="wd2" y="hd2"/>
                </a:cxn>
              </a:cxnLst>
              <a:rect l="0" t="0" r="r" b="b"/>
              <a:pathLst>
                <a:path w="21317" h="21600" extrusionOk="0">
                  <a:moveTo>
                    <a:pt x="214" y="0"/>
                  </a:moveTo>
                  <a:cubicBezTo>
                    <a:pt x="0" y="0"/>
                    <a:pt x="0" y="431"/>
                    <a:pt x="0" y="431"/>
                  </a:cubicBezTo>
                  <a:cubicBezTo>
                    <a:pt x="6210" y="8791"/>
                    <a:pt x="12419" y="16110"/>
                    <a:pt x="20208" y="21313"/>
                  </a:cubicBezTo>
                  <a:cubicBezTo>
                    <a:pt x="20369" y="21528"/>
                    <a:pt x="20529" y="21600"/>
                    <a:pt x="20690" y="21600"/>
                  </a:cubicBezTo>
                  <a:cubicBezTo>
                    <a:pt x="21252" y="21600"/>
                    <a:pt x="21600" y="20308"/>
                    <a:pt x="21011" y="20308"/>
                  </a:cubicBezTo>
                  <a:cubicBezTo>
                    <a:pt x="13999" y="14029"/>
                    <a:pt x="7013" y="7786"/>
                    <a:pt x="803" y="431"/>
                  </a:cubicBezTo>
                  <a:cubicBezTo>
                    <a:pt x="535" y="108"/>
                    <a:pt x="348" y="0"/>
                    <a:pt x="2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6" name="Google Shape;579;p17"/>
            <p:cNvSpPr/>
            <p:nvPr/>
          </p:nvSpPr>
          <p:spPr>
            <a:xfrm rot="7193201">
              <a:off x="864066" y="1051935"/>
              <a:ext cx="55684" cy="43787"/>
            </a:xfrm>
            <a:custGeom>
              <a:avLst/>
              <a:gdLst/>
              <a:ahLst/>
              <a:cxnLst>
                <a:cxn ang="0">
                  <a:pos x="wd2" y="hd2"/>
                </a:cxn>
                <a:cxn ang="5400000">
                  <a:pos x="wd2" y="hd2"/>
                </a:cxn>
                <a:cxn ang="10800000">
                  <a:pos x="wd2" y="hd2"/>
                </a:cxn>
                <a:cxn ang="16200000">
                  <a:pos x="wd2" y="hd2"/>
                </a:cxn>
              </a:cxnLst>
              <a:rect l="0" t="0" r="r" b="b"/>
              <a:pathLst>
                <a:path w="21407" h="21600" extrusionOk="0">
                  <a:moveTo>
                    <a:pt x="0" y="0"/>
                  </a:moveTo>
                  <a:lnTo>
                    <a:pt x="0" y="1061"/>
                  </a:lnTo>
                  <a:cubicBezTo>
                    <a:pt x="3223" y="5197"/>
                    <a:pt x="6419" y="8237"/>
                    <a:pt x="9615" y="12338"/>
                  </a:cubicBezTo>
                  <a:cubicBezTo>
                    <a:pt x="12811" y="16439"/>
                    <a:pt x="16779" y="19550"/>
                    <a:pt x="20829" y="21600"/>
                  </a:cubicBezTo>
                  <a:cubicBezTo>
                    <a:pt x="21600" y="21600"/>
                    <a:pt x="21600" y="20539"/>
                    <a:pt x="20829" y="20539"/>
                  </a:cubicBezTo>
                  <a:cubicBezTo>
                    <a:pt x="13583" y="14388"/>
                    <a:pt x="7191" y="7247"/>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7" name="Google Shape;580;p17"/>
            <p:cNvSpPr/>
            <p:nvPr/>
          </p:nvSpPr>
          <p:spPr>
            <a:xfrm rot="7193201">
              <a:off x="865434" y="1074258"/>
              <a:ext cx="53865" cy="43428"/>
            </a:xfrm>
            <a:custGeom>
              <a:avLst/>
              <a:gdLst/>
              <a:ahLst/>
              <a:cxnLst>
                <a:cxn ang="0">
                  <a:pos x="wd2" y="hd2"/>
                </a:cxn>
                <a:cxn ang="5400000">
                  <a:pos x="wd2" y="hd2"/>
                </a:cxn>
                <a:cxn ang="10800000">
                  <a:pos x="wd2" y="hd2"/>
                </a:cxn>
                <a:cxn ang="16200000">
                  <a:pos x="wd2" y="hd2"/>
                </a:cxn>
              </a:cxnLst>
              <a:rect l="0" t="0" r="r" b="b"/>
              <a:pathLst>
                <a:path w="21168" h="21600" extrusionOk="0">
                  <a:moveTo>
                    <a:pt x="187" y="0"/>
                  </a:moveTo>
                  <a:cubicBezTo>
                    <a:pt x="-10" y="0"/>
                    <a:pt x="-179" y="463"/>
                    <a:pt x="384" y="463"/>
                  </a:cubicBezTo>
                  <a:cubicBezTo>
                    <a:pt x="384" y="107"/>
                    <a:pt x="272" y="0"/>
                    <a:pt x="187" y="0"/>
                  </a:cubicBezTo>
                  <a:close/>
                  <a:moveTo>
                    <a:pt x="384" y="463"/>
                  </a:moveTo>
                  <a:cubicBezTo>
                    <a:pt x="6073" y="8733"/>
                    <a:pt x="12635" y="15968"/>
                    <a:pt x="20013" y="21172"/>
                  </a:cubicBezTo>
                  <a:cubicBezTo>
                    <a:pt x="20238" y="21457"/>
                    <a:pt x="20492" y="21600"/>
                    <a:pt x="20689" y="21600"/>
                  </a:cubicBezTo>
                  <a:cubicBezTo>
                    <a:pt x="21168" y="21600"/>
                    <a:pt x="21421" y="20851"/>
                    <a:pt x="20801" y="20103"/>
                  </a:cubicBezTo>
                  <a:cubicBezTo>
                    <a:pt x="13479" y="13901"/>
                    <a:pt x="6918" y="7663"/>
                    <a:pt x="384" y="463"/>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8" name="Google Shape;581;p17"/>
            <p:cNvSpPr/>
            <p:nvPr/>
          </p:nvSpPr>
          <p:spPr>
            <a:xfrm rot="7193201">
              <a:off x="860156" y="1102386"/>
              <a:ext cx="58334" cy="436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93"/>
                  </a:lnTo>
                  <a:cubicBezTo>
                    <a:pt x="53" y="1029"/>
                    <a:pt x="80" y="1100"/>
                    <a:pt x="133" y="1135"/>
                  </a:cubicBezTo>
                  <a:cubicBezTo>
                    <a:pt x="53" y="851"/>
                    <a:pt x="0" y="461"/>
                    <a:pt x="0" y="0"/>
                  </a:cubicBezTo>
                  <a:close/>
                  <a:moveTo>
                    <a:pt x="133" y="1135"/>
                  </a:moveTo>
                  <a:cubicBezTo>
                    <a:pt x="371" y="1915"/>
                    <a:pt x="902" y="2199"/>
                    <a:pt x="1751" y="2660"/>
                  </a:cubicBezTo>
                  <a:cubicBezTo>
                    <a:pt x="1061" y="2057"/>
                    <a:pt x="478" y="1525"/>
                    <a:pt x="133" y="1135"/>
                  </a:cubicBezTo>
                  <a:close/>
                  <a:moveTo>
                    <a:pt x="1751" y="2660"/>
                  </a:moveTo>
                  <a:cubicBezTo>
                    <a:pt x="1990" y="2873"/>
                    <a:pt x="2229" y="3086"/>
                    <a:pt x="2494" y="3299"/>
                  </a:cubicBezTo>
                  <a:cubicBezTo>
                    <a:pt x="2441" y="3228"/>
                    <a:pt x="2388" y="3121"/>
                    <a:pt x="2362" y="3050"/>
                  </a:cubicBezTo>
                  <a:cubicBezTo>
                    <a:pt x="2123" y="2908"/>
                    <a:pt x="1937" y="2767"/>
                    <a:pt x="1751" y="2660"/>
                  </a:cubicBezTo>
                  <a:close/>
                  <a:moveTo>
                    <a:pt x="2494" y="3299"/>
                  </a:moveTo>
                  <a:cubicBezTo>
                    <a:pt x="4033" y="6278"/>
                    <a:pt x="6236" y="8300"/>
                    <a:pt x="8518" y="10286"/>
                  </a:cubicBezTo>
                  <a:cubicBezTo>
                    <a:pt x="12339" y="14400"/>
                    <a:pt x="16240" y="18550"/>
                    <a:pt x="20857" y="21600"/>
                  </a:cubicBezTo>
                  <a:cubicBezTo>
                    <a:pt x="21600" y="21600"/>
                    <a:pt x="21600" y="20607"/>
                    <a:pt x="21600" y="19543"/>
                  </a:cubicBezTo>
                  <a:cubicBezTo>
                    <a:pt x="17779" y="17450"/>
                    <a:pt x="13878" y="14400"/>
                    <a:pt x="10800" y="11279"/>
                  </a:cubicBezTo>
                  <a:cubicBezTo>
                    <a:pt x="9261" y="9222"/>
                    <a:pt x="7722" y="8229"/>
                    <a:pt x="6183" y="6171"/>
                  </a:cubicBezTo>
                  <a:cubicBezTo>
                    <a:pt x="5334" y="5604"/>
                    <a:pt x="3821" y="4433"/>
                    <a:pt x="2494" y="3299"/>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89" name="Google Shape;582;p17"/>
            <p:cNvSpPr/>
            <p:nvPr/>
          </p:nvSpPr>
          <p:spPr>
            <a:xfrm rot="7193201">
              <a:off x="858654" y="1123976"/>
              <a:ext cx="58335" cy="42211"/>
            </a:xfrm>
            <a:custGeom>
              <a:avLst/>
              <a:gdLst/>
              <a:ahLst/>
              <a:cxnLst>
                <a:cxn ang="0">
                  <a:pos x="wd2" y="hd2"/>
                </a:cxn>
                <a:cxn ang="5400000">
                  <a:pos x="wd2" y="hd2"/>
                </a:cxn>
                <a:cxn ang="10800000">
                  <a:pos x="wd2" y="hd2"/>
                </a:cxn>
                <a:cxn ang="16200000">
                  <a:pos x="wd2" y="hd2"/>
                </a:cxn>
              </a:cxnLst>
              <a:rect l="0" t="0" r="r" b="b"/>
              <a:pathLst>
                <a:path w="21600" h="21600" extrusionOk="0">
                  <a:moveTo>
                    <a:pt x="743" y="0"/>
                  </a:moveTo>
                  <a:cubicBezTo>
                    <a:pt x="743" y="0"/>
                    <a:pt x="0" y="0"/>
                    <a:pt x="0" y="1027"/>
                  </a:cubicBezTo>
                  <a:cubicBezTo>
                    <a:pt x="5360" y="8545"/>
                    <a:pt x="13082" y="18079"/>
                    <a:pt x="20777" y="21343"/>
                  </a:cubicBezTo>
                  <a:cubicBezTo>
                    <a:pt x="20937" y="21527"/>
                    <a:pt x="21069" y="21600"/>
                    <a:pt x="21175" y="21600"/>
                  </a:cubicBezTo>
                  <a:cubicBezTo>
                    <a:pt x="21600" y="21600"/>
                    <a:pt x="21600" y="20206"/>
                    <a:pt x="21600" y="20206"/>
                  </a:cubicBezTo>
                  <a:cubicBezTo>
                    <a:pt x="13082" y="15952"/>
                    <a:pt x="6899" y="7444"/>
                    <a:pt x="74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0" name="Google Shape;583;p17"/>
            <p:cNvSpPr/>
            <p:nvPr/>
          </p:nvSpPr>
          <p:spPr>
            <a:xfrm rot="7193201">
              <a:off x="856122" y="1149204"/>
              <a:ext cx="60024" cy="42497"/>
            </a:xfrm>
            <a:custGeom>
              <a:avLst/>
              <a:gdLst/>
              <a:ahLst/>
              <a:cxnLst>
                <a:cxn ang="0">
                  <a:pos x="wd2" y="hd2"/>
                </a:cxn>
                <a:cxn ang="5400000">
                  <a:pos x="wd2" y="hd2"/>
                </a:cxn>
                <a:cxn ang="10800000">
                  <a:pos x="wd2" y="hd2"/>
                </a:cxn>
                <a:cxn ang="16200000">
                  <a:pos x="wd2" y="hd2"/>
                </a:cxn>
              </a:cxnLst>
              <a:rect l="0" t="0" r="r" b="b"/>
              <a:pathLst>
                <a:path w="20988" h="21600" extrusionOk="0">
                  <a:moveTo>
                    <a:pt x="353" y="0"/>
                  </a:moveTo>
                  <a:cubicBezTo>
                    <a:pt x="-23" y="0"/>
                    <a:pt x="-173" y="437"/>
                    <a:pt x="278" y="437"/>
                  </a:cubicBezTo>
                  <a:cubicBezTo>
                    <a:pt x="5415" y="10017"/>
                    <a:pt x="12707" y="17375"/>
                    <a:pt x="19974" y="21600"/>
                  </a:cubicBezTo>
                  <a:cubicBezTo>
                    <a:pt x="20675" y="21600"/>
                    <a:pt x="21427" y="19487"/>
                    <a:pt x="20675" y="19487"/>
                  </a:cubicBezTo>
                  <a:cubicBezTo>
                    <a:pt x="13383" y="14242"/>
                    <a:pt x="6868" y="7904"/>
                    <a:pt x="1055" y="437"/>
                  </a:cubicBezTo>
                  <a:cubicBezTo>
                    <a:pt x="804" y="109"/>
                    <a:pt x="554" y="0"/>
                    <a:pt x="35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1" name="Google Shape;584;p17"/>
            <p:cNvSpPr/>
            <p:nvPr/>
          </p:nvSpPr>
          <p:spPr>
            <a:xfrm rot="7193201">
              <a:off x="853398" y="1173629"/>
              <a:ext cx="62490" cy="44718"/>
            </a:xfrm>
            <a:custGeom>
              <a:avLst/>
              <a:gdLst/>
              <a:ahLst/>
              <a:cxnLst>
                <a:cxn ang="0">
                  <a:pos x="wd2" y="hd2"/>
                </a:cxn>
                <a:cxn ang="5400000">
                  <a:pos x="wd2" y="hd2"/>
                </a:cxn>
                <a:cxn ang="10800000">
                  <a:pos x="wd2" y="hd2"/>
                </a:cxn>
                <a:cxn ang="16200000">
                  <a:pos x="wd2" y="hd2"/>
                </a:cxn>
              </a:cxnLst>
              <a:rect l="0" t="0" r="r" b="b"/>
              <a:pathLst>
                <a:path w="21600" h="21600" extrusionOk="0">
                  <a:moveTo>
                    <a:pt x="545" y="0"/>
                  </a:moveTo>
                  <a:cubicBezTo>
                    <a:pt x="322" y="0"/>
                    <a:pt x="0" y="450"/>
                    <a:pt x="0" y="450"/>
                  </a:cubicBezTo>
                  <a:cubicBezTo>
                    <a:pt x="3617" y="5504"/>
                    <a:pt x="8645" y="10488"/>
                    <a:pt x="12261" y="14504"/>
                  </a:cubicBezTo>
                  <a:cubicBezTo>
                    <a:pt x="14392" y="16546"/>
                    <a:pt x="17265" y="20562"/>
                    <a:pt x="19470" y="21600"/>
                  </a:cubicBezTo>
                  <a:lnTo>
                    <a:pt x="21600" y="21600"/>
                  </a:lnTo>
                  <a:cubicBezTo>
                    <a:pt x="21600" y="20562"/>
                    <a:pt x="21600" y="19592"/>
                    <a:pt x="20906" y="19592"/>
                  </a:cubicBezTo>
                  <a:cubicBezTo>
                    <a:pt x="20783" y="19662"/>
                    <a:pt x="20634" y="19696"/>
                    <a:pt x="20485" y="19696"/>
                  </a:cubicBezTo>
                  <a:cubicBezTo>
                    <a:pt x="18850" y="19696"/>
                    <a:pt x="15779" y="15473"/>
                    <a:pt x="15135" y="14504"/>
                  </a:cubicBezTo>
                  <a:cubicBezTo>
                    <a:pt x="13698" y="13569"/>
                    <a:pt x="12261" y="11527"/>
                    <a:pt x="10082" y="10488"/>
                  </a:cubicBezTo>
                  <a:cubicBezTo>
                    <a:pt x="7208" y="6473"/>
                    <a:pt x="4310" y="2458"/>
                    <a:pt x="743" y="450"/>
                  </a:cubicBezTo>
                  <a:cubicBezTo>
                    <a:pt x="743" y="104"/>
                    <a:pt x="669" y="0"/>
                    <a:pt x="54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2" name="Google Shape;585;p17"/>
            <p:cNvSpPr/>
            <p:nvPr/>
          </p:nvSpPr>
          <p:spPr>
            <a:xfrm rot="7193201">
              <a:off x="855356" y="1199853"/>
              <a:ext cx="57017" cy="38125"/>
            </a:xfrm>
            <a:custGeom>
              <a:avLst/>
              <a:gdLst/>
              <a:ahLst/>
              <a:cxnLst>
                <a:cxn ang="0">
                  <a:pos x="wd2" y="hd2"/>
                </a:cxn>
                <a:cxn ang="5400000">
                  <a:pos x="wd2" y="hd2"/>
                </a:cxn>
                <a:cxn ang="10800000">
                  <a:pos x="wd2" y="hd2"/>
                </a:cxn>
                <a:cxn ang="16200000">
                  <a:pos x="wd2" y="hd2"/>
                </a:cxn>
              </a:cxnLst>
              <a:rect l="0" t="0" r="r" b="b"/>
              <a:pathLst>
                <a:path w="21295" h="21600" extrusionOk="0">
                  <a:moveTo>
                    <a:pt x="749" y="0"/>
                  </a:moveTo>
                  <a:cubicBezTo>
                    <a:pt x="0" y="0"/>
                    <a:pt x="0" y="0"/>
                    <a:pt x="0" y="1259"/>
                  </a:cubicBezTo>
                  <a:lnTo>
                    <a:pt x="749" y="1259"/>
                  </a:lnTo>
                  <a:cubicBezTo>
                    <a:pt x="1151" y="1259"/>
                    <a:pt x="1151" y="934"/>
                    <a:pt x="1044" y="609"/>
                  </a:cubicBezTo>
                  <a:lnTo>
                    <a:pt x="3105" y="4750"/>
                  </a:lnTo>
                  <a:cubicBezTo>
                    <a:pt x="3854" y="5968"/>
                    <a:pt x="4657" y="5968"/>
                    <a:pt x="5407" y="7105"/>
                  </a:cubicBezTo>
                  <a:cubicBezTo>
                    <a:pt x="6959" y="9460"/>
                    <a:pt x="8512" y="10678"/>
                    <a:pt x="10064" y="13033"/>
                  </a:cubicBezTo>
                  <a:cubicBezTo>
                    <a:pt x="13196" y="16525"/>
                    <a:pt x="17103" y="18880"/>
                    <a:pt x="20208" y="21235"/>
                  </a:cubicBezTo>
                  <a:cubicBezTo>
                    <a:pt x="20369" y="21519"/>
                    <a:pt x="20529" y="21600"/>
                    <a:pt x="20663" y="21600"/>
                  </a:cubicBezTo>
                  <a:cubicBezTo>
                    <a:pt x="21225" y="21600"/>
                    <a:pt x="21600" y="20138"/>
                    <a:pt x="20958" y="20138"/>
                  </a:cubicBezTo>
                  <a:lnTo>
                    <a:pt x="9314" y="9460"/>
                  </a:lnTo>
                  <a:cubicBezTo>
                    <a:pt x="6959" y="7105"/>
                    <a:pt x="5407" y="5968"/>
                    <a:pt x="3854" y="3614"/>
                  </a:cubicBezTo>
                  <a:cubicBezTo>
                    <a:pt x="3105" y="2395"/>
                    <a:pt x="1552" y="0"/>
                    <a:pt x="74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3" name="Google Shape;586;p17"/>
            <p:cNvSpPr/>
            <p:nvPr/>
          </p:nvSpPr>
          <p:spPr>
            <a:xfrm rot="7193201">
              <a:off x="850371" y="1219565"/>
              <a:ext cx="59841" cy="45793"/>
            </a:xfrm>
            <a:custGeom>
              <a:avLst/>
              <a:gdLst/>
              <a:ahLst/>
              <a:cxnLst>
                <a:cxn ang="0">
                  <a:pos x="wd2" y="hd2"/>
                </a:cxn>
                <a:cxn ang="5400000">
                  <a:pos x="wd2" y="hd2"/>
                </a:cxn>
                <a:cxn ang="10800000">
                  <a:pos x="wd2" y="hd2"/>
                </a:cxn>
                <a:cxn ang="16200000">
                  <a:pos x="wd2" y="hd2"/>
                </a:cxn>
              </a:cxnLst>
              <a:rect l="0" t="0" r="r" b="b"/>
              <a:pathLst>
                <a:path w="21421" h="21600" extrusionOk="0">
                  <a:moveTo>
                    <a:pt x="718" y="0"/>
                  </a:moveTo>
                  <a:lnTo>
                    <a:pt x="0" y="1014"/>
                  </a:lnTo>
                  <a:cubicBezTo>
                    <a:pt x="5977" y="8890"/>
                    <a:pt x="13417" y="16732"/>
                    <a:pt x="20882" y="21600"/>
                  </a:cubicBezTo>
                  <a:cubicBezTo>
                    <a:pt x="21600" y="21600"/>
                    <a:pt x="21600" y="20654"/>
                    <a:pt x="20882" y="19639"/>
                  </a:cubicBezTo>
                  <a:cubicBezTo>
                    <a:pt x="17906" y="16732"/>
                    <a:pt x="14135" y="13758"/>
                    <a:pt x="10441" y="10851"/>
                  </a:cubicBezTo>
                  <a:cubicBezTo>
                    <a:pt x="7465" y="7876"/>
                    <a:pt x="4489" y="3921"/>
                    <a:pt x="71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4" name="Google Shape;587;p17"/>
            <p:cNvSpPr/>
            <p:nvPr/>
          </p:nvSpPr>
          <p:spPr>
            <a:xfrm rot="7193201">
              <a:off x="855324" y="1244402"/>
              <a:ext cx="52372" cy="41637"/>
            </a:xfrm>
            <a:custGeom>
              <a:avLst/>
              <a:gdLst/>
              <a:ahLst/>
              <a:cxnLst>
                <a:cxn ang="0">
                  <a:pos x="wd2" y="hd2"/>
                </a:cxn>
                <a:cxn ang="5400000">
                  <a:pos x="wd2" y="hd2"/>
                </a:cxn>
                <a:cxn ang="10800000">
                  <a:pos x="wd2" y="hd2"/>
                </a:cxn>
                <a:cxn ang="16200000">
                  <a:pos x="wd2" y="hd2"/>
                </a:cxn>
              </a:cxnLst>
              <a:rect l="0" t="0" r="r" b="b"/>
              <a:pathLst>
                <a:path w="20908" h="21600" extrusionOk="0">
                  <a:moveTo>
                    <a:pt x="858" y="0"/>
                  </a:moveTo>
                  <a:cubicBezTo>
                    <a:pt x="0" y="0"/>
                    <a:pt x="0" y="0"/>
                    <a:pt x="0" y="1041"/>
                  </a:cubicBezTo>
                  <a:cubicBezTo>
                    <a:pt x="3319" y="5354"/>
                    <a:pt x="7496" y="9666"/>
                    <a:pt x="10843" y="14016"/>
                  </a:cubicBezTo>
                  <a:cubicBezTo>
                    <a:pt x="13303" y="16172"/>
                    <a:pt x="17480" y="21600"/>
                    <a:pt x="19941" y="21600"/>
                  </a:cubicBezTo>
                  <a:cubicBezTo>
                    <a:pt x="21600" y="21600"/>
                    <a:pt x="20799" y="19444"/>
                    <a:pt x="19941" y="19444"/>
                  </a:cubicBezTo>
                  <a:cubicBezTo>
                    <a:pt x="18281" y="19444"/>
                    <a:pt x="15821" y="16172"/>
                    <a:pt x="14963" y="15131"/>
                  </a:cubicBezTo>
                  <a:cubicBezTo>
                    <a:pt x="13303" y="12975"/>
                    <a:pt x="11644" y="11822"/>
                    <a:pt x="9956" y="9666"/>
                  </a:cubicBezTo>
                  <a:cubicBezTo>
                    <a:pt x="6637" y="6469"/>
                    <a:pt x="3319" y="3197"/>
                    <a:pt x="85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5" name="Google Shape;588;p17"/>
            <p:cNvSpPr/>
            <p:nvPr/>
          </p:nvSpPr>
          <p:spPr>
            <a:xfrm rot="7193201">
              <a:off x="846633" y="1275610"/>
              <a:ext cx="55611" cy="37481"/>
            </a:xfrm>
            <a:custGeom>
              <a:avLst/>
              <a:gdLst/>
              <a:ahLst/>
              <a:cxnLst>
                <a:cxn ang="0">
                  <a:pos x="wd2" y="hd2"/>
                </a:cxn>
                <a:cxn ang="5400000">
                  <a:pos x="wd2" y="hd2"/>
                </a:cxn>
                <a:cxn ang="10800000">
                  <a:pos x="wd2" y="hd2"/>
                </a:cxn>
                <a:cxn ang="16200000">
                  <a:pos x="wd2" y="hd2"/>
                </a:cxn>
              </a:cxnLst>
              <a:rect l="0" t="0" r="r" b="b"/>
              <a:pathLst>
                <a:path w="21407" h="21600" extrusionOk="0">
                  <a:moveTo>
                    <a:pt x="0" y="0"/>
                  </a:moveTo>
                  <a:lnTo>
                    <a:pt x="772" y="1239"/>
                  </a:lnTo>
                  <a:lnTo>
                    <a:pt x="772" y="0"/>
                  </a:lnTo>
                  <a:close/>
                  <a:moveTo>
                    <a:pt x="772" y="0"/>
                  </a:moveTo>
                  <a:cubicBezTo>
                    <a:pt x="772" y="1239"/>
                    <a:pt x="3972" y="4791"/>
                    <a:pt x="4800" y="4791"/>
                  </a:cubicBezTo>
                  <a:cubicBezTo>
                    <a:pt x="6400" y="7186"/>
                    <a:pt x="8000" y="9582"/>
                    <a:pt x="9600" y="10821"/>
                  </a:cubicBezTo>
                  <a:cubicBezTo>
                    <a:pt x="13572" y="14372"/>
                    <a:pt x="16800" y="18048"/>
                    <a:pt x="20828" y="21600"/>
                  </a:cubicBezTo>
                  <a:cubicBezTo>
                    <a:pt x="21600" y="21600"/>
                    <a:pt x="21600" y="20444"/>
                    <a:pt x="20828" y="19205"/>
                  </a:cubicBezTo>
                  <a:cubicBezTo>
                    <a:pt x="16800" y="16768"/>
                    <a:pt x="12828" y="13216"/>
                    <a:pt x="9600" y="8425"/>
                  </a:cubicBezTo>
                  <a:cubicBezTo>
                    <a:pt x="6400" y="6030"/>
                    <a:pt x="3972" y="1239"/>
                    <a:pt x="77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6" name="Google Shape;589;p17"/>
            <p:cNvSpPr/>
            <p:nvPr/>
          </p:nvSpPr>
          <p:spPr>
            <a:xfrm rot="7193201">
              <a:off x="847955" y="1297236"/>
              <a:ext cx="57835" cy="42569"/>
            </a:xfrm>
            <a:custGeom>
              <a:avLst/>
              <a:gdLst/>
              <a:ahLst/>
              <a:cxnLst>
                <a:cxn ang="0">
                  <a:pos x="wd2" y="hd2"/>
                </a:cxn>
                <a:cxn ang="5400000">
                  <a:pos x="wd2" y="hd2"/>
                </a:cxn>
                <a:cxn ang="10800000">
                  <a:pos x="wd2" y="hd2"/>
                </a:cxn>
                <a:cxn ang="16200000">
                  <a:pos x="wd2" y="hd2"/>
                </a:cxn>
              </a:cxnLst>
              <a:rect l="0" t="0" r="r" b="b"/>
              <a:pathLst>
                <a:path w="21414" h="21600" extrusionOk="0">
                  <a:moveTo>
                    <a:pt x="0" y="0"/>
                  </a:moveTo>
                  <a:cubicBezTo>
                    <a:pt x="3874" y="5345"/>
                    <a:pt x="7722" y="9564"/>
                    <a:pt x="11596" y="13782"/>
                  </a:cubicBezTo>
                  <a:cubicBezTo>
                    <a:pt x="13878" y="15891"/>
                    <a:pt x="15417" y="18000"/>
                    <a:pt x="17752" y="20109"/>
                  </a:cubicBezTo>
                  <a:cubicBezTo>
                    <a:pt x="18283" y="20836"/>
                    <a:pt x="18840" y="21600"/>
                    <a:pt x="19663" y="21600"/>
                  </a:cubicBezTo>
                  <a:cubicBezTo>
                    <a:pt x="20008" y="21600"/>
                    <a:pt x="20406" y="21455"/>
                    <a:pt x="20857" y="21127"/>
                  </a:cubicBezTo>
                  <a:cubicBezTo>
                    <a:pt x="21600" y="21127"/>
                    <a:pt x="21600" y="19018"/>
                    <a:pt x="20857" y="19018"/>
                  </a:cubicBezTo>
                  <a:cubicBezTo>
                    <a:pt x="20671" y="19164"/>
                    <a:pt x="20486" y="19200"/>
                    <a:pt x="20273" y="19200"/>
                  </a:cubicBezTo>
                  <a:cubicBezTo>
                    <a:pt x="18628" y="19200"/>
                    <a:pt x="16054" y="15782"/>
                    <a:pt x="14674" y="14800"/>
                  </a:cubicBezTo>
                  <a:cubicBezTo>
                    <a:pt x="13135" y="12691"/>
                    <a:pt x="11596" y="11673"/>
                    <a:pt x="10057" y="9564"/>
                  </a:cubicBezTo>
                  <a:lnTo>
                    <a:pt x="796" y="0"/>
                  </a:ln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7" name="Google Shape;590;p17"/>
            <p:cNvSpPr/>
            <p:nvPr/>
          </p:nvSpPr>
          <p:spPr>
            <a:xfrm rot="7193201">
              <a:off x="847777" y="1322521"/>
              <a:ext cx="57761" cy="39774"/>
            </a:xfrm>
            <a:custGeom>
              <a:avLst/>
              <a:gdLst/>
              <a:ahLst/>
              <a:cxnLst>
                <a:cxn ang="0">
                  <a:pos x="wd2" y="hd2"/>
                </a:cxn>
                <a:cxn ang="5400000">
                  <a:pos x="wd2" y="hd2"/>
                </a:cxn>
                <a:cxn ang="10800000">
                  <a:pos x="wd2" y="hd2"/>
                </a:cxn>
                <a:cxn ang="16200000">
                  <a:pos x="wd2" y="hd2"/>
                </a:cxn>
              </a:cxnLst>
              <a:rect l="0" t="0" r="r" b="b"/>
              <a:pathLst>
                <a:path w="21414" h="21600" extrusionOk="0">
                  <a:moveTo>
                    <a:pt x="0" y="0"/>
                  </a:moveTo>
                  <a:lnTo>
                    <a:pt x="0" y="1090"/>
                  </a:lnTo>
                  <a:lnTo>
                    <a:pt x="797" y="1090"/>
                  </a:lnTo>
                  <a:lnTo>
                    <a:pt x="797" y="0"/>
                  </a:lnTo>
                  <a:close/>
                  <a:moveTo>
                    <a:pt x="797" y="0"/>
                  </a:moveTo>
                  <a:cubicBezTo>
                    <a:pt x="797" y="0"/>
                    <a:pt x="2338" y="3347"/>
                    <a:pt x="3082" y="4515"/>
                  </a:cubicBezTo>
                  <a:lnTo>
                    <a:pt x="5420" y="7862"/>
                  </a:lnTo>
                  <a:cubicBezTo>
                    <a:pt x="6961" y="10119"/>
                    <a:pt x="9246" y="12415"/>
                    <a:pt x="10787" y="14672"/>
                  </a:cubicBezTo>
                  <a:cubicBezTo>
                    <a:pt x="13603" y="16696"/>
                    <a:pt x="17057" y="21600"/>
                    <a:pt x="19979" y="21600"/>
                  </a:cubicBezTo>
                  <a:cubicBezTo>
                    <a:pt x="20298" y="21600"/>
                    <a:pt x="20590" y="21561"/>
                    <a:pt x="20856" y="21444"/>
                  </a:cubicBezTo>
                  <a:cubicBezTo>
                    <a:pt x="21600" y="21444"/>
                    <a:pt x="21600" y="19187"/>
                    <a:pt x="20856" y="19187"/>
                  </a:cubicBezTo>
                  <a:cubicBezTo>
                    <a:pt x="16977" y="19187"/>
                    <a:pt x="11610" y="12415"/>
                    <a:pt x="8502" y="9068"/>
                  </a:cubicBezTo>
                  <a:cubicBezTo>
                    <a:pt x="6961" y="6772"/>
                    <a:pt x="5420" y="4515"/>
                    <a:pt x="3082" y="3347"/>
                  </a:cubicBezTo>
                  <a:cubicBezTo>
                    <a:pt x="2338" y="2257"/>
                    <a:pt x="1541" y="0"/>
                    <a:pt x="79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8" name="Google Shape;591;p17"/>
            <p:cNvSpPr/>
            <p:nvPr/>
          </p:nvSpPr>
          <p:spPr>
            <a:xfrm rot="7193201">
              <a:off x="844077" y="1341719"/>
              <a:ext cx="62762" cy="39488"/>
            </a:xfrm>
            <a:custGeom>
              <a:avLst/>
              <a:gdLst/>
              <a:ahLst/>
              <a:cxnLst>
                <a:cxn ang="0">
                  <a:pos x="wd2" y="hd2"/>
                </a:cxn>
                <a:cxn ang="5400000">
                  <a:pos x="wd2" y="hd2"/>
                </a:cxn>
                <a:cxn ang="10800000">
                  <a:pos x="wd2" y="hd2"/>
                </a:cxn>
                <a:cxn ang="16200000">
                  <a:pos x="wd2" y="hd2"/>
                </a:cxn>
              </a:cxnLst>
              <a:rect l="0" t="0" r="r" b="b"/>
              <a:pathLst>
                <a:path w="21019" h="21600" extrusionOk="0">
                  <a:moveTo>
                    <a:pt x="672" y="0"/>
                  </a:moveTo>
                  <a:cubicBezTo>
                    <a:pt x="0" y="0"/>
                    <a:pt x="0" y="0"/>
                    <a:pt x="0" y="1098"/>
                  </a:cubicBezTo>
                  <a:cubicBezTo>
                    <a:pt x="5592" y="9095"/>
                    <a:pt x="12552" y="20502"/>
                    <a:pt x="20208" y="21600"/>
                  </a:cubicBezTo>
                  <a:cubicBezTo>
                    <a:pt x="20928" y="21600"/>
                    <a:pt x="21600" y="19326"/>
                    <a:pt x="20208" y="19326"/>
                  </a:cubicBezTo>
                  <a:cubicBezTo>
                    <a:pt x="12552" y="17053"/>
                    <a:pt x="6984" y="6821"/>
                    <a:pt x="67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499" name="Google Shape;592;p17"/>
            <p:cNvSpPr/>
            <p:nvPr/>
          </p:nvSpPr>
          <p:spPr>
            <a:xfrm rot="7193201">
              <a:off x="839109" y="1364873"/>
              <a:ext cx="60384" cy="39631"/>
            </a:xfrm>
            <a:custGeom>
              <a:avLst/>
              <a:gdLst/>
              <a:ahLst/>
              <a:cxnLst>
                <a:cxn ang="0">
                  <a:pos x="wd2" y="hd2"/>
                </a:cxn>
                <a:cxn ang="5400000">
                  <a:pos x="wd2" y="hd2"/>
                </a:cxn>
                <a:cxn ang="10800000">
                  <a:pos x="wd2" y="hd2"/>
                </a:cxn>
                <a:cxn ang="16200000">
                  <a:pos x="wd2" y="hd2"/>
                </a:cxn>
              </a:cxnLst>
              <a:rect l="0" t="0" r="r" b="b"/>
              <a:pathLst>
                <a:path w="20896" h="21600" extrusionOk="0">
                  <a:moveTo>
                    <a:pt x="214" y="0"/>
                  </a:moveTo>
                  <a:cubicBezTo>
                    <a:pt x="-530" y="1172"/>
                    <a:pt x="908" y="2265"/>
                    <a:pt x="908" y="2265"/>
                  </a:cubicBezTo>
                  <a:cubicBezTo>
                    <a:pt x="3091" y="5703"/>
                    <a:pt x="5967" y="7968"/>
                    <a:pt x="8100" y="10234"/>
                  </a:cubicBezTo>
                  <a:cubicBezTo>
                    <a:pt x="11746" y="14765"/>
                    <a:pt x="16061" y="20428"/>
                    <a:pt x="20376" y="21600"/>
                  </a:cubicBezTo>
                  <a:cubicBezTo>
                    <a:pt x="21070" y="21600"/>
                    <a:pt x="21070" y="19335"/>
                    <a:pt x="20376" y="19335"/>
                  </a:cubicBezTo>
                  <a:cubicBezTo>
                    <a:pt x="16755" y="17069"/>
                    <a:pt x="13878" y="13593"/>
                    <a:pt x="10307" y="10234"/>
                  </a:cubicBezTo>
                  <a:cubicBezTo>
                    <a:pt x="8844" y="9062"/>
                    <a:pt x="7406" y="7968"/>
                    <a:pt x="5967" y="5703"/>
                  </a:cubicBezTo>
                  <a:cubicBezTo>
                    <a:pt x="4529" y="4531"/>
                    <a:pt x="908" y="2265"/>
                    <a:pt x="2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0" name="Google Shape;593;p17"/>
            <p:cNvSpPr/>
            <p:nvPr/>
          </p:nvSpPr>
          <p:spPr>
            <a:xfrm rot="7193201">
              <a:off x="848480" y="1391842"/>
              <a:ext cx="51634" cy="35332"/>
            </a:xfrm>
            <a:custGeom>
              <a:avLst/>
              <a:gdLst/>
              <a:ahLst/>
              <a:cxnLst>
                <a:cxn ang="0">
                  <a:pos x="wd2" y="hd2"/>
                </a:cxn>
                <a:cxn ang="5400000">
                  <a:pos x="wd2" y="hd2"/>
                </a:cxn>
                <a:cxn ang="10800000">
                  <a:pos x="wd2" y="hd2"/>
                </a:cxn>
                <a:cxn ang="16200000">
                  <a:pos x="wd2" y="hd2"/>
                </a:cxn>
              </a:cxnLst>
              <a:rect l="0" t="0" r="r" b="b"/>
              <a:pathLst>
                <a:path w="20586" h="21600" extrusionOk="0">
                  <a:moveTo>
                    <a:pt x="0" y="0"/>
                  </a:moveTo>
                  <a:lnTo>
                    <a:pt x="0" y="1227"/>
                  </a:lnTo>
                  <a:cubicBezTo>
                    <a:pt x="0" y="5126"/>
                    <a:pt x="5000" y="8894"/>
                    <a:pt x="7514" y="11435"/>
                  </a:cubicBezTo>
                  <a:cubicBezTo>
                    <a:pt x="10829" y="15291"/>
                    <a:pt x="14943" y="19059"/>
                    <a:pt x="19943" y="21600"/>
                  </a:cubicBezTo>
                  <a:cubicBezTo>
                    <a:pt x="20800" y="21600"/>
                    <a:pt x="20800" y="20373"/>
                    <a:pt x="19943" y="19059"/>
                  </a:cubicBezTo>
                  <a:cubicBezTo>
                    <a:pt x="18257" y="17832"/>
                    <a:pt x="-800" y="3768"/>
                    <a:pt x="857" y="1227"/>
                  </a:cubicBezTo>
                  <a:cubicBezTo>
                    <a:pt x="857" y="0"/>
                    <a:pt x="857" y="0"/>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1" name="Google Shape;594;p17"/>
            <p:cNvSpPr/>
            <p:nvPr/>
          </p:nvSpPr>
          <p:spPr>
            <a:xfrm rot="7193201">
              <a:off x="845425" y="1408663"/>
              <a:ext cx="56421" cy="33325"/>
            </a:xfrm>
            <a:custGeom>
              <a:avLst/>
              <a:gdLst/>
              <a:ahLst/>
              <a:cxnLst>
                <a:cxn ang="0">
                  <a:pos x="wd2" y="hd2"/>
                </a:cxn>
                <a:cxn ang="5400000">
                  <a:pos x="wd2" y="hd2"/>
                </a:cxn>
                <a:cxn ang="10800000">
                  <a:pos x="wd2" y="hd2"/>
                </a:cxn>
                <a:cxn ang="16200000">
                  <a:pos x="wd2" y="hd2"/>
                </a:cxn>
              </a:cxnLst>
              <a:rect l="0" t="0" r="r" b="b"/>
              <a:pathLst>
                <a:path w="20917" h="21600" extrusionOk="0">
                  <a:moveTo>
                    <a:pt x="331" y="0"/>
                  </a:moveTo>
                  <a:cubicBezTo>
                    <a:pt x="331" y="0"/>
                    <a:pt x="-413" y="1394"/>
                    <a:pt x="331" y="1394"/>
                  </a:cubicBezTo>
                  <a:cubicBezTo>
                    <a:pt x="5751" y="9523"/>
                    <a:pt x="12659" y="17605"/>
                    <a:pt x="19646" y="21600"/>
                  </a:cubicBezTo>
                  <a:cubicBezTo>
                    <a:pt x="21187" y="21600"/>
                    <a:pt x="21187" y="18906"/>
                    <a:pt x="20390" y="18906"/>
                  </a:cubicBezTo>
                  <a:cubicBezTo>
                    <a:pt x="13482" y="13517"/>
                    <a:pt x="7292" y="8083"/>
                    <a:pt x="33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2" name="Google Shape;595;p17"/>
            <p:cNvSpPr/>
            <p:nvPr/>
          </p:nvSpPr>
          <p:spPr>
            <a:xfrm rot="7193201">
              <a:off x="864474" y="1426410"/>
              <a:ext cx="34937" cy="23005"/>
            </a:xfrm>
            <a:custGeom>
              <a:avLst/>
              <a:gdLst/>
              <a:ahLst/>
              <a:cxnLst>
                <a:cxn ang="0">
                  <a:pos x="wd2" y="hd2"/>
                </a:cxn>
                <a:cxn ang="5400000">
                  <a:pos x="wd2" y="hd2"/>
                </a:cxn>
                <a:cxn ang="10800000">
                  <a:pos x="wd2" y="hd2"/>
                </a:cxn>
                <a:cxn ang="16200000">
                  <a:pos x="wd2" y="hd2"/>
                </a:cxn>
              </a:cxnLst>
              <a:rect l="0" t="0" r="r" b="b"/>
              <a:pathLst>
                <a:path w="21273" h="21600" extrusionOk="0">
                  <a:moveTo>
                    <a:pt x="1309" y="0"/>
                  </a:moveTo>
                  <a:cubicBezTo>
                    <a:pt x="0" y="0"/>
                    <a:pt x="0" y="2019"/>
                    <a:pt x="0" y="2019"/>
                  </a:cubicBezTo>
                  <a:cubicBezTo>
                    <a:pt x="6371" y="9824"/>
                    <a:pt x="12698" y="15611"/>
                    <a:pt x="20291" y="21600"/>
                  </a:cubicBezTo>
                  <a:cubicBezTo>
                    <a:pt x="21600" y="21600"/>
                    <a:pt x="21600" y="19514"/>
                    <a:pt x="20291" y="17630"/>
                  </a:cubicBezTo>
                  <a:cubicBezTo>
                    <a:pt x="14007" y="13727"/>
                    <a:pt x="7593" y="5921"/>
                    <a:pt x="130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3" name="Google Shape;596;p17"/>
            <p:cNvSpPr/>
            <p:nvPr/>
          </p:nvSpPr>
          <p:spPr>
            <a:xfrm rot="7193201">
              <a:off x="1091352" y="1616704"/>
              <a:ext cx="12702" cy="12902"/>
            </a:xfrm>
            <a:custGeom>
              <a:avLst/>
              <a:gdLst/>
              <a:ahLst/>
              <a:cxnLst>
                <a:cxn ang="0">
                  <a:pos x="wd2" y="hd2"/>
                </a:cxn>
                <a:cxn ang="5400000">
                  <a:pos x="wd2" y="hd2"/>
                </a:cxn>
                <a:cxn ang="10800000">
                  <a:pos x="wd2" y="hd2"/>
                </a:cxn>
                <a:cxn ang="16200000">
                  <a:pos x="wd2" y="hd2"/>
                </a:cxn>
              </a:cxnLst>
              <a:rect l="0" t="0" r="r" b="b"/>
              <a:pathLst>
                <a:path w="18454" h="21600" extrusionOk="0">
                  <a:moveTo>
                    <a:pt x="14300" y="0"/>
                  </a:moveTo>
                  <a:cubicBezTo>
                    <a:pt x="12085" y="0"/>
                    <a:pt x="10146" y="960"/>
                    <a:pt x="10146" y="2760"/>
                  </a:cubicBezTo>
                  <a:cubicBezTo>
                    <a:pt x="2392" y="6120"/>
                    <a:pt x="2392" y="13080"/>
                    <a:pt x="2392" y="20040"/>
                  </a:cubicBezTo>
                  <a:cubicBezTo>
                    <a:pt x="-3146" y="20040"/>
                    <a:pt x="2116" y="21600"/>
                    <a:pt x="6269" y="21600"/>
                  </a:cubicBezTo>
                  <a:cubicBezTo>
                    <a:pt x="8208" y="21600"/>
                    <a:pt x="10146" y="21240"/>
                    <a:pt x="10146" y="20040"/>
                  </a:cubicBezTo>
                  <a:cubicBezTo>
                    <a:pt x="10146" y="13080"/>
                    <a:pt x="10146" y="9720"/>
                    <a:pt x="18454" y="2760"/>
                  </a:cubicBezTo>
                  <a:cubicBezTo>
                    <a:pt x="18454" y="960"/>
                    <a:pt x="16516" y="0"/>
                    <a:pt x="143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4" name="Google Shape;597;p17"/>
            <p:cNvSpPr/>
            <p:nvPr/>
          </p:nvSpPr>
          <p:spPr>
            <a:xfrm rot="7193201">
              <a:off x="1095973" y="1607639"/>
              <a:ext cx="12702" cy="23722"/>
            </a:xfrm>
            <a:custGeom>
              <a:avLst/>
              <a:gdLst/>
              <a:ahLst/>
              <a:cxnLst>
                <a:cxn ang="0">
                  <a:pos x="wd2" y="hd2"/>
                </a:cxn>
                <a:cxn ang="5400000">
                  <a:pos x="wd2" y="hd2"/>
                </a:cxn>
                <a:cxn ang="10800000">
                  <a:pos x="wd2" y="hd2"/>
                </a:cxn>
                <a:cxn ang="16200000">
                  <a:pos x="wd2" y="hd2"/>
                </a:cxn>
              </a:cxnLst>
              <a:rect l="0" t="0" r="r" b="b"/>
              <a:pathLst>
                <a:path w="20434" h="21600" extrusionOk="0">
                  <a:moveTo>
                    <a:pt x="19218" y="0"/>
                  </a:moveTo>
                  <a:cubicBezTo>
                    <a:pt x="18741" y="0"/>
                    <a:pt x="18424" y="196"/>
                    <a:pt x="18424" y="783"/>
                  </a:cubicBezTo>
                  <a:cubicBezTo>
                    <a:pt x="9212" y="783"/>
                    <a:pt x="9212" y="4633"/>
                    <a:pt x="4447" y="8418"/>
                  </a:cubicBezTo>
                  <a:cubicBezTo>
                    <a:pt x="4447" y="12203"/>
                    <a:pt x="0" y="15988"/>
                    <a:pt x="0" y="21600"/>
                  </a:cubicBezTo>
                  <a:lnTo>
                    <a:pt x="4447" y="21600"/>
                  </a:lnTo>
                  <a:cubicBezTo>
                    <a:pt x="4447" y="17815"/>
                    <a:pt x="9212" y="14030"/>
                    <a:pt x="9212" y="10245"/>
                  </a:cubicBezTo>
                  <a:cubicBezTo>
                    <a:pt x="13659" y="8418"/>
                    <a:pt x="13659" y="2610"/>
                    <a:pt x="18424" y="2610"/>
                  </a:cubicBezTo>
                  <a:cubicBezTo>
                    <a:pt x="21600" y="1370"/>
                    <a:pt x="20329" y="0"/>
                    <a:pt x="1921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5" name="Google Shape;598;p17"/>
            <p:cNvSpPr/>
            <p:nvPr/>
          </p:nvSpPr>
          <p:spPr>
            <a:xfrm rot="7193201">
              <a:off x="1096404" y="1591179"/>
              <a:ext cx="16699" cy="391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223" y="0"/>
                    <a:pt x="13442" y="4589"/>
                    <a:pt x="10846" y="5815"/>
                  </a:cubicBezTo>
                  <a:cubicBezTo>
                    <a:pt x="7973" y="10404"/>
                    <a:pt x="2596" y="14993"/>
                    <a:pt x="0" y="20690"/>
                  </a:cubicBezTo>
                  <a:cubicBezTo>
                    <a:pt x="0" y="21284"/>
                    <a:pt x="649" y="21600"/>
                    <a:pt x="1669" y="21600"/>
                  </a:cubicBezTo>
                  <a:cubicBezTo>
                    <a:pt x="2688" y="21600"/>
                    <a:pt x="3986" y="21284"/>
                    <a:pt x="5470" y="20690"/>
                  </a:cubicBezTo>
                  <a:cubicBezTo>
                    <a:pt x="5470" y="17288"/>
                    <a:pt x="7973" y="13807"/>
                    <a:pt x="10846" y="10404"/>
                  </a:cubicBezTo>
                  <a:cubicBezTo>
                    <a:pt x="13442" y="9218"/>
                    <a:pt x="18819" y="1187"/>
                    <a:pt x="21600" y="1187"/>
                  </a:cubicBezTo>
                  <a:lnTo>
                    <a:pt x="21600" y="0"/>
                  </a:ln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6" name="Google Shape;599;p17"/>
            <p:cNvSpPr/>
            <p:nvPr/>
          </p:nvSpPr>
          <p:spPr>
            <a:xfrm rot="7193201">
              <a:off x="1095938" y="1576691"/>
              <a:ext cx="12702" cy="34973"/>
            </a:xfrm>
            <a:custGeom>
              <a:avLst/>
              <a:gdLst/>
              <a:ahLst/>
              <a:cxnLst>
                <a:cxn ang="0">
                  <a:pos x="wd2" y="hd2"/>
                </a:cxn>
                <a:cxn ang="5400000">
                  <a:pos x="wd2" y="hd2"/>
                </a:cxn>
                <a:cxn ang="10800000">
                  <a:pos x="wd2" y="hd2"/>
                </a:cxn>
                <a:cxn ang="16200000">
                  <a:pos x="wd2" y="hd2"/>
                </a:cxn>
              </a:cxnLst>
              <a:rect l="0" t="0" r="r" b="b"/>
              <a:pathLst>
                <a:path w="19669" h="21600" extrusionOk="0">
                  <a:moveTo>
                    <a:pt x="18124" y="0"/>
                  </a:moveTo>
                  <a:cubicBezTo>
                    <a:pt x="7200" y="6507"/>
                    <a:pt x="3724" y="14208"/>
                    <a:pt x="0" y="20582"/>
                  </a:cubicBezTo>
                  <a:cubicBezTo>
                    <a:pt x="0" y="21246"/>
                    <a:pt x="1862" y="21600"/>
                    <a:pt x="3600" y="21600"/>
                  </a:cubicBezTo>
                  <a:cubicBezTo>
                    <a:pt x="5462" y="21600"/>
                    <a:pt x="7200" y="21246"/>
                    <a:pt x="7200" y="20582"/>
                  </a:cubicBezTo>
                  <a:lnTo>
                    <a:pt x="18124" y="1372"/>
                  </a:lnTo>
                  <a:cubicBezTo>
                    <a:pt x="21600" y="0"/>
                    <a:pt x="18124" y="0"/>
                    <a:pt x="1812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7" name="Google Shape;600;p17"/>
            <p:cNvSpPr/>
            <p:nvPr/>
          </p:nvSpPr>
          <p:spPr>
            <a:xfrm rot="7193201">
              <a:off x="1094503" y="1565017"/>
              <a:ext cx="12702" cy="31676"/>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14973" y="0"/>
                    <a:pt x="14236" y="195"/>
                    <a:pt x="14236" y="684"/>
                  </a:cubicBezTo>
                  <a:cubicBezTo>
                    <a:pt x="0" y="6353"/>
                    <a:pt x="0" y="13390"/>
                    <a:pt x="0" y="20574"/>
                  </a:cubicBezTo>
                  <a:cubicBezTo>
                    <a:pt x="0" y="21258"/>
                    <a:pt x="1718" y="21600"/>
                    <a:pt x="3682" y="21600"/>
                  </a:cubicBezTo>
                  <a:cubicBezTo>
                    <a:pt x="5400" y="21600"/>
                    <a:pt x="7364" y="21258"/>
                    <a:pt x="7364" y="20574"/>
                  </a:cubicBezTo>
                  <a:cubicBezTo>
                    <a:pt x="7364" y="14856"/>
                    <a:pt x="7364" y="7721"/>
                    <a:pt x="21600" y="684"/>
                  </a:cubicBezTo>
                  <a:cubicBezTo>
                    <a:pt x="21600" y="684"/>
                    <a:pt x="18409" y="0"/>
                    <a:pt x="162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8" name="Google Shape;601;p17"/>
            <p:cNvSpPr/>
            <p:nvPr/>
          </p:nvSpPr>
          <p:spPr>
            <a:xfrm rot="7193201">
              <a:off x="1092569" y="1553308"/>
              <a:ext cx="12702" cy="26588"/>
            </a:xfrm>
            <a:custGeom>
              <a:avLst/>
              <a:gdLst/>
              <a:ahLst/>
              <a:cxnLst>
                <a:cxn ang="0">
                  <a:pos x="wd2" y="hd2"/>
                </a:cxn>
                <a:cxn ang="5400000">
                  <a:pos x="wd2" y="hd2"/>
                </a:cxn>
                <a:cxn ang="10800000">
                  <a:pos x="wd2" y="hd2"/>
                </a:cxn>
                <a:cxn ang="16200000">
                  <a:pos x="wd2" y="hd2"/>
                </a:cxn>
              </a:cxnLst>
              <a:rect l="0" t="0" r="r" b="b"/>
              <a:pathLst>
                <a:path w="21600" h="21600" extrusionOk="0">
                  <a:moveTo>
                    <a:pt x="10428" y="0"/>
                  </a:moveTo>
                  <a:cubicBezTo>
                    <a:pt x="10428" y="6754"/>
                    <a:pt x="0" y="13507"/>
                    <a:pt x="0" y="20319"/>
                  </a:cubicBezTo>
                  <a:cubicBezTo>
                    <a:pt x="0" y="21192"/>
                    <a:pt x="2607" y="21600"/>
                    <a:pt x="5214" y="21600"/>
                  </a:cubicBezTo>
                  <a:cubicBezTo>
                    <a:pt x="7821" y="21600"/>
                    <a:pt x="10428" y="21192"/>
                    <a:pt x="10428" y="20319"/>
                  </a:cubicBezTo>
                  <a:cubicBezTo>
                    <a:pt x="21600" y="13507"/>
                    <a:pt x="21600" y="6754"/>
                    <a:pt x="216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09" name="Google Shape;602;p17"/>
            <p:cNvSpPr/>
            <p:nvPr/>
          </p:nvSpPr>
          <p:spPr>
            <a:xfrm rot="7193201">
              <a:off x="1085670" y="1537921"/>
              <a:ext cx="12702" cy="30172"/>
            </a:xfrm>
            <a:custGeom>
              <a:avLst/>
              <a:gdLst/>
              <a:ahLst/>
              <a:cxnLst>
                <a:cxn ang="0">
                  <a:pos x="wd2" y="hd2"/>
                </a:cxn>
                <a:cxn ang="5400000">
                  <a:pos x="wd2" y="hd2"/>
                </a:cxn>
                <a:cxn ang="10800000">
                  <a:pos x="wd2" y="hd2"/>
                </a:cxn>
                <a:cxn ang="16200000">
                  <a:pos x="wd2" y="hd2"/>
                </a:cxn>
              </a:cxnLst>
              <a:rect l="0" t="0" r="r" b="b"/>
              <a:pathLst>
                <a:path w="21600" h="21600" extrusionOk="0">
                  <a:moveTo>
                    <a:pt x="5125" y="0"/>
                  </a:moveTo>
                  <a:cubicBezTo>
                    <a:pt x="2563" y="0"/>
                    <a:pt x="0" y="359"/>
                    <a:pt x="0" y="1077"/>
                  </a:cubicBezTo>
                  <a:cubicBezTo>
                    <a:pt x="0" y="7080"/>
                    <a:pt x="0" y="14571"/>
                    <a:pt x="10251" y="20523"/>
                  </a:cubicBezTo>
                  <a:cubicBezTo>
                    <a:pt x="10251" y="21241"/>
                    <a:pt x="13180" y="21600"/>
                    <a:pt x="15742" y="21600"/>
                  </a:cubicBezTo>
                  <a:cubicBezTo>
                    <a:pt x="18671" y="21600"/>
                    <a:pt x="21600" y="21241"/>
                    <a:pt x="21600" y="20523"/>
                  </a:cubicBezTo>
                  <a:cubicBezTo>
                    <a:pt x="10251" y="14571"/>
                    <a:pt x="10251" y="7080"/>
                    <a:pt x="10251" y="1077"/>
                  </a:cubicBezTo>
                  <a:cubicBezTo>
                    <a:pt x="10251" y="359"/>
                    <a:pt x="7688" y="0"/>
                    <a:pt x="512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0" name="Google Shape;603;p17"/>
            <p:cNvSpPr/>
            <p:nvPr/>
          </p:nvSpPr>
          <p:spPr>
            <a:xfrm rot="7193201">
              <a:off x="1076469" y="1526024"/>
              <a:ext cx="12702" cy="26446"/>
            </a:xfrm>
            <a:custGeom>
              <a:avLst/>
              <a:gdLst/>
              <a:ahLst/>
              <a:cxnLst>
                <a:cxn ang="0">
                  <a:pos x="wd2" y="hd2"/>
                </a:cxn>
                <a:cxn ang="5400000">
                  <a:pos x="wd2" y="hd2"/>
                </a:cxn>
                <a:cxn ang="10800000">
                  <a:pos x="wd2" y="hd2"/>
                </a:cxn>
                <a:cxn ang="16200000">
                  <a:pos x="wd2" y="hd2"/>
                </a:cxn>
              </a:cxnLst>
              <a:rect l="0" t="0" r="r" b="b"/>
              <a:pathLst>
                <a:path w="21600" h="21600" extrusionOk="0">
                  <a:moveTo>
                    <a:pt x="3516" y="0"/>
                  </a:moveTo>
                  <a:cubicBezTo>
                    <a:pt x="1758" y="0"/>
                    <a:pt x="0" y="410"/>
                    <a:pt x="0" y="1229"/>
                  </a:cubicBezTo>
                  <a:cubicBezTo>
                    <a:pt x="0" y="8020"/>
                    <a:pt x="7033" y="14810"/>
                    <a:pt x="14567" y="21600"/>
                  </a:cubicBezTo>
                  <a:lnTo>
                    <a:pt x="21600" y="21600"/>
                  </a:lnTo>
                  <a:cubicBezTo>
                    <a:pt x="14567" y="14810"/>
                    <a:pt x="7033" y="8020"/>
                    <a:pt x="7033" y="1229"/>
                  </a:cubicBezTo>
                  <a:cubicBezTo>
                    <a:pt x="7033" y="410"/>
                    <a:pt x="5274" y="0"/>
                    <a:pt x="351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1" name="Google Shape;604;p17"/>
            <p:cNvSpPr/>
            <p:nvPr/>
          </p:nvSpPr>
          <p:spPr>
            <a:xfrm rot="7193201">
              <a:off x="1062510" y="1515001"/>
              <a:ext cx="12702" cy="228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438" y="7922"/>
                    <a:pt x="8581" y="13745"/>
                    <a:pt x="17162" y="21600"/>
                  </a:cubicBezTo>
                  <a:cubicBezTo>
                    <a:pt x="17162" y="21600"/>
                    <a:pt x="21600" y="21600"/>
                    <a:pt x="21600" y="19704"/>
                  </a:cubicBezTo>
                  <a:cubicBezTo>
                    <a:pt x="13019" y="13745"/>
                    <a:pt x="8581" y="5823"/>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2" name="Google Shape;605;p17"/>
            <p:cNvSpPr/>
            <p:nvPr/>
          </p:nvSpPr>
          <p:spPr>
            <a:xfrm rot="7193201">
              <a:off x="1054671" y="1504663"/>
              <a:ext cx="12702" cy="249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438" y="7200"/>
                    <a:pt x="8581" y="14400"/>
                    <a:pt x="17162" y="21600"/>
                  </a:cubicBezTo>
                  <a:cubicBezTo>
                    <a:pt x="17162" y="21600"/>
                    <a:pt x="21600" y="21600"/>
                    <a:pt x="21600" y="19862"/>
                  </a:cubicBezTo>
                  <a:cubicBezTo>
                    <a:pt x="13019" y="12662"/>
                    <a:pt x="8581" y="7200"/>
                    <a:pt x="443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3" name="Google Shape;606;p17"/>
            <p:cNvSpPr/>
            <p:nvPr/>
          </p:nvSpPr>
          <p:spPr>
            <a:xfrm rot="7193201">
              <a:off x="1042416" y="1499194"/>
              <a:ext cx="12702" cy="21716"/>
            </a:xfrm>
            <a:custGeom>
              <a:avLst/>
              <a:gdLst/>
              <a:ahLst/>
              <a:cxnLst>
                <a:cxn ang="0">
                  <a:pos x="wd2" y="hd2"/>
                </a:cxn>
                <a:cxn ang="5400000">
                  <a:pos x="wd2" y="hd2"/>
                </a:cxn>
                <a:cxn ang="10800000">
                  <a:pos x="wd2" y="hd2"/>
                </a:cxn>
                <a:cxn ang="16200000">
                  <a:pos x="wd2" y="hd2"/>
                </a:cxn>
              </a:cxnLst>
              <a:rect l="0" t="0" r="r" b="b"/>
              <a:pathLst>
                <a:path w="18178" h="21600" extrusionOk="0">
                  <a:moveTo>
                    <a:pt x="3470" y="0"/>
                  </a:moveTo>
                  <a:cubicBezTo>
                    <a:pt x="3149" y="0"/>
                    <a:pt x="2400" y="214"/>
                    <a:pt x="1331" y="855"/>
                  </a:cubicBezTo>
                  <a:cubicBezTo>
                    <a:pt x="3470" y="855"/>
                    <a:pt x="4218" y="0"/>
                    <a:pt x="3470" y="0"/>
                  </a:cubicBezTo>
                  <a:close/>
                  <a:moveTo>
                    <a:pt x="1331" y="855"/>
                  </a:moveTo>
                  <a:cubicBezTo>
                    <a:pt x="-1663" y="855"/>
                    <a:pt x="1331" y="2994"/>
                    <a:pt x="1331" y="4990"/>
                  </a:cubicBezTo>
                  <a:cubicBezTo>
                    <a:pt x="4539" y="11263"/>
                    <a:pt x="10741" y="15469"/>
                    <a:pt x="13735" y="21600"/>
                  </a:cubicBezTo>
                  <a:cubicBezTo>
                    <a:pt x="16943" y="21600"/>
                    <a:pt x="19937" y="21600"/>
                    <a:pt x="16943" y="19604"/>
                  </a:cubicBezTo>
                  <a:cubicBezTo>
                    <a:pt x="13735" y="17394"/>
                    <a:pt x="10741" y="13259"/>
                    <a:pt x="10741" y="11263"/>
                  </a:cubicBezTo>
                  <a:cubicBezTo>
                    <a:pt x="7533" y="9125"/>
                    <a:pt x="1331" y="855"/>
                    <a:pt x="1331" y="855"/>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4" name="Google Shape;607;p17"/>
            <p:cNvSpPr/>
            <p:nvPr/>
          </p:nvSpPr>
          <p:spPr>
            <a:xfrm rot="7193201">
              <a:off x="1030163" y="1490244"/>
              <a:ext cx="12702" cy="23292"/>
            </a:xfrm>
            <a:custGeom>
              <a:avLst/>
              <a:gdLst/>
              <a:ahLst/>
              <a:cxnLst>
                <a:cxn ang="0">
                  <a:pos x="wd2" y="hd2"/>
                </a:cxn>
                <a:cxn ang="5400000">
                  <a:pos x="wd2" y="hd2"/>
                </a:cxn>
                <a:cxn ang="10800000">
                  <a:pos x="wd2" y="hd2"/>
                </a:cxn>
                <a:cxn ang="16200000">
                  <a:pos x="wd2" y="hd2"/>
                </a:cxn>
              </a:cxnLst>
              <a:rect l="0" t="0" r="r" b="b"/>
              <a:pathLst>
                <a:path w="21600" h="21600" extrusionOk="0">
                  <a:moveTo>
                    <a:pt x="1738" y="0"/>
                  </a:moveTo>
                  <a:cubicBezTo>
                    <a:pt x="869" y="0"/>
                    <a:pt x="0" y="465"/>
                    <a:pt x="0" y="1529"/>
                  </a:cubicBezTo>
                  <a:cubicBezTo>
                    <a:pt x="3476" y="9238"/>
                    <a:pt x="10676" y="14954"/>
                    <a:pt x="17876" y="20802"/>
                  </a:cubicBezTo>
                  <a:cubicBezTo>
                    <a:pt x="17876" y="21334"/>
                    <a:pt x="18248" y="21600"/>
                    <a:pt x="18621" y="21600"/>
                  </a:cubicBezTo>
                  <a:cubicBezTo>
                    <a:pt x="19738" y="21600"/>
                    <a:pt x="21600" y="20204"/>
                    <a:pt x="21600" y="18809"/>
                  </a:cubicBezTo>
                  <a:cubicBezTo>
                    <a:pt x="14400" y="13093"/>
                    <a:pt x="7200" y="7244"/>
                    <a:pt x="3476" y="1529"/>
                  </a:cubicBezTo>
                  <a:cubicBezTo>
                    <a:pt x="3476" y="465"/>
                    <a:pt x="2607" y="0"/>
                    <a:pt x="173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5" name="Google Shape;608;p17"/>
            <p:cNvSpPr/>
            <p:nvPr/>
          </p:nvSpPr>
          <p:spPr>
            <a:xfrm rot="7193201">
              <a:off x="1013167" y="1482888"/>
              <a:ext cx="12702" cy="20783"/>
            </a:xfrm>
            <a:custGeom>
              <a:avLst/>
              <a:gdLst/>
              <a:ahLst/>
              <a:cxnLst>
                <a:cxn ang="0">
                  <a:pos x="wd2" y="hd2"/>
                </a:cxn>
                <a:cxn ang="5400000">
                  <a:pos x="wd2" y="hd2"/>
                </a:cxn>
                <a:cxn ang="10800000">
                  <a:pos x="wd2" y="hd2"/>
                </a:cxn>
                <a:cxn ang="16200000">
                  <a:pos x="wd2" y="hd2"/>
                </a:cxn>
              </a:cxnLst>
              <a:rect l="0" t="0" r="r" b="b"/>
              <a:pathLst>
                <a:path w="21600" h="21600" extrusionOk="0">
                  <a:moveTo>
                    <a:pt x="4438" y="0"/>
                  </a:moveTo>
                  <a:cubicBezTo>
                    <a:pt x="0" y="0"/>
                    <a:pt x="0" y="0"/>
                    <a:pt x="0" y="2234"/>
                  </a:cubicBezTo>
                  <a:cubicBezTo>
                    <a:pt x="4438" y="8640"/>
                    <a:pt x="8581" y="15194"/>
                    <a:pt x="17162" y="21600"/>
                  </a:cubicBezTo>
                  <a:cubicBezTo>
                    <a:pt x="21600" y="21600"/>
                    <a:pt x="21600" y="21600"/>
                    <a:pt x="21600" y="19589"/>
                  </a:cubicBezTo>
                  <a:cubicBezTo>
                    <a:pt x="13019" y="12960"/>
                    <a:pt x="8581" y="6554"/>
                    <a:pt x="443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6" name="Google Shape;609;p17"/>
            <p:cNvSpPr/>
            <p:nvPr/>
          </p:nvSpPr>
          <p:spPr>
            <a:xfrm rot="7193201">
              <a:off x="993920" y="1474997"/>
              <a:ext cx="12702" cy="21715"/>
            </a:xfrm>
            <a:custGeom>
              <a:avLst/>
              <a:gdLst/>
              <a:ahLst/>
              <a:cxnLst>
                <a:cxn ang="0">
                  <a:pos x="wd2" y="hd2"/>
                </a:cxn>
                <a:cxn ang="5400000">
                  <a:pos x="wd2" y="hd2"/>
                </a:cxn>
                <a:cxn ang="10800000">
                  <a:pos x="wd2" y="hd2"/>
                </a:cxn>
                <a:cxn ang="16200000">
                  <a:pos x="wd2" y="hd2"/>
                </a:cxn>
              </a:cxnLst>
              <a:rect l="0" t="0" r="r" b="b"/>
              <a:pathLst>
                <a:path w="21600" h="21600" extrusionOk="0">
                  <a:moveTo>
                    <a:pt x="2607" y="0"/>
                  </a:moveTo>
                  <a:cubicBezTo>
                    <a:pt x="1490" y="0"/>
                    <a:pt x="0" y="855"/>
                    <a:pt x="0" y="855"/>
                  </a:cubicBezTo>
                  <a:cubicBezTo>
                    <a:pt x="3476" y="9196"/>
                    <a:pt x="10676" y="15469"/>
                    <a:pt x="17876" y="21600"/>
                  </a:cubicBezTo>
                  <a:cubicBezTo>
                    <a:pt x="17876" y="21600"/>
                    <a:pt x="21600" y="21600"/>
                    <a:pt x="21600" y="19604"/>
                  </a:cubicBezTo>
                  <a:cubicBezTo>
                    <a:pt x="14400" y="13331"/>
                    <a:pt x="10676" y="7200"/>
                    <a:pt x="3476" y="855"/>
                  </a:cubicBezTo>
                  <a:cubicBezTo>
                    <a:pt x="3476" y="214"/>
                    <a:pt x="3103" y="0"/>
                    <a:pt x="260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7" name="Google Shape;610;p17"/>
            <p:cNvSpPr/>
            <p:nvPr/>
          </p:nvSpPr>
          <p:spPr>
            <a:xfrm rot="7193201">
              <a:off x="975672" y="1468492"/>
              <a:ext cx="12702" cy="20856"/>
            </a:xfrm>
            <a:custGeom>
              <a:avLst/>
              <a:gdLst/>
              <a:ahLst/>
              <a:cxnLst>
                <a:cxn ang="0">
                  <a:pos x="wd2" y="hd2"/>
                </a:cxn>
                <a:cxn ang="5400000">
                  <a:pos x="wd2" y="hd2"/>
                </a:cxn>
                <a:cxn ang="10800000">
                  <a:pos x="wd2" y="hd2"/>
                </a:cxn>
                <a:cxn ang="16200000">
                  <a:pos x="wd2" y="hd2"/>
                </a:cxn>
              </a:cxnLst>
              <a:rect l="0" t="0" r="r" b="b"/>
              <a:pathLst>
                <a:path w="21600" h="21600" extrusionOk="0">
                  <a:moveTo>
                    <a:pt x="4200" y="0"/>
                  </a:moveTo>
                  <a:cubicBezTo>
                    <a:pt x="4200" y="0"/>
                    <a:pt x="0" y="0"/>
                    <a:pt x="0" y="2078"/>
                  </a:cubicBezTo>
                  <a:cubicBezTo>
                    <a:pt x="4200" y="8610"/>
                    <a:pt x="8700" y="14994"/>
                    <a:pt x="17400" y="21600"/>
                  </a:cubicBezTo>
                  <a:cubicBezTo>
                    <a:pt x="17400" y="21600"/>
                    <a:pt x="21600" y="21600"/>
                    <a:pt x="21600" y="19299"/>
                  </a:cubicBezTo>
                  <a:cubicBezTo>
                    <a:pt x="17400" y="12915"/>
                    <a:pt x="8700" y="6384"/>
                    <a:pt x="42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8" name="Google Shape;611;p17"/>
            <p:cNvSpPr/>
            <p:nvPr/>
          </p:nvSpPr>
          <p:spPr>
            <a:xfrm rot="7193201">
              <a:off x="872514" y="1443059"/>
              <a:ext cx="27161" cy="23864"/>
            </a:xfrm>
            <a:custGeom>
              <a:avLst/>
              <a:gdLst/>
              <a:ahLst/>
              <a:cxnLst>
                <a:cxn ang="0">
                  <a:pos x="wd2" y="hd2"/>
                </a:cxn>
                <a:cxn ang="5400000">
                  <a:pos x="wd2" y="hd2"/>
                </a:cxn>
                <a:cxn ang="10800000">
                  <a:pos x="wd2" y="hd2"/>
                </a:cxn>
                <a:cxn ang="16200000">
                  <a:pos x="wd2" y="hd2"/>
                </a:cxn>
              </a:cxnLst>
              <a:rect l="0" t="0" r="r" b="b"/>
              <a:pathLst>
                <a:path w="21600" h="21600" extrusionOk="0">
                  <a:moveTo>
                    <a:pt x="1767" y="0"/>
                  </a:moveTo>
                  <a:cubicBezTo>
                    <a:pt x="0" y="0"/>
                    <a:pt x="0" y="2011"/>
                    <a:pt x="0" y="2011"/>
                  </a:cubicBezTo>
                  <a:cubicBezTo>
                    <a:pt x="6668" y="9535"/>
                    <a:pt x="13279" y="15114"/>
                    <a:pt x="19890" y="20822"/>
                  </a:cubicBezTo>
                  <a:cubicBezTo>
                    <a:pt x="20403" y="21341"/>
                    <a:pt x="20745" y="21600"/>
                    <a:pt x="21030" y="21600"/>
                  </a:cubicBezTo>
                  <a:cubicBezTo>
                    <a:pt x="21600" y="21600"/>
                    <a:pt x="21600" y="20238"/>
                    <a:pt x="21600" y="18876"/>
                  </a:cubicBezTo>
                  <a:cubicBezTo>
                    <a:pt x="14989" y="13297"/>
                    <a:pt x="8378" y="7589"/>
                    <a:pt x="176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19" name="Google Shape;612;p17"/>
            <p:cNvSpPr/>
            <p:nvPr/>
          </p:nvSpPr>
          <p:spPr>
            <a:xfrm rot="7193201">
              <a:off x="885724" y="1446338"/>
              <a:ext cx="30124" cy="28022"/>
            </a:xfrm>
            <a:custGeom>
              <a:avLst/>
              <a:gdLst/>
              <a:ahLst/>
              <a:cxnLst>
                <a:cxn ang="0">
                  <a:pos x="wd2" y="hd2"/>
                </a:cxn>
                <a:cxn ang="5400000">
                  <a:pos x="wd2" y="hd2"/>
                </a:cxn>
                <a:cxn ang="10800000">
                  <a:pos x="wd2" y="hd2"/>
                </a:cxn>
                <a:cxn ang="16200000">
                  <a:pos x="wd2" y="hd2"/>
                </a:cxn>
              </a:cxnLst>
              <a:rect l="0" t="0" r="r" b="b"/>
              <a:pathLst>
                <a:path w="20776" h="21600" extrusionOk="0">
                  <a:moveTo>
                    <a:pt x="445" y="0"/>
                  </a:moveTo>
                  <a:cubicBezTo>
                    <a:pt x="0" y="0"/>
                    <a:pt x="0" y="663"/>
                    <a:pt x="0" y="663"/>
                  </a:cubicBezTo>
                  <a:cubicBezTo>
                    <a:pt x="5783" y="8728"/>
                    <a:pt x="13000" y="15192"/>
                    <a:pt x="20117" y="21600"/>
                  </a:cubicBezTo>
                  <a:cubicBezTo>
                    <a:pt x="20117" y="21600"/>
                    <a:pt x="21600" y="19943"/>
                    <a:pt x="20117" y="19943"/>
                  </a:cubicBezTo>
                  <a:cubicBezTo>
                    <a:pt x="14384" y="13479"/>
                    <a:pt x="7266" y="7071"/>
                    <a:pt x="1532" y="663"/>
                  </a:cubicBezTo>
                  <a:cubicBezTo>
                    <a:pt x="989" y="166"/>
                    <a:pt x="692" y="0"/>
                    <a:pt x="44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0" name="Google Shape;613;p17"/>
            <p:cNvSpPr/>
            <p:nvPr/>
          </p:nvSpPr>
          <p:spPr>
            <a:xfrm rot="7193201">
              <a:off x="901125" y="1455669"/>
              <a:ext cx="23845" cy="25800"/>
            </a:xfrm>
            <a:custGeom>
              <a:avLst/>
              <a:gdLst/>
              <a:ahLst/>
              <a:cxnLst>
                <a:cxn ang="0">
                  <a:pos x="wd2" y="hd2"/>
                </a:cxn>
                <a:cxn ang="5400000">
                  <a:pos x="wd2" y="hd2"/>
                </a:cxn>
                <a:cxn ang="10800000">
                  <a:pos x="wd2" y="hd2"/>
                </a:cxn>
                <a:cxn ang="16200000">
                  <a:pos x="wd2" y="hd2"/>
                </a:cxn>
              </a:cxnLst>
              <a:rect l="0" t="0" r="r" b="b"/>
              <a:pathLst>
                <a:path w="21075" h="21600" extrusionOk="0">
                  <a:moveTo>
                    <a:pt x="1964" y="0"/>
                  </a:moveTo>
                  <a:cubicBezTo>
                    <a:pt x="1964" y="0"/>
                    <a:pt x="0" y="0"/>
                    <a:pt x="0" y="1680"/>
                  </a:cubicBezTo>
                  <a:cubicBezTo>
                    <a:pt x="5638" y="8640"/>
                    <a:pt x="12985" y="13920"/>
                    <a:pt x="18433" y="20880"/>
                  </a:cubicBezTo>
                  <a:cubicBezTo>
                    <a:pt x="19003" y="21420"/>
                    <a:pt x="19510" y="21600"/>
                    <a:pt x="19953" y="21600"/>
                  </a:cubicBezTo>
                  <a:cubicBezTo>
                    <a:pt x="21093" y="21600"/>
                    <a:pt x="21600" y="20400"/>
                    <a:pt x="20333" y="19080"/>
                  </a:cubicBezTo>
                  <a:cubicBezTo>
                    <a:pt x="14759" y="13920"/>
                    <a:pt x="7411" y="6960"/>
                    <a:pt x="196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1" name="Google Shape;614;p17"/>
            <p:cNvSpPr/>
            <p:nvPr/>
          </p:nvSpPr>
          <p:spPr>
            <a:xfrm rot="7193201">
              <a:off x="917934" y="1457827"/>
              <a:ext cx="28001" cy="28811"/>
            </a:xfrm>
            <a:custGeom>
              <a:avLst/>
              <a:gdLst/>
              <a:ahLst/>
              <a:cxnLst>
                <a:cxn ang="0">
                  <a:pos x="wd2" y="hd2"/>
                </a:cxn>
                <a:cxn ang="5400000">
                  <a:pos x="wd2" y="hd2"/>
                </a:cxn>
                <a:cxn ang="10800000">
                  <a:pos x="wd2" y="hd2"/>
                </a:cxn>
                <a:cxn ang="16200000">
                  <a:pos x="wd2" y="hd2"/>
                </a:cxn>
              </a:cxnLst>
              <a:rect l="0" t="0" r="r" b="b"/>
              <a:pathLst>
                <a:path w="21152" h="21600" extrusionOk="0">
                  <a:moveTo>
                    <a:pt x="487" y="0"/>
                  </a:moveTo>
                  <a:cubicBezTo>
                    <a:pt x="0" y="0"/>
                    <a:pt x="0" y="645"/>
                    <a:pt x="0" y="645"/>
                  </a:cubicBezTo>
                  <a:cubicBezTo>
                    <a:pt x="6280" y="8543"/>
                    <a:pt x="12614" y="14776"/>
                    <a:pt x="18893" y="21009"/>
                  </a:cubicBezTo>
                  <a:cubicBezTo>
                    <a:pt x="19380" y="21439"/>
                    <a:pt x="19814" y="21600"/>
                    <a:pt x="20192" y="21600"/>
                  </a:cubicBezTo>
                  <a:cubicBezTo>
                    <a:pt x="21167" y="21600"/>
                    <a:pt x="21600" y="20525"/>
                    <a:pt x="20517" y="19397"/>
                  </a:cubicBezTo>
                  <a:lnTo>
                    <a:pt x="1624" y="645"/>
                  </a:lnTo>
                  <a:cubicBezTo>
                    <a:pt x="1083" y="161"/>
                    <a:pt x="758" y="0"/>
                    <a:pt x="48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2" name="Google Shape;615;p17"/>
            <p:cNvSpPr/>
            <p:nvPr/>
          </p:nvSpPr>
          <p:spPr>
            <a:xfrm rot="7193201">
              <a:off x="935959" y="1468180"/>
              <a:ext cx="23846" cy="21643"/>
            </a:xfrm>
            <a:custGeom>
              <a:avLst/>
              <a:gdLst/>
              <a:ahLst/>
              <a:cxnLst>
                <a:cxn ang="0">
                  <a:pos x="wd2" y="hd2"/>
                </a:cxn>
                <a:cxn ang="5400000">
                  <a:pos x="wd2" y="hd2"/>
                </a:cxn>
                <a:cxn ang="10800000">
                  <a:pos x="wd2" y="hd2"/>
                </a:cxn>
                <a:cxn ang="16200000">
                  <a:pos x="wd2" y="hd2"/>
                </a:cxn>
              </a:cxnLst>
              <a:rect l="0" t="0" r="r" b="b"/>
              <a:pathLst>
                <a:path w="21075" h="21600" extrusionOk="0">
                  <a:moveTo>
                    <a:pt x="1900" y="0"/>
                  </a:moveTo>
                  <a:cubicBezTo>
                    <a:pt x="1900" y="0"/>
                    <a:pt x="0" y="0"/>
                    <a:pt x="0" y="2003"/>
                  </a:cubicBezTo>
                  <a:cubicBezTo>
                    <a:pt x="7348" y="8297"/>
                    <a:pt x="12985" y="14448"/>
                    <a:pt x="18433" y="20742"/>
                  </a:cubicBezTo>
                  <a:cubicBezTo>
                    <a:pt x="19003" y="21385"/>
                    <a:pt x="19510" y="21600"/>
                    <a:pt x="19953" y="21600"/>
                  </a:cubicBezTo>
                  <a:cubicBezTo>
                    <a:pt x="21093" y="21600"/>
                    <a:pt x="21600" y="20170"/>
                    <a:pt x="20333" y="18596"/>
                  </a:cubicBezTo>
                  <a:cubicBezTo>
                    <a:pt x="14759" y="12445"/>
                    <a:pt x="7348" y="6151"/>
                    <a:pt x="19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3" name="Google Shape;616;p17"/>
            <p:cNvSpPr/>
            <p:nvPr/>
          </p:nvSpPr>
          <p:spPr>
            <a:xfrm rot="7193201">
              <a:off x="957509" y="1475912"/>
              <a:ext cx="12702" cy="12702"/>
            </a:xfrm>
            <a:custGeom>
              <a:avLst/>
              <a:gdLst/>
              <a:ahLst/>
              <a:cxnLst>
                <a:cxn ang="0">
                  <a:pos x="wd2" y="hd2"/>
                </a:cxn>
                <a:cxn ang="5400000">
                  <a:pos x="wd2" y="hd2"/>
                </a:cxn>
                <a:cxn ang="10800000">
                  <a:pos x="wd2" y="hd2"/>
                </a:cxn>
                <a:cxn ang="16200000">
                  <a:pos x="wd2" y="hd2"/>
                </a:cxn>
              </a:cxnLst>
              <a:rect l="0" t="0" r="r" b="b"/>
              <a:pathLst>
                <a:path w="19283" h="21600" extrusionOk="0">
                  <a:moveTo>
                    <a:pt x="3128" y="0"/>
                  </a:moveTo>
                  <a:cubicBezTo>
                    <a:pt x="1937" y="0"/>
                    <a:pt x="0" y="2326"/>
                    <a:pt x="0" y="2326"/>
                  </a:cubicBezTo>
                  <a:cubicBezTo>
                    <a:pt x="4171" y="11963"/>
                    <a:pt x="8789" y="16615"/>
                    <a:pt x="17429" y="21600"/>
                  </a:cubicBezTo>
                  <a:cubicBezTo>
                    <a:pt x="17429" y="21600"/>
                    <a:pt x="21600" y="16615"/>
                    <a:pt x="17429" y="16615"/>
                  </a:cubicBezTo>
                  <a:lnTo>
                    <a:pt x="4171" y="2326"/>
                  </a:lnTo>
                  <a:cubicBezTo>
                    <a:pt x="4171" y="665"/>
                    <a:pt x="3724" y="0"/>
                    <a:pt x="312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4" name="Google Shape;617;p17"/>
            <p:cNvSpPr/>
            <p:nvPr/>
          </p:nvSpPr>
          <p:spPr>
            <a:xfrm rot="7193201">
              <a:off x="1045087" y="1522654"/>
              <a:ext cx="12702" cy="14978"/>
            </a:xfrm>
            <a:custGeom>
              <a:avLst/>
              <a:gdLst/>
              <a:ahLst/>
              <a:cxnLst>
                <a:cxn ang="0">
                  <a:pos x="wd2" y="hd2"/>
                </a:cxn>
                <a:cxn ang="5400000">
                  <a:pos x="wd2" y="hd2"/>
                </a:cxn>
                <a:cxn ang="10800000">
                  <a:pos x="wd2" y="hd2"/>
                </a:cxn>
                <a:cxn ang="16200000">
                  <a:pos x="wd2" y="hd2"/>
                </a:cxn>
              </a:cxnLst>
              <a:rect l="0" t="0" r="r" b="b"/>
              <a:pathLst>
                <a:path w="19665" h="21600" extrusionOk="0">
                  <a:moveTo>
                    <a:pt x="3927" y="0"/>
                  </a:moveTo>
                  <a:cubicBezTo>
                    <a:pt x="1964" y="0"/>
                    <a:pt x="0" y="723"/>
                    <a:pt x="0" y="2170"/>
                  </a:cubicBezTo>
                  <a:cubicBezTo>
                    <a:pt x="0" y="8165"/>
                    <a:pt x="0" y="14159"/>
                    <a:pt x="7855" y="20153"/>
                  </a:cubicBezTo>
                  <a:cubicBezTo>
                    <a:pt x="10660" y="21187"/>
                    <a:pt x="13465" y="21600"/>
                    <a:pt x="15709" y="21600"/>
                  </a:cubicBezTo>
                  <a:cubicBezTo>
                    <a:pt x="19917" y="21600"/>
                    <a:pt x="21600" y="20153"/>
                    <a:pt x="16551" y="20153"/>
                  </a:cubicBezTo>
                  <a:lnTo>
                    <a:pt x="16551" y="11265"/>
                  </a:lnTo>
                  <a:cubicBezTo>
                    <a:pt x="7855" y="8165"/>
                    <a:pt x="7855" y="5271"/>
                    <a:pt x="7855" y="2170"/>
                  </a:cubicBezTo>
                  <a:cubicBezTo>
                    <a:pt x="7855" y="723"/>
                    <a:pt x="5891" y="0"/>
                    <a:pt x="392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5" name="Google Shape;618;p17"/>
            <p:cNvSpPr/>
            <p:nvPr/>
          </p:nvSpPr>
          <p:spPr>
            <a:xfrm rot="7193201">
              <a:off x="1051339" y="1530661"/>
              <a:ext cx="12702" cy="21930"/>
            </a:xfrm>
            <a:custGeom>
              <a:avLst/>
              <a:gdLst/>
              <a:ahLst/>
              <a:cxnLst>
                <a:cxn ang="0">
                  <a:pos x="wd2" y="hd2"/>
                </a:cxn>
                <a:cxn ang="5400000">
                  <a:pos x="wd2" y="hd2"/>
                </a:cxn>
                <a:cxn ang="10800000">
                  <a:pos x="wd2" y="hd2"/>
                </a:cxn>
                <a:cxn ang="16200000">
                  <a:pos x="wd2" y="hd2"/>
                </a:cxn>
              </a:cxnLst>
              <a:rect l="0" t="0" r="r" b="b"/>
              <a:pathLst>
                <a:path w="21600" h="21600" extrusionOk="0">
                  <a:moveTo>
                    <a:pt x="3883" y="0"/>
                  </a:moveTo>
                  <a:cubicBezTo>
                    <a:pt x="1942" y="0"/>
                    <a:pt x="0" y="494"/>
                    <a:pt x="0" y="1624"/>
                  </a:cubicBezTo>
                  <a:cubicBezTo>
                    <a:pt x="7524" y="7694"/>
                    <a:pt x="7524" y="13906"/>
                    <a:pt x="14319" y="19976"/>
                  </a:cubicBezTo>
                  <a:cubicBezTo>
                    <a:pt x="14319" y="21035"/>
                    <a:pt x="16018" y="21600"/>
                    <a:pt x="17960" y="21600"/>
                  </a:cubicBezTo>
                  <a:cubicBezTo>
                    <a:pt x="19658" y="21600"/>
                    <a:pt x="21600" y="21035"/>
                    <a:pt x="21600" y="19976"/>
                  </a:cubicBezTo>
                  <a:cubicBezTo>
                    <a:pt x="21600" y="13906"/>
                    <a:pt x="14319" y="7694"/>
                    <a:pt x="7524" y="1624"/>
                  </a:cubicBezTo>
                  <a:cubicBezTo>
                    <a:pt x="7524" y="494"/>
                    <a:pt x="5582" y="0"/>
                    <a:pt x="388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6" name="Google Shape;619;p17"/>
            <p:cNvSpPr/>
            <p:nvPr/>
          </p:nvSpPr>
          <p:spPr>
            <a:xfrm rot="7193201">
              <a:off x="1056086" y="1546489"/>
              <a:ext cx="12702" cy="197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40" y="0"/>
                    <a:pt x="0" y="548"/>
                    <a:pt x="0" y="1643"/>
                  </a:cubicBezTo>
                  <a:lnTo>
                    <a:pt x="0" y="19878"/>
                  </a:lnTo>
                  <a:cubicBezTo>
                    <a:pt x="0" y="21052"/>
                    <a:pt x="5040" y="21600"/>
                    <a:pt x="10800" y="21600"/>
                  </a:cubicBezTo>
                  <a:cubicBezTo>
                    <a:pt x="15840" y="21600"/>
                    <a:pt x="21600" y="21052"/>
                    <a:pt x="21600" y="19878"/>
                  </a:cubicBezTo>
                  <a:lnTo>
                    <a:pt x="21600" y="1643"/>
                  </a:lnTo>
                  <a:cubicBezTo>
                    <a:pt x="21600" y="548"/>
                    <a:pt x="15840" y="0"/>
                    <a:pt x="108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7" name="Google Shape;620;p17"/>
            <p:cNvSpPr/>
            <p:nvPr/>
          </p:nvSpPr>
          <p:spPr>
            <a:xfrm rot="7193201">
              <a:off x="1062675" y="1562956"/>
              <a:ext cx="12702" cy="16985"/>
            </a:xfrm>
            <a:custGeom>
              <a:avLst/>
              <a:gdLst/>
              <a:ahLst/>
              <a:cxnLst>
                <a:cxn ang="0">
                  <a:pos x="wd2" y="hd2"/>
                </a:cxn>
                <a:cxn ang="5400000">
                  <a:pos x="wd2" y="hd2"/>
                </a:cxn>
                <a:cxn ang="10800000">
                  <a:pos x="wd2" y="hd2"/>
                </a:cxn>
                <a:cxn ang="16200000">
                  <a:pos x="wd2" y="hd2"/>
                </a:cxn>
              </a:cxnLst>
              <a:rect l="0" t="0" r="r" b="b"/>
              <a:pathLst>
                <a:path w="19175" h="21600" extrusionOk="0">
                  <a:moveTo>
                    <a:pt x="14580" y="0"/>
                  </a:moveTo>
                  <a:cubicBezTo>
                    <a:pt x="12690" y="0"/>
                    <a:pt x="10260" y="365"/>
                    <a:pt x="8100" y="1094"/>
                  </a:cubicBezTo>
                  <a:cubicBezTo>
                    <a:pt x="0" y="6380"/>
                    <a:pt x="0" y="14400"/>
                    <a:pt x="0" y="19686"/>
                  </a:cubicBezTo>
                  <a:cubicBezTo>
                    <a:pt x="0" y="20962"/>
                    <a:pt x="2160" y="21600"/>
                    <a:pt x="4050" y="21600"/>
                  </a:cubicBezTo>
                  <a:cubicBezTo>
                    <a:pt x="6210" y="21600"/>
                    <a:pt x="8100" y="20962"/>
                    <a:pt x="8100" y="19686"/>
                  </a:cubicBezTo>
                  <a:cubicBezTo>
                    <a:pt x="15660" y="16952"/>
                    <a:pt x="15660" y="14400"/>
                    <a:pt x="15660" y="11666"/>
                  </a:cubicBezTo>
                  <a:lnTo>
                    <a:pt x="15660" y="3828"/>
                  </a:lnTo>
                  <a:cubicBezTo>
                    <a:pt x="21600" y="1914"/>
                    <a:pt x="19170" y="0"/>
                    <a:pt x="1458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8" name="Google Shape;621;p17"/>
            <p:cNvSpPr/>
            <p:nvPr/>
          </p:nvSpPr>
          <p:spPr>
            <a:xfrm rot="7193201">
              <a:off x="1064691" y="1575443"/>
              <a:ext cx="12702" cy="15624"/>
            </a:xfrm>
            <a:custGeom>
              <a:avLst/>
              <a:gdLst/>
              <a:ahLst/>
              <a:cxnLst>
                <a:cxn ang="0">
                  <a:pos x="wd2" y="hd2"/>
                </a:cxn>
                <a:cxn ang="5400000">
                  <a:pos x="wd2" y="hd2"/>
                </a:cxn>
                <a:cxn ang="10800000">
                  <a:pos x="wd2" y="hd2"/>
                </a:cxn>
                <a:cxn ang="16200000">
                  <a:pos x="wd2" y="hd2"/>
                </a:cxn>
              </a:cxnLst>
              <a:rect l="0" t="0" r="r" b="b"/>
              <a:pathLst>
                <a:path w="18418" h="21600" extrusionOk="0">
                  <a:moveTo>
                    <a:pt x="13060" y="0"/>
                  </a:moveTo>
                  <a:cubicBezTo>
                    <a:pt x="7535" y="0"/>
                    <a:pt x="0" y="793"/>
                    <a:pt x="0" y="2279"/>
                  </a:cubicBezTo>
                  <a:lnTo>
                    <a:pt x="0" y="19519"/>
                  </a:lnTo>
                  <a:cubicBezTo>
                    <a:pt x="0" y="20906"/>
                    <a:pt x="3516" y="21600"/>
                    <a:pt x="7033" y="21600"/>
                  </a:cubicBezTo>
                  <a:cubicBezTo>
                    <a:pt x="10549" y="21600"/>
                    <a:pt x="14065" y="20906"/>
                    <a:pt x="14065" y="19519"/>
                  </a:cubicBezTo>
                  <a:lnTo>
                    <a:pt x="14065" y="2279"/>
                  </a:lnTo>
                  <a:cubicBezTo>
                    <a:pt x="21600" y="793"/>
                    <a:pt x="18084" y="0"/>
                    <a:pt x="1306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29" name="Google Shape;622;p17"/>
            <p:cNvSpPr/>
            <p:nvPr/>
          </p:nvSpPr>
          <p:spPr>
            <a:xfrm rot="7193201">
              <a:off x="1066627" y="1586048"/>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16475" y="0"/>
                  </a:moveTo>
                  <a:cubicBezTo>
                    <a:pt x="13912" y="0"/>
                    <a:pt x="11349" y="1080"/>
                    <a:pt x="11349" y="3105"/>
                  </a:cubicBezTo>
                  <a:cubicBezTo>
                    <a:pt x="11349" y="6885"/>
                    <a:pt x="0" y="14715"/>
                    <a:pt x="0" y="18765"/>
                  </a:cubicBezTo>
                  <a:cubicBezTo>
                    <a:pt x="0" y="20655"/>
                    <a:pt x="2929" y="21600"/>
                    <a:pt x="5858" y="21600"/>
                  </a:cubicBezTo>
                  <a:cubicBezTo>
                    <a:pt x="8420" y="21600"/>
                    <a:pt x="11349" y="20655"/>
                    <a:pt x="11349" y="18765"/>
                  </a:cubicBezTo>
                  <a:cubicBezTo>
                    <a:pt x="11349" y="14715"/>
                    <a:pt x="21600" y="6885"/>
                    <a:pt x="21600" y="3105"/>
                  </a:cubicBezTo>
                  <a:cubicBezTo>
                    <a:pt x="21600" y="1080"/>
                    <a:pt x="19037" y="0"/>
                    <a:pt x="1647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0" name="Google Shape;623;p17"/>
            <p:cNvSpPr/>
            <p:nvPr/>
          </p:nvSpPr>
          <p:spPr>
            <a:xfrm rot="7193201">
              <a:off x="1064735" y="1594590"/>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11172" y="0"/>
                  </a:moveTo>
                  <a:lnTo>
                    <a:pt x="11172" y="3715"/>
                  </a:lnTo>
                  <a:cubicBezTo>
                    <a:pt x="11172" y="3715"/>
                    <a:pt x="21600" y="3715"/>
                    <a:pt x="21600" y="0"/>
                  </a:cubicBezTo>
                  <a:close/>
                  <a:moveTo>
                    <a:pt x="11172" y="3715"/>
                  </a:moveTo>
                  <a:lnTo>
                    <a:pt x="11172" y="11832"/>
                  </a:lnTo>
                  <a:cubicBezTo>
                    <a:pt x="11172" y="11832"/>
                    <a:pt x="0" y="15959"/>
                    <a:pt x="0" y="19811"/>
                  </a:cubicBezTo>
                  <a:cubicBezTo>
                    <a:pt x="0" y="19811"/>
                    <a:pt x="4841" y="21600"/>
                    <a:pt x="8193" y="21600"/>
                  </a:cubicBezTo>
                  <a:cubicBezTo>
                    <a:pt x="10055" y="21600"/>
                    <a:pt x="11172" y="21187"/>
                    <a:pt x="11172" y="19811"/>
                  </a:cubicBezTo>
                  <a:cubicBezTo>
                    <a:pt x="21600" y="15959"/>
                    <a:pt x="21600" y="11832"/>
                    <a:pt x="21600" y="7980"/>
                  </a:cubicBezTo>
                  <a:lnTo>
                    <a:pt x="21600" y="3715"/>
                  </a:ln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1" name="Google Shape;624;p17"/>
            <p:cNvSpPr/>
            <p:nvPr/>
          </p:nvSpPr>
          <p:spPr>
            <a:xfrm rot="7193201">
              <a:off x="1066154" y="1604893"/>
              <a:ext cx="12702" cy="12901"/>
            </a:xfrm>
            <a:custGeom>
              <a:avLst/>
              <a:gdLst/>
              <a:ahLst/>
              <a:cxnLst>
                <a:cxn ang="0">
                  <a:pos x="wd2" y="hd2"/>
                </a:cxn>
                <a:cxn ang="5400000">
                  <a:pos x="wd2" y="hd2"/>
                </a:cxn>
                <a:cxn ang="10800000">
                  <a:pos x="wd2" y="hd2"/>
                </a:cxn>
                <a:cxn ang="16200000">
                  <a:pos x="wd2" y="hd2"/>
                </a:cxn>
              </a:cxnLst>
              <a:rect l="0" t="0" r="r" b="b"/>
              <a:pathLst>
                <a:path w="21600" h="21600" extrusionOk="0">
                  <a:moveTo>
                    <a:pt x="18621" y="0"/>
                  </a:moveTo>
                  <a:cubicBezTo>
                    <a:pt x="17131" y="0"/>
                    <a:pt x="14524" y="360"/>
                    <a:pt x="11172" y="1440"/>
                  </a:cubicBezTo>
                  <a:cubicBezTo>
                    <a:pt x="0" y="8400"/>
                    <a:pt x="0" y="12120"/>
                    <a:pt x="0" y="19080"/>
                  </a:cubicBezTo>
                  <a:cubicBezTo>
                    <a:pt x="0" y="20760"/>
                    <a:pt x="2607" y="21600"/>
                    <a:pt x="5586" y="21600"/>
                  </a:cubicBezTo>
                  <a:cubicBezTo>
                    <a:pt x="8566" y="21600"/>
                    <a:pt x="11172" y="20760"/>
                    <a:pt x="11172" y="19080"/>
                  </a:cubicBezTo>
                  <a:cubicBezTo>
                    <a:pt x="19738" y="16080"/>
                    <a:pt x="21228" y="10800"/>
                    <a:pt x="21600" y="5160"/>
                  </a:cubicBezTo>
                  <a:cubicBezTo>
                    <a:pt x="21600" y="5160"/>
                    <a:pt x="21600" y="5040"/>
                    <a:pt x="21600" y="5040"/>
                  </a:cubicBezTo>
                  <a:cubicBezTo>
                    <a:pt x="21600" y="4920"/>
                    <a:pt x="21600" y="4800"/>
                    <a:pt x="21600" y="4680"/>
                  </a:cubicBezTo>
                  <a:cubicBezTo>
                    <a:pt x="21600" y="3600"/>
                    <a:pt x="21600" y="2520"/>
                    <a:pt x="21600" y="1440"/>
                  </a:cubicBezTo>
                  <a:cubicBezTo>
                    <a:pt x="21600" y="1440"/>
                    <a:pt x="21600" y="0"/>
                    <a:pt x="1862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2" name="Google Shape;625;p17"/>
            <p:cNvSpPr/>
            <p:nvPr/>
          </p:nvSpPr>
          <p:spPr>
            <a:xfrm rot="7193201">
              <a:off x="1067056" y="1614641"/>
              <a:ext cx="12702" cy="12702"/>
            </a:xfrm>
            <a:custGeom>
              <a:avLst/>
              <a:gdLst/>
              <a:ahLst/>
              <a:cxnLst>
                <a:cxn ang="0">
                  <a:pos x="wd2" y="hd2"/>
                </a:cxn>
                <a:cxn ang="5400000">
                  <a:pos x="wd2" y="hd2"/>
                </a:cxn>
                <a:cxn ang="10800000">
                  <a:pos x="wd2" y="hd2"/>
                </a:cxn>
                <a:cxn ang="16200000">
                  <a:pos x="wd2" y="hd2"/>
                </a:cxn>
              </a:cxnLst>
              <a:rect l="0" t="0" r="r" b="b"/>
              <a:pathLst>
                <a:path w="19639" h="21600" extrusionOk="0">
                  <a:moveTo>
                    <a:pt x="11681" y="0"/>
                  </a:moveTo>
                  <a:cubicBezTo>
                    <a:pt x="11681" y="0"/>
                    <a:pt x="3155" y="0"/>
                    <a:pt x="3155" y="5586"/>
                  </a:cubicBezTo>
                  <a:cubicBezTo>
                    <a:pt x="-1961" y="5586"/>
                    <a:pt x="-256" y="8007"/>
                    <a:pt x="4007" y="8007"/>
                  </a:cubicBezTo>
                  <a:cubicBezTo>
                    <a:pt x="5997" y="8007"/>
                    <a:pt x="8839" y="7448"/>
                    <a:pt x="11681" y="5586"/>
                  </a:cubicBezTo>
                  <a:cubicBezTo>
                    <a:pt x="11681" y="5586"/>
                    <a:pt x="11681" y="10800"/>
                    <a:pt x="3155" y="16386"/>
                  </a:cubicBezTo>
                  <a:cubicBezTo>
                    <a:pt x="3155" y="21600"/>
                    <a:pt x="11681" y="21600"/>
                    <a:pt x="19639" y="21600"/>
                  </a:cubicBezTo>
                  <a:lnTo>
                    <a:pt x="19639" y="5586"/>
                  </a:lnTo>
                  <a:cubicBezTo>
                    <a:pt x="19639" y="0"/>
                    <a:pt x="19639" y="0"/>
                    <a:pt x="1168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3" name="Google Shape;626;p17"/>
            <p:cNvSpPr/>
            <p:nvPr/>
          </p:nvSpPr>
          <p:spPr>
            <a:xfrm rot="7193201">
              <a:off x="1092121" y="1560095"/>
              <a:ext cx="52944" cy="43788"/>
            </a:xfrm>
            <a:custGeom>
              <a:avLst/>
              <a:gdLst/>
              <a:ahLst/>
              <a:cxnLst>
                <a:cxn ang="0">
                  <a:pos x="wd2" y="hd2"/>
                </a:cxn>
                <a:cxn ang="5400000">
                  <a:pos x="wd2" y="hd2"/>
                </a:cxn>
                <a:cxn ang="10800000">
                  <a:pos x="wd2" y="hd2"/>
                </a:cxn>
                <a:cxn ang="16200000">
                  <a:pos x="wd2" y="hd2"/>
                </a:cxn>
              </a:cxnLst>
              <a:rect l="0" t="0" r="r" b="b"/>
              <a:pathLst>
                <a:path w="21108" h="21600" extrusionOk="0">
                  <a:moveTo>
                    <a:pt x="20714" y="0"/>
                  </a:moveTo>
                  <a:cubicBezTo>
                    <a:pt x="12429" y="4101"/>
                    <a:pt x="4971" y="12338"/>
                    <a:pt x="0" y="21600"/>
                  </a:cubicBezTo>
                  <a:lnTo>
                    <a:pt x="800" y="21600"/>
                  </a:lnTo>
                  <a:cubicBezTo>
                    <a:pt x="6657" y="13398"/>
                    <a:pt x="12429" y="6151"/>
                    <a:pt x="20714" y="1061"/>
                  </a:cubicBezTo>
                  <a:cubicBezTo>
                    <a:pt x="21600" y="0"/>
                    <a:pt x="20714" y="0"/>
                    <a:pt x="207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4" name="Google Shape;627;p17"/>
            <p:cNvSpPr/>
            <p:nvPr/>
          </p:nvSpPr>
          <p:spPr>
            <a:xfrm rot="7193201">
              <a:off x="1079988" y="1498199"/>
              <a:ext cx="12702" cy="33325"/>
            </a:xfrm>
            <a:custGeom>
              <a:avLst/>
              <a:gdLst/>
              <a:ahLst/>
              <a:cxnLst>
                <a:cxn ang="0">
                  <a:pos x="wd2" y="hd2"/>
                </a:cxn>
                <a:cxn ang="5400000">
                  <a:pos x="wd2" y="hd2"/>
                </a:cxn>
                <a:cxn ang="10800000">
                  <a:pos x="wd2" y="hd2"/>
                </a:cxn>
                <a:cxn ang="16200000">
                  <a:pos x="wd2" y="hd2"/>
                </a:cxn>
              </a:cxnLst>
              <a:rect l="0" t="0" r="r" b="b"/>
              <a:pathLst>
                <a:path w="21600" h="21600" extrusionOk="0">
                  <a:moveTo>
                    <a:pt x="14319" y="0"/>
                  </a:moveTo>
                  <a:cubicBezTo>
                    <a:pt x="0" y="6782"/>
                    <a:pt x="0" y="13471"/>
                    <a:pt x="0" y="21600"/>
                  </a:cubicBezTo>
                  <a:cubicBezTo>
                    <a:pt x="0" y="21600"/>
                    <a:pt x="7524" y="21600"/>
                    <a:pt x="7524" y="20299"/>
                  </a:cubicBezTo>
                  <a:cubicBezTo>
                    <a:pt x="7524" y="13471"/>
                    <a:pt x="7524" y="6782"/>
                    <a:pt x="216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5" name="Google Shape;628;p17"/>
            <p:cNvSpPr/>
            <p:nvPr/>
          </p:nvSpPr>
          <p:spPr>
            <a:xfrm rot="7193201">
              <a:off x="1210555" y="1489800"/>
              <a:ext cx="12702" cy="17702"/>
            </a:xfrm>
            <a:custGeom>
              <a:avLst/>
              <a:gdLst/>
              <a:ahLst/>
              <a:cxnLst>
                <a:cxn ang="0">
                  <a:pos x="wd2" y="hd2"/>
                </a:cxn>
                <a:cxn ang="5400000">
                  <a:pos x="wd2" y="hd2"/>
                </a:cxn>
                <a:cxn ang="10800000">
                  <a:pos x="wd2" y="hd2"/>
                </a:cxn>
                <a:cxn ang="16200000">
                  <a:pos x="wd2" y="hd2"/>
                </a:cxn>
              </a:cxnLst>
              <a:rect l="0" t="0" r="r" b="b"/>
              <a:pathLst>
                <a:path w="21600" h="21600" extrusionOk="0">
                  <a:moveTo>
                    <a:pt x="10400" y="0"/>
                  </a:moveTo>
                  <a:cubicBezTo>
                    <a:pt x="5600" y="0"/>
                    <a:pt x="0" y="612"/>
                    <a:pt x="0" y="1836"/>
                  </a:cubicBezTo>
                  <a:lnTo>
                    <a:pt x="0" y="19764"/>
                  </a:lnTo>
                  <a:cubicBezTo>
                    <a:pt x="0" y="20988"/>
                    <a:pt x="5600" y="21600"/>
                    <a:pt x="10400" y="21600"/>
                  </a:cubicBezTo>
                  <a:cubicBezTo>
                    <a:pt x="16000" y="21600"/>
                    <a:pt x="21600" y="20988"/>
                    <a:pt x="21600" y="19764"/>
                  </a:cubicBezTo>
                  <a:lnTo>
                    <a:pt x="21600" y="1836"/>
                  </a:lnTo>
                  <a:cubicBezTo>
                    <a:pt x="21600" y="612"/>
                    <a:pt x="16000" y="0"/>
                    <a:pt x="104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6" name="Google Shape;629;p17"/>
            <p:cNvSpPr/>
            <p:nvPr/>
          </p:nvSpPr>
          <p:spPr>
            <a:xfrm rot="7193201">
              <a:off x="1207682" y="1487703"/>
              <a:ext cx="12702" cy="30745"/>
            </a:xfrm>
            <a:custGeom>
              <a:avLst/>
              <a:gdLst/>
              <a:ahLst/>
              <a:cxnLst>
                <a:cxn ang="0">
                  <a:pos x="wd2" y="hd2"/>
                </a:cxn>
                <a:cxn ang="5400000">
                  <a:pos x="wd2" y="hd2"/>
                </a:cxn>
                <a:cxn ang="10800000">
                  <a:pos x="wd2" y="hd2"/>
                </a:cxn>
                <a:cxn ang="16200000">
                  <a:pos x="wd2" y="hd2"/>
                </a:cxn>
              </a:cxnLst>
              <a:rect l="0" t="0" r="r" b="b"/>
              <a:pathLst>
                <a:path w="21600" h="21600" extrusionOk="0">
                  <a:moveTo>
                    <a:pt x="16014" y="0"/>
                  </a:moveTo>
                  <a:cubicBezTo>
                    <a:pt x="13034" y="0"/>
                    <a:pt x="10428" y="352"/>
                    <a:pt x="10428" y="1108"/>
                  </a:cubicBezTo>
                  <a:cubicBezTo>
                    <a:pt x="10428" y="6999"/>
                    <a:pt x="0" y="14249"/>
                    <a:pt x="0" y="21600"/>
                  </a:cubicBezTo>
                  <a:lnTo>
                    <a:pt x="10428" y="21600"/>
                  </a:lnTo>
                  <a:cubicBezTo>
                    <a:pt x="21600" y="14249"/>
                    <a:pt x="21600" y="6999"/>
                    <a:pt x="21600" y="1108"/>
                  </a:cubicBezTo>
                  <a:cubicBezTo>
                    <a:pt x="21600" y="352"/>
                    <a:pt x="18621" y="0"/>
                    <a:pt x="160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7" name="Google Shape;630;p17"/>
            <p:cNvSpPr/>
            <p:nvPr/>
          </p:nvSpPr>
          <p:spPr>
            <a:xfrm rot="7193201">
              <a:off x="1206782" y="1491650"/>
              <a:ext cx="12702" cy="35475"/>
            </a:xfrm>
            <a:custGeom>
              <a:avLst/>
              <a:gdLst/>
              <a:ahLst/>
              <a:cxnLst>
                <a:cxn ang="0">
                  <a:pos x="wd2" y="hd2"/>
                </a:cxn>
                <a:cxn ang="5400000">
                  <a:pos x="wd2" y="hd2"/>
                </a:cxn>
                <a:cxn ang="10800000">
                  <a:pos x="wd2" y="hd2"/>
                </a:cxn>
                <a:cxn ang="16200000">
                  <a:pos x="wd2" y="hd2"/>
                </a:cxn>
              </a:cxnLst>
              <a:rect l="0" t="0" r="r" b="b"/>
              <a:pathLst>
                <a:path w="16264" h="21600" extrusionOk="0">
                  <a:moveTo>
                    <a:pt x="9231" y="0"/>
                  </a:moveTo>
                  <a:cubicBezTo>
                    <a:pt x="9231" y="5062"/>
                    <a:pt x="1697" y="10124"/>
                    <a:pt x="1697" y="15229"/>
                  </a:cubicBezTo>
                  <a:cubicBezTo>
                    <a:pt x="1697" y="17760"/>
                    <a:pt x="-5336" y="20291"/>
                    <a:pt x="9231" y="21600"/>
                  </a:cubicBezTo>
                  <a:cubicBezTo>
                    <a:pt x="9231" y="21600"/>
                    <a:pt x="16264" y="20291"/>
                    <a:pt x="9231" y="20291"/>
                  </a:cubicBezTo>
                  <a:cubicBezTo>
                    <a:pt x="1697" y="19069"/>
                    <a:pt x="9231" y="11476"/>
                    <a:pt x="16264" y="10124"/>
                  </a:cubicBezTo>
                  <a:lnTo>
                    <a:pt x="16264" y="1309"/>
                  </a:lnTo>
                  <a:cubicBezTo>
                    <a:pt x="16264" y="0"/>
                    <a:pt x="9231" y="0"/>
                    <a:pt x="923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8" name="Google Shape;631;p17"/>
            <p:cNvSpPr/>
            <p:nvPr/>
          </p:nvSpPr>
          <p:spPr>
            <a:xfrm rot="7193201">
              <a:off x="1206405" y="1498388"/>
              <a:ext cx="12702" cy="38986"/>
            </a:xfrm>
            <a:custGeom>
              <a:avLst/>
              <a:gdLst/>
              <a:ahLst/>
              <a:cxnLst>
                <a:cxn ang="0">
                  <a:pos x="wd2" y="hd2"/>
                </a:cxn>
                <a:cxn ang="5400000">
                  <a:pos x="wd2" y="hd2"/>
                </a:cxn>
                <a:cxn ang="10800000">
                  <a:pos x="wd2" y="hd2"/>
                </a:cxn>
                <a:cxn ang="16200000">
                  <a:pos x="wd2" y="hd2"/>
                </a:cxn>
              </a:cxnLst>
              <a:rect l="0" t="0" r="r" b="b"/>
              <a:pathLst>
                <a:path w="21600" h="21600" extrusionOk="0">
                  <a:moveTo>
                    <a:pt x="18084" y="0"/>
                  </a:moveTo>
                  <a:cubicBezTo>
                    <a:pt x="16326" y="0"/>
                    <a:pt x="14567" y="278"/>
                    <a:pt x="14567" y="834"/>
                  </a:cubicBezTo>
                  <a:cubicBezTo>
                    <a:pt x="0" y="7743"/>
                    <a:pt x="0" y="14691"/>
                    <a:pt x="0" y="21600"/>
                  </a:cubicBezTo>
                  <a:lnTo>
                    <a:pt x="14567" y="21600"/>
                  </a:lnTo>
                  <a:cubicBezTo>
                    <a:pt x="14567" y="14691"/>
                    <a:pt x="14567" y="7743"/>
                    <a:pt x="21600" y="834"/>
                  </a:cubicBezTo>
                  <a:cubicBezTo>
                    <a:pt x="21600" y="278"/>
                    <a:pt x="19842" y="0"/>
                    <a:pt x="1808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39" name="Google Shape;632;p17"/>
            <p:cNvSpPr/>
            <p:nvPr/>
          </p:nvSpPr>
          <p:spPr>
            <a:xfrm rot="7193201">
              <a:off x="1207068" y="1512833"/>
              <a:ext cx="12702" cy="34829"/>
            </a:xfrm>
            <a:custGeom>
              <a:avLst/>
              <a:gdLst/>
              <a:ahLst/>
              <a:cxnLst>
                <a:cxn ang="0">
                  <a:pos x="wd2" y="hd2"/>
                </a:cxn>
                <a:cxn ang="5400000">
                  <a:pos x="wd2" y="hd2"/>
                </a:cxn>
                <a:cxn ang="10800000">
                  <a:pos x="wd2" y="hd2"/>
                </a:cxn>
                <a:cxn ang="16200000">
                  <a:pos x="wd2" y="hd2"/>
                </a:cxn>
              </a:cxnLst>
              <a:rect l="0" t="0" r="r" b="b"/>
              <a:pathLst>
                <a:path w="21600" h="21600" extrusionOk="0">
                  <a:moveTo>
                    <a:pt x="14236" y="0"/>
                  </a:moveTo>
                  <a:cubicBezTo>
                    <a:pt x="7364" y="6400"/>
                    <a:pt x="0" y="14133"/>
                    <a:pt x="0" y="20667"/>
                  </a:cubicBezTo>
                  <a:cubicBezTo>
                    <a:pt x="0" y="21289"/>
                    <a:pt x="1964" y="21600"/>
                    <a:pt x="3682" y="21600"/>
                  </a:cubicBezTo>
                  <a:cubicBezTo>
                    <a:pt x="5645" y="21600"/>
                    <a:pt x="7364" y="21289"/>
                    <a:pt x="7364" y="20667"/>
                  </a:cubicBezTo>
                  <a:cubicBezTo>
                    <a:pt x="14236" y="14133"/>
                    <a:pt x="21600" y="7733"/>
                    <a:pt x="216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0" name="Google Shape;633;p17"/>
            <p:cNvSpPr/>
            <p:nvPr/>
          </p:nvSpPr>
          <p:spPr>
            <a:xfrm rot="7193201">
              <a:off x="1204742" y="1516932"/>
              <a:ext cx="12702" cy="43213"/>
            </a:xfrm>
            <a:custGeom>
              <a:avLst/>
              <a:gdLst/>
              <a:ahLst/>
              <a:cxnLst>
                <a:cxn ang="0">
                  <a:pos x="wd2" y="hd2"/>
                </a:cxn>
                <a:cxn ang="5400000">
                  <a:pos x="wd2" y="hd2"/>
                </a:cxn>
                <a:cxn ang="10800000">
                  <a:pos x="wd2" y="hd2"/>
                </a:cxn>
                <a:cxn ang="16200000">
                  <a:pos x="wd2" y="hd2"/>
                </a:cxn>
              </a:cxnLst>
              <a:rect l="0" t="0" r="r" b="b"/>
              <a:pathLst>
                <a:path w="21600" h="21600" extrusionOk="0">
                  <a:moveTo>
                    <a:pt x="14076" y="0"/>
                  </a:moveTo>
                  <a:cubicBezTo>
                    <a:pt x="7524" y="7307"/>
                    <a:pt x="0" y="14543"/>
                    <a:pt x="0" y="20812"/>
                  </a:cubicBezTo>
                  <a:cubicBezTo>
                    <a:pt x="0" y="21349"/>
                    <a:pt x="1942" y="21600"/>
                    <a:pt x="3640" y="21600"/>
                  </a:cubicBezTo>
                  <a:cubicBezTo>
                    <a:pt x="5582" y="21600"/>
                    <a:pt x="7524" y="21349"/>
                    <a:pt x="7524" y="20812"/>
                  </a:cubicBezTo>
                  <a:cubicBezTo>
                    <a:pt x="14076" y="14543"/>
                    <a:pt x="14076" y="7307"/>
                    <a:pt x="21600" y="1075"/>
                  </a:cubicBezTo>
                  <a:cubicBezTo>
                    <a:pt x="21600" y="0"/>
                    <a:pt x="14076" y="0"/>
                    <a:pt x="1407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1" name="Google Shape;634;p17"/>
            <p:cNvSpPr/>
            <p:nvPr/>
          </p:nvSpPr>
          <p:spPr>
            <a:xfrm rot="7193201">
              <a:off x="1207069" y="1530388"/>
              <a:ext cx="12702" cy="41996"/>
            </a:xfrm>
            <a:custGeom>
              <a:avLst/>
              <a:gdLst/>
              <a:ahLst/>
              <a:cxnLst>
                <a:cxn ang="0">
                  <a:pos x="wd2" y="hd2"/>
                </a:cxn>
                <a:cxn ang="5400000">
                  <a:pos x="wd2" y="hd2"/>
                </a:cxn>
                <a:cxn ang="10800000">
                  <a:pos x="wd2" y="hd2"/>
                </a:cxn>
                <a:cxn ang="16200000">
                  <a:pos x="wd2" y="hd2"/>
                </a:cxn>
              </a:cxnLst>
              <a:rect l="0" t="0" r="r" b="b"/>
              <a:pathLst>
                <a:path w="18337" h="21600" extrusionOk="0">
                  <a:moveTo>
                    <a:pt x="14985" y="0"/>
                  </a:moveTo>
                  <a:cubicBezTo>
                    <a:pt x="12937" y="0"/>
                    <a:pt x="10330" y="258"/>
                    <a:pt x="7537" y="848"/>
                  </a:cubicBezTo>
                  <a:cubicBezTo>
                    <a:pt x="2323" y="7261"/>
                    <a:pt x="-3263" y="13675"/>
                    <a:pt x="2323" y="20126"/>
                  </a:cubicBezTo>
                  <a:cubicBezTo>
                    <a:pt x="2323" y="20826"/>
                    <a:pt x="4930" y="21600"/>
                    <a:pt x="6420" y="21600"/>
                  </a:cubicBezTo>
                  <a:cubicBezTo>
                    <a:pt x="6978" y="21600"/>
                    <a:pt x="7537" y="21453"/>
                    <a:pt x="7537" y="21121"/>
                  </a:cubicBezTo>
                  <a:cubicBezTo>
                    <a:pt x="7537" y="13675"/>
                    <a:pt x="13123" y="7261"/>
                    <a:pt x="18337" y="848"/>
                  </a:cubicBezTo>
                  <a:cubicBezTo>
                    <a:pt x="18337" y="258"/>
                    <a:pt x="17034" y="0"/>
                    <a:pt x="1498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2" name="Google Shape;635;p17"/>
            <p:cNvSpPr/>
            <p:nvPr/>
          </p:nvSpPr>
          <p:spPr>
            <a:xfrm rot="7193201">
              <a:off x="1206650" y="1541290"/>
              <a:ext cx="12702" cy="39917"/>
            </a:xfrm>
            <a:custGeom>
              <a:avLst/>
              <a:gdLst/>
              <a:ahLst/>
              <a:cxnLst>
                <a:cxn ang="0">
                  <a:pos x="wd2" y="hd2"/>
                </a:cxn>
                <a:cxn ang="5400000">
                  <a:pos x="wd2" y="hd2"/>
                </a:cxn>
                <a:cxn ang="10800000">
                  <a:pos x="wd2" y="hd2"/>
                </a:cxn>
                <a:cxn ang="16200000">
                  <a:pos x="wd2" y="hd2"/>
                </a:cxn>
              </a:cxnLst>
              <a:rect l="0" t="0" r="r" b="b"/>
              <a:pathLst>
                <a:path w="21600" h="21600" extrusionOk="0">
                  <a:moveTo>
                    <a:pt x="16326" y="0"/>
                  </a:moveTo>
                  <a:cubicBezTo>
                    <a:pt x="15321" y="0"/>
                    <a:pt x="14567" y="116"/>
                    <a:pt x="14567" y="504"/>
                  </a:cubicBezTo>
                  <a:cubicBezTo>
                    <a:pt x="0" y="7290"/>
                    <a:pt x="0" y="14038"/>
                    <a:pt x="0" y="20786"/>
                  </a:cubicBezTo>
                  <a:cubicBezTo>
                    <a:pt x="0" y="21329"/>
                    <a:pt x="1758" y="21600"/>
                    <a:pt x="3516" y="21600"/>
                  </a:cubicBezTo>
                  <a:cubicBezTo>
                    <a:pt x="5274" y="21600"/>
                    <a:pt x="7033" y="21329"/>
                    <a:pt x="7033" y="20786"/>
                  </a:cubicBezTo>
                  <a:cubicBezTo>
                    <a:pt x="14567" y="14038"/>
                    <a:pt x="21600" y="7290"/>
                    <a:pt x="21600" y="504"/>
                  </a:cubicBezTo>
                  <a:cubicBezTo>
                    <a:pt x="21600" y="504"/>
                    <a:pt x="18586" y="0"/>
                    <a:pt x="1632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3" name="Google Shape;636;p17"/>
            <p:cNvSpPr/>
            <p:nvPr/>
          </p:nvSpPr>
          <p:spPr>
            <a:xfrm rot="7193201">
              <a:off x="1206811" y="1547164"/>
              <a:ext cx="12702" cy="44146"/>
            </a:xfrm>
            <a:custGeom>
              <a:avLst/>
              <a:gdLst/>
              <a:ahLst/>
              <a:cxnLst>
                <a:cxn ang="0">
                  <a:pos x="wd2" y="hd2"/>
                </a:cxn>
                <a:cxn ang="5400000">
                  <a:pos x="wd2" y="hd2"/>
                </a:cxn>
                <a:cxn ang="10800000">
                  <a:pos x="wd2" y="hd2"/>
                </a:cxn>
                <a:cxn ang="16200000">
                  <a:pos x="wd2" y="hd2"/>
                </a:cxn>
              </a:cxnLst>
              <a:rect l="0" t="0" r="r" b="b"/>
              <a:pathLst>
                <a:path w="19042" h="21600" extrusionOk="0">
                  <a:moveTo>
                    <a:pt x="14692" y="0"/>
                  </a:moveTo>
                  <a:cubicBezTo>
                    <a:pt x="13342" y="0"/>
                    <a:pt x="11842" y="105"/>
                    <a:pt x="10342" y="421"/>
                  </a:cubicBezTo>
                  <a:cubicBezTo>
                    <a:pt x="1642" y="7609"/>
                    <a:pt x="-2558" y="14692"/>
                    <a:pt x="1642" y="20794"/>
                  </a:cubicBezTo>
                  <a:cubicBezTo>
                    <a:pt x="1642" y="21319"/>
                    <a:pt x="2842" y="21600"/>
                    <a:pt x="3892" y="21600"/>
                  </a:cubicBezTo>
                  <a:cubicBezTo>
                    <a:pt x="5092" y="21600"/>
                    <a:pt x="6142" y="21319"/>
                    <a:pt x="6142" y="20794"/>
                  </a:cubicBezTo>
                  <a:cubicBezTo>
                    <a:pt x="6142" y="14692"/>
                    <a:pt x="10342" y="7609"/>
                    <a:pt x="19042" y="421"/>
                  </a:cubicBezTo>
                  <a:cubicBezTo>
                    <a:pt x="19042" y="421"/>
                    <a:pt x="17242" y="0"/>
                    <a:pt x="1469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4" name="Google Shape;637;p17"/>
            <p:cNvSpPr/>
            <p:nvPr/>
          </p:nvSpPr>
          <p:spPr>
            <a:xfrm rot="7193201">
              <a:off x="1205277" y="1553643"/>
              <a:ext cx="12702" cy="43142"/>
            </a:xfrm>
            <a:custGeom>
              <a:avLst/>
              <a:gdLst/>
              <a:ahLst/>
              <a:cxnLst>
                <a:cxn ang="0">
                  <a:pos x="wd2" y="hd2"/>
                </a:cxn>
                <a:cxn ang="5400000">
                  <a:pos x="wd2" y="hd2"/>
                </a:cxn>
                <a:cxn ang="10800000">
                  <a:pos x="wd2" y="hd2"/>
                </a:cxn>
                <a:cxn ang="16200000">
                  <a:pos x="wd2" y="hd2"/>
                </a:cxn>
              </a:cxnLst>
              <a:rect l="0" t="0" r="r" b="b"/>
              <a:pathLst>
                <a:path w="17539" h="21600" extrusionOk="0">
                  <a:moveTo>
                    <a:pt x="10708" y="0"/>
                  </a:moveTo>
                  <a:cubicBezTo>
                    <a:pt x="0" y="7248"/>
                    <a:pt x="0" y="13527"/>
                    <a:pt x="0" y="20847"/>
                  </a:cubicBezTo>
                  <a:cubicBezTo>
                    <a:pt x="0" y="21349"/>
                    <a:pt x="1292" y="21600"/>
                    <a:pt x="2585" y="21600"/>
                  </a:cubicBezTo>
                  <a:cubicBezTo>
                    <a:pt x="3877" y="21600"/>
                    <a:pt x="5169" y="21349"/>
                    <a:pt x="5169" y="20847"/>
                  </a:cubicBezTo>
                  <a:cubicBezTo>
                    <a:pt x="10708" y="14603"/>
                    <a:pt x="10708" y="7248"/>
                    <a:pt x="15877" y="1005"/>
                  </a:cubicBezTo>
                  <a:cubicBezTo>
                    <a:pt x="21600" y="0"/>
                    <a:pt x="10708" y="0"/>
                    <a:pt x="1070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5" name="Google Shape;638;p17"/>
            <p:cNvSpPr/>
            <p:nvPr/>
          </p:nvSpPr>
          <p:spPr>
            <a:xfrm rot="7193201">
              <a:off x="1205912" y="1566875"/>
              <a:ext cx="12702" cy="38484"/>
            </a:xfrm>
            <a:custGeom>
              <a:avLst/>
              <a:gdLst/>
              <a:ahLst/>
              <a:cxnLst>
                <a:cxn ang="0">
                  <a:pos x="wd2" y="hd2"/>
                </a:cxn>
                <a:cxn ang="5400000">
                  <a:pos x="wd2" y="hd2"/>
                </a:cxn>
                <a:cxn ang="10800000">
                  <a:pos x="wd2" y="hd2"/>
                </a:cxn>
                <a:cxn ang="16200000">
                  <a:pos x="wd2" y="hd2"/>
                </a:cxn>
              </a:cxnLst>
              <a:rect l="0" t="0" r="r" b="b"/>
              <a:pathLst>
                <a:path w="21600" h="21600" extrusionOk="0">
                  <a:moveTo>
                    <a:pt x="18807" y="0"/>
                  </a:moveTo>
                  <a:cubicBezTo>
                    <a:pt x="17317" y="0"/>
                    <a:pt x="16014" y="282"/>
                    <a:pt x="16014" y="845"/>
                  </a:cubicBezTo>
                  <a:cubicBezTo>
                    <a:pt x="5028" y="6717"/>
                    <a:pt x="0" y="13756"/>
                    <a:pt x="0" y="20755"/>
                  </a:cubicBezTo>
                  <a:cubicBezTo>
                    <a:pt x="0" y="21318"/>
                    <a:pt x="1303" y="21600"/>
                    <a:pt x="3166" y="21600"/>
                  </a:cubicBezTo>
                  <a:cubicBezTo>
                    <a:pt x="5214" y="21600"/>
                    <a:pt x="8007" y="21318"/>
                    <a:pt x="10800" y="20755"/>
                  </a:cubicBezTo>
                  <a:cubicBezTo>
                    <a:pt x="10800" y="14883"/>
                    <a:pt x="16014" y="7844"/>
                    <a:pt x="21600" y="845"/>
                  </a:cubicBezTo>
                  <a:cubicBezTo>
                    <a:pt x="21600" y="282"/>
                    <a:pt x="20110" y="0"/>
                    <a:pt x="1880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6" name="Google Shape;639;p17"/>
            <p:cNvSpPr/>
            <p:nvPr/>
          </p:nvSpPr>
          <p:spPr>
            <a:xfrm rot="7193201">
              <a:off x="1209147" y="1574803"/>
              <a:ext cx="12702" cy="40562"/>
            </a:xfrm>
            <a:custGeom>
              <a:avLst/>
              <a:gdLst/>
              <a:ahLst/>
              <a:cxnLst>
                <a:cxn ang="0">
                  <a:pos x="wd2" y="hd2"/>
                </a:cxn>
                <a:cxn ang="5400000">
                  <a:pos x="wd2" y="hd2"/>
                </a:cxn>
                <a:cxn ang="10800000">
                  <a:pos x="wd2" y="hd2"/>
                </a:cxn>
                <a:cxn ang="16200000">
                  <a:pos x="wd2" y="hd2"/>
                </a:cxn>
              </a:cxnLst>
              <a:rect l="0" t="0" r="r" b="b"/>
              <a:pathLst>
                <a:path w="21600" h="21600" extrusionOk="0">
                  <a:moveTo>
                    <a:pt x="18993" y="0"/>
                  </a:moveTo>
                  <a:cubicBezTo>
                    <a:pt x="17690" y="0"/>
                    <a:pt x="16386" y="267"/>
                    <a:pt x="16386" y="801"/>
                  </a:cubicBezTo>
                  <a:lnTo>
                    <a:pt x="0" y="20760"/>
                  </a:lnTo>
                  <a:cubicBezTo>
                    <a:pt x="0" y="21333"/>
                    <a:pt x="2607" y="21600"/>
                    <a:pt x="5400" y="21600"/>
                  </a:cubicBezTo>
                  <a:cubicBezTo>
                    <a:pt x="8007" y="21600"/>
                    <a:pt x="10800" y="21333"/>
                    <a:pt x="10800" y="20760"/>
                  </a:cubicBezTo>
                  <a:cubicBezTo>
                    <a:pt x="16386" y="14082"/>
                    <a:pt x="21600" y="7442"/>
                    <a:pt x="21600" y="801"/>
                  </a:cubicBezTo>
                  <a:cubicBezTo>
                    <a:pt x="21600" y="267"/>
                    <a:pt x="20297" y="0"/>
                    <a:pt x="1899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7" name="Google Shape;640;p17"/>
            <p:cNvSpPr/>
            <p:nvPr/>
          </p:nvSpPr>
          <p:spPr>
            <a:xfrm rot="7193201">
              <a:off x="1209802" y="1588011"/>
              <a:ext cx="12702" cy="41350"/>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14973" y="0"/>
                    <a:pt x="14236" y="112"/>
                    <a:pt x="14236" y="487"/>
                  </a:cubicBezTo>
                  <a:cubicBezTo>
                    <a:pt x="0" y="7000"/>
                    <a:pt x="0" y="13514"/>
                    <a:pt x="0" y="20065"/>
                  </a:cubicBezTo>
                  <a:cubicBezTo>
                    <a:pt x="0" y="20851"/>
                    <a:pt x="3682" y="21600"/>
                    <a:pt x="5891" y="21600"/>
                  </a:cubicBezTo>
                  <a:cubicBezTo>
                    <a:pt x="6873" y="21600"/>
                    <a:pt x="7364" y="21488"/>
                    <a:pt x="7364" y="21188"/>
                  </a:cubicBezTo>
                  <a:cubicBezTo>
                    <a:pt x="14236" y="14637"/>
                    <a:pt x="14236" y="7000"/>
                    <a:pt x="21600" y="487"/>
                  </a:cubicBezTo>
                  <a:cubicBezTo>
                    <a:pt x="21600" y="487"/>
                    <a:pt x="18409" y="0"/>
                    <a:pt x="162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8" name="Google Shape;641;p17"/>
            <p:cNvSpPr/>
            <p:nvPr/>
          </p:nvSpPr>
          <p:spPr>
            <a:xfrm rot="7193201">
              <a:off x="1210372" y="1595604"/>
              <a:ext cx="12702" cy="36406"/>
            </a:xfrm>
            <a:custGeom>
              <a:avLst/>
              <a:gdLst/>
              <a:ahLst/>
              <a:cxnLst>
                <a:cxn ang="0">
                  <a:pos x="wd2" y="hd2"/>
                </a:cxn>
                <a:cxn ang="5400000">
                  <a:pos x="wd2" y="hd2"/>
                </a:cxn>
                <a:cxn ang="10800000">
                  <a:pos x="wd2" y="hd2"/>
                </a:cxn>
                <a:cxn ang="16200000">
                  <a:pos x="wd2" y="hd2"/>
                </a:cxn>
              </a:cxnLst>
              <a:rect l="0" t="0" r="r" b="b"/>
              <a:pathLst>
                <a:path w="21600" h="21600" extrusionOk="0">
                  <a:moveTo>
                    <a:pt x="17918" y="0"/>
                  </a:moveTo>
                  <a:cubicBezTo>
                    <a:pt x="16200" y="0"/>
                    <a:pt x="14236" y="298"/>
                    <a:pt x="14236" y="893"/>
                  </a:cubicBezTo>
                  <a:cubicBezTo>
                    <a:pt x="7364" y="8291"/>
                    <a:pt x="0" y="14499"/>
                    <a:pt x="0" y="20622"/>
                  </a:cubicBezTo>
                  <a:cubicBezTo>
                    <a:pt x="0" y="21302"/>
                    <a:pt x="1964" y="21600"/>
                    <a:pt x="4664" y="21600"/>
                  </a:cubicBezTo>
                  <a:cubicBezTo>
                    <a:pt x="7364" y="21600"/>
                    <a:pt x="10800" y="21302"/>
                    <a:pt x="14236" y="20622"/>
                  </a:cubicBezTo>
                  <a:cubicBezTo>
                    <a:pt x="14236" y="14499"/>
                    <a:pt x="21600" y="8291"/>
                    <a:pt x="21600" y="893"/>
                  </a:cubicBezTo>
                  <a:cubicBezTo>
                    <a:pt x="21600" y="298"/>
                    <a:pt x="19882" y="0"/>
                    <a:pt x="1791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49" name="Google Shape;642;p17"/>
            <p:cNvSpPr/>
            <p:nvPr/>
          </p:nvSpPr>
          <p:spPr>
            <a:xfrm rot="7193201">
              <a:off x="1206933" y="1600581"/>
              <a:ext cx="12702" cy="34399"/>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13593" y="0"/>
                    <a:pt x="10800" y="360"/>
                    <a:pt x="10800" y="1035"/>
                  </a:cubicBezTo>
                  <a:cubicBezTo>
                    <a:pt x="5586" y="7515"/>
                    <a:pt x="5586" y="14085"/>
                    <a:pt x="0" y="20565"/>
                  </a:cubicBezTo>
                  <a:cubicBezTo>
                    <a:pt x="0" y="21285"/>
                    <a:pt x="2793" y="21600"/>
                    <a:pt x="5400" y="21600"/>
                  </a:cubicBezTo>
                  <a:cubicBezTo>
                    <a:pt x="8193" y="21600"/>
                    <a:pt x="10800" y="21285"/>
                    <a:pt x="10800" y="20565"/>
                  </a:cubicBezTo>
                  <a:cubicBezTo>
                    <a:pt x="16386" y="14085"/>
                    <a:pt x="16386" y="7515"/>
                    <a:pt x="21600" y="1035"/>
                  </a:cubicBezTo>
                  <a:cubicBezTo>
                    <a:pt x="21600" y="360"/>
                    <a:pt x="18993" y="0"/>
                    <a:pt x="162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0" name="Google Shape;643;p17"/>
            <p:cNvSpPr/>
            <p:nvPr/>
          </p:nvSpPr>
          <p:spPr>
            <a:xfrm rot="7193201">
              <a:off x="1204477" y="1613420"/>
              <a:ext cx="12702" cy="20282"/>
            </a:xfrm>
            <a:custGeom>
              <a:avLst/>
              <a:gdLst/>
              <a:ahLst/>
              <a:cxnLst>
                <a:cxn ang="0">
                  <a:pos x="wd2" y="hd2"/>
                </a:cxn>
                <a:cxn ang="5400000">
                  <a:pos x="wd2" y="hd2"/>
                </a:cxn>
                <a:cxn ang="10800000">
                  <a:pos x="wd2" y="hd2"/>
                </a:cxn>
                <a:cxn ang="16200000">
                  <a:pos x="wd2" y="hd2"/>
                </a:cxn>
              </a:cxnLst>
              <a:rect l="0" t="0" r="r" b="b"/>
              <a:pathLst>
                <a:path w="21600" h="21600" extrusionOk="0">
                  <a:moveTo>
                    <a:pt x="16759" y="0"/>
                  </a:moveTo>
                  <a:cubicBezTo>
                    <a:pt x="14152" y="0"/>
                    <a:pt x="11545" y="534"/>
                    <a:pt x="11545" y="1603"/>
                  </a:cubicBezTo>
                  <a:cubicBezTo>
                    <a:pt x="11545" y="8319"/>
                    <a:pt x="0" y="14883"/>
                    <a:pt x="0" y="21600"/>
                  </a:cubicBezTo>
                  <a:lnTo>
                    <a:pt x="11545" y="21600"/>
                  </a:lnTo>
                  <a:cubicBezTo>
                    <a:pt x="21600" y="14883"/>
                    <a:pt x="21600" y="8319"/>
                    <a:pt x="21600" y="1603"/>
                  </a:cubicBezTo>
                  <a:cubicBezTo>
                    <a:pt x="21600" y="534"/>
                    <a:pt x="18993" y="0"/>
                    <a:pt x="1675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1" name="Google Shape;644;p17"/>
            <p:cNvSpPr/>
            <p:nvPr/>
          </p:nvSpPr>
          <p:spPr>
            <a:xfrm rot="7193201">
              <a:off x="1206574" y="1502694"/>
              <a:ext cx="12702" cy="37840"/>
            </a:xfrm>
            <a:custGeom>
              <a:avLst/>
              <a:gdLst/>
              <a:ahLst/>
              <a:cxnLst>
                <a:cxn ang="0">
                  <a:pos x="wd2" y="hd2"/>
                </a:cxn>
                <a:cxn ang="5400000">
                  <a:pos x="wd2" y="hd2"/>
                </a:cxn>
                <a:cxn ang="10800000">
                  <a:pos x="wd2" y="hd2"/>
                </a:cxn>
                <a:cxn ang="16200000">
                  <a:pos x="wd2" y="hd2"/>
                </a:cxn>
              </a:cxnLst>
              <a:rect l="0" t="0" r="r" b="b"/>
              <a:pathLst>
                <a:path w="21600" h="21600" extrusionOk="0">
                  <a:moveTo>
                    <a:pt x="13407" y="0"/>
                  </a:moveTo>
                  <a:cubicBezTo>
                    <a:pt x="11545" y="0"/>
                    <a:pt x="10428" y="123"/>
                    <a:pt x="10428" y="532"/>
                  </a:cubicBezTo>
                  <a:cubicBezTo>
                    <a:pt x="0" y="2905"/>
                    <a:pt x="0" y="6423"/>
                    <a:pt x="0" y="8795"/>
                  </a:cubicBezTo>
                  <a:cubicBezTo>
                    <a:pt x="0" y="13541"/>
                    <a:pt x="0" y="17182"/>
                    <a:pt x="10428" y="20700"/>
                  </a:cubicBezTo>
                  <a:cubicBezTo>
                    <a:pt x="10428" y="21314"/>
                    <a:pt x="13407" y="21600"/>
                    <a:pt x="16014" y="21600"/>
                  </a:cubicBezTo>
                  <a:cubicBezTo>
                    <a:pt x="18993" y="21600"/>
                    <a:pt x="21600" y="21314"/>
                    <a:pt x="21600" y="20700"/>
                  </a:cubicBezTo>
                  <a:lnTo>
                    <a:pt x="21600" y="12436"/>
                  </a:lnTo>
                  <a:cubicBezTo>
                    <a:pt x="21600" y="8795"/>
                    <a:pt x="0" y="2905"/>
                    <a:pt x="21600" y="532"/>
                  </a:cubicBezTo>
                  <a:cubicBezTo>
                    <a:pt x="21600" y="532"/>
                    <a:pt x="16759" y="0"/>
                    <a:pt x="1340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2" name="Google Shape;645;p17"/>
            <p:cNvSpPr/>
            <p:nvPr/>
          </p:nvSpPr>
          <p:spPr>
            <a:xfrm rot="7193201">
              <a:off x="1209971" y="1465002"/>
              <a:ext cx="12702" cy="161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8448"/>
                    <a:pt x="0" y="14016"/>
                    <a:pt x="11172" y="19584"/>
                  </a:cubicBezTo>
                  <a:cubicBezTo>
                    <a:pt x="11172" y="20928"/>
                    <a:pt x="13779" y="21600"/>
                    <a:pt x="16386" y="21600"/>
                  </a:cubicBezTo>
                  <a:cubicBezTo>
                    <a:pt x="18993" y="21600"/>
                    <a:pt x="21600" y="20928"/>
                    <a:pt x="21600" y="19584"/>
                  </a:cubicBezTo>
                  <a:cubicBezTo>
                    <a:pt x="11172" y="14016"/>
                    <a:pt x="11172" y="8448"/>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3" name="Google Shape;646;p17"/>
            <p:cNvSpPr/>
            <p:nvPr/>
          </p:nvSpPr>
          <p:spPr>
            <a:xfrm rot="7193201">
              <a:off x="1206609" y="1466438"/>
              <a:ext cx="12702" cy="23938"/>
            </a:xfrm>
            <a:custGeom>
              <a:avLst/>
              <a:gdLst/>
              <a:ahLst/>
              <a:cxnLst>
                <a:cxn ang="0">
                  <a:pos x="wd2" y="hd2"/>
                </a:cxn>
                <a:cxn ang="5400000">
                  <a:pos x="wd2" y="hd2"/>
                </a:cxn>
                <a:cxn ang="10800000">
                  <a:pos x="wd2" y="hd2"/>
                </a:cxn>
                <a:cxn ang="16200000">
                  <a:pos x="wd2" y="hd2"/>
                </a:cxn>
              </a:cxnLst>
              <a:rect l="0" t="0" r="r" b="b"/>
              <a:pathLst>
                <a:path w="21600" h="21600" extrusionOk="0">
                  <a:moveTo>
                    <a:pt x="5214" y="0"/>
                  </a:moveTo>
                  <a:cubicBezTo>
                    <a:pt x="2607" y="0"/>
                    <a:pt x="0" y="517"/>
                    <a:pt x="0" y="1487"/>
                  </a:cubicBezTo>
                  <a:lnTo>
                    <a:pt x="0" y="20242"/>
                  </a:lnTo>
                  <a:cubicBezTo>
                    <a:pt x="0" y="21147"/>
                    <a:pt x="5586" y="21600"/>
                    <a:pt x="10800" y="21600"/>
                  </a:cubicBezTo>
                  <a:cubicBezTo>
                    <a:pt x="16386" y="21600"/>
                    <a:pt x="21600" y="21147"/>
                    <a:pt x="21600" y="20242"/>
                  </a:cubicBezTo>
                  <a:cubicBezTo>
                    <a:pt x="10428" y="12740"/>
                    <a:pt x="10428" y="7049"/>
                    <a:pt x="10428" y="1487"/>
                  </a:cubicBezTo>
                  <a:cubicBezTo>
                    <a:pt x="10428" y="517"/>
                    <a:pt x="7821" y="0"/>
                    <a:pt x="52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4" name="Google Shape;647;p17"/>
            <p:cNvSpPr/>
            <p:nvPr/>
          </p:nvSpPr>
          <p:spPr>
            <a:xfrm rot="7193201">
              <a:off x="1200870" y="1462928"/>
              <a:ext cx="12702" cy="362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002"/>
                  </a:lnTo>
                  <a:cubicBezTo>
                    <a:pt x="0" y="21429"/>
                    <a:pt x="2160" y="21600"/>
                    <a:pt x="5760" y="21600"/>
                  </a:cubicBezTo>
                  <a:cubicBezTo>
                    <a:pt x="12240" y="21600"/>
                    <a:pt x="21600" y="21002"/>
                    <a:pt x="21600" y="21002"/>
                  </a:cubicBezTo>
                  <a:lnTo>
                    <a:pt x="21600" y="1195"/>
                  </a:lnTo>
                  <a:cubicBezTo>
                    <a:pt x="21600" y="0"/>
                    <a:pt x="0" y="0"/>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5" name="Google Shape;648;p17"/>
            <p:cNvSpPr/>
            <p:nvPr/>
          </p:nvSpPr>
          <p:spPr>
            <a:xfrm rot="7193201">
              <a:off x="1190777" y="1468226"/>
              <a:ext cx="12702" cy="33325"/>
            </a:xfrm>
            <a:prstGeom prst="rect">
              <a:avLst/>
            </a:pr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6" name="Google Shape;649;p17"/>
            <p:cNvSpPr/>
            <p:nvPr/>
          </p:nvSpPr>
          <p:spPr>
            <a:xfrm rot="7193201">
              <a:off x="1179422" y="1468786"/>
              <a:ext cx="12702" cy="34328"/>
            </a:xfrm>
            <a:custGeom>
              <a:avLst/>
              <a:gdLst/>
              <a:ahLst/>
              <a:cxnLst>
                <a:cxn ang="0">
                  <a:pos x="wd2" y="hd2"/>
                </a:cxn>
                <a:cxn ang="5400000">
                  <a:pos x="wd2" y="hd2"/>
                </a:cxn>
                <a:cxn ang="10800000">
                  <a:pos x="wd2" y="hd2"/>
                </a:cxn>
                <a:cxn ang="16200000">
                  <a:pos x="wd2" y="hd2"/>
                </a:cxn>
              </a:cxnLst>
              <a:rect l="0" t="0" r="r" b="b"/>
              <a:pathLst>
                <a:path w="18383" h="21600" extrusionOk="0">
                  <a:moveTo>
                    <a:pt x="12056" y="0"/>
                  </a:moveTo>
                  <a:cubicBezTo>
                    <a:pt x="10549" y="0"/>
                    <a:pt x="7033" y="316"/>
                    <a:pt x="0" y="947"/>
                  </a:cubicBezTo>
                  <a:lnTo>
                    <a:pt x="0" y="20653"/>
                  </a:lnTo>
                  <a:cubicBezTo>
                    <a:pt x="0" y="21284"/>
                    <a:pt x="7033" y="21600"/>
                    <a:pt x="12558" y="21600"/>
                  </a:cubicBezTo>
                  <a:cubicBezTo>
                    <a:pt x="18084" y="21600"/>
                    <a:pt x="21600" y="21284"/>
                    <a:pt x="14065" y="20653"/>
                  </a:cubicBezTo>
                  <a:lnTo>
                    <a:pt x="14065" y="947"/>
                  </a:lnTo>
                  <a:cubicBezTo>
                    <a:pt x="14065" y="316"/>
                    <a:pt x="14065" y="0"/>
                    <a:pt x="1205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7" name="Google Shape;650;p17"/>
            <p:cNvSpPr/>
            <p:nvPr/>
          </p:nvSpPr>
          <p:spPr>
            <a:xfrm rot="7193201">
              <a:off x="1166880" y="1467930"/>
              <a:ext cx="12702" cy="38986"/>
            </a:xfrm>
            <a:custGeom>
              <a:avLst/>
              <a:gdLst/>
              <a:ahLst/>
              <a:cxnLst>
                <a:cxn ang="0">
                  <a:pos x="wd2" y="hd2"/>
                </a:cxn>
                <a:cxn ang="5400000">
                  <a:pos x="wd2" y="hd2"/>
                </a:cxn>
                <a:cxn ang="10800000">
                  <a:pos x="wd2" y="hd2"/>
                </a:cxn>
                <a:cxn ang="16200000">
                  <a:pos x="wd2" y="hd2"/>
                </a:cxn>
              </a:cxnLst>
              <a:rect l="0" t="0" r="r" b="b"/>
              <a:pathLst>
                <a:path w="15393" h="21600" extrusionOk="0">
                  <a:moveTo>
                    <a:pt x="4965" y="0"/>
                  </a:moveTo>
                  <a:cubicBezTo>
                    <a:pt x="4965" y="6949"/>
                    <a:pt x="-6207" y="13857"/>
                    <a:pt x="4965" y="20766"/>
                  </a:cubicBezTo>
                  <a:cubicBezTo>
                    <a:pt x="4965" y="21322"/>
                    <a:pt x="7572" y="21600"/>
                    <a:pt x="10179" y="21600"/>
                  </a:cubicBezTo>
                  <a:cubicBezTo>
                    <a:pt x="12786" y="21600"/>
                    <a:pt x="15393" y="21322"/>
                    <a:pt x="15393" y="20766"/>
                  </a:cubicBezTo>
                  <a:lnTo>
                    <a:pt x="15393" y="1112"/>
                  </a:lnTo>
                  <a:cubicBezTo>
                    <a:pt x="15393" y="0"/>
                    <a:pt x="4965" y="0"/>
                    <a:pt x="496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8" name="Google Shape;651;p17"/>
            <p:cNvSpPr/>
            <p:nvPr/>
          </p:nvSpPr>
          <p:spPr>
            <a:xfrm rot="7193201">
              <a:off x="1152975" y="1468818"/>
              <a:ext cx="12702" cy="34399"/>
            </a:xfrm>
            <a:custGeom>
              <a:avLst/>
              <a:gdLst/>
              <a:ahLst/>
              <a:cxnLst>
                <a:cxn ang="0">
                  <a:pos x="wd2" y="hd2"/>
                </a:cxn>
                <a:cxn ang="5400000">
                  <a:pos x="wd2" y="hd2"/>
                </a:cxn>
                <a:cxn ang="10800000">
                  <a:pos x="wd2" y="hd2"/>
                </a:cxn>
                <a:cxn ang="16200000">
                  <a:pos x="wd2" y="hd2"/>
                </a:cxn>
              </a:cxnLst>
              <a:rect l="0" t="0" r="r" b="b"/>
              <a:pathLst>
                <a:path w="21600" h="21600" extrusionOk="0">
                  <a:moveTo>
                    <a:pt x="16014" y="0"/>
                  </a:moveTo>
                  <a:cubicBezTo>
                    <a:pt x="13034" y="0"/>
                    <a:pt x="10428" y="360"/>
                    <a:pt x="10428" y="1035"/>
                  </a:cubicBezTo>
                  <a:cubicBezTo>
                    <a:pt x="0" y="7515"/>
                    <a:pt x="0" y="14085"/>
                    <a:pt x="0" y="20565"/>
                  </a:cubicBezTo>
                  <a:cubicBezTo>
                    <a:pt x="0" y="21285"/>
                    <a:pt x="5586" y="21600"/>
                    <a:pt x="10800" y="21600"/>
                  </a:cubicBezTo>
                  <a:cubicBezTo>
                    <a:pt x="16386" y="21600"/>
                    <a:pt x="21600" y="21285"/>
                    <a:pt x="21600" y="20565"/>
                  </a:cubicBezTo>
                  <a:lnTo>
                    <a:pt x="21600" y="1035"/>
                  </a:lnTo>
                  <a:cubicBezTo>
                    <a:pt x="21600" y="360"/>
                    <a:pt x="18993" y="0"/>
                    <a:pt x="160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59" name="Google Shape;652;p17"/>
            <p:cNvSpPr/>
            <p:nvPr/>
          </p:nvSpPr>
          <p:spPr>
            <a:xfrm rot="7193201">
              <a:off x="1136196" y="1465552"/>
              <a:ext cx="12702" cy="36478"/>
            </a:xfrm>
            <a:custGeom>
              <a:avLst/>
              <a:gdLst/>
              <a:ahLst/>
              <a:cxnLst>
                <a:cxn ang="0">
                  <a:pos x="wd2" y="hd2"/>
                </a:cxn>
                <a:cxn ang="5400000">
                  <a:pos x="wd2" y="hd2"/>
                </a:cxn>
                <a:cxn ang="10800000">
                  <a:pos x="wd2" y="hd2"/>
                </a:cxn>
                <a:cxn ang="16200000">
                  <a:pos x="wd2" y="hd2"/>
                </a:cxn>
              </a:cxnLst>
              <a:rect l="0" t="0" r="r" b="b"/>
              <a:pathLst>
                <a:path w="18807" h="21600" extrusionOk="0">
                  <a:moveTo>
                    <a:pt x="13593" y="0"/>
                  </a:moveTo>
                  <a:cubicBezTo>
                    <a:pt x="10986" y="0"/>
                    <a:pt x="8379" y="297"/>
                    <a:pt x="8379" y="891"/>
                  </a:cubicBezTo>
                  <a:cubicBezTo>
                    <a:pt x="-2793" y="7087"/>
                    <a:pt x="-2793" y="14513"/>
                    <a:pt x="8379" y="20624"/>
                  </a:cubicBezTo>
                  <a:cubicBezTo>
                    <a:pt x="8379" y="21261"/>
                    <a:pt x="10986" y="21600"/>
                    <a:pt x="13593" y="21600"/>
                  </a:cubicBezTo>
                  <a:cubicBezTo>
                    <a:pt x="16200" y="21600"/>
                    <a:pt x="18807" y="21261"/>
                    <a:pt x="18807" y="20624"/>
                  </a:cubicBezTo>
                  <a:lnTo>
                    <a:pt x="18807" y="891"/>
                  </a:lnTo>
                  <a:cubicBezTo>
                    <a:pt x="18807" y="297"/>
                    <a:pt x="16200" y="0"/>
                    <a:pt x="1359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0" name="Google Shape;653;p17"/>
            <p:cNvSpPr/>
            <p:nvPr/>
          </p:nvSpPr>
          <p:spPr>
            <a:xfrm rot="7193201">
              <a:off x="1125510" y="1469647"/>
              <a:ext cx="12702" cy="322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760" y="0"/>
                    <a:pt x="0" y="336"/>
                    <a:pt x="0" y="1056"/>
                  </a:cubicBezTo>
                  <a:lnTo>
                    <a:pt x="0" y="20592"/>
                  </a:lnTo>
                  <a:cubicBezTo>
                    <a:pt x="0" y="21264"/>
                    <a:pt x="5760" y="21600"/>
                    <a:pt x="10800" y="21600"/>
                  </a:cubicBezTo>
                  <a:cubicBezTo>
                    <a:pt x="16560" y="21600"/>
                    <a:pt x="21600" y="21264"/>
                    <a:pt x="21600" y="20592"/>
                  </a:cubicBezTo>
                  <a:lnTo>
                    <a:pt x="21600" y="1056"/>
                  </a:lnTo>
                  <a:cubicBezTo>
                    <a:pt x="21600" y="336"/>
                    <a:pt x="16560" y="0"/>
                    <a:pt x="108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1" name="Google Shape;654;p17"/>
            <p:cNvSpPr/>
            <p:nvPr/>
          </p:nvSpPr>
          <p:spPr>
            <a:xfrm rot="7193201">
              <a:off x="1111547" y="1469171"/>
              <a:ext cx="12702" cy="32751"/>
            </a:xfrm>
            <a:custGeom>
              <a:avLst/>
              <a:gdLst/>
              <a:ahLst/>
              <a:cxnLst>
                <a:cxn ang="0">
                  <a:pos x="wd2" y="hd2"/>
                </a:cxn>
                <a:cxn ang="5400000">
                  <a:pos x="wd2" y="hd2"/>
                </a:cxn>
                <a:cxn ang="10800000">
                  <a:pos x="wd2" y="hd2"/>
                </a:cxn>
                <a:cxn ang="16200000">
                  <a:pos x="wd2" y="hd2"/>
                </a:cxn>
              </a:cxnLst>
              <a:rect l="0" t="0" r="r" b="b"/>
              <a:pathLst>
                <a:path w="15186" h="21600" extrusionOk="0">
                  <a:moveTo>
                    <a:pt x="0" y="0"/>
                  </a:moveTo>
                  <a:lnTo>
                    <a:pt x="0" y="20655"/>
                  </a:lnTo>
                  <a:cubicBezTo>
                    <a:pt x="0" y="21269"/>
                    <a:pt x="2607" y="21600"/>
                    <a:pt x="5214" y="21600"/>
                  </a:cubicBezTo>
                  <a:cubicBezTo>
                    <a:pt x="7448" y="21600"/>
                    <a:pt x="10055" y="21269"/>
                    <a:pt x="10055" y="20655"/>
                  </a:cubicBezTo>
                  <a:cubicBezTo>
                    <a:pt x="10055" y="13707"/>
                    <a:pt x="21600" y="6901"/>
                    <a:pt x="1005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2" name="Google Shape;655;p17"/>
            <p:cNvSpPr/>
            <p:nvPr/>
          </p:nvSpPr>
          <p:spPr>
            <a:xfrm rot="7193201">
              <a:off x="1101731" y="1466806"/>
              <a:ext cx="12702" cy="35832"/>
            </a:xfrm>
            <a:custGeom>
              <a:avLst/>
              <a:gdLst/>
              <a:ahLst/>
              <a:cxnLst>
                <a:cxn ang="0">
                  <a:pos x="wd2" y="hd2"/>
                </a:cxn>
                <a:cxn ang="5400000">
                  <a:pos x="wd2" y="hd2"/>
                </a:cxn>
                <a:cxn ang="10800000">
                  <a:pos x="wd2" y="hd2"/>
                </a:cxn>
                <a:cxn ang="16200000">
                  <a:pos x="wd2" y="hd2"/>
                </a:cxn>
              </a:cxnLst>
              <a:rect l="0" t="0" r="r" b="b"/>
              <a:pathLst>
                <a:path w="15393" h="21600" extrusionOk="0">
                  <a:moveTo>
                    <a:pt x="2607" y="0"/>
                  </a:moveTo>
                  <a:cubicBezTo>
                    <a:pt x="1117" y="0"/>
                    <a:pt x="0" y="130"/>
                    <a:pt x="0" y="562"/>
                  </a:cubicBezTo>
                  <a:lnTo>
                    <a:pt x="0" y="20650"/>
                  </a:lnTo>
                  <a:cubicBezTo>
                    <a:pt x="0" y="21298"/>
                    <a:pt x="2607" y="21600"/>
                    <a:pt x="5214" y="21600"/>
                  </a:cubicBezTo>
                  <a:cubicBezTo>
                    <a:pt x="7821" y="21600"/>
                    <a:pt x="10428" y="21298"/>
                    <a:pt x="10428" y="20650"/>
                  </a:cubicBezTo>
                  <a:cubicBezTo>
                    <a:pt x="21600" y="14429"/>
                    <a:pt x="10428" y="8078"/>
                    <a:pt x="10428" y="562"/>
                  </a:cubicBezTo>
                  <a:cubicBezTo>
                    <a:pt x="10428" y="562"/>
                    <a:pt x="5586" y="0"/>
                    <a:pt x="260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3" name="Google Shape;656;p17"/>
            <p:cNvSpPr/>
            <p:nvPr/>
          </p:nvSpPr>
          <p:spPr>
            <a:xfrm rot="7193201">
              <a:off x="1085688" y="1467461"/>
              <a:ext cx="12702" cy="31676"/>
            </a:xfrm>
            <a:custGeom>
              <a:avLst/>
              <a:gdLst/>
              <a:ahLst/>
              <a:cxnLst>
                <a:cxn ang="0">
                  <a:pos x="wd2" y="hd2"/>
                </a:cxn>
                <a:cxn ang="5400000">
                  <a:pos x="wd2" y="hd2"/>
                </a:cxn>
                <a:cxn ang="10800000">
                  <a:pos x="wd2" y="hd2"/>
                </a:cxn>
                <a:cxn ang="16200000">
                  <a:pos x="wd2" y="hd2"/>
                </a:cxn>
              </a:cxnLst>
              <a:rect l="0" t="0" r="r" b="b"/>
              <a:pathLst>
                <a:path w="21600" h="21600" extrusionOk="0">
                  <a:moveTo>
                    <a:pt x="2979" y="0"/>
                  </a:moveTo>
                  <a:cubicBezTo>
                    <a:pt x="1117" y="0"/>
                    <a:pt x="0" y="147"/>
                    <a:pt x="0" y="586"/>
                  </a:cubicBezTo>
                  <a:cubicBezTo>
                    <a:pt x="0" y="7770"/>
                    <a:pt x="0" y="14807"/>
                    <a:pt x="11172" y="20476"/>
                  </a:cubicBezTo>
                  <a:cubicBezTo>
                    <a:pt x="11172" y="21209"/>
                    <a:pt x="13779" y="21600"/>
                    <a:pt x="16386" y="21600"/>
                  </a:cubicBezTo>
                  <a:cubicBezTo>
                    <a:pt x="18993" y="21600"/>
                    <a:pt x="21600" y="21209"/>
                    <a:pt x="21600" y="20476"/>
                  </a:cubicBezTo>
                  <a:cubicBezTo>
                    <a:pt x="21600" y="13439"/>
                    <a:pt x="11172" y="7770"/>
                    <a:pt x="11172" y="586"/>
                  </a:cubicBezTo>
                  <a:cubicBezTo>
                    <a:pt x="11172" y="586"/>
                    <a:pt x="5959" y="0"/>
                    <a:pt x="297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4" name="Google Shape;657;p17"/>
            <p:cNvSpPr/>
            <p:nvPr/>
          </p:nvSpPr>
          <p:spPr>
            <a:xfrm rot="7193201">
              <a:off x="1073054" y="1464708"/>
              <a:ext cx="12702" cy="32249"/>
            </a:xfrm>
            <a:custGeom>
              <a:avLst/>
              <a:gdLst/>
              <a:ahLst/>
              <a:cxnLst>
                <a:cxn ang="0">
                  <a:pos x="wd2" y="hd2"/>
                </a:cxn>
                <a:cxn ang="5400000">
                  <a:pos x="wd2" y="hd2"/>
                </a:cxn>
                <a:cxn ang="10800000">
                  <a:pos x="wd2" y="hd2"/>
                </a:cxn>
                <a:cxn ang="16200000">
                  <a:pos x="wd2" y="hd2"/>
                </a:cxn>
              </a:cxnLst>
              <a:rect l="0" t="0" r="r" b="b"/>
              <a:pathLst>
                <a:path w="21600" h="21600" extrusionOk="0">
                  <a:moveTo>
                    <a:pt x="5586" y="0"/>
                  </a:moveTo>
                  <a:cubicBezTo>
                    <a:pt x="2607" y="0"/>
                    <a:pt x="0" y="336"/>
                    <a:pt x="0" y="1008"/>
                  </a:cubicBezTo>
                  <a:cubicBezTo>
                    <a:pt x="0" y="8016"/>
                    <a:pt x="11172" y="13584"/>
                    <a:pt x="11172" y="20496"/>
                  </a:cubicBezTo>
                  <a:cubicBezTo>
                    <a:pt x="11172" y="21216"/>
                    <a:pt x="13779" y="21600"/>
                    <a:pt x="16386" y="21600"/>
                  </a:cubicBezTo>
                  <a:cubicBezTo>
                    <a:pt x="18993" y="21600"/>
                    <a:pt x="21600" y="21216"/>
                    <a:pt x="21600" y="20496"/>
                  </a:cubicBezTo>
                  <a:cubicBezTo>
                    <a:pt x="21600" y="13584"/>
                    <a:pt x="21600" y="8016"/>
                    <a:pt x="11172" y="1008"/>
                  </a:cubicBezTo>
                  <a:cubicBezTo>
                    <a:pt x="11172" y="336"/>
                    <a:pt x="8193" y="0"/>
                    <a:pt x="558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5" name="Google Shape;658;p17"/>
            <p:cNvSpPr/>
            <p:nvPr/>
          </p:nvSpPr>
          <p:spPr>
            <a:xfrm rot="7193201">
              <a:off x="1059722" y="1469836"/>
              <a:ext cx="12702" cy="21214"/>
            </a:xfrm>
            <a:custGeom>
              <a:avLst/>
              <a:gdLst/>
              <a:ahLst/>
              <a:cxnLst>
                <a:cxn ang="0">
                  <a:pos x="wd2" y="hd2"/>
                </a:cxn>
                <a:cxn ang="5400000">
                  <a:pos x="wd2" y="hd2"/>
                </a:cxn>
                <a:cxn ang="10800000">
                  <a:pos x="wd2" y="hd2"/>
                </a:cxn>
                <a:cxn ang="16200000">
                  <a:pos x="wd2" y="hd2"/>
                </a:cxn>
              </a:cxnLst>
              <a:rect l="0" t="0" r="r" b="b"/>
              <a:pathLst>
                <a:path w="21600" h="21600" extrusionOk="0">
                  <a:moveTo>
                    <a:pt x="7821" y="0"/>
                  </a:moveTo>
                  <a:cubicBezTo>
                    <a:pt x="4841" y="0"/>
                    <a:pt x="0" y="876"/>
                    <a:pt x="0" y="876"/>
                  </a:cubicBezTo>
                  <a:cubicBezTo>
                    <a:pt x="10428" y="7297"/>
                    <a:pt x="10428" y="13573"/>
                    <a:pt x="10428" y="20068"/>
                  </a:cubicBezTo>
                  <a:cubicBezTo>
                    <a:pt x="10428" y="21089"/>
                    <a:pt x="13407" y="21600"/>
                    <a:pt x="16014" y="21600"/>
                  </a:cubicBezTo>
                  <a:cubicBezTo>
                    <a:pt x="18993" y="21600"/>
                    <a:pt x="21600" y="21089"/>
                    <a:pt x="21600" y="20068"/>
                  </a:cubicBezTo>
                  <a:cubicBezTo>
                    <a:pt x="21600" y="13573"/>
                    <a:pt x="21600" y="7297"/>
                    <a:pt x="10428" y="876"/>
                  </a:cubicBezTo>
                  <a:cubicBezTo>
                    <a:pt x="10428" y="219"/>
                    <a:pt x="9310" y="0"/>
                    <a:pt x="782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6" name="Google Shape;659;p17"/>
            <p:cNvSpPr/>
            <p:nvPr/>
          </p:nvSpPr>
          <p:spPr>
            <a:xfrm rot="7193201">
              <a:off x="1044355" y="1466515"/>
              <a:ext cx="12702" cy="197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586" y="0"/>
                    <a:pt x="0" y="470"/>
                    <a:pt x="0" y="1565"/>
                  </a:cubicBezTo>
                  <a:cubicBezTo>
                    <a:pt x="0" y="6183"/>
                    <a:pt x="0" y="13070"/>
                    <a:pt x="10428" y="19800"/>
                  </a:cubicBezTo>
                  <a:cubicBezTo>
                    <a:pt x="10428" y="20974"/>
                    <a:pt x="13407" y="21600"/>
                    <a:pt x="16014" y="21600"/>
                  </a:cubicBezTo>
                  <a:cubicBezTo>
                    <a:pt x="18993" y="21600"/>
                    <a:pt x="21600" y="20974"/>
                    <a:pt x="21600" y="19800"/>
                  </a:cubicBezTo>
                  <a:cubicBezTo>
                    <a:pt x="21600" y="13070"/>
                    <a:pt x="10428" y="6183"/>
                    <a:pt x="21600" y="1565"/>
                  </a:cubicBezTo>
                  <a:cubicBezTo>
                    <a:pt x="21600" y="470"/>
                    <a:pt x="16386" y="0"/>
                    <a:pt x="108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7" name="Google Shape;660;p17"/>
            <p:cNvSpPr/>
            <p:nvPr/>
          </p:nvSpPr>
          <p:spPr>
            <a:xfrm rot="7193201">
              <a:off x="1029885" y="1467691"/>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760" y="0"/>
                    <a:pt x="0" y="1243"/>
                    <a:pt x="0" y="3574"/>
                  </a:cubicBezTo>
                  <a:cubicBezTo>
                    <a:pt x="0" y="7925"/>
                    <a:pt x="0" y="16938"/>
                    <a:pt x="21600" y="21600"/>
                  </a:cubicBezTo>
                  <a:lnTo>
                    <a:pt x="21600" y="3574"/>
                  </a:lnTo>
                  <a:cubicBezTo>
                    <a:pt x="21600" y="1243"/>
                    <a:pt x="16560" y="0"/>
                    <a:pt x="108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8" name="Google Shape;661;p17"/>
            <p:cNvSpPr/>
            <p:nvPr/>
          </p:nvSpPr>
          <p:spPr>
            <a:xfrm rot="7193201">
              <a:off x="1020919" y="1467775"/>
              <a:ext cx="12702" cy="15552"/>
            </a:xfrm>
            <a:custGeom>
              <a:avLst/>
              <a:gdLst/>
              <a:ahLst/>
              <a:cxnLst>
                <a:cxn ang="0">
                  <a:pos x="wd2" y="hd2"/>
                </a:cxn>
                <a:cxn ang="5400000">
                  <a:pos x="wd2" y="hd2"/>
                </a:cxn>
                <a:cxn ang="10800000">
                  <a:pos x="wd2" y="hd2"/>
                </a:cxn>
                <a:cxn ang="16200000">
                  <a:pos x="wd2" y="hd2"/>
                </a:cxn>
              </a:cxnLst>
              <a:rect l="0" t="0" r="r" b="b"/>
              <a:pathLst>
                <a:path w="15186" h="21600" extrusionOk="0">
                  <a:moveTo>
                    <a:pt x="10345" y="0"/>
                  </a:moveTo>
                  <a:cubicBezTo>
                    <a:pt x="7738" y="0"/>
                    <a:pt x="5131" y="697"/>
                    <a:pt x="5131" y="2190"/>
                  </a:cubicBezTo>
                  <a:cubicBezTo>
                    <a:pt x="5131" y="7963"/>
                    <a:pt x="-6414" y="13736"/>
                    <a:pt x="5131" y="19609"/>
                  </a:cubicBezTo>
                  <a:cubicBezTo>
                    <a:pt x="5131" y="20903"/>
                    <a:pt x="7738" y="21600"/>
                    <a:pt x="10345" y="21600"/>
                  </a:cubicBezTo>
                  <a:cubicBezTo>
                    <a:pt x="12579" y="21600"/>
                    <a:pt x="15186" y="20903"/>
                    <a:pt x="15186" y="19609"/>
                  </a:cubicBezTo>
                  <a:lnTo>
                    <a:pt x="15186" y="2190"/>
                  </a:lnTo>
                  <a:cubicBezTo>
                    <a:pt x="15186" y="697"/>
                    <a:pt x="12579" y="0"/>
                    <a:pt x="1034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69" name="Google Shape;662;p17"/>
            <p:cNvSpPr/>
            <p:nvPr/>
          </p:nvSpPr>
          <p:spPr>
            <a:xfrm rot="7193201">
              <a:off x="1006839" y="1465305"/>
              <a:ext cx="12702" cy="13976"/>
            </a:xfrm>
            <a:custGeom>
              <a:avLst/>
              <a:gdLst/>
              <a:ahLst/>
              <a:cxnLst>
                <a:cxn ang="0">
                  <a:pos x="wd2" y="hd2"/>
                </a:cxn>
                <a:cxn ang="5400000">
                  <a:pos x="wd2" y="hd2"/>
                </a:cxn>
                <a:cxn ang="10800000">
                  <a:pos x="wd2" y="hd2"/>
                </a:cxn>
                <a:cxn ang="16200000">
                  <a:pos x="wd2" y="hd2"/>
                </a:cxn>
              </a:cxnLst>
              <a:rect l="0" t="0" r="r" b="b"/>
              <a:pathLst>
                <a:path w="15295" h="21600" extrusionOk="0">
                  <a:moveTo>
                    <a:pt x="10170" y="0"/>
                  </a:moveTo>
                  <a:cubicBezTo>
                    <a:pt x="7607" y="0"/>
                    <a:pt x="5044" y="665"/>
                    <a:pt x="5044" y="2215"/>
                  </a:cubicBezTo>
                  <a:cubicBezTo>
                    <a:pt x="5044" y="8751"/>
                    <a:pt x="-6305" y="15175"/>
                    <a:pt x="5044" y="21600"/>
                  </a:cubicBezTo>
                  <a:lnTo>
                    <a:pt x="15295" y="21600"/>
                  </a:lnTo>
                  <a:cubicBezTo>
                    <a:pt x="15295" y="15175"/>
                    <a:pt x="5044" y="8751"/>
                    <a:pt x="15295" y="2215"/>
                  </a:cubicBezTo>
                  <a:cubicBezTo>
                    <a:pt x="15295" y="665"/>
                    <a:pt x="12732" y="0"/>
                    <a:pt x="1017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0" name="Google Shape;663;p17"/>
            <p:cNvSpPr/>
            <p:nvPr/>
          </p:nvSpPr>
          <p:spPr>
            <a:xfrm rot="7193201">
              <a:off x="998350" y="1464030"/>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40" y="0"/>
                    <a:pt x="0" y="1243"/>
                    <a:pt x="0" y="3574"/>
                  </a:cubicBezTo>
                  <a:lnTo>
                    <a:pt x="0" y="21600"/>
                  </a:lnTo>
                  <a:lnTo>
                    <a:pt x="21600" y="21600"/>
                  </a:lnTo>
                  <a:lnTo>
                    <a:pt x="21600" y="3574"/>
                  </a:lnTo>
                  <a:cubicBezTo>
                    <a:pt x="21600" y="1243"/>
                    <a:pt x="15840" y="0"/>
                    <a:pt x="108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1" name="Google Shape;664;p17"/>
            <p:cNvSpPr/>
            <p:nvPr/>
          </p:nvSpPr>
          <p:spPr>
            <a:xfrm rot="7193201">
              <a:off x="1065536" y="90402"/>
              <a:ext cx="195441" cy="175500"/>
            </a:xfrm>
            <a:custGeom>
              <a:avLst/>
              <a:gdLst/>
              <a:ahLst/>
              <a:cxnLst>
                <a:cxn ang="0">
                  <a:pos x="wd2" y="hd2"/>
                </a:cxn>
                <a:cxn ang="5400000">
                  <a:pos x="wd2" y="hd2"/>
                </a:cxn>
                <a:cxn ang="10800000">
                  <a:pos x="wd2" y="hd2"/>
                </a:cxn>
                <a:cxn ang="16200000">
                  <a:pos x="wd2" y="hd2"/>
                </a:cxn>
              </a:cxnLst>
              <a:rect l="0" t="0" r="r" b="b"/>
              <a:pathLst>
                <a:path w="21390" h="21600" extrusionOk="0">
                  <a:moveTo>
                    <a:pt x="21196" y="0"/>
                  </a:moveTo>
                  <a:cubicBezTo>
                    <a:pt x="21156" y="0"/>
                    <a:pt x="21109" y="26"/>
                    <a:pt x="21062" y="71"/>
                  </a:cubicBezTo>
                  <a:cubicBezTo>
                    <a:pt x="17196" y="3149"/>
                    <a:pt x="13313" y="6491"/>
                    <a:pt x="9902" y="10319"/>
                  </a:cubicBezTo>
                  <a:cubicBezTo>
                    <a:pt x="6474" y="13662"/>
                    <a:pt x="3070" y="17499"/>
                    <a:pt x="98" y="21353"/>
                  </a:cubicBezTo>
                  <a:cubicBezTo>
                    <a:pt x="-122" y="21600"/>
                    <a:pt x="98" y="21600"/>
                    <a:pt x="98" y="21600"/>
                  </a:cubicBezTo>
                  <a:cubicBezTo>
                    <a:pt x="3525" y="17763"/>
                    <a:pt x="6717" y="13909"/>
                    <a:pt x="10121" y="10319"/>
                  </a:cubicBezTo>
                  <a:cubicBezTo>
                    <a:pt x="13768" y="6730"/>
                    <a:pt x="17415" y="3413"/>
                    <a:pt x="21298" y="335"/>
                  </a:cubicBezTo>
                  <a:cubicBezTo>
                    <a:pt x="21478" y="335"/>
                    <a:pt x="21368" y="0"/>
                    <a:pt x="2119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2" name="Google Shape;665;p17"/>
            <p:cNvSpPr/>
            <p:nvPr/>
          </p:nvSpPr>
          <p:spPr>
            <a:xfrm rot="7193201">
              <a:off x="1067493" y="440880"/>
              <a:ext cx="236161" cy="135227"/>
            </a:xfrm>
            <a:custGeom>
              <a:avLst/>
              <a:gdLst/>
              <a:ahLst/>
              <a:cxnLst>
                <a:cxn ang="0">
                  <a:pos x="wd2" y="hd2"/>
                </a:cxn>
                <a:cxn ang="5400000">
                  <a:pos x="wd2" y="hd2"/>
                </a:cxn>
                <a:cxn ang="10800000">
                  <a:pos x="wd2" y="hd2"/>
                </a:cxn>
                <a:cxn ang="16200000">
                  <a:pos x="wd2" y="hd2"/>
                </a:cxn>
              </a:cxnLst>
              <a:rect l="0" t="0" r="r" b="b"/>
              <a:pathLst>
                <a:path w="21493" h="21600" extrusionOk="0">
                  <a:moveTo>
                    <a:pt x="21222" y="0"/>
                  </a:moveTo>
                  <a:cubicBezTo>
                    <a:pt x="13839" y="6307"/>
                    <a:pt x="6822" y="13301"/>
                    <a:pt x="0" y="21279"/>
                  </a:cubicBezTo>
                  <a:lnTo>
                    <a:pt x="0" y="21600"/>
                  </a:lnTo>
                  <a:cubicBezTo>
                    <a:pt x="7017" y="13622"/>
                    <a:pt x="14022" y="6651"/>
                    <a:pt x="21417" y="321"/>
                  </a:cubicBezTo>
                  <a:cubicBezTo>
                    <a:pt x="21600" y="321"/>
                    <a:pt x="21417" y="0"/>
                    <a:pt x="2122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3" name="Google Shape;666;p17"/>
            <p:cNvSpPr/>
            <p:nvPr/>
          </p:nvSpPr>
          <p:spPr>
            <a:xfrm rot="7193201">
              <a:off x="1123241" y="728876"/>
              <a:ext cx="137448" cy="82054"/>
            </a:xfrm>
            <a:custGeom>
              <a:avLst/>
              <a:gdLst/>
              <a:ahLst/>
              <a:cxnLst>
                <a:cxn ang="0">
                  <a:pos x="wd2" y="hd2"/>
                </a:cxn>
                <a:cxn ang="5400000">
                  <a:pos x="wd2" y="hd2"/>
                </a:cxn>
                <a:cxn ang="10800000">
                  <a:pos x="wd2" y="hd2"/>
                </a:cxn>
                <a:cxn ang="16200000">
                  <a:pos x="wd2" y="hd2"/>
                </a:cxn>
              </a:cxnLst>
              <a:rect l="0" t="0" r="r" b="b"/>
              <a:pathLst>
                <a:path w="21600" h="21600" extrusionOk="0">
                  <a:moveTo>
                    <a:pt x="21476" y="0"/>
                  </a:moveTo>
                  <a:cubicBezTo>
                    <a:pt x="21431" y="0"/>
                    <a:pt x="21352" y="75"/>
                    <a:pt x="21262" y="245"/>
                  </a:cubicBezTo>
                  <a:cubicBezTo>
                    <a:pt x="14055" y="7338"/>
                    <a:pt x="6858" y="13922"/>
                    <a:pt x="0" y="21600"/>
                  </a:cubicBezTo>
                  <a:cubicBezTo>
                    <a:pt x="7196" y="14488"/>
                    <a:pt x="14404" y="7338"/>
                    <a:pt x="21600" y="773"/>
                  </a:cubicBezTo>
                  <a:cubicBezTo>
                    <a:pt x="21600" y="396"/>
                    <a:pt x="21600" y="0"/>
                    <a:pt x="2147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4" name="Google Shape;667;p17"/>
            <p:cNvSpPr/>
            <p:nvPr/>
          </p:nvSpPr>
          <p:spPr>
            <a:xfrm rot="7193201">
              <a:off x="1019001" y="992683"/>
              <a:ext cx="351288" cy="208823"/>
            </a:xfrm>
            <a:custGeom>
              <a:avLst/>
              <a:gdLst/>
              <a:ahLst/>
              <a:cxnLst>
                <a:cxn ang="0">
                  <a:pos x="wd2" y="hd2"/>
                </a:cxn>
                <a:cxn ang="5400000">
                  <a:pos x="wd2" y="hd2"/>
                </a:cxn>
                <a:cxn ang="10800000">
                  <a:pos x="wd2" y="hd2"/>
                </a:cxn>
                <a:cxn ang="16200000">
                  <a:pos x="wd2" y="hd2"/>
                </a:cxn>
              </a:cxnLst>
              <a:rect l="0" t="0" r="r" b="b"/>
              <a:pathLst>
                <a:path w="21569" h="21600" extrusionOk="0">
                  <a:moveTo>
                    <a:pt x="21507" y="0"/>
                  </a:moveTo>
                  <a:cubicBezTo>
                    <a:pt x="21494" y="0"/>
                    <a:pt x="21472" y="22"/>
                    <a:pt x="21446" y="67"/>
                  </a:cubicBezTo>
                  <a:cubicBezTo>
                    <a:pt x="14287" y="6960"/>
                    <a:pt x="7128" y="14054"/>
                    <a:pt x="92" y="21378"/>
                  </a:cubicBezTo>
                  <a:cubicBezTo>
                    <a:pt x="-31" y="21378"/>
                    <a:pt x="-31" y="21600"/>
                    <a:pt x="92" y="21600"/>
                  </a:cubicBezTo>
                  <a:cubicBezTo>
                    <a:pt x="7251" y="14484"/>
                    <a:pt x="14410" y="7598"/>
                    <a:pt x="21569" y="274"/>
                  </a:cubicBezTo>
                  <a:cubicBezTo>
                    <a:pt x="21569" y="274"/>
                    <a:pt x="21569" y="0"/>
                    <a:pt x="2150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5" name="Google Shape;668;p17"/>
            <p:cNvSpPr/>
            <p:nvPr/>
          </p:nvSpPr>
          <p:spPr>
            <a:xfrm rot="7193201">
              <a:off x="1148239" y="1356765"/>
              <a:ext cx="90472" cy="56112"/>
            </a:xfrm>
            <a:custGeom>
              <a:avLst/>
              <a:gdLst/>
              <a:ahLst/>
              <a:cxnLst>
                <a:cxn ang="0">
                  <a:pos x="wd2" y="hd2"/>
                </a:cxn>
                <a:cxn ang="5400000">
                  <a:pos x="wd2" y="hd2"/>
                </a:cxn>
                <a:cxn ang="10800000">
                  <a:pos x="wd2" y="hd2"/>
                </a:cxn>
                <a:cxn ang="16200000">
                  <a:pos x="wd2" y="hd2"/>
                </a:cxn>
              </a:cxnLst>
              <a:rect l="0" t="0" r="r" b="b"/>
              <a:pathLst>
                <a:path w="21337" h="21600" extrusionOk="0">
                  <a:moveTo>
                    <a:pt x="21127" y="0"/>
                  </a:moveTo>
                  <a:cubicBezTo>
                    <a:pt x="13741" y="7172"/>
                    <a:pt x="6879" y="14428"/>
                    <a:pt x="0" y="20828"/>
                  </a:cubicBezTo>
                  <a:lnTo>
                    <a:pt x="0" y="21600"/>
                  </a:lnTo>
                  <a:cubicBezTo>
                    <a:pt x="7386" y="15200"/>
                    <a:pt x="14265" y="8028"/>
                    <a:pt x="21127" y="1600"/>
                  </a:cubicBezTo>
                  <a:cubicBezTo>
                    <a:pt x="21600" y="772"/>
                    <a:pt x="21127" y="0"/>
                    <a:pt x="2112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6" name="Google Shape;669;p17"/>
            <p:cNvSpPr/>
            <p:nvPr/>
          </p:nvSpPr>
          <p:spPr>
            <a:xfrm rot="7193201">
              <a:off x="1116276" y="1342194"/>
              <a:ext cx="90025" cy="57330"/>
            </a:xfrm>
            <a:custGeom>
              <a:avLst/>
              <a:gdLst/>
              <a:ahLst/>
              <a:cxnLst>
                <a:cxn ang="0">
                  <a:pos x="wd2" y="hd2"/>
                </a:cxn>
                <a:cxn ang="5400000">
                  <a:pos x="wd2" y="hd2"/>
                </a:cxn>
                <a:cxn ang="10800000">
                  <a:pos x="wd2" y="hd2"/>
                </a:cxn>
                <a:cxn ang="16200000">
                  <a:pos x="wd2" y="hd2"/>
                </a:cxn>
              </a:cxnLst>
              <a:rect l="0" t="0" r="r" b="b"/>
              <a:pathLst>
                <a:path w="20294" h="21600" extrusionOk="0">
                  <a:moveTo>
                    <a:pt x="19096" y="0"/>
                  </a:moveTo>
                  <a:cubicBezTo>
                    <a:pt x="17981" y="0"/>
                    <a:pt x="16495" y="1971"/>
                    <a:pt x="15509" y="1971"/>
                  </a:cubicBezTo>
                  <a:cubicBezTo>
                    <a:pt x="15509" y="2781"/>
                    <a:pt x="15509" y="2781"/>
                    <a:pt x="15962" y="2781"/>
                  </a:cubicBezTo>
                  <a:cubicBezTo>
                    <a:pt x="16446" y="1971"/>
                    <a:pt x="18320" y="405"/>
                    <a:pt x="18773" y="405"/>
                  </a:cubicBezTo>
                  <a:cubicBezTo>
                    <a:pt x="21600" y="2781"/>
                    <a:pt x="17383" y="5913"/>
                    <a:pt x="16899" y="6669"/>
                  </a:cubicBezTo>
                  <a:lnTo>
                    <a:pt x="11260" y="11394"/>
                  </a:lnTo>
                  <a:cubicBezTo>
                    <a:pt x="7997" y="14526"/>
                    <a:pt x="4249" y="17658"/>
                    <a:pt x="0" y="20790"/>
                  </a:cubicBezTo>
                  <a:cubicBezTo>
                    <a:pt x="0" y="21600"/>
                    <a:pt x="0" y="21600"/>
                    <a:pt x="485" y="21600"/>
                  </a:cubicBezTo>
                  <a:cubicBezTo>
                    <a:pt x="6575" y="16902"/>
                    <a:pt x="12698" y="11394"/>
                    <a:pt x="18773" y="5103"/>
                  </a:cubicBezTo>
                  <a:cubicBezTo>
                    <a:pt x="19257" y="4347"/>
                    <a:pt x="20647" y="2781"/>
                    <a:pt x="20211" y="1215"/>
                  </a:cubicBezTo>
                  <a:cubicBezTo>
                    <a:pt x="19936" y="324"/>
                    <a:pt x="19548" y="0"/>
                    <a:pt x="1909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7" name="Google Shape;670;p17"/>
            <p:cNvSpPr/>
            <p:nvPr/>
          </p:nvSpPr>
          <p:spPr>
            <a:xfrm rot="7193201">
              <a:off x="1068093" y="1384995"/>
              <a:ext cx="88664" cy="156295"/>
            </a:xfrm>
            <a:custGeom>
              <a:avLst/>
              <a:gdLst/>
              <a:ahLst/>
              <a:cxnLst>
                <a:cxn ang="0">
                  <a:pos x="wd2" y="hd2"/>
                </a:cxn>
                <a:cxn ang="5400000">
                  <a:pos x="wd2" y="hd2"/>
                </a:cxn>
                <a:cxn ang="10800000">
                  <a:pos x="wd2" y="hd2"/>
                </a:cxn>
                <a:cxn ang="16200000">
                  <a:pos x="wd2" y="hd2"/>
                </a:cxn>
              </a:cxnLst>
              <a:rect l="0" t="0" r="r" b="b"/>
              <a:pathLst>
                <a:path w="20911" h="21600" extrusionOk="0">
                  <a:moveTo>
                    <a:pt x="765" y="0"/>
                  </a:moveTo>
                  <a:cubicBezTo>
                    <a:pt x="-689" y="307"/>
                    <a:pt x="291" y="1733"/>
                    <a:pt x="765" y="2030"/>
                  </a:cubicBezTo>
                  <a:cubicBezTo>
                    <a:pt x="2725" y="5754"/>
                    <a:pt x="5666" y="9210"/>
                    <a:pt x="8624" y="12390"/>
                  </a:cubicBezTo>
                  <a:cubicBezTo>
                    <a:pt x="9131" y="12390"/>
                    <a:pt x="9604" y="12390"/>
                    <a:pt x="9131" y="12092"/>
                  </a:cubicBezTo>
                  <a:cubicBezTo>
                    <a:pt x="6663" y="9785"/>
                    <a:pt x="4686" y="7210"/>
                    <a:pt x="2725" y="4605"/>
                  </a:cubicBezTo>
                  <a:cubicBezTo>
                    <a:pt x="2252" y="4031"/>
                    <a:pt x="1745" y="3179"/>
                    <a:pt x="1272" y="2605"/>
                  </a:cubicBezTo>
                  <a:cubicBezTo>
                    <a:pt x="1272" y="2308"/>
                    <a:pt x="765" y="1733"/>
                    <a:pt x="765" y="1456"/>
                  </a:cubicBezTo>
                  <a:cubicBezTo>
                    <a:pt x="1272" y="1456"/>
                    <a:pt x="1745" y="1159"/>
                    <a:pt x="1745" y="1159"/>
                  </a:cubicBezTo>
                  <a:cubicBezTo>
                    <a:pt x="2252" y="1159"/>
                    <a:pt x="2252" y="1456"/>
                    <a:pt x="2252" y="1456"/>
                  </a:cubicBezTo>
                  <a:cubicBezTo>
                    <a:pt x="3232" y="2030"/>
                    <a:pt x="3705" y="3179"/>
                    <a:pt x="4212" y="3754"/>
                  </a:cubicBezTo>
                  <a:cubicBezTo>
                    <a:pt x="4686" y="4605"/>
                    <a:pt x="5210" y="5180"/>
                    <a:pt x="5666" y="5754"/>
                  </a:cubicBezTo>
                  <a:cubicBezTo>
                    <a:pt x="8150" y="8359"/>
                    <a:pt x="10584" y="10934"/>
                    <a:pt x="13525" y="13538"/>
                  </a:cubicBezTo>
                  <a:cubicBezTo>
                    <a:pt x="16010" y="16113"/>
                    <a:pt x="18950" y="18718"/>
                    <a:pt x="20404" y="21600"/>
                  </a:cubicBezTo>
                  <a:lnTo>
                    <a:pt x="20911" y="21600"/>
                  </a:lnTo>
                  <a:cubicBezTo>
                    <a:pt x="20404" y="18144"/>
                    <a:pt x="15503" y="14965"/>
                    <a:pt x="13052" y="12092"/>
                  </a:cubicBezTo>
                  <a:cubicBezTo>
                    <a:pt x="9604" y="8636"/>
                    <a:pt x="6190" y="5180"/>
                    <a:pt x="3232" y="1733"/>
                  </a:cubicBezTo>
                  <a:cubicBezTo>
                    <a:pt x="2725" y="1456"/>
                    <a:pt x="1745" y="0"/>
                    <a:pt x="76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8" name="Google Shape;671;p17"/>
            <p:cNvSpPr/>
            <p:nvPr/>
          </p:nvSpPr>
          <p:spPr>
            <a:xfrm rot="7193201">
              <a:off x="960912" y="1428899"/>
              <a:ext cx="15405" cy="40419"/>
            </a:xfrm>
            <a:custGeom>
              <a:avLst/>
              <a:gdLst/>
              <a:ahLst/>
              <a:cxnLst>
                <a:cxn ang="0">
                  <a:pos x="wd2" y="hd2"/>
                </a:cxn>
                <a:cxn ang="5400000">
                  <a:pos x="wd2" y="hd2"/>
                </a:cxn>
                <a:cxn ang="10800000">
                  <a:pos x="wd2" y="hd2"/>
                </a:cxn>
                <a:cxn ang="16200000">
                  <a:pos x="wd2" y="hd2"/>
                </a:cxn>
              </a:cxnLst>
              <a:rect l="0" t="0" r="r" b="b"/>
              <a:pathLst>
                <a:path w="19926" h="21600" extrusionOk="0">
                  <a:moveTo>
                    <a:pt x="3703" y="0"/>
                  </a:moveTo>
                  <a:cubicBezTo>
                    <a:pt x="1200" y="0"/>
                    <a:pt x="-1674" y="0"/>
                    <a:pt x="1200" y="1034"/>
                  </a:cubicBezTo>
                  <a:cubicBezTo>
                    <a:pt x="3703" y="7736"/>
                    <a:pt x="11953" y="14400"/>
                    <a:pt x="17330" y="21064"/>
                  </a:cubicBezTo>
                  <a:cubicBezTo>
                    <a:pt x="18165" y="21485"/>
                    <a:pt x="18721" y="21600"/>
                    <a:pt x="19184" y="21600"/>
                  </a:cubicBezTo>
                  <a:cubicBezTo>
                    <a:pt x="19926" y="21600"/>
                    <a:pt x="19926" y="21064"/>
                    <a:pt x="19926" y="21064"/>
                  </a:cubicBezTo>
                  <a:cubicBezTo>
                    <a:pt x="14549" y="14400"/>
                    <a:pt x="6577" y="7736"/>
                    <a:pt x="370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79" name="Google Shape;672;p17"/>
            <p:cNvSpPr/>
            <p:nvPr/>
          </p:nvSpPr>
          <p:spPr>
            <a:xfrm rot="7193201">
              <a:off x="858752" y="1288612"/>
              <a:ext cx="152068" cy="81337"/>
            </a:xfrm>
            <a:custGeom>
              <a:avLst/>
              <a:gdLst/>
              <a:ahLst/>
              <a:cxnLst>
                <a:cxn ang="0">
                  <a:pos x="wd2" y="hd2"/>
                </a:cxn>
                <a:cxn ang="5400000">
                  <a:pos x="wd2" y="hd2"/>
                </a:cxn>
                <a:cxn ang="10800000">
                  <a:pos x="wd2" y="hd2"/>
                </a:cxn>
                <a:cxn ang="16200000">
                  <a:pos x="wd2" y="hd2"/>
                </a:cxn>
              </a:cxnLst>
              <a:rect l="0" t="0" r="r" b="b"/>
              <a:pathLst>
                <a:path w="21600" h="21600" extrusionOk="0">
                  <a:moveTo>
                    <a:pt x="21295" y="0"/>
                  </a:moveTo>
                  <a:cubicBezTo>
                    <a:pt x="19829" y="0"/>
                    <a:pt x="18343" y="1104"/>
                    <a:pt x="16877" y="2208"/>
                  </a:cubicBezTo>
                  <a:cubicBezTo>
                    <a:pt x="16877" y="2208"/>
                    <a:pt x="16877" y="2798"/>
                    <a:pt x="17152" y="2798"/>
                  </a:cubicBezTo>
                  <a:cubicBezTo>
                    <a:pt x="18231" y="1789"/>
                    <a:pt x="19554" y="780"/>
                    <a:pt x="20887" y="609"/>
                  </a:cubicBezTo>
                  <a:cubicBezTo>
                    <a:pt x="18017" y="4777"/>
                    <a:pt x="14627" y="8450"/>
                    <a:pt x="11238" y="11057"/>
                  </a:cubicBezTo>
                  <a:cubicBezTo>
                    <a:pt x="7695" y="14958"/>
                    <a:pt x="3858" y="18270"/>
                    <a:pt x="0" y="21600"/>
                  </a:cubicBezTo>
                  <a:lnTo>
                    <a:pt x="305" y="21600"/>
                  </a:lnTo>
                  <a:lnTo>
                    <a:pt x="11828" y="11647"/>
                  </a:lnTo>
                  <a:cubicBezTo>
                    <a:pt x="15381" y="8316"/>
                    <a:pt x="18648" y="5005"/>
                    <a:pt x="21600" y="571"/>
                  </a:cubicBezTo>
                  <a:cubicBezTo>
                    <a:pt x="21600" y="0"/>
                    <a:pt x="21600" y="0"/>
                    <a:pt x="2129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0" name="Google Shape;673;p17"/>
            <p:cNvSpPr/>
            <p:nvPr/>
          </p:nvSpPr>
          <p:spPr>
            <a:xfrm rot="7193201">
              <a:off x="1054311" y="521633"/>
              <a:ext cx="143107" cy="81265"/>
            </a:xfrm>
            <a:custGeom>
              <a:avLst/>
              <a:gdLst/>
              <a:ahLst/>
              <a:cxnLst>
                <a:cxn ang="0">
                  <a:pos x="wd2" y="hd2"/>
                </a:cxn>
                <a:cxn ang="5400000">
                  <a:pos x="wd2" y="hd2"/>
                </a:cxn>
                <a:cxn ang="10800000">
                  <a:pos x="wd2" y="hd2"/>
                </a:cxn>
                <a:cxn ang="16200000">
                  <a:pos x="wd2" y="hd2"/>
                </a:cxn>
              </a:cxnLst>
              <a:rect l="0" t="0" r="r" b="b"/>
              <a:pathLst>
                <a:path w="21524" h="21600" extrusionOk="0">
                  <a:moveTo>
                    <a:pt x="21298" y="0"/>
                  </a:moveTo>
                  <a:cubicBezTo>
                    <a:pt x="19089" y="2210"/>
                    <a:pt x="16588" y="4419"/>
                    <a:pt x="14411" y="6648"/>
                  </a:cubicBezTo>
                  <a:cubicBezTo>
                    <a:pt x="12826" y="8324"/>
                    <a:pt x="10951" y="9429"/>
                    <a:pt x="9701" y="12171"/>
                  </a:cubicBezTo>
                  <a:cubicBezTo>
                    <a:pt x="9075" y="13276"/>
                    <a:pt x="8774" y="14381"/>
                    <a:pt x="8774" y="16076"/>
                  </a:cubicBezTo>
                  <a:cubicBezTo>
                    <a:pt x="8440" y="16610"/>
                    <a:pt x="8440" y="18819"/>
                    <a:pt x="7814" y="19390"/>
                  </a:cubicBezTo>
                  <a:cubicBezTo>
                    <a:pt x="7189" y="19390"/>
                    <a:pt x="6564" y="19924"/>
                    <a:pt x="5939" y="19924"/>
                  </a:cubicBezTo>
                  <a:cubicBezTo>
                    <a:pt x="5637" y="19924"/>
                    <a:pt x="5314" y="19924"/>
                    <a:pt x="5012" y="19390"/>
                  </a:cubicBezTo>
                  <a:cubicBezTo>
                    <a:pt x="4581" y="19143"/>
                    <a:pt x="4171" y="19029"/>
                    <a:pt x="3772" y="19029"/>
                  </a:cubicBezTo>
                  <a:cubicBezTo>
                    <a:pt x="2414" y="19029"/>
                    <a:pt x="1196" y="20305"/>
                    <a:pt x="0" y="21600"/>
                  </a:cubicBezTo>
                  <a:cubicBezTo>
                    <a:pt x="1078" y="20648"/>
                    <a:pt x="2156" y="19276"/>
                    <a:pt x="3428" y="19276"/>
                  </a:cubicBezTo>
                  <a:cubicBezTo>
                    <a:pt x="3632" y="19276"/>
                    <a:pt x="3837" y="19314"/>
                    <a:pt x="4063" y="19390"/>
                  </a:cubicBezTo>
                  <a:cubicBezTo>
                    <a:pt x="5012" y="19390"/>
                    <a:pt x="5939" y="21029"/>
                    <a:pt x="6887" y="21029"/>
                  </a:cubicBezTo>
                  <a:cubicBezTo>
                    <a:pt x="8440" y="21029"/>
                    <a:pt x="8774" y="17714"/>
                    <a:pt x="9075" y="15505"/>
                  </a:cubicBezTo>
                  <a:cubicBezTo>
                    <a:pt x="9701" y="11067"/>
                    <a:pt x="12525" y="8857"/>
                    <a:pt x="14713" y="7219"/>
                  </a:cubicBezTo>
                  <a:lnTo>
                    <a:pt x="21298" y="571"/>
                  </a:lnTo>
                  <a:cubicBezTo>
                    <a:pt x="21600" y="571"/>
                    <a:pt x="21600" y="0"/>
                    <a:pt x="2129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1" name="Google Shape;674;p17"/>
            <p:cNvSpPr/>
            <p:nvPr/>
          </p:nvSpPr>
          <p:spPr>
            <a:xfrm rot="7193201">
              <a:off x="1034183" y="299065"/>
              <a:ext cx="88385" cy="67506"/>
            </a:xfrm>
            <a:custGeom>
              <a:avLst/>
              <a:gdLst/>
              <a:ahLst/>
              <a:cxnLst>
                <a:cxn ang="0">
                  <a:pos x="wd2" y="hd2"/>
                </a:cxn>
                <a:cxn ang="5400000">
                  <a:pos x="wd2" y="hd2"/>
                </a:cxn>
                <a:cxn ang="10800000">
                  <a:pos x="wd2" y="hd2"/>
                </a:cxn>
                <a:cxn ang="16200000">
                  <a:pos x="wd2" y="hd2"/>
                </a:cxn>
              </a:cxnLst>
              <a:rect l="0" t="0" r="r" b="b"/>
              <a:pathLst>
                <a:path w="21312" h="21600" extrusionOk="0">
                  <a:moveTo>
                    <a:pt x="21082" y="0"/>
                  </a:moveTo>
                  <a:cubicBezTo>
                    <a:pt x="17591" y="2041"/>
                    <a:pt x="14049" y="4701"/>
                    <a:pt x="11042" y="7361"/>
                  </a:cubicBezTo>
                  <a:cubicBezTo>
                    <a:pt x="9037" y="8690"/>
                    <a:pt x="7551" y="10662"/>
                    <a:pt x="9037" y="14033"/>
                  </a:cubicBezTo>
                  <a:cubicBezTo>
                    <a:pt x="9556" y="14675"/>
                    <a:pt x="10040" y="16005"/>
                    <a:pt x="10558" y="17335"/>
                  </a:cubicBezTo>
                  <a:cubicBezTo>
                    <a:pt x="10247" y="19743"/>
                    <a:pt x="9590" y="20935"/>
                    <a:pt x="8554" y="20935"/>
                  </a:cubicBezTo>
                  <a:cubicBezTo>
                    <a:pt x="7880" y="20935"/>
                    <a:pt x="7033" y="20408"/>
                    <a:pt x="6031" y="19353"/>
                  </a:cubicBezTo>
                  <a:cubicBezTo>
                    <a:pt x="5547" y="18665"/>
                    <a:pt x="5547" y="17335"/>
                    <a:pt x="5547" y="16005"/>
                  </a:cubicBezTo>
                  <a:cubicBezTo>
                    <a:pt x="5547" y="14675"/>
                    <a:pt x="5547" y="14033"/>
                    <a:pt x="4545" y="13322"/>
                  </a:cubicBezTo>
                  <a:cubicBezTo>
                    <a:pt x="4044" y="12841"/>
                    <a:pt x="3577" y="12634"/>
                    <a:pt x="3128" y="12634"/>
                  </a:cubicBezTo>
                  <a:cubicBezTo>
                    <a:pt x="1797" y="12634"/>
                    <a:pt x="760" y="14515"/>
                    <a:pt x="0" y="16005"/>
                  </a:cubicBezTo>
                  <a:lnTo>
                    <a:pt x="518" y="16005"/>
                  </a:lnTo>
                  <a:cubicBezTo>
                    <a:pt x="1106" y="14836"/>
                    <a:pt x="2039" y="13001"/>
                    <a:pt x="3007" y="13001"/>
                  </a:cubicBezTo>
                  <a:cubicBezTo>
                    <a:pt x="3698" y="13001"/>
                    <a:pt x="4406" y="13918"/>
                    <a:pt x="5011" y="16693"/>
                  </a:cubicBezTo>
                  <a:lnTo>
                    <a:pt x="5011" y="18665"/>
                  </a:lnTo>
                  <a:cubicBezTo>
                    <a:pt x="5547" y="19353"/>
                    <a:pt x="6031" y="20683"/>
                    <a:pt x="7033" y="21325"/>
                  </a:cubicBezTo>
                  <a:cubicBezTo>
                    <a:pt x="7413" y="21508"/>
                    <a:pt x="7793" y="21600"/>
                    <a:pt x="8156" y="21600"/>
                  </a:cubicBezTo>
                  <a:cubicBezTo>
                    <a:pt x="9245" y="21600"/>
                    <a:pt x="10178" y="20820"/>
                    <a:pt x="10558" y="19353"/>
                  </a:cubicBezTo>
                  <a:cubicBezTo>
                    <a:pt x="12044" y="14675"/>
                    <a:pt x="6549" y="13322"/>
                    <a:pt x="10558" y="8003"/>
                  </a:cubicBezTo>
                  <a:cubicBezTo>
                    <a:pt x="12044" y="6673"/>
                    <a:pt x="14584" y="4701"/>
                    <a:pt x="16070" y="4013"/>
                  </a:cubicBezTo>
                  <a:cubicBezTo>
                    <a:pt x="17591" y="2683"/>
                    <a:pt x="19596" y="1330"/>
                    <a:pt x="21082" y="711"/>
                  </a:cubicBezTo>
                  <a:cubicBezTo>
                    <a:pt x="21600" y="0"/>
                    <a:pt x="21082" y="0"/>
                    <a:pt x="2108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2" name="Google Shape;675;p17"/>
            <p:cNvSpPr/>
            <p:nvPr/>
          </p:nvSpPr>
          <p:spPr>
            <a:xfrm rot="7193201">
              <a:off x="1083056" y="185325"/>
              <a:ext cx="61344" cy="35474"/>
            </a:xfrm>
            <a:custGeom>
              <a:avLst/>
              <a:gdLst/>
              <a:ahLst/>
              <a:cxnLst>
                <a:cxn ang="0">
                  <a:pos x="wd2" y="hd2"/>
                </a:cxn>
                <a:cxn ang="5400000">
                  <a:pos x="wd2" y="hd2"/>
                </a:cxn>
                <a:cxn ang="10800000">
                  <a:pos x="wd2" y="hd2"/>
                </a:cxn>
                <a:cxn ang="16200000">
                  <a:pos x="wd2" y="hd2"/>
                </a:cxn>
              </a:cxnLst>
              <a:rect l="0" t="0" r="r" b="b"/>
              <a:pathLst>
                <a:path w="21228" h="21600" extrusionOk="0">
                  <a:moveTo>
                    <a:pt x="20930" y="0"/>
                  </a:moveTo>
                  <a:cubicBezTo>
                    <a:pt x="13714" y="7593"/>
                    <a:pt x="7192" y="13964"/>
                    <a:pt x="0" y="21600"/>
                  </a:cubicBezTo>
                  <a:cubicBezTo>
                    <a:pt x="7192" y="13964"/>
                    <a:pt x="14408" y="7593"/>
                    <a:pt x="20930" y="1309"/>
                  </a:cubicBezTo>
                  <a:cubicBezTo>
                    <a:pt x="21600" y="1309"/>
                    <a:pt x="20930" y="0"/>
                    <a:pt x="2093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3" name="Google Shape;676;p17"/>
            <p:cNvSpPr/>
            <p:nvPr/>
          </p:nvSpPr>
          <p:spPr>
            <a:xfrm rot="7193201">
              <a:off x="844052" y="744266"/>
              <a:ext cx="263876" cy="121754"/>
            </a:xfrm>
            <a:custGeom>
              <a:avLst/>
              <a:gdLst/>
              <a:ahLst/>
              <a:cxnLst>
                <a:cxn ang="0">
                  <a:pos x="wd2" y="hd2"/>
                </a:cxn>
                <a:cxn ang="5400000">
                  <a:pos x="wd2" y="hd2"/>
                </a:cxn>
                <a:cxn ang="10800000">
                  <a:pos x="wd2" y="hd2"/>
                </a:cxn>
                <a:cxn ang="16200000">
                  <a:pos x="wd2" y="hd2"/>
                </a:cxn>
              </a:cxnLst>
              <a:rect l="0" t="0" r="r" b="b"/>
              <a:pathLst>
                <a:path w="21578" h="21600" extrusionOk="0">
                  <a:moveTo>
                    <a:pt x="21565" y="0"/>
                  </a:moveTo>
                  <a:cubicBezTo>
                    <a:pt x="21547" y="0"/>
                    <a:pt x="21506" y="51"/>
                    <a:pt x="21453" y="178"/>
                  </a:cubicBezTo>
                  <a:cubicBezTo>
                    <a:pt x="21565" y="178"/>
                    <a:pt x="21600" y="0"/>
                    <a:pt x="21565" y="0"/>
                  </a:cubicBezTo>
                  <a:close/>
                  <a:moveTo>
                    <a:pt x="21453" y="178"/>
                  </a:moveTo>
                  <a:cubicBezTo>
                    <a:pt x="19754" y="1653"/>
                    <a:pt x="18213" y="3483"/>
                    <a:pt x="16689" y="5708"/>
                  </a:cubicBezTo>
                  <a:cubicBezTo>
                    <a:pt x="14808" y="8302"/>
                    <a:pt x="13443" y="11264"/>
                    <a:pt x="11404" y="12739"/>
                  </a:cubicBezTo>
                  <a:cubicBezTo>
                    <a:pt x="9534" y="13832"/>
                    <a:pt x="7653" y="14570"/>
                    <a:pt x="5954" y="16044"/>
                  </a:cubicBezTo>
                  <a:cubicBezTo>
                    <a:pt x="3909" y="17913"/>
                    <a:pt x="1869" y="19744"/>
                    <a:pt x="0" y="21600"/>
                  </a:cubicBezTo>
                  <a:cubicBezTo>
                    <a:pt x="1869" y="20125"/>
                    <a:pt x="3909" y="18256"/>
                    <a:pt x="5954" y="16426"/>
                  </a:cubicBezTo>
                  <a:lnTo>
                    <a:pt x="9019" y="14214"/>
                  </a:lnTo>
                  <a:cubicBezTo>
                    <a:pt x="10038" y="13476"/>
                    <a:pt x="10900" y="13095"/>
                    <a:pt x="11919" y="12739"/>
                  </a:cubicBezTo>
                  <a:cubicBezTo>
                    <a:pt x="13625" y="11607"/>
                    <a:pt x="14808" y="9039"/>
                    <a:pt x="16168" y="6827"/>
                  </a:cubicBezTo>
                  <a:cubicBezTo>
                    <a:pt x="17873" y="4221"/>
                    <a:pt x="19572" y="2009"/>
                    <a:pt x="21453" y="178"/>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4" name="Google Shape;677;p17"/>
            <p:cNvSpPr/>
            <p:nvPr/>
          </p:nvSpPr>
          <p:spPr>
            <a:xfrm rot="7193201">
              <a:off x="933142" y="1038660"/>
              <a:ext cx="66091" cy="33325"/>
            </a:xfrm>
            <a:custGeom>
              <a:avLst/>
              <a:gdLst/>
              <a:ahLst/>
              <a:cxnLst>
                <a:cxn ang="0">
                  <a:pos x="wd2" y="hd2"/>
                </a:cxn>
                <a:cxn ang="5400000">
                  <a:pos x="wd2" y="hd2"/>
                </a:cxn>
                <a:cxn ang="10800000">
                  <a:pos x="wd2" y="hd2"/>
                </a:cxn>
                <a:cxn ang="16200000">
                  <a:pos x="wd2" y="hd2"/>
                </a:cxn>
              </a:cxnLst>
              <a:rect l="0" t="0" r="r" b="b"/>
              <a:pathLst>
                <a:path w="21420" h="21600" extrusionOk="0">
                  <a:moveTo>
                    <a:pt x="20880" y="0"/>
                  </a:moveTo>
                  <a:cubicBezTo>
                    <a:pt x="13494" y="5388"/>
                    <a:pt x="6735" y="12170"/>
                    <a:pt x="0" y="20299"/>
                  </a:cubicBezTo>
                  <a:cubicBezTo>
                    <a:pt x="0" y="21600"/>
                    <a:pt x="0" y="21600"/>
                    <a:pt x="650" y="21600"/>
                  </a:cubicBezTo>
                  <a:cubicBezTo>
                    <a:pt x="6735" y="13471"/>
                    <a:pt x="14145" y="6782"/>
                    <a:pt x="20880" y="1394"/>
                  </a:cubicBezTo>
                  <a:cubicBezTo>
                    <a:pt x="21600" y="1394"/>
                    <a:pt x="21600" y="0"/>
                    <a:pt x="2088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5" name="Google Shape;678;p17"/>
            <p:cNvSpPr/>
            <p:nvPr/>
          </p:nvSpPr>
          <p:spPr>
            <a:xfrm rot="7193201">
              <a:off x="955934" y="531187"/>
              <a:ext cx="94668" cy="33325"/>
            </a:xfrm>
            <a:custGeom>
              <a:avLst/>
              <a:gdLst/>
              <a:ahLst/>
              <a:cxnLst>
                <a:cxn ang="0">
                  <a:pos x="wd2" y="hd2"/>
                </a:cxn>
                <a:cxn ang="5400000">
                  <a:pos x="wd2" y="hd2"/>
                </a:cxn>
                <a:cxn ang="10800000">
                  <a:pos x="wd2" y="hd2"/>
                </a:cxn>
                <a:cxn ang="16200000">
                  <a:pos x="wd2" y="hd2"/>
                </a:cxn>
              </a:cxnLst>
              <a:rect l="0" t="0" r="r" b="b"/>
              <a:pathLst>
                <a:path w="21357" h="21600" extrusionOk="0">
                  <a:moveTo>
                    <a:pt x="21163" y="0"/>
                  </a:moveTo>
                  <a:cubicBezTo>
                    <a:pt x="13646" y="4088"/>
                    <a:pt x="6580" y="12170"/>
                    <a:pt x="0" y="21600"/>
                  </a:cubicBezTo>
                  <a:cubicBezTo>
                    <a:pt x="6580" y="12170"/>
                    <a:pt x="13646" y="5388"/>
                    <a:pt x="21163" y="1394"/>
                  </a:cubicBezTo>
                  <a:cubicBezTo>
                    <a:pt x="21600" y="1394"/>
                    <a:pt x="21163" y="0"/>
                    <a:pt x="2116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6" name="Google Shape;679;p17"/>
            <p:cNvSpPr/>
            <p:nvPr/>
          </p:nvSpPr>
          <p:spPr>
            <a:xfrm rot="7193201">
              <a:off x="1143848" y="1723842"/>
              <a:ext cx="62289" cy="60627"/>
            </a:xfrm>
            <a:custGeom>
              <a:avLst/>
              <a:gdLst/>
              <a:ahLst/>
              <a:cxnLst>
                <a:cxn ang="0">
                  <a:pos x="wd2" y="hd2"/>
                </a:cxn>
                <a:cxn ang="5400000">
                  <a:pos x="wd2" y="hd2"/>
                </a:cxn>
                <a:cxn ang="10800000">
                  <a:pos x="wd2" y="hd2"/>
                </a:cxn>
                <a:cxn ang="16200000">
                  <a:pos x="wd2" y="hd2"/>
                </a:cxn>
              </a:cxnLst>
              <a:rect l="0" t="0" r="r" b="b"/>
              <a:pathLst>
                <a:path w="19597" h="21600" extrusionOk="0">
                  <a:moveTo>
                    <a:pt x="10832" y="0"/>
                  </a:moveTo>
                  <a:cubicBezTo>
                    <a:pt x="8532" y="0"/>
                    <a:pt x="6255" y="919"/>
                    <a:pt x="4586" y="2809"/>
                  </a:cubicBezTo>
                  <a:cubicBezTo>
                    <a:pt x="3527" y="3370"/>
                    <a:pt x="4203" y="4468"/>
                    <a:pt x="4857" y="4468"/>
                  </a:cubicBezTo>
                  <a:cubicBezTo>
                    <a:pt x="5015" y="4468"/>
                    <a:pt x="5150" y="4417"/>
                    <a:pt x="5285" y="4289"/>
                  </a:cubicBezTo>
                  <a:cubicBezTo>
                    <a:pt x="6818" y="2706"/>
                    <a:pt x="8509" y="2043"/>
                    <a:pt x="10110" y="2043"/>
                  </a:cubicBezTo>
                  <a:cubicBezTo>
                    <a:pt x="15386" y="2043"/>
                    <a:pt x="19918" y="9166"/>
                    <a:pt x="16378" y="15370"/>
                  </a:cubicBezTo>
                  <a:cubicBezTo>
                    <a:pt x="14868" y="17694"/>
                    <a:pt x="11328" y="19583"/>
                    <a:pt x="7991" y="19583"/>
                  </a:cubicBezTo>
                  <a:cubicBezTo>
                    <a:pt x="7044" y="19583"/>
                    <a:pt x="6142" y="19455"/>
                    <a:pt x="5285" y="19123"/>
                  </a:cubicBezTo>
                  <a:cubicBezTo>
                    <a:pt x="663" y="17643"/>
                    <a:pt x="663" y="10213"/>
                    <a:pt x="2647" y="5770"/>
                  </a:cubicBezTo>
                  <a:cubicBezTo>
                    <a:pt x="2647" y="5387"/>
                    <a:pt x="2489" y="5183"/>
                    <a:pt x="2309" y="5183"/>
                  </a:cubicBezTo>
                  <a:cubicBezTo>
                    <a:pt x="2151" y="5183"/>
                    <a:pt x="1971" y="5387"/>
                    <a:pt x="1971" y="5770"/>
                  </a:cubicBezTo>
                  <a:cubicBezTo>
                    <a:pt x="-645" y="10213"/>
                    <a:pt x="-1276" y="17643"/>
                    <a:pt x="3977" y="20604"/>
                  </a:cubicBezTo>
                  <a:cubicBezTo>
                    <a:pt x="5172" y="21268"/>
                    <a:pt x="6683" y="21600"/>
                    <a:pt x="8284" y="21600"/>
                  </a:cubicBezTo>
                  <a:cubicBezTo>
                    <a:pt x="11891" y="21600"/>
                    <a:pt x="15882" y="19940"/>
                    <a:pt x="17709" y="16877"/>
                  </a:cubicBezTo>
                  <a:cubicBezTo>
                    <a:pt x="20324" y="13174"/>
                    <a:pt x="20324" y="6485"/>
                    <a:pt x="17077" y="2809"/>
                  </a:cubicBezTo>
                  <a:cubicBezTo>
                    <a:pt x="15409" y="919"/>
                    <a:pt x="13132" y="0"/>
                    <a:pt x="1083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7" name="Google Shape;680;p17"/>
            <p:cNvSpPr/>
            <p:nvPr/>
          </p:nvSpPr>
          <p:spPr>
            <a:xfrm rot="7193201">
              <a:off x="1145306" y="2017752"/>
              <a:ext cx="57905" cy="63135"/>
            </a:xfrm>
            <a:custGeom>
              <a:avLst/>
              <a:gdLst/>
              <a:ahLst/>
              <a:cxnLst>
                <a:cxn ang="0">
                  <a:pos x="wd2" y="hd2"/>
                </a:cxn>
                <a:cxn ang="5400000">
                  <a:pos x="wd2" y="hd2"/>
                </a:cxn>
                <a:cxn ang="10800000">
                  <a:pos x="wd2" y="hd2"/>
                </a:cxn>
                <a:cxn ang="16200000">
                  <a:pos x="wd2" y="hd2"/>
                </a:cxn>
              </a:cxnLst>
              <a:rect l="0" t="0" r="r" b="b"/>
              <a:pathLst>
                <a:path w="19349" h="21600" extrusionOk="0">
                  <a:moveTo>
                    <a:pt x="10286" y="0"/>
                  </a:moveTo>
                  <a:cubicBezTo>
                    <a:pt x="8921" y="0"/>
                    <a:pt x="7509" y="564"/>
                    <a:pt x="6192" y="1937"/>
                  </a:cubicBezTo>
                  <a:cubicBezTo>
                    <a:pt x="5521" y="1937"/>
                    <a:pt x="6192" y="2623"/>
                    <a:pt x="6192" y="2623"/>
                  </a:cubicBezTo>
                  <a:cubicBezTo>
                    <a:pt x="7173" y="2010"/>
                    <a:pt x="8155" y="1765"/>
                    <a:pt x="9113" y="1765"/>
                  </a:cubicBezTo>
                  <a:cubicBezTo>
                    <a:pt x="11532" y="1765"/>
                    <a:pt x="13735" y="3408"/>
                    <a:pt x="15243" y="5467"/>
                  </a:cubicBezTo>
                  <a:cubicBezTo>
                    <a:pt x="16656" y="7625"/>
                    <a:pt x="18045" y="9733"/>
                    <a:pt x="17303" y="12578"/>
                  </a:cubicBezTo>
                  <a:cubicBezTo>
                    <a:pt x="16656" y="14000"/>
                    <a:pt x="15914" y="16182"/>
                    <a:pt x="14525" y="16868"/>
                  </a:cubicBezTo>
                  <a:cubicBezTo>
                    <a:pt x="13136" y="18290"/>
                    <a:pt x="11388" y="19001"/>
                    <a:pt x="9664" y="19001"/>
                  </a:cubicBezTo>
                  <a:cubicBezTo>
                    <a:pt x="7916" y="19001"/>
                    <a:pt x="6192" y="18290"/>
                    <a:pt x="4779" y="16868"/>
                  </a:cubicBezTo>
                  <a:cubicBezTo>
                    <a:pt x="1330" y="13338"/>
                    <a:pt x="2001" y="9047"/>
                    <a:pt x="4132" y="4781"/>
                  </a:cubicBezTo>
                  <a:cubicBezTo>
                    <a:pt x="4132" y="4266"/>
                    <a:pt x="3462" y="3432"/>
                    <a:pt x="2815" y="3432"/>
                  </a:cubicBezTo>
                  <a:cubicBezTo>
                    <a:pt x="2528" y="3432"/>
                    <a:pt x="2240" y="3604"/>
                    <a:pt x="2001" y="4045"/>
                  </a:cubicBezTo>
                  <a:cubicBezTo>
                    <a:pt x="-777" y="8311"/>
                    <a:pt x="-777" y="14760"/>
                    <a:pt x="2719" y="18290"/>
                  </a:cubicBezTo>
                  <a:cubicBezTo>
                    <a:pt x="4539" y="20521"/>
                    <a:pt x="7125" y="21600"/>
                    <a:pt x="9664" y="21600"/>
                  </a:cubicBezTo>
                  <a:cubicBezTo>
                    <a:pt x="11987" y="21600"/>
                    <a:pt x="14286" y="20717"/>
                    <a:pt x="15914" y="19026"/>
                  </a:cubicBezTo>
                  <a:cubicBezTo>
                    <a:pt x="19434" y="14760"/>
                    <a:pt x="20823" y="9733"/>
                    <a:pt x="17303" y="5467"/>
                  </a:cubicBezTo>
                  <a:cubicBezTo>
                    <a:pt x="15914" y="2550"/>
                    <a:pt x="13208" y="0"/>
                    <a:pt x="1028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8" name="Google Shape;681;p17"/>
            <p:cNvSpPr/>
            <p:nvPr/>
          </p:nvSpPr>
          <p:spPr>
            <a:xfrm rot="7193201">
              <a:off x="1139044" y="2329195"/>
              <a:ext cx="70378" cy="64067"/>
            </a:xfrm>
            <a:custGeom>
              <a:avLst/>
              <a:gdLst/>
              <a:ahLst/>
              <a:cxnLst>
                <a:cxn ang="0">
                  <a:pos x="wd2" y="hd2"/>
                </a:cxn>
                <a:cxn ang="5400000">
                  <a:pos x="wd2" y="hd2"/>
                </a:cxn>
                <a:cxn ang="10800000">
                  <a:pos x="wd2" y="hd2"/>
                </a:cxn>
                <a:cxn ang="16200000">
                  <a:pos x="wd2" y="hd2"/>
                </a:cxn>
              </a:cxnLst>
              <a:rect l="0" t="0" r="r" b="b"/>
              <a:pathLst>
                <a:path w="19214" h="21600" extrusionOk="0">
                  <a:moveTo>
                    <a:pt x="5258" y="3576"/>
                  </a:moveTo>
                  <a:cubicBezTo>
                    <a:pt x="5199" y="3576"/>
                    <a:pt x="5140" y="3672"/>
                    <a:pt x="5140" y="3914"/>
                  </a:cubicBezTo>
                  <a:cubicBezTo>
                    <a:pt x="5493" y="3914"/>
                    <a:pt x="5375" y="3576"/>
                    <a:pt x="5258" y="3576"/>
                  </a:cubicBezTo>
                  <a:close/>
                  <a:moveTo>
                    <a:pt x="10540" y="0"/>
                  </a:moveTo>
                  <a:cubicBezTo>
                    <a:pt x="9308" y="0"/>
                    <a:pt x="8036" y="338"/>
                    <a:pt x="6823" y="1087"/>
                  </a:cubicBezTo>
                  <a:cubicBezTo>
                    <a:pt x="5845" y="1087"/>
                    <a:pt x="6549" y="2634"/>
                    <a:pt x="7136" y="2634"/>
                  </a:cubicBezTo>
                  <a:cubicBezTo>
                    <a:pt x="7234" y="2634"/>
                    <a:pt x="7332" y="2585"/>
                    <a:pt x="7410" y="2513"/>
                  </a:cubicBezTo>
                  <a:cubicBezTo>
                    <a:pt x="8408" y="2150"/>
                    <a:pt x="9386" y="1981"/>
                    <a:pt x="10345" y="1981"/>
                  </a:cubicBezTo>
                  <a:cubicBezTo>
                    <a:pt x="13221" y="1981"/>
                    <a:pt x="15784" y="3552"/>
                    <a:pt x="17056" y="6717"/>
                  </a:cubicBezTo>
                  <a:cubicBezTo>
                    <a:pt x="18777" y="11597"/>
                    <a:pt x="15373" y="15801"/>
                    <a:pt x="11949" y="17952"/>
                  </a:cubicBezTo>
                  <a:cubicBezTo>
                    <a:pt x="10599" y="19063"/>
                    <a:pt x="9151" y="19619"/>
                    <a:pt x="7743" y="19619"/>
                  </a:cubicBezTo>
                  <a:cubicBezTo>
                    <a:pt x="5630" y="19619"/>
                    <a:pt x="3634" y="18338"/>
                    <a:pt x="2264" y="15801"/>
                  </a:cubicBezTo>
                  <a:cubicBezTo>
                    <a:pt x="-5" y="11597"/>
                    <a:pt x="1717" y="6717"/>
                    <a:pt x="5140" y="3914"/>
                  </a:cubicBezTo>
                  <a:cubicBezTo>
                    <a:pt x="1130" y="5315"/>
                    <a:pt x="-1140" y="11597"/>
                    <a:pt x="582" y="15801"/>
                  </a:cubicBezTo>
                  <a:cubicBezTo>
                    <a:pt x="2049" y="19860"/>
                    <a:pt x="4886" y="21600"/>
                    <a:pt x="7762" y="21600"/>
                  </a:cubicBezTo>
                  <a:cubicBezTo>
                    <a:pt x="9406" y="21600"/>
                    <a:pt x="11069" y="21044"/>
                    <a:pt x="12497" y="20030"/>
                  </a:cubicBezTo>
                  <a:cubicBezTo>
                    <a:pt x="17056" y="17227"/>
                    <a:pt x="20460" y="12322"/>
                    <a:pt x="18777" y="6717"/>
                  </a:cubicBezTo>
                  <a:cubicBezTo>
                    <a:pt x="17114" y="2609"/>
                    <a:pt x="13906" y="0"/>
                    <a:pt x="1054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89" name="Google Shape;682;p17"/>
            <p:cNvSpPr/>
            <p:nvPr/>
          </p:nvSpPr>
          <p:spPr>
            <a:xfrm rot="7193201">
              <a:off x="967152" y="1720081"/>
              <a:ext cx="284071" cy="137950"/>
            </a:xfrm>
            <a:custGeom>
              <a:avLst/>
              <a:gdLst/>
              <a:ahLst/>
              <a:cxnLst>
                <a:cxn ang="0">
                  <a:pos x="wd2" y="hd2"/>
                </a:cxn>
                <a:cxn ang="5400000">
                  <a:pos x="wd2" y="hd2"/>
                </a:cxn>
                <a:cxn ang="10800000">
                  <a:pos x="wd2" y="hd2"/>
                </a:cxn>
                <a:cxn ang="16200000">
                  <a:pos x="wd2" y="hd2"/>
                </a:cxn>
              </a:cxnLst>
              <a:rect l="0" t="0" r="r" b="b"/>
              <a:pathLst>
                <a:path w="21535" h="21600" extrusionOk="0">
                  <a:moveTo>
                    <a:pt x="21404" y="0"/>
                  </a:moveTo>
                  <a:cubicBezTo>
                    <a:pt x="21372" y="0"/>
                    <a:pt x="21345" y="22"/>
                    <a:pt x="21318" y="79"/>
                  </a:cubicBezTo>
                  <a:cubicBezTo>
                    <a:pt x="17678" y="3995"/>
                    <a:pt x="14054" y="6946"/>
                    <a:pt x="10268" y="9863"/>
                  </a:cubicBezTo>
                  <a:cubicBezTo>
                    <a:pt x="6791" y="12814"/>
                    <a:pt x="3004" y="16068"/>
                    <a:pt x="0" y="21286"/>
                  </a:cubicBezTo>
                  <a:cubicBezTo>
                    <a:pt x="0" y="21286"/>
                    <a:pt x="0" y="21600"/>
                    <a:pt x="163" y="21600"/>
                  </a:cubicBezTo>
                  <a:cubicBezTo>
                    <a:pt x="1744" y="18997"/>
                    <a:pt x="3471" y="17033"/>
                    <a:pt x="5215" y="15081"/>
                  </a:cubicBezTo>
                  <a:cubicBezTo>
                    <a:pt x="6943" y="13465"/>
                    <a:pt x="8839" y="11815"/>
                    <a:pt x="10583" y="10200"/>
                  </a:cubicBezTo>
                  <a:cubicBezTo>
                    <a:pt x="14206" y="7260"/>
                    <a:pt x="17993" y="4645"/>
                    <a:pt x="21464" y="426"/>
                  </a:cubicBezTo>
                  <a:cubicBezTo>
                    <a:pt x="21600" y="426"/>
                    <a:pt x="21519" y="0"/>
                    <a:pt x="2140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0" name="Google Shape;683;p17"/>
            <p:cNvSpPr/>
            <p:nvPr/>
          </p:nvSpPr>
          <p:spPr>
            <a:xfrm rot="7193201">
              <a:off x="1011081" y="2069587"/>
              <a:ext cx="190442" cy="124908"/>
            </a:xfrm>
            <a:custGeom>
              <a:avLst/>
              <a:gdLst/>
              <a:ahLst/>
              <a:cxnLst>
                <a:cxn ang="0">
                  <a:pos x="wd2" y="hd2"/>
                </a:cxn>
                <a:cxn ang="5400000">
                  <a:pos x="wd2" y="hd2"/>
                </a:cxn>
                <a:cxn ang="10800000">
                  <a:pos x="wd2" y="hd2"/>
                </a:cxn>
                <a:cxn ang="16200000">
                  <a:pos x="wd2" y="hd2"/>
                </a:cxn>
              </a:cxnLst>
              <a:rect l="0" t="0" r="r" b="b"/>
              <a:pathLst>
                <a:path w="21474" h="21600" extrusionOk="0">
                  <a:moveTo>
                    <a:pt x="21374" y="0"/>
                  </a:moveTo>
                  <a:cubicBezTo>
                    <a:pt x="19499" y="1091"/>
                    <a:pt x="18093" y="2875"/>
                    <a:pt x="16679" y="5044"/>
                  </a:cubicBezTo>
                  <a:cubicBezTo>
                    <a:pt x="15273" y="7200"/>
                    <a:pt x="13390" y="9356"/>
                    <a:pt x="11741" y="11178"/>
                  </a:cubicBezTo>
                  <a:cubicBezTo>
                    <a:pt x="7984" y="15119"/>
                    <a:pt x="4000" y="18378"/>
                    <a:pt x="0" y="21600"/>
                  </a:cubicBezTo>
                  <a:cubicBezTo>
                    <a:pt x="3758" y="18725"/>
                    <a:pt x="7758" y="15838"/>
                    <a:pt x="11273" y="12244"/>
                  </a:cubicBezTo>
                  <a:cubicBezTo>
                    <a:pt x="12921" y="10459"/>
                    <a:pt x="14804" y="8291"/>
                    <a:pt x="16210" y="6134"/>
                  </a:cubicBezTo>
                  <a:cubicBezTo>
                    <a:pt x="17842" y="3978"/>
                    <a:pt x="19499" y="1809"/>
                    <a:pt x="21374" y="372"/>
                  </a:cubicBezTo>
                  <a:cubicBezTo>
                    <a:pt x="21600" y="372"/>
                    <a:pt x="21374" y="0"/>
                    <a:pt x="2137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1" name="Google Shape;684;p17"/>
            <p:cNvSpPr/>
            <p:nvPr/>
          </p:nvSpPr>
          <p:spPr>
            <a:xfrm rot="7193201">
              <a:off x="1107304" y="2273613"/>
              <a:ext cx="18496" cy="13402"/>
            </a:xfrm>
            <a:custGeom>
              <a:avLst/>
              <a:gdLst/>
              <a:ahLst/>
              <a:cxnLst>
                <a:cxn ang="0">
                  <a:pos x="wd2" y="hd2"/>
                </a:cxn>
                <a:cxn ang="5400000">
                  <a:pos x="wd2" y="hd2"/>
                </a:cxn>
                <a:cxn ang="10800000">
                  <a:pos x="wd2" y="hd2"/>
                </a:cxn>
                <a:cxn ang="16200000">
                  <a:pos x="wd2" y="hd2"/>
                </a:cxn>
              </a:cxnLst>
              <a:rect l="0" t="0" r="r" b="b"/>
              <a:pathLst>
                <a:path w="19908" h="21600" extrusionOk="0">
                  <a:moveTo>
                    <a:pt x="18948" y="0"/>
                  </a:moveTo>
                  <a:cubicBezTo>
                    <a:pt x="12159" y="6815"/>
                    <a:pt x="5525" y="9934"/>
                    <a:pt x="1051" y="20214"/>
                  </a:cubicBezTo>
                  <a:cubicBezTo>
                    <a:pt x="7685" y="13514"/>
                    <a:pt x="12159" y="9934"/>
                    <a:pt x="18948" y="3234"/>
                  </a:cubicBezTo>
                  <a:cubicBezTo>
                    <a:pt x="21108" y="3234"/>
                    <a:pt x="18948" y="0"/>
                    <a:pt x="18948" y="0"/>
                  </a:cubicBezTo>
                  <a:close/>
                  <a:moveTo>
                    <a:pt x="1051" y="20214"/>
                  </a:moveTo>
                  <a:cubicBezTo>
                    <a:pt x="-492" y="20214"/>
                    <a:pt x="-29" y="21600"/>
                    <a:pt x="511" y="21600"/>
                  </a:cubicBezTo>
                  <a:cubicBezTo>
                    <a:pt x="819" y="21600"/>
                    <a:pt x="1051" y="21253"/>
                    <a:pt x="1051" y="20214"/>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2" name="Google Shape;685;p17"/>
            <p:cNvSpPr/>
            <p:nvPr/>
          </p:nvSpPr>
          <p:spPr>
            <a:xfrm rot="7193201">
              <a:off x="990193" y="2362551"/>
              <a:ext cx="141605" cy="35761"/>
            </a:xfrm>
            <a:custGeom>
              <a:avLst/>
              <a:gdLst/>
              <a:ahLst/>
              <a:cxnLst>
                <a:cxn ang="0">
                  <a:pos x="wd2" y="hd2"/>
                </a:cxn>
                <a:cxn ang="5400000">
                  <a:pos x="wd2" y="hd2"/>
                </a:cxn>
                <a:cxn ang="10800000">
                  <a:pos x="wd2" y="hd2"/>
                </a:cxn>
                <a:cxn ang="16200000">
                  <a:pos x="wd2" y="hd2"/>
                </a:cxn>
              </a:cxnLst>
              <a:rect l="0" t="0" r="r" b="b"/>
              <a:pathLst>
                <a:path w="21600" h="21600" extrusionOk="0">
                  <a:moveTo>
                    <a:pt x="1509" y="0"/>
                  </a:moveTo>
                  <a:cubicBezTo>
                    <a:pt x="1017" y="0"/>
                    <a:pt x="514" y="87"/>
                    <a:pt x="0" y="260"/>
                  </a:cubicBezTo>
                  <a:cubicBezTo>
                    <a:pt x="4777" y="260"/>
                    <a:pt x="8898" y="7792"/>
                    <a:pt x="13041" y="14068"/>
                  </a:cubicBezTo>
                  <a:cubicBezTo>
                    <a:pt x="14309" y="17877"/>
                    <a:pt x="16211" y="21600"/>
                    <a:pt x="17785" y="21600"/>
                  </a:cubicBezTo>
                  <a:cubicBezTo>
                    <a:pt x="19392" y="20388"/>
                    <a:pt x="20660" y="16579"/>
                    <a:pt x="21600" y="12856"/>
                  </a:cubicBezTo>
                  <a:cubicBezTo>
                    <a:pt x="21600" y="12856"/>
                    <a:pt x="21600" y="11514"/>
                    <a:pt x="21294" y="11514"/>
                  </a:cubicBezTo>
                  <a:cubicBezTo>
                    <a:pt x="20135" y="16146"/>
                    <a:pt x="18813" y="19349"/>
                    <a:pt x="17326" y="19349"/>
                  </a:cubicBezTo>
                  <a:cubicBezTo>
                    <a:pt x="16768" y="19349"/>
                    <a:pt x="16189" y="18873"/>
                    <a:pt x="15577" y="17877"/>
                  </a:cubicBezTo>
                  <a:cubicBezTo>
                    <a:pt x="13675" y="14068"/>
                    <a:pt x="12068" y="11514"/>
                    <a:pt x="10166" y="7792"/>
                  </a:cubicBezTo>
                  <a:cubicBezTo>
                    <a:pt x="7411" y="3463"/>
                    <a:pt x="4668" y="0"/>
                    <a:pt x="150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3" name="Google Shape;686;p17"/>
            <p:cNvSpPr/>
            <p:nvPr/>
          </p:nvSpPr>
          <p:spPr>
            <a:xfrm rot="7193201">
              <a:off x="1116322" y="2468909"/>
              <a:ext cx="23601" cy="134224"/>
            </a:xfrm>
            <a:custGeom>
              <a:avLst/>
              <a:gdLst/>
              <a:ahLst/>
              <a:cxnLst>
                <a:cxn ang="0">
                  <a:pos x="wd2" y="hd2"/>
                </a:cxn>
                <a:cxn ang="5400000">
                  <a:pos x="wd2" y="hd2"/>
                </a:cxn>
                <a:cxn ang="10800000">
                  <a:pos x="wd2" y="hd2"/>
                </a:cxn>
                <a:cxn ang="16200000">
                  <a:pos x="wd2" y="hd2"/>
                </a:cxn>
              </a:cxnLst>
              <a:rect l="0" t="0" r="r" b="b"/>
              <a:pathLst>
                <a:path w="20440" h="21600" extrusionOk="0">
                  <a:moveTo>
                    <a:pt x="1738" y="0"/>
                  </a:moveTo>
                  <a:cubicBezTo>
                    <a:pt x="0" y="0"/>
                    <a:pt x="0" y="0"/>
                    <a:pt x="0" y="346"/>
                  </a:cubicBezTo>
                  <a:cubicBezTo>
                    <a:pt x="10800" y="3033"/>
                    <a:pt x="16138" y="6377"/>
                    <a:pt x="18000" y="10056"/>
                  </a:cubicBezTo>
                  <a:cubicBezTo>
                    <a:pt x="18000" y="13747"/>
                    <a:pt x="18000" y="17771"/>
                    <a:pt x="12538" y="21450"/>
                  </a:cubicBezTo>
                  <a:cubicBezTo>
                    <a:pt x="11359" y="21450"/>
                    <a:pt x="11731" y="21600"/>
                    <a:pt x="12724" y="21600"/>
                  </a:cubicBezTo>
                  <a:cubicBezTo>
                    <a:pt x="13159" y="21600"/>
                    <a:pt x="13779" y="21565"/>
                    <a:pt x="14400" y="21450"/>
                  </a:cubicBezTo>
                  <a:cubicBezTo>
                    <a:pt x="19738" y="18094"/>
                    <a:pt x="21600" y="13747"/>
                    <a:pt x="19738" y="10056"/>
                  </a:cubicBezTo>
                  <a:cubicBezTo>
                    <a:pt x="18000" y="6377"/>
                    <a:pt x="14400" y="2675"/>
                    <a:pt x="173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4" name="Google Shape;687;p17"/>
            <p:cNvSpPr/>
            <p:nvPr/>
          </p:nvSpPr>
          <p:spPr>
            <a:xfrm rot="7193201">
              <a:off x="1105744" y="1625515"/>
              <a:ext cx="12702" cy="24438"/>
            </a:xfrm>
            <a:custGeom>
              <a:avLst/>
              <a:gdLst/>
              <a:ahLst/>
              <a:cxnLst>
                <a:cxn ang="0">
                  <a:pos x="wd2" y="hd2"/>
                </a:cxn>
                <a:cxn ang="5400000">
                  <a:pos x="wd2" y="hd2"/>
                </a:cxn>
                <a:cxn ang="10800000">
                  <a:pos x="wd2" y="hd2"/>
                </a:cxn>
                <a:cxn ang="16200000">
                  <a:pos x="wd2" y="hd2"/>
                </a:cxn>
              </a:cxnLst>
              <a:rect l="0" t="0" r="r" b="b"/>
              <a:pathLst>
                <a:path w="21600" h="21600" extrusionOk="0">
                  <a:moveTo>
                    <a:pt x="14567" y="0"/>
                  </a:moveTo>
                  <a:cubicBezTo>
                    <a:pt x="7033" y="7348"/>
                    <a:pt x="0" y="12922"/>
                    <a:pt x="0" y="20333"/>
                  </a:cubicBezTo>
                  <a:cubicBezTo>
                    <a:pt x="0" y="21157"/>
                    <a:pt x="1758" y="21600"/>
                    <a:pt x="3516" y="21600"/>
                  </a:cubicBezTo>
                  <a:cubicBezTo>
                    <a:pt x="5274" y="21600"/>
                    <a:pt x="7033" y="21157"/>
                    <a:pt x="7033" y="20333"/>
                  </a:cubicBezTo>
                  <a:cubicBezTo>
                    <a:pt x="7033" y="14696"/>
                    <a:pt x="14567" y="7348"/>
                    <a:pt x="216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5" name="Google Shape;688;p17"/>
            <p:cNvSpPr/>
            <p:nvPr/>
          </p:nvSpPr>
          <p:spPr>
            <a:xfrm rot="7193201">
              <a:off x="1099655" y="1620107"/>
              <a:ext cx="12702" cy="42640"/>
            </a:xfrm>
            <a:custGeom>
              <a:avLst/>
              <a:gdLst/>
              <a:ahLst/>
              <a:cxnLst>
                <a:cxn ang="0">
                  <a:pos x="wd2" y="hd2"/>
                </a:cxn>
                <a:cxn ang="5400000">
                  <a:pos x="wd2" y="hd2"/>
                </a:cxn>
                <a:cxn ang="10800000">
                  <a:pos x="wd2" y="hd2"/>
                </a:cxn>
                <a:cxn ang="16200000">
                  <a:pos x="wd2" y="hd2"/>
                </a:cxn>
              </a:cxnLst>
              <a:rect l="0" t="0" r="r" b="b"/>
              <a:pathLst>
                <a:path w="21600" h="21600" extrusionOk="0">
                  <a:moveTo>
                    <a:pt x="20864" y="0"/>
                  </a:moveTo>
                  <a:cubicBezTo>
                    <a:pt x="19882" y="0"/>
                    <a:pt x="17918" y="254"/>
                    <a:pt x="14236" y="762"/>
                  </a:cubicBezTo>
                  <a:cubicBezTo>
                    <a:pt x="7364" y="7079"/>
                    <a:pt x="0" y="14521"/>
                    <a:pt x="0" y="20838"/>
                  </a:cubicBezTo>
                  <a:cubicBezTo>
                    <a:pt x="0" y="21346"/>
                    <a:pt x="1964" y="21600"/>
                    <a:pt x="3682" y="21600"/>
                  </a:cubicBezTo>
                  <a:cubicBezTo>
                    <a:pt x="5645" y="21600"/>
                    <a:pt x="7364" y="21346"/>
                    <a:pt x="7364" y="20838"/>
                  </a:cubicBezTo>
                  <a:cubicBezTo>
                    <a:pt x="14236" y="14521"/>
                    <a:pt x="21600" y="7079"/>
                    <a:pt x="21600" y="762"/>
                  </a:cubicBezTo>
                  <a:cubicBezTo>
                    <a:pt x="21600" y="254"/>
                    <a:pt x="21600" y="0"/>
                    <a:pt x="2086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6" name="Google Shape;689;p17"/>
            <p:cNvSpPr/>
            <p:nvPr/>
          </p:nvSpPr>
          <p:spPr>
            <a:xfrm rot="7193201">
              <a:off x="1093847" y="1622071"/>
              <a:ext cx="12702" cy="53604"/>
            </a:xfrm>
            <a:custGeom>
              <a:avLst/>
              <a:gdLst/>
              <a:ahLst/>
              <a:cxnLst>
                <a:cxn ang="0">
                  <a:pos x="wd2" y="hd2"/>
                </a:cxn>
                <a:cxn ang="5400000">
                  <a:pos x="wd2" y="hd2"/>
                </a:cxn>
                <a:cxn ang="10800000">
                  <a:pos x="wd2" y="hd2"/>
                </a:cxn>
                <a:cxn ang="16200000">
                  <a:pos x="wd2" y="hd2"/>
                </a:cxn>
              </a:cxnLst>
              <a:rect l="0" t="0" r="r" b="b"/>
              <a:pathLst>
                <a:path w="21600" h="21600" extrusionOk="0">
                  <a:moveTo>
                    <a:pt x="19015" y="0"/>
                  </a:moveTo>
                  <a:cubicBezTo>
                    <a:pt x="17723" y="0"/>
                    <a:pt x="16431" y="202"/>
                    <a:pt x="16431" y="606"/>
                  </a:cubicBezTo>
                  <a:cubicBezTo>
                    <a:pt x="5723" y="7306"/>
                    <a:pt x="0" y="14005"/>
                    <a:pt x="0" y="21600"/>
                  </a:cubicBezTo>
                  <a:lnTo>
                    <a:pt x="5723" y="21600"/>
                  </a:lnTo>
                  <a:cubicBezTo>
                    <a:pt x="10708" y="14005"/>
                    <a:pt x="10708" y="7306"/>
                    <a:pt x="21600" y="606"/>
                  </a:cubicBezTo>
                  <a:cubicBezTo>
                    <a:pt x="21600" y="202"/>
                    <a:pt x="20308" y="0"/>
                    <a:pt x="1901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7" name="Google Shape;690;p17"/>
            <p:cNvSpPr/>
            <p:nvPr/>
          </p:nvSpPr>
          <p:spPr>
            <a:xfrm rot="7193201">
              <a:off x="1089650" y="1623710"/>
              <a:ext cx="12702" cy="64927"/>
            </a:xfrm>
            <a:custGeom>
              <a:avLst/>
              <a:gdLst/>
              <a:ahLst/>
              <a:cxnLst>
                <a:cxn ang="0">
                  <a:pos x="wd2" y="hd2"/>
                </a:cxn>
                <a:cxn ang="5400000">
                  <a:pos x="wd2" y="hd2"/>
                </a:cxn>
                <a:cxn ang="10800000">
                  <a:pos x="wd2" y="hd2"/>
                </a:cxn>
                <a:cxn ang="16200000">
                  <a:pos x="wd2" y="hd2"/>
                </a:cxn>
              </a:cxnLst>
              <a:rect l="0" t="0" r="r" b="b"/>
              <a:pathLst>
                <a:path w="21600" h="21600" extrusionOk="0">
                  <a:moveTo>
                    <a:pt x="18869" y="0"/>
                  </a:moveTo>
                  <a:cubicBezTo>
                    <a:pt x="18248" y="0"/>
                    <a:pt x="17876" y="72"/>
                    <a:pt x="17876" y="334"/>
                  </a:cubicBezTo>
                  <a:cubicBezTo>
                    <a:pt x="10676" y="7248"/>
                    <a:pt x="3476" y="14185"/>
                    <a:pt x="0" y="21099"/>
                  </a:cubicBezTo>
                  <a:cubicBezTo>
                    <a:pt x="0" y="21433"/>
                    <a:pt x="869" y="21600"/>
                    <a:pt x="1738" y="21600"/>
                  </a:cubicBezTo>
                  <a:cubicBezTo>
                    <a:pt x="2607" y="21600"/>
                    <a:pt x="3476" y="21433"/>
                    <a:pt x="3476" y="21099"/>
                  </a:cubicBezTo>
                  <a:cubicBezTo>
                    <a:pt x="10676" y="14185"/>
                    <a:pt x="14400" y="7248"/>
                    <a:pt x="21600" y="334"/>
                  </a:cubicBezTo>
                  <a:cubicBezTo>
                    <a:pt x="21600" y="334"/>
                    <a:pt x="19986" y="0"/>
                    <a:pt x="1886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8" name="Google Shape;691;p17"/>
            <p:cNvSpPr/>
            <p:nvPr/>
          </p:nvSpPr>
          <p:spPr>
            <a:xfrm rot="7193201">
              <a:off x="1090241" y="1638896"/>
              <a:ext cx="12702" cy="63996"/>
            </a:xfrm>
            <a:custGeom>
              <a:avLst/>
              <a:gdLst/>
              <a:ahLst/>
              <a:cxnLst>
                <a:cxn ang="0">
                  <a:pos x="wd2" y="hd2"/>
                </a:cxn>
                <a:cxn ang="5400000">
                  <a:pos x="wd2" y="hd2"/>
                </a:cxn>
                <a:cxn ang="10800000">
                  <a:pos x="wd2" y="hd2"/>
                </a:cxn>
                <a:cxn ang="16200000">
                  <a:pos x="wd2" y="hd2"/>
                </a:cxn>
              </a:cxnLst>
              <a:rect l="0" t="0" r="r" b="b"/>
              <a:pathLst>
                <a:path w="21600" h="21600" extrusionOk="0">
                  <a:moveTo>
                    <a:pt x="17876" y="0"/>
                  </a:moveTo>
                  <a:cubicBezTo>
                    <a:pt x="10676" y="7039"/>
                    <a:pt x="3476" y="14053"/>
                    <a:pt x="0" y="21092"/>
                  </a:cubicBezTo>
                  <a:cubicBezTo>
                    <a:pt x="0" y="21431"/>
                    <a:pt x="869" y="21600"/>
                    <a:pt x="1738" y="21600"/>
                  </a:cubicBezTo>
                  <a:cubicBezTo>
                    <a:pt x="2607" y="21600"/>
                    <a:pt x="3476" y="21431"/>
                    <a:pt x="3476" y="21092"/>
                  </a:cubicBezTo>
                  <a:cubicBezTo>
                    <a:pt x="7200" y="14053"/>
                    <a:pt x="14400" y="7039"/>
                    <a:pt x="21600" y="677"/>
                  </a:cubicBezTo>
                  <a:cubicBezTo>
                    <a:pt x="21600" y="0"/>
                    <a:pt x="17876" y="0"/>
                    <a:pt x="1787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599" name="Google Shape;692;p17"/>
            <p:cNvSpPr/>
            <p:nvPr/>
          </p:nvSpPr>
          <p:spPr>
            <a:xfrm rot="7193201">
              <a:off x="1090747" y="1652654"/>
              <a:ext cx="12702" cy="68224"/>
            </a:xfrm>
            <a:custGeom>
              <a:avLst/>
              <a:gdLst/>
              <a:ahLst/>
              <a:cxnLst>
                <a:cxn ang="0">
                  <a:pos x="wd2" y="hd2"/>
                </a:cxn>
                <a:cxn ang="5400000">
                  <a:pos x="wd2" y="hd2"/>
                </a:cxn>
                <a:cxn ang="10800000">
                  <a:pos x="wd2" y="hd2"/>
                </a:cxn>
                <a:cxn ang="16200000">
                  <a:pos x="wd2" y="hd2"/>
                </a:cxn>
              </a:cxnLst>
              <a:rect l="0" t="0" r="r" b="b"/>
              <a:pathLst>
                <a:path w="21600" h="21600" extrusionOk="0">
                  <a:moveTo>
                    <a:pt x="17045" y="0"/>
                  </a:moveTo>
                  <a:cubicBezTo>
                    <a:pt x="8522" y="7283"/>
                    <a:pt x="0" y="13863"/>
                    <a:pt x="0" y="21101"/>
                  </a:cubicBezTo>
                  <a:cubicBezTo>
                    <a:pt x="0" y="21441"/>
                    <a:pt x="1176" y="21600"/>
                    <a:pt x="2204" y="21600"/>
                  </a:cubicBezTo>
                  <a:cubicBezTo>
                    <a:pt x="3380" y="21600"/>
                    <a:pt x="4408" y="21441"/>
                    <a:pt x="4408" y="21101"/>
                  </a:cubicBezTo>
                  <a:cubicBezTo>
                    <a:pt x="8522" y="14498"/>
                    <a:pt x="17045" y="7283"/>
                    <a:pt x="21600" y="681"/>
                  </a:cubicBezTo>
                  <a:cubicBezTo>
                    <a:pt x="21600" y="0"/>
                    <a:pt x="21600" y="0"/>
                    <a:pt x="1704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0" name="Google Shape;693;p17"/>
            <p:cNvSpPr/>
            <p:nvPr/>
          </p:nvSpPr>
          <p:spPr>
            <a:xfrm rot="7193201">
              <a:off x="1085386" y="1662992"/>
              <a:ext cx="12702" cy="70231"/>
            </a:xfrm>
            <a:custGeom>
              <a:avLst/>
              <a:gdLst/>
              <a:ahLst/>
              <a:cxnLst>
                <a:cxn ang="0">
                  <a:pos x="wd2" y="hd2"/>
                </a:cxn>
                <a:cxn ang="5400000">
                  <a:pos x="wd2" y="hd2"/>
                </a:cxn>
                <a:cxn ang="10800000">
                  <a:pos x="wd2" y="hd2"/>
                </a:cxn>
                <a:cxn ang="16200000">
                  <a:pos x="wd2" y="hd2"/>
                </a:cxn>
              </a:cxnLst>
              <a:rect l="0" t="0" r="r" b="b"/>
              <a:pathLst>
                <a:path w="21600" h="21600" extrusionOk="0">
                  <a:moveTo>
                    <a:pt x="17162" y="0"/>
                  </a:moveTo>
                  <a:cubicBezTo>
                    <a:pt x="8581" y="7009"/>
                    <a:pt x="0" y="14084"/>
                    <a:pt x="0" y="21115"/>
                  </a:cubicBezTo>
                  <a:cubicBezTo>
                    <a:pt x="0" y="21446"/>
                    <a:pt x="2071" y="21600"/>
                    <a:pt x="4290" y="21600"/>
                  </a:cubicBezTo>
                  <a:cubicBezTo>
                    <a:pt x="6362" y="21600"/>
                    <a:pt x="8581" y="21446"/>
                    <a:pt x="8581" y="21115"/>
                  </a:cubicBezTo>
                  <a:cubicBezTo>
                    <a:pt x="8581" y="14084"/>
                    <a:pt x="17162" y="7692"/>
                    <a:pt x="21600" y="617"/>
                  </a:cubicBezTo>
                  <a:cubicBezTo>
                    <a:pt x="21600" y="0"/>
                    <a:pt x="17162" y="0"/>
                    <a:pt x="1716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1" name="Google Shape;694;p17"/>
            <p:cNvSpPr/>
            <p:nvPr/>
          </p:nvSpPr>
          <p:spPr>
            <a:xfrm rot="7193201">
              <a:off x="1085187" y="1683215"/>
              <a:ext cx="12702" cy="6542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6861"/>
                    <a:pt x="0" y="14455"/>
                    <a:pt x="0" y="21340"/>
                  </a:cubicBezTo>
                  <a:cubicBezTo>
                    <a:pt x="0" y="21529"/>
                    <a:pt x="931" y="21600"/>
                    <a:pt x="2234" y="21600"/>
                  </a:cubicBezTo>
                  <a:cubicBezTo>
                    <a:pt x="5400" y="21600"/>
                    <a:pt x="10800" y="21127"/>
                    <a:pt x="10800" y="20606"/>
                  </a:cubicBezTo>
                  <a:cubicBezTo>
                    <a:pt x="10800" y="13745"/>
                    <a:pt x="16386" y="6861"/>
                    <a:pt x="216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2" name="Google Shape;695;p17"/>
            <p:cNvSpPr/>
            <p:nvPr/>
          </p:nvSpPr>
          <p:spPr>
            <a:xfrm rot="7193201">
              <a:off x="1084063" y="1696005"/>
              <a:ext cx="14692" cy="75820"/>
            </a:xfrm>
            <a:custGeom>
              <a:avLst/>
              <a:gdLst/>
              <a:ahLst/>
              <a:cxnLst>
                <a:cxn ang="0">
                  <a:pos x="wd2" y="hd2"/>
                </a:cxn>
                <a:cxn ang="5400000">
                  <a:pos x="wd2" y="hd2"/>
                </a:cxn>
                <a:cxn ang="10800000">
                  <a:pos x="wd2" y="hd2"/>
                </a:cxn>
                <a:cxn ang="16200000">
                  <a:pos x="wd2" y="hd2"/>
                </a:cxn>
              </a:cxnLst>
              <a:rect l="0" t="0" r="r" b="b"/>
              <a:pathLst>
                <a:path w="21600" h="21600" extrusionOk="0">
                  <a:moveTo>
                    <a:pt x="19598" y="0"/>
                  </a:moveTo>
                  <a:cubicBezTo>
                    <a:pt x="18439" y="0"/>
                    <a:pt x="16964" y="143"/>
                    <a:pt x="15489" y="429"/>
                  </a:cubicBezTo>
                  <a:cubicBezTo>
                    <a:pt x="6111" y="6982"/>
                    <a:pt x="0" y="14107"/>
                    <a:pt x="0" y="20600"/>
                  </a:cubicBezTo>
                  <a:cubicBezTo>
                    <a:pt x="0" y="21314"/>
                    <a:pt x="2213" y="21600"/>
                    <a:pt x="3899" y="21600"/>
                  </a:cubicBezTo>
                  <a:cubicBezTo>
                    <a:pt x="5163" y="21600"/>
                    <a:pt x="6111" y="21457"/>
                    <a:pt x="6111" y="21212"/>
                  </a:cubicBezTo>
                  <a:cubicBezTo>
                    <a:pt x="9378" y="14107"/>
                    <a:pt x="12328" y="6982"/>
                    <a:pt x="21600" y="429"/>
                  </a:cubicBezTo>
                  <a:cubicBezTo>
                    <a:pt x="21600" y="143"/>
                    <a:pt x="20757" y="0"/>
                    <a:pt x="1959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3" name="Google Shape;696;p17"/>
            <p:cNvSpPr/>
            <p:nvPr/>
          </p:nvSpPr>
          <p:spPr>
            <a:xfrm rot="7193201">
              <a:off x="1078068" y="1715089"/>
              <a:ext cx="12702" cy="65572"/>
            </a:xfrm>
            <a:custGeom>
              <a:avLst/>
              <a:gdLst/>
              <a:ahLst/>
              <a:cxnLst>
                <a:cxn ang="0">
                  <a:pos x="wd2" y="hd2"/>
                </a:cxn>
                <a:cxn ang="5400000">
                  <a:pos x="wd2" y="hd2"/>
                </a:cxn>
                <a:cxn ang="10800000">
                  <a:pos x="wd2" y="hd2"/>
                </a:cxn>
                <a:cxn ang="16200000">
                  <a:pos x="wd2" y="hd2"/>
                </a:cxn>
              </a:cxnLst>
              <a:rect l="0" t="0" r="r" b="b"/>
              <a:pathLst>
                <a:path w="21600" h="21600" extrusionOk="0">
                  <a:moveTo>
                    <a:pt x="19862" y="0"/>
                  </a:moveTo>
                  <a:cubicBezTo>
                    <a:pt x="18993" y="0"/>
                    <a:pt x="18124" y="142"/>
                    <a:pt x="18124" y="472"/>
                  </a:cubicBezTo>
                  <a:cubicBezTo>
                    <a:pt x="7200" y="6681"/>
                    <a:pt x="0" y="14211"/>
                    <a:pt x="0" y="21057"/>
                  </a:cubicBezTo>
                  <a:cubicBezTo>
                    <a:pt x="0" y="21411"/>
                    <a:pt x="1738" y="21600"/>
                    <a:pt x="3600" y="21600"/>
                  </a:cubicBezTo>
                  <a:cubicBezTo>
                    <a:pt x="5338" y="21600"/>
                    <a:pt x="7200" y="21411"/>
                    <a:pt x="7200" y="21057"/>
                  </a:cubicBezTo>
                  <a:cubicBezTo>
                    <a:pt x="10924" y="14211"/>
                    <a:pt x="14400" y="7342"/>
                    <a:pt x="21600" y="472"/>
                  </a:cubicBezTo>
                  <a:cubicBezTo>
                    <a:pt x="21600" y="142"/>
                    <a:pt x="20731" y="0"/>
                    <a:pt x="1986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4" name="Google Shape;697;p17"/>
            <p:cNvSpPr/>
            <p:nvPr/>
          </p:nvSpPr>
          <p:spPr>
            <a:xfrm rot="7193201">
              <a:off x="1084768" y="1734238"/>
              <a:ext cx="12702" cy="62491"/>
            </a:xfrm>
            <a:custGeom>
              <a:avLst/>
              <a:gdLst/>
              <a:ahLst/>
              <a:cxnLst>
                <a:cxn ang="0">
                  <a:pos x="wd2" y="hd2"/>
                </a:cxn>
                <a:cxn ang="5400000">
                  <a:pos x="wd2" y="hd2"/>
                </a:cxn>
                <a:cxn ang="10800000">
                  <a:pos x="wd2" y="hd2"/>
                </a:cxn>
                <a:cxn ang="16200000">
                  <a:pos x="wd2" y="hd2"/>
                </a:cxn>
              </a:cxnLst>
              <a:rect l="0" t="0" r="r" b="b"/>
              <a:pathLst>
                <a:path w="18262" h="21600" extrusionOk="0">
                  <a:moveTo>
                    <a:pt x="15877" y="0"/>
                  </a:moveTo>
                  <a:cubicBezTo>
                    <a:pt x="5169" y="7208"/>
                    <a:pt x="0" y="14392"/>
                    <a:pt x="0" y="21600"/>
                  </a:cubicBezTo>
                  <a:lnTo>
                    <a:pt x="10708" y="21600"/>
                  </a:lnTo>
                  <a:lnTo>
                    <a:pt x="10708" y="9339"/>
                  </a:lnTo>
                  <a:cubicBezTo>
                    <a:pt x="15877" y="6465"/>
                    <a:pt x="21600" y="2873"/>
                    <a:pt x="1587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5" name="Google Shape;698;p17"/>
            <p:cNvSpPr/>
            <p:nvPr/>
          </p:nvSpPr>
          <p:spPr>
            <a:xfrm rot="7193201">
              <a:off x="1079949" y="1748122"/>
              <a:ext cx="12702" cy="62850"/>
            </a:xfrm>
            <a:custGeom>
              <a:avLst/>
              <a:gdLst/>
              <a:ahLst/>
              <a:cxnLst>
                <a:cxn ang="0">
                  <a:pos x="wd2" y="hd2"/>
                </a:cxn>
                <a:cxn ang="5400000">
                  <a:pos x="wd2" y="hd2"/>
                </a:cxn>
                <a:cxn ang="10800000">
                  <a:pos x="wd2" y="hd2"/>
                </a:cxn>
                <a:cxn ang="16200000">
                  <a:pos x="wd2" y="hd2"/>
                </a:cxn>
              </a:cxnLst>
              <a:rect l="0" t="0" r="r" b="b"/>
              <a:pathLst>
                <a:path w="20450" h="21600" extrusionOk="0">
                  <a:moveTo>
                    <a:pt x="18196" y="0"/>
                  </a:moveTo>
                  <a:cubicBezTo>
                    <a:pt x="17280" y="0"/>
                    <a:pt x="16233" y="99"/>
                    <a:pt x="15185" y="296"/>
                  </a:cubicBezTo>
                  <a:cubicBezTo>
                    <a:pt x="3665" y="6773"/>
                    <a:pt x="0" y="13916"/>
                    <a:pt x="0" y="21083"/>
                  </a:cubicBezTo>
                  <a:cubicBezTo>
                    <a:pt x="0" y="21428"/>
                    <a:pt x="1833" y="21600"/>
                    <a:pt x="3796" y="21600"/>
                  </a:cubicBezTo>
                  <a:cubicBezTo>
                    <a:pt x="5629" y="21600"/>
                    <a:pt x="7593" y="21428"/>
                    <a:pt x="7593" y="21083"/>
                  </a:cubicBezTo>
                  <a:cubicBezTo>
                    <a:pt x="7593" y="13916"/>
                    <a:pt x="7593" y="7463"/>
                    <a:pt x="18851" y="1034"/>
                  </a:cubicBezTo>
                  <a:cubicBezTo>
                    <a:pt x="21600" y="517"/>
                    <a:pt x="20422" y="0"/>
                    <a:pt x="1819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6" name="Google Shape;699;p17"/>
            <p:cNvSpPr/>
            <p:nvPr/>
          </p:nvSpPr>
          <p:spPr>
            <a:xfrm rot="7193201">
              <a:off x="1077652" y="1770414"/>
              <a:ext cx="12702" cy="57761"/>
            </a:xfrm>
            <a:custGeom>
              <a:avLst/>
              <a:gdLst/>
              <a:ahLst/>
              <a:cxnLst>
                <a:cxn ang="0">
                  <a:pos x="wd2" y="hd2"/>
                </a:cxn>
                <a:cxn ang="5400000">
                  <a:pos x="wd2" y="hd2"/>
                </a:cxn>
                <a:cxn ang="10800000">
                  <a:pos x="wd2" y="hd2"/>
                </a:cxn>
                <a:cxn ang="16200000">
                  <a:pos x="wd2" y="hd2"/>
                </a:cxn>
              </a:cxnLst>
              <a:rect l="0" t="0" r="r" b="b"/>
              <a:pathLst>
                <a:path w="21600" h="21600" extrusionOk="0">
                  <a:moveTo>
                    <a:pt x="17162" y="0"/>
                  </a:moveTo>
                  <a:cubicBezTo>
                    <a:pt x="8581" y="2305"/>
                    <a:pt x="8581" y="6217"/>
                    <a:pt x="8581" y="8522"/>
                  </a:cubicBezTo>
                  <a:cubicBezTo>
                    <a:pt x="4438" y="12462"/>
                    <a:pt x="4438" y="17125"/>
                    <a:pt x="0" y="20984"/>
                  </a:cubicBezTo>
                  <a:cubicBezTo>
                    <a:pt x="0" y="21386"/>
                    <a:pt x="2219" y="21600"/>
                    <a:pt x="4290" y="21600"/>
                  </a:cubicBezTo>
                  <a:cubicBezTo>
                    <a:pt x="6510" y="21600"/>
                    <a:pt x="8581" y="21386"/>
                    <a:pt x="8581" y="20984"/>
                  </a:cubicBezTo>
                  <a:cubicBezTo>
                    <a:pt x="8581" y="17875"/>
                    <a:pt x="13019" y="14016"/>
                    <a:pt x="13019" y="10907"/>
                  </a:cubicBezTo>
                  <a:cubicBezTo>
                    <a:pt x="13019" y="7799"/>
                    <a:pt x="13019" y="3109"/>
                    <a:pt x="21600" y="750"/>
                  </a:cubicBezTo>
                  <a:cubicBezTo>
                    <a:pt x="21600" y="0"/>
                    <a:pt x="17162" y="0"/>
                    <a:pt x="1716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7" name="Google Shape;700;p17"/>
            <p:cNvSpPr/>
            <p:nvPr/>
          </p:nvSpPr>
          <p:spPr>
            <a:xfrm rot="7193201">
              <a:off x="1072276" y="1784024"/>
              <a:ext cx="12702" cy="65356"/>
            </a:xfrm>
            <a:custGeom>
              <a:avLst/>
              <a:gdLst/>
              <a:ahLst/>
              <a:cxnLst>
                <a:cxn ang="0">
                  <a:pos x="wd2" y="hd2"/>
                </a:cxn>
                <a:cxn ang="5400000">
                  <a:pos x="wd2" y="hd2"/>
                </a:cxn>
                <a:cxn ang="10800000">
                  <a:pos x="wd2" y="hd2"/>
                </a:cxn>
                <a:cxn ang="16200000">
                  <a:pos x="wd2" y="hd2"/>
                </a:cxn>
              </a:cxnLst>
              <a:rect l="0" t="0" r="r" b="b"/>
              <a:pathLst>
                <a:path w="21600" h="21600" extrusionOk="0">
                  <a:moveTo>
                    <a:pt x="18807" y="0"/>
                  </a:moveTo>
                  <a:cubicBezTo>
                    <a:pt x="17317" y="0"/>
                    <a:pt x="16014" y="166"/>
                    <a:pt x="16014" y="497"/>
                  </a:cubicBezTo>
                  <a:cubicBezTo>
                    <a:pt x="0" y="6703"/>
                    <a:pt x="0" y="13595"/>
                    <a:pt x="0" y="20463"/>
                  </a:cubicBezTo>
                  <a:cubicBezTo>
                    <a:pt x="0" y="21268"/>
                    <a:pt x="1676" y="21600"/>
                    <a:pt x="3166" y="21600"/>
                  </a:cubicBezTo>
                  <a:cubicBezTo>
                    <a:pt x="4283" y="21600"/>
                    <a:pt x="5214" y="21434"/>
                    <a:pt x="5214" y="21126"/>
                  </a:cubicBezTo>
                  <a:cubicBezTo>
                    <a:pt x="5214" y="14258"/>
                    <a:pt x="10800" y="7366"/>
                    <a:pt x="21600" y="497"/>
                  </a:cubicBezTo>
                  <a:cubicBezTo>
                    <a:pt x="21600" y="166"/>
                    <a:pt x="20110" y="0"/>
                    <a:pt x="1880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8" name="Google Shape;701;p17"/>
            <p:cNvSpPr/>
            <p:nvPr/>
          </p:nvSpPr>
          <p:spPr>
            <a:xfrm rot="7193201">
              <a:off x="1071199" y="1802581"/>
              <a:ext cx="12702" cy="65356"/>
            </a:xfrm>
            <a:custGeom>
              <a:avLst/>
              <a:gdLst/>
              <a:ahLst/>
              <a:cxnLst>
                <a:cxn ang="0">
                  <a:pos x="wd2" y="hd2"/>
                </a:cxn>
                <a:cxn ang="5400000">
                  <a:pos x="wd2" y="hd2"/>
                </a:cxn>
                <a:cxn ang="10800000">
                  <a:pos x="wd2" y="hd2"/>
                </a:cxn>
                <a:cxn ang="16200000">
                  <a:pos x="wd2" y="hd2"/>
                </a:cxn>
              </a:cxnLst>
              <a:rect l="0" t="0" r="r" b="b"/>
              <a:pathLst>
                <a:path w="21600" h="21600" extrusionOk="0">
                  <a:moveTo>
                    <a:pt x="18807" y="0"/>
                  </a:moveTo>
                  <a:cubicBezTo>
                    <a:pt x="17503" y="0"/>
                    <a:pt x="16014" y="142"/>
                    <a:pt x="16014" y="474"/>
                  </a:cubicBezTo>
                  <a:cubicBezTo>
                    <a:pt x="10800" y="3955"/>
                    <a:pt x="10800" y="7366"/>
                    <a:pt x="5214" y="10824"/>
                  </a:cubicBezTo>
                  <a:cubicBezTo>
                    <a:pt x="0" y="14258"/>
                    <a:pt x="0" y="17716"/>
                    <a:pt x="0" y="21126"/>
                  </a:cubicBezTo>
                  <a:cubicBezTo>
                    <a:pt x="0" y="21434"/>
                    <a:pt x="1862" y="21600"/>
                    <a:pt x="4097" y="21600"/>
                  </a:cubicBezTo>
                  <a:cubicBezTo>
                    <a:pt x="7262" y="21600"/>
                    <a:pt x="10800" y="21268"/>
                    <a:pt x="10800" y="20463"/>
                  </a:cubicBezTo>
                  <a:cubicBezTo>
                    <a:pt x="5214" y="17005"/>
                    <a:pt x="10800" y="13595"/>
                    <a:pt x="16014" y="9450"/>
                  </a:cubicBezTo>
                  <a:cubicBezTo>
                    <a:pt x="21600" y="6703"/>
                    <a:pt x="21600" y="3245"/>
                    <a:pt x="21600" y="474"/>
                  </a:cubicBezTo>
                  <a:cubicBezTo>
                    <a:pt x="21600" y="142"/>
                    <a:pt x="20297" y="0"/>
                    <a:pt x="1880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09" name="Google Shape;702;p17"/>
            <p:cNvSpPr/>
            <p:nvPr/>
          </p:nvSpPr>
          <p:spPr>
            <a:xfrm rot="7193201">
              <a:off x="1071945" y="1827159"/>
              <a:ext cx="12702" cy="59338"/>
            </a:xfrm>
            <a:custGeom>
              <a:avLst/>
              <a:gdLst/>
              <a:ahLst/>
              <a:cxnLst>
                <a:cxn ang="0">
                  <a:pos x="wd2" y="hd2"/>
                </a:cxn>
                <a:cxn ang="5400000">
                  <a:pos x="wd2" y="hd2"/>
                </a:cxn>
                <a:cxn ang="10800000">
                  <a:pos x="wd2" y="hd2"/>
                </a:cxn>
                <a:cxn ang="16200000">
                  <a:pos x="wd2" y="hd2"/>
                </a:cxn>
              </a:cxnLst>
              <a:rect l="0" t="0" r="r" b="b"/>
              <a:pathLst>
                <a:path w="17299" h="21600" extrusionOk="0">
                  <a:moveTo>
                    <a:pt x="13617" y="0"/>
                  </a:moveTo>
                  <a:cubicBezTo>
                    <a:pt x="11654" y="0"/>
                    <a:pt x="9935" y="183"/>
                    <a:pt x="9935" y="548"/>
                  </a:cubicBezTo>
                  <a:cubicBezTo>
                    <a:pt x="3063" y="7409"/>
                    <a:pt x="-4301" y="14191"/>
                    <a:pt x="3063" y="21052"/>
                  </a:cubicBezTo>
                  <a:cubicBezTo>
                    <a:pt x="3063" y="21417"/>
                    <a:pt x="4781" y="21600"/>
                    <a:pt x="6499" y="21600"/>
                  </a:cubicBezTo>
                  <a:cubicBezTo>
                    <a:pt x="8217" y="21600"/>
                    <a:pt x="9935" y="21417"/>
                    <a:pt x="9935" y="21052"/>
                  </a:cubicBezTo>
                  <a:cubicBezTo>
                    <a:pt x="17299" y="14191"/>
                    <a:pt x="17299" y="7409"/>
                    <a:pt x="17299" y="548"/>
                  </a:cubicBezTo>
                  <a:cubicBezTo>
                    <a:pt x="17299" y="183"/>
                    <a:pt x="15335" y="0"/>
                    <a:pt x="1361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0" name="Google Shape;703;p17"/>
            <p:cNvSpPr/>
            <p:nvPr/>
          </p:nvSpPr>
          <p:spPr>
            <a:xfrm rot="7193201">
              <a:off x="1070442" y="1850661"/>
              <a:ext cx="12702" cy="59409"/>
            </a:xfrm>
            <a:custGeom>
              <a:avLst/>
              <a:gdLst/>
              <a:ahLst/>
              <a:cxnLst>
                <a:cxn ang="0">
                  <a:pos x="wd2" y="hd2"/>
                </a:cxn>
                <a:cxn ang="5400000">
                  <a:pos x="wd2" y="hd2"/>
                </a:cxn>
                <a:cxn ang="10800000">
                  <a:pos x="wd2" y="hd2"/>
                </a:cxn>
                <a:cxn ang="16200000">
                  <a:pos x="wd2" y="hd2"/>
                </a:cxn>
              </a:cxnLst>
              <a:rect l="0" t="0" r="r" b="b"/>
              <a:pathLst>
                <a:path w="21600" h="21600" extrusionOk="0">
                  <a:moveTo>
                    <a:pt x="18993" y="0"/>
                  </a:moveTo>
                  <a:cubicBezTo>
                    <a:pt x="17690" y="0"/>
                    <a:pt x="16386" y="208"/>
                    <a:pt x="16386" y="599"/>
                  </a:cubicBezTo>
                  <a:cubicBezTo>
                    <a:pt x="5586" y="6670"/>
                    <a:pt x="0" y="14226"/>
                    <a:pt x="0" y="21001"/>
                  </a:cubicBezTo>
                  <a:cubicBezTo>
                    <a:pt x="0" y="21418"/>
                    <a:pt x="2793" y="21600"/>
                    <a:pt x="5400" y="21600"/>
                  </a:cubicBezTo>
                  <a:cubicBezTo>
                    <a:pt x="8193" y="21600"/>
                    <a:pt x="10800" y="21418"/>
                    <a:pt x="10800" y="21001"/>
                  </a:cubicBezTo>
                  <a:cubicBezTo>
                    <a:pt x="10800" y="14226"/>
                    <a:pt x="16386" y="7374"/>
                    <a:pt x="21600" y="599"/>
                  </a:cubicBezTo>
                  <a:cubicBezTo>
                    <a:pt x="21600" y="208"/>
                    <a:pt x="20297" y="0"/>
                    <a:pt x="1899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1" name="Google Shape;704;p17"/>
            <p:cNvSpPr/>
            <p:nvPr/>
          </p:nvSpPr>
          <p:spPr>
            <a:xfrm rot="7193201">
              <a:off x="1067169" y="1870994"/>
              <a:ext cx="12702" cy="60770"/>
            </a:xfrm>
            <a:custGeom>
              <a:avLst/>
              <a:gdLst/>
              <a:ahLst/>
              <a:cxnLst>
                <a:cxn ang="0">
                  <a:pos x="wd2" y="hd2"/>
                </a:cxn>
                <a:cxn ang="5400000">
                  <a:pos x="wd2" y="hd2"/>
                </a:cxn>
                <a:cxn ang="10800000">
                  <a:pos x="wd2" y="hd2"/>
                </a:cxn>
                <a:cxn ang="16200000">
                  <a:pos x="wd2" y="hd2"/>
                </a:cxn>
              </a:cxnLst>
              <a:rect l="0" t="0" r="r" b="b"/>
              <a:pathLst>
                <a:path w="21600" h="21600" extrusionOk="0">
                  <a:moveTo>
                    <a:pt x="19500" y="0"/>
                  </a:moveTo>
                  <a:cubicBezTo>
                    <a:pt x="18450" y="0"/>
                    <a:pt x="17400" y="204"/>
                    <a:pt x="17400" y="586"/>
                  </a:cubicBezTo>
                  <a:lnTo>
                    <a:pt x="4200" y="11666"/>
                  </a:lnTo>
                  <a:cubicBezTo>
                    <a:pt x="4200" y="14621"/>
                    <a:pt x="0" y="17575"/>
                    <a:pt x="0" y="21294"/>
                  </a:cubicBezTo>
                  <a:cubicBezTo>
                    <a:pt x="1200" y="21524"/>
                    <a:pt x="2400" y="21600"/>
                    <a:pt x="3600" y="21600"/>
                  </a:cubicBezTo>
                  <a:cubicBezTo>
                    <a:pt x="6450" y="21600"/>
                    <a:pt x="8700" y="21091"/>
                    <a:pt x="8700" y="20530"/>
                  </a:cubicBezTo>
                  <a:cubicBezTo>
                    <a:pt x="8700" y="13908"/>
                    <a:pt x="17400" y="7208"/>
                    <a:pt x="21600" y="586"/>
                  </a:cubicBezTo>
                  <a:cubicBezTo>
                    <a:pt x="21600" y="204"/>
                    <a:pt x="20550" y="0"/>
                    <a:pt x="195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2" name="Google Shape;705;p17"/>
            <p:cNvSpPr/>
            <p:nvPr/>
          </p:nvSpPr>
          <p:spPr>
            <a:xfrm rot="7193201">
              <a:off x="1069515" y="1891060"/>
              <a:ext cx="12702" cy="53605"/>
            </a:xfrm>
            <a:custGeom>
              <a:avLst/>
              <a:gdLst/>
              <a:ahLst/>
              <a:cxnLst>
                <a:cxn ang="0">
                  <a:pos x="wd2" y="hd2"/>
                </a:cxn>
                <a:cxn ang="5400000">
                  <a:pos x="wd2" y="hd2"/>
                </a:cxn>
                <a:cxn ang="10800000">
                  <a:pos x="wd2" y="hd2"/>
                </a:cxn>
                <a:cxn ang="16200000">
                  <a:pos x="wd2" y="hd2"/>
                </a:cxn>
              </a:cxnLst>
              <a:rect l="0" t="0" r="r" b="b"/>
              <a:pathLst>
                <a:path w="17134" h="21600" extrusionOk="0">
                  <a:moveTo>
                    <a:pt x="17134" y="0"/>
                  </a:moveTo>
                  <a:cubicBezTo>
                    <a:pt x="2898" y="6699"/>
                    <a:pt x="-4466" y="14207"/>
                    <a:pt x="2898" y="20936"/>
                  </a:cubicBezTo>
                  <a:cubicBezTo>
                    <a:pt x="2898" y="21369"/>
                    <a:pt x="6579" y="21600"/>
                    <a:pt x="10016" y="21600"/>
                  </a:cubicBezTo>
                  <a:cubicBezTo>
                    <a:pt x="13698" y="21600"/>
                    <a:pt x="17134" y="21369"/>
                    <a:pt x="17134" y="20936"/>
                  </a:cubicBezTo>
                  <a:lnTo>
                    <a:pt x="17134" y="0"/>
                  </a:ln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3" name="Google Shape;706;p17"/>
            <p:cNvSpPr/>
            <p:nvPr/>
          </p:nvSpPr>
          <p:spPr>
            <a:xfrm rot="7193201">
              <a:off x="1060575" y="1904428"/>
              <a:ext cx="12702" cy="57259"/>
            </a:xfrm>
            <a:custGeom>
              <a:avLst/>
              <a:gdLst/>
              <a:ahLst/>
              <a:cxnLst>
                <a:cxn ang="0">
                  <a:pos x="wd2" y="hd2"/>
                </a:cxn>
                <a:cxn ang="5400000">
                  <a:pos x="wd2" y="hd2"/>
                </a:cxn>
                <a:cxn ang="10800000">
                  <a:pos x="wd2" y="hd2"/>
                </a:cxn>
                <a:cxn ang="16200000">
                  <a:pos x="wd2" y="hd2"/>
                </a:cxn>
              </a:cxnLst>
              <a:rect l="0" t="0" r="r" b="b"/>
              <a:pathLst>
                <a:path w="18421" h="21600" extrusionOk="0">
                  <a:moveTo>
                    <a:pt x="13067" y="0"/>
                  </a:moveTo>
                  <a:cubicBezTo>
                    <a:pt x="10298" y="0"/>
                    <a:pt x="7713" y="216"/>
                    <a:pt x="7713" y="622"/>
                  </a:cubicBezTo>
                  <a:cubicBezTo>
                    <a:pt x="7713" y="3758"/>
                    <a:pt x="2544" y="7651"/>
                    <a:pt x="2544" y="11597"/>
                  </a:cubicBezTo>
                  <a:cubicBezTo>
                    <a:pt x="2544" y="14760"/>
                    <a:pt x="-3179" y="17896"/>
                    <a:pt x="2544" y="21032"/>
                  </a:cubicBezTo>
                  <a:cubicBezTo>
                    <a:pt x="2544" y="21411"/>
                    <a:pt x="5129" y="21600"/>
                    <a:pt x="7898" y="21600"/>
                  </a:cubicBezTo>
                  <a:cubicBezTo>
                    <a:pt x="10483" y="21600"/>
                    <a:pt x="13252" y="21411"/>
                    <a:pt x="13252" y="21032"/>
                  </a:cubicBezTo>
                  <a:cubicBezTo>
                    <a:pt x="7713" y="13922"/>
                    <a:pt x="18421" y="7651"/>
                    <a:pt x="18421" y="622"/>
                  </a:cubicBezTo>
                  <a:cubicBezTo>
                    <a:pt x="18421" y="216"/>
                    <a:pt x="15652" y="0"/>
                    <a:pt x="1306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4" name="Google Shape;707;p17"/>
            <p:cNvSpPr/>
            <p:nvPr/>
          </p:nvSpPr>
          <p:spPr>
            <a:xfrm rot="7193201">
              <a:off x="1061023" y="1928049"/>
              <a:ext cx="12702" cy="50022"/>
            </a:xfrm>
            <a:custGeom>
              <a:avLst/>
              <a:gdLst/>
              <a:ahLst/>
              <a:cxnLst>
                <a:cxn ang="0">
                  <a:pos x="wd2" y="hd2"/>
                </a:cxn>
                <a:cxn ang="5400000">
                  <a:pos x="wd2" y="hd2"/>
                </a:cxn>
                <a:cxn ang="10800000">
                  <a:pos x="wd2" y="hd2"/>
                </a:cxn>
                <a:cxn ang="16200000">
                  <a:pos x="wd2" y="hd2"/>
                </a:cxn>
              </a:cxnLst>
              <a:rect l="0" t="0" r="r" b="b"/>
              <a:pathLst>
                <a:path w="21600" h="21600" extrusionOk="0">
                  <a:moveTo>
                    <a:pt x="14567" y="0"/>
                  </a:moveTo>
                  <a:cubicBezTo>
                    <a:pt x="14567" y="7210"/>
                    <a:pt x="7033" y="14390"/>
                    <a:pt x="0" y="21600"/>
                  </a:cubicBezTo>
                  <a:lnTo>
                    <a:pt x="14567" y="21600"/>
                  </a:lnTo>
                  <a:cubicBezTo>
                    <a:pt x="14567" y="14390"/>
                    <a:pt x="21600" y="7210"/>
                    <a:pt x="216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5" name="Google Shape;708;p17"/>
            <p:cNvSpPr/>
            <p:nvPr/>
          </p:nvSpPr>
          <p:spPr>
            <a:xfrm rot="7193201">
              <a:off x="1054809" y="1948906"/>
              <a:ext cx="12702" cy="56543"/>
            </a:xfrm>
            <a:custGeom>
              <a:avLst/>
              <a:gdLst/>
              <a:ahLst/>
              <a:cxnLst>
                <a:cxn ang="0">
                  <a:pos x="wd2" y="hd2"/>
                </a:cxn>
                <a:cxn ang="5400000">
                  <a:pos x="wd2" y="hd2"/>
                </a:cxn>
                <a:cxn ang="10800000">
                  <a:pos x="wd2" y="hd2"/>
                </a:cxn>
                <a:cxn ang="16200000">
                  <a:pos x="wd2" y="hd2"/>
                </a:cxn>
              </a:cxnLst>
              <a:rect l="0" t="0" r="r" b="b"/>
              <a:pathLst>
                <a:path w="21600" h="21600" extrusionOk="0">
                  <a:moveTo>
                    <a:pt x="5214" y="0"/>
                  </a:moveTo>
                  <a:cubicBezTo>
                    <a:pt x="2607" y="0"/>
                    <a:pt x="0" y="192"/>
                    <a:pt x="0" y="602"/>
                  </a:cubicBezTo>
                  <a:cubicBezTo>
                    <a:pt x="0" y="6981"/>
                    <a:pt x="0" y="14099"/>
                    <a:pt x="10428" y="21299"/>
                  </a:cubicBezTo>
                  <a:cubicBezTo>
                    <a:pt x="10428" y="21518"/>
                    <a:pt x="11172" y="21600"/>
                    <a:pt x="12662" y="21600"/>
                  </a:cubicBezTo>
                  <a:cubicBezTo>
                    <a:pt x="16014" y="21600"/>
                    <a:pt x="21600" y="21052"/>
                    <a:pt x="21600" y="20450"/>
                  </a:cubicBezTo>
                  <a:cubicBezTo>
                    <a:pt x="10428" y="14099"/>
                    <a:pt x="10428" y="6981"/>
                    <a:pt x="10428" y="602"/>
                  </a:cubicBezTo>
                  <a:cubicBezTo>
                    <a:pt x="10428" y="192"/>
                    <a:pt x="7821" y="0"/>
                    <a:pt x="52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6" name="Google Shape;709;p17"/>
            <p:cNvSpPr/>
            <p:nvPr/>
          </p:nvSpPr>
          <p:spPr>
            <a:xfrm rot="7193201">
              <a:off x="1059802" y="1965317"/>
              <a:ext cx="12702" cy="59265"/>
            </a:xfrm>
            <a:custGeom>
              <a:avLst/>
              <a:gdLst/>
              <a:ahLst/>
              <a:cxnLst>
                <a:cxn ang="0">
                  <a:pos x="wd2" y="hd2"/>
                </a:cxn>
                <a:cxn ang="5400000">
                  <a:pos x="wd2" y="hd2"/>
                </a:cxn>
                <a:cxn ang="10800000">
                  <a:pos x="wd2" y="hd2"/>
                </a:cxn>
                <a:cxn ang="16200000">
                  <a:pos x="wd2" y="hd2"/>
                </a:cxn>
              </a:cxnLst>
              <a:rect l="0" t="0" r="r" b="b"/>
              <a:pathLst>
                <a:path w="21179" h="21600" extrusionOk="0">
                  <a:moveTo>
                    <a:pt x="20700" y="0"/>
                  </a:moveTo>
                  <a:cubicBezTo>
                    <a:pt x="19500" y="0"/>
                    <a:pt x="17400" y="183"/>
                    <a:pt x="17400" y="548"/>
                  </a:cubicBezTo>
                  <a:cubicBezTo>
                    <a:pt x="21600" y="183"/>
                    <a:pt x="21600" y="0"/>
                    <a:pt x="20700" y="0"/>
                  </a:cubicBezTo>
                  <a:close/>
                  <a:moveTo>
                    <a:pt x="17400" y="548"/>
                  </a:moveTo>
                  <a:cubicBezTo>
                    <a:pt x="0" y="7392"/>
                    <a:pt x="0" y="14208"/>
                    <a:pt x="0" y="21052"/>
                  </a:cubicBezTo>
                  <a:cubicBezTo>
                    <a:pt x="0" y="21417"/>
                    <a:pt x="2100" y="21600"/>
                    <a:pt x="4200" y="21600"/>
                  </a:cubicBezTo>
                  <a:cubicBezTo>
                    <a:pt x="6300" y="21600"/>
                    <a:pt x="8400" y="21417"/>
                    <a:pt x="8400" y="21052"/>
                  </a:cubicBezTo>
                  <a:cubicBezTo>
                    <a:pt x="17400" y="14208"/>
                    <a:pt x="17400" y="7392"/>
                    <a:pt x="17400" y="548"/>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7" name="Google Shape;710;p17"/>
            <p:cNvSpPr/>
            <p:nvPr/>
          </p:nvSpPr>
          <p:spPr>
            <a:xfrm rot="7193201">
              <a:off x="1058127" y="1981044"/>
              <a:ext cx="12702" cy="68153"/>
            </a:xfrm>
            <a:custGeom>
              <a:avLst/>
              <a:gdLst/>
              <a:ahLst/>
              <a:cxnLst>
                <a:cxn ang="0">
                  <a:pos x="wd2" y="hd2"/>
                </a:cxn>
                <a:cxn ang="5400000">
                  <a:pos x="wd2" y="hd2"/>
                </a:cxn>
                <a:cxn ang="10800000">
                  <a:pos x="wd2" y="hd2"/>
                </a:cxn>
                <a:cxn ang="16200000">
                  <a:pos x="wd2" y="hd2"/>
                </a:cxn>
              </a:cxnLst>
              <a:rect l="0" t="0" r="r" b="b"/>
              <a:pathLst>
                <a:path w="21600" h="21600" extrusionOk="0">
                  <a:moveTo>
                    <a:pt x="16014" y="0"/>
                  </a:moveTo>
                  <a:cubicBezTo>
                    <a:pt x="5028" y="2657"/>
                    <a:pt x="10800" y="6609"/>
                    <a:pt x="10800" y="9880"/>
                  </a:cubicBezTo>
                  <a:cubicBezTo>
                    <a:pt x="5028" y="13219"/>
                    <a:pt x="5028" y="17171"/>
                    <a:pt x="0" y="21123"/>
                  </a:cubicBezTo>
                  <a:cubicBezTo>
                    <a:pt x="0" y="21441"/>
                    <a:pt x="2607" y="21600"/>
                    <a:pt x="5400" y="21600"/>
                  </a:cubicBezTo>
                  <a:cubicBezTo>
                    <a:pt x="8007" y="21600"/>
                    <a:pt x="10800" y="21441"/>
                    <a:pt x="10800" y="21123"/>
                  </a:cubicBezTo>
                  <a:cubicBezTo>
                    <a:pt x="10800" y="17807"/>
                    <a:pt x="10800" y="14536"/>
                    <a:pt x="16014" y="11197"/>
                  </a:cubicBezTo>
                  <a:cubicBezTo>
                    <a:pt x="16014" y="7927"/>
                    <a:pt x="10800" y="3293"/>
                    <a:pt x="21600" y="636"/>
                  </a:cubicBezTo>
                  <a:cubicBezTo>
                    <a:pt x="21600" y="0"/>
                    <a:pt x="21600" y="0"/>
                    <a:pt x="160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8" name="Google Shape;711;p17"/>
            <p:cNvSpPr/>
            <p:nvPr/>
          </p:nvSpPr>
          <p:spPr>
            <a:xfrm rot="7193201">
              <a:off x="1056765" y="2001938"/>
              <a:ext cx="12702" cy="71806"/>
            </a:xfrm>
            <a:custGeom>
              <a:avLst/>
              <a:gdLst/>
              <a:ahLst/>
              <a:cxnLst>
                <a:cxn ang="0">
                  <a:pos x="wd2" y="hd2"/>
                </a:cxn>
                <a:cxn ang="5400000">
                  <a:pos x="wd2" y="hd2"/>
                </a:cxn>
                <a:cxn ang="10800000">
                  <a:pos x="wd2" y="hd2"/>
                </a:cxn>
                <a:cxn ang="16200000">
                  <a:pos x="wd2" y="hd2"/>
                </a:cxn>
              </a:cxnLst>
              <a:rect l="0" t="0" r="r" b="b"/>
              <a:pathLst>
                <a:path w="18836" h="21600" extrusionOk="0">
                  <a:moveTo>
                    <a:pt x="16617" y="0"/>
                  </a:moveTo>
                  <a:cubicBezTo>
                    <a:pt x="15581" y="0"/>
                    <a:pt x="14398" y="151"/>
                    <a:pt x="14398" y="453"/>
                  </a:cubicBezTo>
                  <a:cubicBezTo>
                    <a:pt x="1674" y="6726"/>
                    <a:pt x="-2764" y="14228"/>
                    <a:pt x="1674" y="21147"/>
                  </a:cubicBezTo>
                  <a:cubicBezTo>
                    <a:pt x="1674" y="21449"/>
                    <a:pt x="2710" y="21600"/>
                    <a:pt x="3746" y="21600"/>
                  </a:cubicBezTo>
                  <a:cubicBezTo>
                    <a:pt x="4781" y="21600"/>
                    <a:pt x="5817" y="21449"/>
                    <a:pt x="5817" y="21147"/>
                  </a:cubicBezTo>
                  <a:cubicBezTo>
                    <a:pt x="5817" y="14228"/>
                    <a:pt x="10255" y="7372"/>
                    <a:pt x="18836" y="453"/>
                  </a:cubicBezTo>
                  <a:cubicBezTo>
                    <a:pt x="18836" y="151"/>
                    <a:pt x="17800" y="0"/>
                    <a:pt x="1661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19" name="Google Shape;712;p17"/>
            <p:cNvSpPr/>
            <p:nvPr/>
          </p:nvSpPr>
          <p:spPr>
            <a:xfrm rot="7193201">
              <a:off x="1056082" y="2025027"/>
              <a:ext cx="12702" cy="73884"/>
            </a:xfrm>
            <a:custGeom>
              <a:avLst/>
              <a:gdLst/>
              <a:ahLst/>
              <a:cxnLst>
                <a:cxn ang="0">
                  <a:pos x="wd2" y="hd2"/>
                </a:cxn>
                <a:cxn ang="5400000">
                  <a:pos x="wd2" y="hd2"/>
                </a:cxn>
                <a:cxn ang="10800000">
                  <a:pos x="wd2" y="hd2"/>
                </a:cxn>
                <a:cxn ang="16200000">
                  <a:pos x="wd2" y="hd2"/>
                </a:cxn>
              </a:cxnLst>
              <a:rect l="0" t="0" r="r" b="b"/>
              <a:pathLst>
                <a:path w="21600" h="21600" extrusionOk="0">
                  <a:moveTo>
                    <a:pt x="18807" y="0"/>
                  </a:moveTo>
                  <a:cubicBezTo>
                    <a:pt x="17317" y="0"/>
                    <a:pt x="16014" y="147"/>
                    <a:pt x="16014" y="440"/>
                  </a:cubicBezTo>
                  <a:cubicBezTo>
                    <a:pt x="5214" y="7144"/>
                    <a:pt x="0" y="13827"/>
                    <a:pt x="0" y="21139"/>
                  </a:cubicBezTo>
                  <a:cubicBezTo>
                    <a:pt x="0" y="21453"/>
                    <a:pt x="1303" y="21600"/>
                    <a:pt x="3166" y="21600"/>
                  </a:cubicBezTo>
                  <a:cubicBezTo>
                    <a:pt x="5214" y="21600"/>
                    <a:pt x="8007" y="21453"/>
                    <a:pt x="10800" y="21139"/>
                  </a:cubicBezTo>
                  <a:cubicBezTo>
                    <a:pt x="10800" y="14456"/>
                    <a:pt x="16014" y="7144"/>
                    <a:pt x="21600" y="440"/>
                  </a:cubicBezTo>
                  <a:cubicBezTo>
                    <a:pt x="21600" y="147"/>
                    <a:pt x="20110" y="0"/>
                    <a:pt x="1880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0" name="Google Shape;713;p17"/>
            <p:cNvSpPr/>
            <p:nvPr/>
          </p:nvSpPr>
          <p:spPr>
            <a:xfrm rot="7193201">
              <a:off x="1056413" y="2048461"/>
              <a:ext cx="12702" cy="71879"/>
            </a:xfrm>
            <a:custGeom>
              <a:avLst/>
              <a:gdLst/>
              <a:ahLst/>
              <a:cxnLst>
                <a:cxn ang="0">
                  <a:pos x="wd2" y="hd2"/>
                </a:cxn>
                <a:cxn ang="5400000">
                  <a:pos x="wd2" y="hd2"/>
                </a:cxn>
                <a:cxn ang="10800000">
                  <a:pos x="wd2" y="hd2"/>
                </a:cxn>
                <a:cxn ang="16200000">
                  <a:pos x="wd2" y="hd2"/>
                </a:cxn>
              </a:cxnLst>
              <a:rect l="0" t="0" r="r" b="b"/>
              <a:pathLst>
                <a:path w="18213" h="21600" extrusionOk="0">
                  <a:moveTo>
                    <a:pt x="15606" y="0"/>
                  </a:moveTo>
                  <a:cubicBezTo>
                    <a:pt x="14303" y="0"/>
                    <a:pt x="12999" y="151"/>
                    <a:pt x="12999" y="495"/>
                  </a:cubicBezTo>
                  <a:cubicBezTo>
                    <a:pt x="2199" y="6741"/>
                    <a:pt x="-3387" y="14256"/>
                    <a:pt x="2199" y="21105"/>
                  </a:cubicBezTo>
                  <a:cubicBezTo>
                    <a:pt x="2199" y="21428"/>
                    <a:pt x="3503" y="21600"/>
                    <a:pt x="4806" y="21600"/>
                  </a:cubicBezTo>
                  <a:cubicBezTo>
                    <a:pt x="6110" y="21600"/>
                    <a:pt x="7413" y="21428"/>
                    <a:pt x="7413" y="21105"/>
                  </a:cubicBezTo>
                  <a:cubicBezTo>
                    <a:pt x="7413" y="14256"/>
                    <a:pt x="12999" y="7344"/>
                    <a:pt x="18213" y="495"/>
                  </a:cubicBezTo>
                  <a:cubicBezTo>
                    <a:pt x="18213" y="151"/>
                    <a:pt x="16910" y="0"/>
                    <a:pt x="1560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1" name="Google Shape;714;p17"/>
            <p:cNvSpPr/>
            <p:nvPr/>
          </p:nvSpPr>
          <p:spPr>
            <a:xfrm rot="7193201">
              <a:off x="1055934" y="2069121"/>
              <a:ext cx="12702" cy="78113"/>
            </a:xfrm>
            <a:custGeom>
              <a:avLst/>
              <a:gdLst/>
              <a:ahLst/>
              <a:cxnLst>
                <a:cxn ang="0">
                  <a:pos x="wd2" y="hd2"/>
                </a:cxn>
                <a:cxn ang="5400000">
                  <a:pos x="wd2" y="hd2"/>
                </a:cxn>
                <a:cxn ang="10800000">
                  <a:pos x="wd2" y="hd2"/>
                </a:cxn>
                <a:cxn ang="16200000">
                  <a:pos x="wd2" y="hd2"/>
                </a:cxn>
              </a:cxnLst>
              <a:rect l="0" t="0" r="r" b="b"/>
              <a:pathLst>
                <a:path w="18213" h="21600" extrusionOk="0">
                  <a:moveTo>
                    <a:pt x="15606" y="0"/>
                  </a:moveTo>
                  <a:cubicBezTo>
                    <a:pt x="14303" y="0"/>
                    <a:pt x="12999" y="139"/>
                    <a:pt x="12999" y="416"/>
                  </a:cubicBezTo>
                  <a:cubicBezTo>
                    <a:pt x="2199" y="6777"/>
                    <a:pt x="-3387" y="14228"/>
                    <a:pt x="2199" y="21144"/>
                  </a:cubicBezTo>
                  <a:cubicBezTo>
                    <a:pt x="2199" y="21441"/>
                    <a:pt x="3503" y="21600"/>
                    <a:pt x="4806" y="21600"/>
                  </a:cubicBezTo>
                  <a:cubicBezTo>
                    <a:pt x="6110" y="21600"/>
                    <a:pt x="7413" y="21441"/>
                    <a:pt x="7413" y="21144"/>
                  </a:cubicBezTo>
                  <a:cubicBezTo>
                    <a:pt x="7413" y="14228"/>
                    <a:pt x="12999" y="7332"/>
                    <a:pt x="18213" y="416"/>
                  </a:cubicBezTo>
                  <a:cubicBezTo>
                    <a:pt x="18213" y="139"/>
                    <a:pt x="16910" y="0"/>
                    <a:pt x="1560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2" name="Google Shape;715;p17"/>
            <p:cNvSpPr/>
            <p:nvPr/>
          </p:nvSpPr>
          <p:spPr>
            <a:xfrm rot="7193201">
              <a:off x="1054361" y="2087615"/>
              <a:ext cx="12702" cy="84275"/>
            </a:xfrm>
            <a:custGeom>
              <a:avLst/>
              <a:gdLst/>
              <a:ahLst/>
              <a:cxnLst>
                <a:cxn ang="0">
                  <a:pos x="wd2" y="hd2"/>
                </a:cxn>
                <a:cxn ang="5400000">
                  <a:pos x="wd2" y="hd2"/>
                </a:cxn>
                <a:cxn ang="10800000">
                  <a:pos x="wd2" y="hd2"/>
                </a:cxn>
                <a:cxn ang="16200000">
                  <a:pos x="wd2" y="hd2"/>
                </a:cxn>
              </a:cxnLst>
              <a:rect l="0" t="0" r="r" b="b"/>
              <a:pathLst>
                <a:path w="19109" h="21600" extrusionOk="0">
                  <a:moveTo>
                    <a:pt x="15427" y="0"/>
                  </a:moveTo>
                  <a:cubicBezTo>
                    <a:pt x="13709" y="0"/>
                    <a:pt x="11745" y="129"/>
                    <a:pt x="11745" y="386"/>
                  </a:cubicBezTo>
                  <a:cubicBezTo>
                    <a:pt x="-2491" y="7347"/>
                    <a:pt x="-2491" y="14253"/>
                    <a:pt x="4873" y="21214"/>
                  </a:cubicBezTo>
                  <a:cubicBezTo>
                    <a:pt x="4873" y="21471"/>
                    <a:pt x="8554" y="21600"/>
                    <a:pt x="11991" y="21600"/>
                  </a:cubicBezTo>
                  <a:cubicBezTo>
                    <a:pt x="15673" y="21600"/>
                    <a:pt x="19109" y="21471"/>
                    <a:pt x="19109" y="21214"/>
                  </a:cubicBezTo>
                  <a:cubicBezTo>
                    <a:pt x="11745" y="14253"/>
                    <a:pt x="19109" y="7347"/>
                    <a:pt x="19109" y="386"/>
                  </a:cubicBezTo>
                  <a:cubicBezTo>
                    <a:pt x="19109" y="129"/>
                    <a:pt x="17391" y="0"/>
                    <a:pt x="1542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3" name="Google Shape;716;p17"/>
            <p:cNvSpPr/>
            <p:nvPr/>
          </p:nvSpPr>
          <p:spPr>
            <a:xfrm rot="7193201">
              <a:off x="1061512" y="2122514"/>
              <a:ext cx="12702" cy="78614"/>
            </a:xfrm>
            <a:custGeom>
              <a:avLst/>
              <a:gdLst/>
              <a:ahLst/>
              <a:cxnLst>
                <a:cxn ang="0">
                  <a:pos x="wd2" y="hd2"/>
                </a:cxn>
                <a:cxn ang="5400000">
                  <a:pos x="wd2" y="hd2"/>
                </a:cxn>
                <a:cxn ang="10800000">
                  <a:pos x="wd2" y="hd2"/>
                </a:cxn>
                <a:cxn ang="16200000">
                  <a:pos x="wd2" y="hd2"/>
                </a:cxn>
              </a:cxnLst>
              <a:rect l="0" t="0" r="r" b="b"/>
              <a:pathLst>
                <a:path w="19897" h="21600" extrusionOk="0">
                  <a:moveTo>
                    <a:pt x="12900" y="0"/>
                  </a:moveTo>
                  <a:cubicBezTo>
                    <a:pt x="12900" y="7463"/>
                    <a:pt x="8700" y="14334"/>
                    <a:pt x="0" y="21187"/>
                  </a:cubicBezTo>
                  <a:cubicBezTo>
                    <a:pt x="0" y="21462"/>
                    <a:pt x="2100" y="21600"/>
                    <a:pt x="4350" y="21600"/>
                  </a:cubicBezTo>
                  <a:cubicBezTo>
                    <a:pt x="6450" y="21600"/>
                    <a:pt x="8700" y="21462"/>
                    <a:pt x="8700" y="21187"/>
                  </a:cubicBezTo>
                  <a:cubicBezTo>
                    <a:pt x="21600" y="14334"/>
                    <a:pt x="21600" y="6872"/>
                    <a:pt x="174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4" name="Google Shape;717;p17"/>
            <p:cNvSpPr/>
            <p:nvPr/>
          </p:nvSpPr>
          <p:spPr>
            <a:xfrm rot="7193201">
              <a:off x="1060743" y="2143321"/>
              <a:ext cx="12702" cy="89866"/>
            </a:xfrm>
            <a:custGeom>
              <a:avLst/>
              <a:gdLst/>
              <a:ahLst/>
              <a:cxnLst>
                <a:cxn ang="0">
                  <a:pos x="wd2" y="hd2"/>
                </a:cxn>
                <a:cxn ang="5400000">
                  <a:pos x="wd2" y="hd2"/>
                </a:cxn>
                <a:cxn ang="10800000">
                  <a:pos x="wd2" y="hd2"/>
                </a:cxn>
                <a:cxn ang="16200000">
                  <a:pos x="wd2" y="hd2"/>
                </a:cxn>
              </a:cxnLst>
              <a:rect l="0" t="0" r="r" b="b"/>
              <a:pathLst>
                <a:path w="21600" h="21600" extrusionOk="0">
                  <a:moveTo>
                    <a:pt x="2204" y="0"/>
                  </a:moveTo>
                  <a:cubicBezTo>
                    <a:pt x="1176" y="0"/>
                    <a:pt x="0" y="121"/>
                    <a:pt x="0" y="362"/>
                  </a:cubicBezTo>
                  <a:cubicBezTo>
                    <a:pt x="0" y="3876"/>
                    <a:pt x="4555" y="7355"/>
                    <a:pt x="4555" y="10886"/>
                  </a:cubicBezTo>
                  <a:cubicBezTo>
                    <a:pt x="4555" y="12884"/>
                    <a:pt x="8522" y="14882"/>
                    <a:pt x="8522" y="16364"/>
                  </a:cubicBezTo>
                  <a:cubicBezTo>
                    <a:pt x="8522" y="17897"/>
                    <a:pt x="8522" y="19895"/>
                    <a:pt x="13078" y="21376"/>
                  </a:cubicBezTo>
                  <a:cubicBezTo>
                    <a:pt x="13078" y="21376"/>
                    <a:pt x="13078" y="21600"/>
                    <a:pt x="14253" y="21600"/>
                  </a:cubicBezTo>
                  <a:cubicBezTo>
                    <a:pt x="14841" y="21600"/>
                    <a:pt x="15722" y="21548"/>
                    <a:pt x="17192" y="21376"/>
                  </a:cubicBezTo>
                  <a:lnTo>
                    <a:pt x="21600" y="21376"/>
                  </a:lnTo>
                  <a:lnTo>
                    <a:pt x="21600" y="20894"/>
                  </a:lnTo>
                  <a:cubicBezTo>
                    <a:pt x="21600" y="20635"/>
                    <a:pt x="19396" y="20498"/>
                    <a:pt x="17339" y="20498"/>
                  </a:cubicBezTo>
                  <a:cubicBezTo>
                    <a:pt x="16163" y="20498"/>
                    <a:pt x="14841" y="20549"/>
                    <a:pt x="14106" y="20635"/>
                  </a:cubicBezTo>
                  <a:cubicBezTo>
                    <a:pt x="17192" y="19791"/>
                    <a:pt x="17192" y="19240"/>
                    <a:pt x="17192" y="17897"/>
                  </a:cubicBezTo>
                  <a:cubicBezTo>
                    <a:pt x="17192" y="17380"/>
                    <a:pt x="17192" y="16364"/>
                    <a:pt x="13078" y="15365"/>
                  </a:cubicBezTo>
                  <a:lnTo>
                    <a:pt x="13078" y="10369"/>
                  </a:lnTo>
                  <a:cubicBezTo>
                    <a:pt x="8522" y="6890"/>
                    <a:pt x="8522" y="3876"/>
                    <a:pt x="4555" y="362"/>
                  </a:cubicBezTo>
                  <a:cubicBezTo>
                    <a:pt x="4555" y="121"/>
                    <a:pt x="3380" y="0"/>
                    <a:pt x="220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5" name="Google Shape;718;p17"/>
            <p:cNvSpPr/>
            <p:nvPr/>
          </p:nvSpPr>
          <p:spPr>
            <a:xfrm rot="7193201">
              <a:off x="1066758" y="2174013"/>
              <a:ext cx="12702" cy="84778"/>
            </a:xfrm>
            <a:custGeom>
              <a:avLst/>
              <a:gdLst/>
              <a:ahLst/>
              <a:cxnLst>
                <a:cxn ang="0">
                  <a:pos x="wd2" y="hd2"/>
                </a:cxn>
                <a:cxn ang="5400000">
                  <a:pos x="wd2" y="hd2"/>
                </a:cxn>
                <a:cxn ang="10800000">
                  <a:pos x="wd2" y="hd2"/>
                </a:cxn>
                <a:cxn ang="16200000">
                  <a:pos x="wd2" y="hd2"/>
                </a:cxn>
              </a:cxnLst>
              <a:rect l="0" t="0" r="r" b="b"/>
              <a:pathLst>
                <a:path w="17468" h="21600" extrusionOk="0">
                  <a:moveTo>
                    <a:pt x="13952" y="0"/>
                  </a:moveTo>
                  <a:cubicBezTo>
                    <a:pt x="12194" y="0"/>
                    <a:pt x="10435" y="128"/>
                    <a:pt x="10435" y="383"/>
                  </a:cubicBezTo>
                  <a:cubicBezTo>
                    <a:pt x="2901" y="7303"/>
                    <a:pt x="-4132" y="14187"/>
                    <a:pt x="2901" y="21600"/>
                  </a:cubicBezTo>
                  <a:lnTo>
                    <a:pt x="17468" y="21600"/>
                  </a:lnTo>
                  <a:cubicBezTo>
                    <a:pt x="10435" y="14187"/>
                    <a:pt x="10435" y="7303"/>
                    <a:pt x="17468" y="383"/>
                  </a:cubicBezTo>
                  <a:cubicBezTo>
                    <a:pt x="17468" y="128"/>
                    <a:pt x="15710" y="0"/>
                    <a:pt x="1395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6" name="Google Shape;719;p17"/>
            <p:cNvSpPr/>
            <p:nvPr/>
          </p:nvSpPr>
          <p:spPr>
            <a:xfrm rot="7193201">
              <a:off x="1062035" y="2192666"/>
              <a:ext cx="12702" cy="88934"/>
            </a:xfrm>
            <a:custGeom>
              <a:avLst/>
              <a:gdLst/>
              <a:ahLst/>
              <a:cxnLst>
                <a:cxn ang="0">
                  <a:pos x="wd2" y="hd2"/>
                </a:cxn>
                <a:cxn ang="5400000">
                  <a:pos x="wd2" y="hd2"/>
                </a:cxn>
                <a:cxn ang="10800000">
                  <a:pos x="wd2" y="hd2"/>
                </a:cxn>
                <a:cxn ang="16200000">
                  <a:pos x="wd2" y="hd2"/>
                </a:cxn>
              </a:cxnLst>
              <a:rect l="0" t="0" r="r" b="b"/>
              <a:pathLst>
                <a:path w="15549" h="21600" extrusionOk="0">
                  <a:moveTo>
                    <a:pt x="7611" y="0"/>
                  </a:moveTo>
                  <a:cubicBezTo>
                    <a:pt x="6134" y="0"/>
                    <a:pt x="4841" y="122"/>
                    <a:pt x="4841" y="366"/>
                  </a:cubicBezTo>
                  <a:cubicBezTo>
                    <a:pt x="-6051" y="4404"/>
                    <a:pt x="4841" y="8459"/>
                    <a:pt x="4841" y="12497"/>
                  </a:cubicBezTo>
                  <a:lnTo>
                    <a:pt x="4841" y="19094"/>
                  </a:lnTo>
                  <a:cubicBezTo>
                    <a:pt x="4841" y="19581"/>
                    <a:pt x="-328" y="20590"/>
                    <a:pt x="4841" y="21600"/>
                  </a:cubicBezTo>
                  <a:lnTo>
                    <a:pt x="10380" y="21600"/>
                  </a:lnTo>
                  <a:lnTo>
                    <a:pt x="15549" y="21113"/>
                  </a:lnTo>
                  <a:cubicBezTo>
                    <a:pt x="15549" y="20817"/>
                    <a:pt x="13703" y="20695"/>
                    <a:pt x="12411" y="20625"/>
                  </a:cubicBezTo>
                  <a:cubicBezTo>
                    <a:pt x="12780" y="20469"/>
                    <a:pt x="12226" y="20295"/>
                    <a:pt x="10380" y="20103"/>
                  </a:cubicBezTo>
                  <a:cubicBezTo>
                    <a:pt x="10380" y="19581"/>
                    <a:pt x="15549" y="19581"/>
                    <a:pt x="15549" y="19094"/>
                  </a:cubicBezTo>
                  <a:lnTo>
                    <a:pt x="15549" y="11000"/>
                  </a:lnTo>
                  <a:cubicBezTo>
                    <a:pt x="10380" y="7449"/>
                    <a:pt x="4841" y="3934"/>
                    <a:pt x="10380" y="366"/>
                  </a:cubicBezTo>
                  <a:cubicBezTo>
                    <a:pt x="10380" y="122"/>
                    <a:pt x="8903" y="0"/>
                    <a:pt x="761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7" name="Google Shape;720;p17"/>
            <p:cNvSpPr/>
            <p:nvPr/>
          </p:nvSpPr>
          <p:spPr>
            <a:xfrm rot="7193201">
              <a:off x="1071809" y="2231649"/>
              <a:ext cx="12702" cy="73885"/>
            </a:xfrm>
            <a:custGeom>
              <a:avLst/>
              <a:gdLst/>
              <a:ahLst/>
              <a:cxnLst>
                <a:cxn ang="0">
                  <a:pos x="wd2" y="hd2"/>
                </a:cxn>
                <a:cxn ang="5400000">
                  <a:pos x="wd2" y="hd2"/>
                </a:cxn>
                <a:cxn ang="10800000">
                  <a:pos x="wd2" y="hd2"/>
                </a:cxn>
                <a:cxn ang="16200000">
                  <a:pos x="wd2" y="hd2"/>
                </a:cxn>
              </a:cxnLst>
              <a:rect l="0" t="0" r="r" b="b"/>
              <a:pathLst>
                <a:path w="18424" h="21600" extrusionOk="0">
                  <a:moveTo>
                    <a:pt x="15631" y="0"/>
                  </a:moveTo>
                  <a:cubicBezTo>
                    <a:pt x="14327" y="0"/>
                    <a:pt x="12838" y="147"/>
                    <a:pt x="12838" y="440"/>
                  </a:cubicBezTo>
                  <a:cubicBezTo>
                    <a:pt x="2038" y="7144"/>
                    <a:pt x="-3176" y="14456"/>
                    <a:pt x="2038" y="21118"/>
                  </a:cubicBezTo>
                  <a:cubicBezTo>
                    <a:pt x="2038" y="21453"/>
                    <a:pt x="4831" y="21600"/>
                    <a:pt x="7438" y="21600"/>
                  </a:cubicBezTo>
                  <a:cubicBezTo>
                    <a:pt x="10231" y="21600"/>
                    <a:pt x="12838" y="21453"/>
                    <a:pt x="12838" y="21118"/>
                  </a:cubicBezTo>
                  <a:cubicBezTo>
                    <a:pt x="12838" y="14456"/>
                    <a:pt x="12838" y="7731"/>
                    <a:pt x="18424" y="440"/>
                  </a:cubicBezTo>
                  <a:cubicBezTo>
                    <a:pt x="18424" y="147"/>
                    <a:pt x="17121" y="0"/>
                    <a:pt x="1563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8" name="Google Shape;721;p17"/>
            <p:cNvSpPr/>
            <p:nvPr/>
          </p:nvSpPr>
          <p:spPr>
            <a:xfrm rot="7193201">
              <a:off x="1070400" y="2261349"/>
              <a:ext cx="12702" cy="69729"/>
            </a:xfrm>
            <a:custGeom>
              <a:avLst/>
              <a:gdLst/>
              <a:ahLst/>
              <a:cxnLst>
                <a:cxn ang="0">
                  <a:pos x="wd2" y="hd2"/>
                </a:cxn>
                <a:cxn ang="5400000">
                  <a:pos x="wd2" y="hd2"/>
                </a:cxn>
                <a:cxn ang="10800000">
                  <a:pos x="wd2" y="hd2"/>
                </a:cxn>
                <a:cxn ang="16200000">
                  <a:pos x="wd2" y="hd2"/>
                </a:cxn>
              </a:cxnLst>
              <a:rect l="0" t="0" r="r" b="b"/>
              <a:pathLst>
                <a:path w="20296" h="21600" extrusionOk="0">
                  <a:moveTo>
                    <a:pt x="17503" y="0"/>
                  </a:moveTo>
                  <a:cubicBezTo>
                    <a:pt x="16013" y="0"/>
                    <a:pt x="14710" y="155"/>
                    <a:pt x="14710" y="488"/>
                  </a:cubicBezTo>
                  <a:cubicBezTo>
                    <a:pt x="9496" y="4373"/>
                    <a:pt x="9496" y="7570"/>
                    <a:pt x="3910" y="11433"/>
                  </a:cubicBezTo>
                  <a:cubicBezTo>
                    <a:pt x="-1304" y="14696"/>
                    <a:pt x="-1304" y="17893"/>
                    <a:pt x="3910" y="21134"/>
                  </a:cubicBezTo>
                  <a:cubicBezTo>
                    <a:pt x="3910" y="21445"/>
                    <a:pt x="6517" y="21600"/>
                    <a:pt x="9310" y="21600"/>
                  </a:cubicBezTo>
                  <a:cubicBezTo>
                    <a:pt x="11917" y="21600"/>
                    <a:pt x="14710" y="21445"/>
                    <a:pt x="14710" y="21134"/>
                  </a:cubicBezTo>
                  <a:cubicBezTo>
                    <a:pt x="-1304" y="14696"/>
                    <a:pt x="20296" y="7570"/>
                    <a:pt x="20296" y="488"/>
                  </a:cubicBezTo>
                  <a:cubicBezTo>
                    <a:pt x="20296" y="155"/>
                    <a:pt x="18993" y="0"/>
                    <a:pt x="1750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29" name="Google Shape;722;p17"/>
            <p:cNvSpPr/>
            <p:nvPr/>
          </p:nvSpPr>
          <p:spPr>
            <a:xfrm rot="7193201">
              <a:off x="1064605" y="2285599"/>
              <a:ext cx="13519" cy="66145"/>
            </a:xfrm>
            <a:custGeom>
              <a:avLst/>
              <a:gdLst/>
              <a:ahLst/>
              <a:cxnLst>
                <a:cxn ang="0">
                  <a:pos x="wd2" y="hd2"/>
                </a:cxn>
                <a:cxn ang="5400000">
                  <a:pos x="wd2" y="hd2"/>
                </a:cxn>
                <a:cxn ang="10800000">
                  <a:pos x="wd2" y="hd2"/>
                </a:cxn>
                <a:cxn ang="16200000">
                  <a:pos x="wd2" y="hd2"/>
                </a:cxn>
              </a:cxnLst>
              <a:rect l="0" t="0" r="r" b="b"/>
              <a:pathLst>
                <a:path w="17486" h="21600" extrusionOk="0">
                  <a:moveTo>
                    <a:pt x="12109" y="0"/>
                  </a:moveTo>
                  <a:cubicBezTo>
                    <a:pt x="9235" y="7512"/>
                    <a:pt x="-4114" y="14299"/>
                    <a:pt x="1263" y="21109"/>
                  </a:cubicBezTo>
                  <a:cubicBezTo>
                    <a:pt x="1263" y="21436"/>
                    <a:pt x="1912" y="21600"/>
                    <a:pt x="2561" y="21600"/>
                  </a:cubicBezTo>
                  <a:cubicBezTo>
                    <a:pt x="3210" y="21600"/>
                    <a:pt x="3859" y="21436"/>
                    <a:pt x="3859" y="21109"/>
                  </a:cubicBezTo>
                  <a:cubicBezTo>
                    <a:pt x="1263" y="13597"/>
                    <a:pt x="14705" y="7512"/>
                    <a:pt x="17486" y="702"/>
                  </a:cubicBezTo>
                  <a:cubicBezTo>
                    <a:pt x="17486" y="0"/>
                    <a:pt x="12109" y="0"/>
                    <a:pt x="1210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0" name="Google Shape;723;p17"/>
            <p:cNvSpPr/>
            <p:nvPr/>
          </p:nvSpPr>
          <p:spPr>
            <a:xfrm rot="7193201">
              <a:off x="1057911" y="2294233"/>
              <a:ext cx="12702" cy="75318"/>
            </a:xfrm>
            <a:custGeom>
              <a:avLst/>
              <a:gdLst/>
              <a:ahLst/>
              <a:cxnLst>
                <a:cxn ang="0">
                  <a:pos x="wd2" y="hd2"/>
                </a:cxn>
                <a:cxn ang="5400000">
                  <a:pos x="wd2" y="hd2"/>
                </a:cxn>
                <a:cxn ang="10800000">
                  <a:pos x="wd2" y="hd2"/>
                </a:cxn>
                <a:cxn ang="16200000">
                  <a:pos x="wd2" y="hd2"/>
                </a:cxn>
              </a:cxnLst>
              <a:rect l="0" t="0" r="r" b="b"/>
              <a:pathLst>
                <a:path w="21600" h="21600" extrusionOk="0">
                  <a:moveTo>
                    <a:pt x="18993" y="0"/>
                  </a:moveTo>
                  <a:cubicBezTo>
                    <a:pt x="18497" y="0"/>
                    <a:pt x="18124" y="62"/>
                    <a:pt x="18124" y="247"/>
                  </a:cubicBezTo>
                  <a:cubicBezTo>
                    <a:pt x="10924" y="7419"/>
                    <a:pt x="7200" y="13996"/>
                    <a:pt x="0" y="21168"/>
                  </a:cubicBezTo>
                  <a:cubicBezTo>
                    <a:pt x="0" y="21456"/>
                    <a:pt x="1738" y="21600"/>
                    <a:pt x="3600" y="21600"/>
                  </a:cubicBezTo>
                  <a:cubicBezTo>
                    <a:pt x="5338" y="21600"/>
                    <a:pt x="7200" y="21456"/>
                    <a:pt x="7200" y="21168"/>
                  </a:cubicBezTo>
                  <a:cubicBezTo>
                    <a:pt x="10924" y="13996"/>
                    <a:pt x="18124" y="7419"/>
                    <a:pt x="21600" y="247"/>
                  </a:cubicBezTo>
                  <a:cubicBezTo>
                    <a:pt x="21600" y="247"/>
                    <a:pt x="20110" y="0"/>
                    <a:pt x="1899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1" name="Google Shape;724;p17"/>
            <p:cNvSpPr/>
            <p:nvPr/>
          </p:nvSpPr>
          <p:spPr>
            <a:xfrm rot="7193201">
              <a:off x="1042113" y="2319833"/>
              <a:ext cx="12702" cy="63566"/>
            </a:xfrm>
            <a:custGeom>
              <a:avLst/>
              <a:gdLst/>
              <a:ahLst/>
              <a:cxnLst>
                <a:cxn ang="0">
                  <a:pos x="wd2" y="hd2"/>
                </a:cxn>
                <a:cxn ang="5400000">
                  <a:pos x="wd2" y="hd2"/>
                </a:cxn>
                <a:cxn ang="10800000">
                  <a:pos x="wd2" y="hd2"/>
                </a:cxn>
                <a:cxn ang="16200000">
                  <a:pos x="wd2" y="hd2"/>
                </a:cxn>
              </a:cxnLst>
              <a:rect l="0" t="0" r="r" b="b"/>
              <a:pathLst>
                <a:path w="21600" h="21600" extrusionOk="0">
                  <a:moveTo>
                    <a:pt x="19378" y="0"/>
                  </a:moveTo>
                  <a:cubicBezTo>
                    <a:pt x="18021" y="0"/>
                    <a:pt x="16293" y="170"/>
                    <a:pt x="14441" y="536"/>
                  </a:cubicBezTo>
                  <a:cubicBezTo>
                    <a:pt x="7159" y="6892"/>
                    <a:pt x="3826" y="13954"/>
                    <a:pt x="0" y="21040"/>
                  </a:cubicBezTo>
                  <a:cubicBezTo>
                    <a:pt x="0" y="21405"/>
                    <a:pt x="987" y="21600"/>
                    <a:pt x="1851" y="21600"/>
                  </a:cubicBezTo>
                  <a:cubicBezTo>
                    <a:pt x="2839" y="21600"/>
                    <a:pt x="3826" y="21405"/>
                    <a:pt x="3826" y="21040"/>
                  </a:cubicBezTo>
                  <a:cubicBezTo>
                    <a:pt x="7159" y="14708"/>
                    <a:pt x="14441" y="7622"/>
                    <a:pt x="21600" y="536"/>
                  </a:cubicBezTo>
                  <a:cubicBezTo>
                    <a:pt x="21600" y="170"/>
                    <a:pt x="20736" y="0"/>
                    <a:pt x="1937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2" name="Google Shape;725;p17"/>
            <p:cNvSpPr/>
            <p:nvPr/>
          </p:nvSpPr>
          <p:spPr>
            <a:xfrm rot="7193201">
              <a:off x="1029280" y="2341496"/>
              <a:ext cx="12702" cy="53676"/>
            </a:xfrm>
            <a:custGeom>
              <a:avLst/>
              <a:gdLst/>
              <a:ahLst/>
              <a:cxnLst>
                <a:cxn ang="0">
                  <a:pos x="wd2" y="hd2"/>
                </a:cxn>
                <a:cxn ang="5400000">
                  <a:pos x="wd2" y="hd2"/>
                </a:cxn>
                <a:cxn ang="10800000">
                  <a:pos x="wd2" y="hd2"/>
                </a:cxn>
                <a:cxn ang="16200000">
                  <a:pos x="wd2" y="hd2"/>
                </a:cxn>
              </a:cxnLst>
              <a:rect l="0" t="0" r="r" b="b"/>
              <a:pathLst>
                <a:path w="21600" h="21600" extrusionOk="0">
                  <a:moveTo>
                    <a:pt x="16014" y="0"/>
                  </a:moveTo>
                  <a:cubicBezTo>
                    <a:pt x="0" y="6719"/>
                    <a:pt x="0" y="14304"/>
                    <a:pt x="0" y="20994"/>
                  </a:cubicBezTo>
                  <a:cubicBezTo>
                    <a:pt x="0" y="21398"/>
                    <a:pt x="1303" y="21600"/>
                    <a:pt x="2607" y="21600"/>
                  </a:cubicBezTo>
                  <a:cubicBezTo>
                    <a:pt x="3910" y="21600"/>
                    <a:pt x="5214" y="21398"/>
                    <a:pt x="5214" y="20994"/>
                  </a:cubicBezTo>
                  <a:lnTo>
                    <a:pt x="21600" y="894"/>
                  </a:lnTo>
                  <a:cubicBezTo>
                    <a:pt x="21600" y="0"/>
                    <a:pt x="16014" y="0"/>
                    <a:pt x="160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3" name="Google Shape;726;p17"/>
            <p:cNvSpPr/>
            <p:nvPr/>
          </p:nvSpPr>
          <p:spPr>
            <a:xfrm rot="7193201">
              <a:off x="1017570" y="2360161"/>
              <a:ext cx="12702" cy="41997"/>
            </a:xfrm>
            <a:custGeom>
              <a:avLst/>
              <a:gdLst/>
              <a:ahLst/>
              <a:cxnLst>
                <a:cxn ang="0">
                  <a:pos x="wd2" y="hd2"/>
                </a:cxn>
                <a:cxn ang="5400000">
                  <a:pos x="wd2" y="hd2"/>
                </a:cxn>
                <a:cxn ang="10800000">
                  <a:pos x="wd2" y="hd2"/>
                </a:cxn>
                <a:cxn ang="16200000">
                  <a:pos x="wd2" y="hd2"/>
                </a:cxn>
              </a:cxnLst>
              <a:rect l="0" t="0" r="r" b="b"/>
              <a:pathLst>
                <a:path w="19710" h="21600" extrusionOk="0">
                  <a:moveTo>
                    <a:pt x="15520" y="0"/>
                  </a:moveTo>
                  <a:cubicBezTo>
                    <a:pt x="14560" y="0"/>
                    <a:pt x="13760" y="147"/>
                    <a:pt x="13760" y="479"/>
                  </a:cubicBezTo>
                  <a:cubicBezTo>
                    <a:pt x="4320" y="6893"/>
                    <a:pt x="0" y="14339"/>
                    <a:pt x="0" y="20789"/>
                  </a:cubicBezTo>
                  <a:cubicBezTo>
                    <a:pt x="0" y="21342"/>
                    <a:pt x="2240" y="21600"/>
                    <a:pt x="4640" y="21600"/>
                  </a:cubicBezTo>
                  <a:cubicBezTo>
                    <a:pt x="6880" y="21600"/>
                    <a:pt x="9280" y="21342"/>
                    <a:pt x="9280" y="20789"/>
                  </a:cubicBezTo>
                  <a:cubicBezTo>
                    <a:pt x="9280" y="14339"/>
                    <a:pt x="13760" y="7925"/>
                    <a:pt x="18560" y="1511"/>
                  </a:cubicBezTo>
                  <a:cubicBezTo>
                    <a:pt x="21600" y="774"/>
                    <a:pt x="17920" y="0"/>
                    <a:pt x="1552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4" name="Google Shape;727;p17"/>
            <p:cNvSpPr/>
            <p:nvPr/>
          </p:nvSpPr>
          <p:spPr>
            <a:xfrm rot="7193201">
              <a:off x="1004630" y="2373681"/>
              <a:ext cx="12702" cy="37839"/>
            </a:xfrm>
            <a:custGeom>
              <a:avLst/>
              <a:gdLst/>
              <a:ahLst/>
              <a:cxnLst>
                <a:cxn ang="0">
                  <a:pos x="wd2" y="hd2"/>
                </a:cxn>
                <a:cxn ang="5400000">
                  <a:pos x="wd2" y="hd2"/>
                </a:cxn>
                <a:cxn ang="10800000">
                  <a:pos x="wd2" y="hd2"/>
                </a:cxn>
                <a:cxn ang="16200000">
                  <a:pos x="wd2" y="hd2"/>
                </a:cxn>
              </a:cxnLst>
              <a:rect l="0" t="0" r="r" b="b"/>
              <a:pathLst>
                <a:path w="21600" h="21600" extrusionOk="0">
                  <a:moveTo>
                    <a:pt x="18807" y="0"/>
                  </a:moveTo>
                  <a:cubicBezTo>
                    <a:pt x="17503" y="0"/>
                    <a:pt x="16014" y="327"/>
                    <a:pt x="16014" y="941"/>
                  </a:cubicBezTo>
                  <a:cubicBezTo>
                    <a:pt x="5214" y="6832"/>
                    <a:pt x="0" y="13991"/>
                    <a:pt x="0" y="19964"/>
                  </a:cubicBezTo>
                  <a:cubicBezTo>
                    <a:pt x="0" y="20782"/>
                    <a:pt x="2607" y="21600"/>
                    <a:pt x="4097" y="21600"/>
                  </a:cubicBezTo>
                  <a:cubicBezTo>
                    <a:pt x="4841" y="21600"/>
                    <a:pt x="5214" y="21477"/>
                    <a:pt x="5214" y="21109"/>
                  </a:cubicBezTo>
                  <a:cubicBezTo>
                    <a:pt x="10800" y="13991"/>
                    <a:pt x="16014" y="6832"/>
                    <a:pt x="21600" y="941"/>
                  </a:cubicBezTo>
                  <a:cubicBezTo>
                    <a:pt x="21600" y="327"/>
                    <a:pt x="20297" y="0"/>
                    <a:pt x="1880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5" name="Google Shape;728;p17"/>
            <p:cNvSpPr/>
            <p:nvPr/>
          </p:nvSpPr>
          <p:spPr>
            <a:xfrm rot="7193201">
              <a:off x="998241" y="2385345"/>
              <a:ext cx="12702" cy="42067"/>
            </a:xfrm>
            <a:custGeom>
              <a:avLst/>
              <a:gdLst/>
              <a:ahLst/>
              <a:cxnLst>
                <a:cxn ang="0">
                  <a:pos x="wd2" y="hd2"/>
                </a:cxn>
                <a:cxn ang="5400000">
                  <a:pos x="wd2" y="hd2"/>
                </a:cxn>
                <a:cxn ang="10800000">
                  <a:pos x="wd2" y="hd2"/>
                </a:cxn>
                <a:cxn ang="16200000">
                  <a:pos x="wd2" y="hd2"/>
                </a:cxn>
              </a:cxnLst>
              <a:rect l="0" t="0" r="r" b="b"/>
              <a:pathLst>
                <a:path w="18209" h="21600" extrusionOk="0">
                  <a:moveTo>
                    <a:pt x="14485" y="0"/>
                  </a:moveTo>
                  <a:cubicBezTo>
                    <a:pt x="13740" y="0"/>
                    <a:pt x="13181" y="110"/>
                    <a:pt x="13181" y="478"/>
                  </a:cubicBezTo>
                  <a:cubicBezTo>
                    <a:pt x="2195" y="6881"/>
                    <a:pt x="-3391" y="14351"/>
                    <a:pt x="2195" y="20754"/>
                  </a:cubicBezTo>
                  <a:cubicBezTo>
                    <a:pt x="2195" y="21306"/>
                    <a:pt x="3499" y="21600"/>
                    <a:pt x="4802" y="21600"/>
                  </a:cubicBezTo>
                  <a:cubicBezTo>
                    <a:pt x="6106" y="21600"/>
                    <a:pt x="7409" y="21306"/>
                    <a:pt x="7409" y="20754"/>
                  </a:cubicBezTo>
                  <a:cubicBezTo>
                    <a:pt x="7409" y="14351"/>
                    <a:pt x="13181" y="7911"/>
                    <a:pt x="18209" y="478"/>
                  </a:cubicBezTo>
                  <a:cubicBezTo>
                    <a:pt x="18209" y="478"/>
                    <a:pt x="15975" y="0"/>
                    <a:pt x="1448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6" name="Google Shape;729;p17"/>
            <p:cNvSpPr/>
            <p:nvPr/>
          </p:nvSpPr>
          <p:spPr>
            <a:xfrm rot="7193201">
              <a:off x="998295" y="2402402"/>
              <a:ext cx="12702" cy="42712"/>
            </a:xfrm>
            <a:custGeom>
              <a:avLst/>
              <a:gdLst/>
              <a:ahLst/>
              <a:cxnLst>
                <a:cxn ang="0">
                  <a:pos x="wd2" y="hd2"/>
                </a:cxn>
                <a:cxn ang="5400000">
                  <a:pos x="wd2" y="hd2"/>
                </a:cxn>
                <a:cxn ang="10800000">
                  <a:pos x="wd2" y="hd2"/>
                </a:cxn>
                <a:cxn ang="16200000">
                  <a:pos x="wd2" y="hd2"/>
                </a:cxn>
              </a:cxnLst>
              <a:rect l="0" t="0" r="r" b="b"/>
              <a:pathLst>
                <a:path w="21600" h="21600" extrusionOk="0">
                  <a:moveTo>
                    <a:pt x="17918" y="0"/>
                  </a:moveTo>
                  <a:cubicBezTo>
                    <a:pt x="15955" y="0"/>
                    <a:pt x="14236" y="290"/>
                    <a:pt x="14236" y="834"/>
                  </a:cubicBezTo>
                  <a:cubicBezTo>
                    <a:pt x="7364" y="7140"/>
                    <a:pt x="0" y="14460"/>
                    <a:pt x="0" y="20803"/>
                  </a:cubicBezTo>
                  <a:cubicBezTo>
                    <a:pt x="0" y="21346"/>
                    <a:pt x="3436" y="21600"/>
                    <a:pt x="7118" y="21600"/>
                  </a:cubicBezTo>
                  <a:cubicBezTo>
                    <a:pt x="10555" y="21600"/>
                    <a:pt x="14236" y="21346"/>
                    <a:pt x="14236" y="20803"/>
                  </a:cubicBezTo>
                  <a:cubicBezTo>
                    <a:pt x="14236" y="14460"/>
                    <a:pt x="21600" y="7140"/>
                    <a:pt x="21600" y="834"/>
                  </a:cubicBezTo>
                  <a:cubicBezTo>
                    <a:pt x="21600" y="290"/>
                    <a:pt x="19636" y="0"/>
                    <a:pt x="1791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7" name="Google Shape;730;p17"/>
            <p:cNvSpPr/>
            <p:nvPr/>
          </p:nvSpPr>
          <p:spPr>
            <a:xfrm rot="7193201">
              <a:off x="1003308" y="2429200"/>
              <a:ext cx="12702" cy="40419"/>
            </a:xfrm>
            <a:custGeom>
              <a:avLst/>
              <a:gdLst/>
              <a:ahLst/>
              <a:cxnLst>
                <a:cxn ang="0">
                  <a:pos x="wd2" y="hd2"/>
                </a:cxn>
                <a:cxn ang="5400000">
                  <a:pos x="wd2" y="hd2"/>
                </a:cxn>
                <a:cxn ang="10800000">
                  <a:pos x="wd2" y="hd2"/>
                </a:cxn>
                <a:cxn ang="16200000">
                  <a:pos x="wd2" y="hd2"/>
                </a:cxn>
              </a:cxnLst>
              <a:rect l="0" t="0" r="r" b="b"/>
              <a:pathLst>
                <a:path w="21600" h="21600" extrusionOk="0">
                  <a:moveTo>
                    <a:pt x="2839" y="0"/>
                  </a:moveTo>
                  <a:cubicBezTo>
                    <a:pt x="1728" y="0"/>
                    <a:pt x="0" y="498"/>
                    <a:pt x="0" y="498"/>
                  </a:cubicBezTo>
                  <a:cubicBezTo>
                    <a:pt x="3703" y="7200"/>
                    <a:pt x="7159" y="14936"/>
                    <a:pt x="14318" y="21600"/>
                  </a:cubicBezTo>
                  <a:lnTo>
                    <a:pt x="21600" y="21600"/>
                  </a:lnTo>
                  <a:lnTo>
                    <a:pt x="21600" y="20528"/>
                  </a:lnTo>
                  <a:cubicBezTo>
                    <a:pt x="14318" y="20528"/>
                    <a:pt x="7159" y="2719"/>
                    <a:pt x="3703" y="498"/>
                  </a:cubicBezTo>
                  <a:cubicBezTo>
                    <a:pt x="3703" y="115"/>
                    <a:pt x="3333" y="0"/>
                    <a:pt x="283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8" name="Google Shape;731;p17"/>
            <p:cNvSpPr/>
            <p:nvPr/>
          </p:nvSpPr>
          <p:spPr>
            <a:xfrm rot="7193201">
              <a:off x="1014019" y="2448420"/>
              <a:ext cx="12702" cy="39057"/>
            </a:xfrm>
            <a:custGeom>
              <a:avLst/>
              <a:gdLst/>
              <a:ahLst/>
              <a:cxnLst>
                <a:cxn ang="0">
                  <a:pos x="wd2" y="hd2"/>
                </a:cxn>
                <a:cxn ang="5400000">
                  <a:pos x="wd2" y="hd2"/>
                </a:cxn>
                <a:cxn ang="10800000">
                  <a:pos x="wd2" y="hd2"/>
                </a:cxn>
                <a:cxn ang="16200000">
                  <a:pos x="wd2" y="hd2"/>
                </a:cxn>
              </a:cxnLst>
              <a:rect l="0" t="0" r="r" b="b"/>
              <a:pathLst>
                <a:path w="20544" h="21600" extrusionOk="0">
                  <a:moveTo>
                    <a:pt x="9563" y="0"/>
                  </a:moveTo>
                  <a:cubicBezTo>
                    <a:pt x="4947" y="0"/>
                    <a:pt x="0" y="0"/>
                    <a:pt x="0" y="1189"/>
                  </a:cubicBezTo>
                  <a:cubicBezTo>
                    <a:pt x="4947" y="6896"/>
                    <a:pt x="9563" y="13792"/>
                    <a:pt x="14510" y="20728"/>
                  </a:cubicBezTo>
                  <a:cubicBezTo>
                    <a:pt x="14510" y="21323"/>
                    <a:pt x="16818" y="21600"/>
                    <a:pt x="18632" y="21600"/>
                  </a:cubicBezTo>
                  <a:cubicBezTo>
                    <a:pt x="20446" y="21600"/>
                    <a:pt x="21600" y="21323"/>
                    <a:pt x="19127" y="20728"/>
                  </a:cubicBezTo>
                  <a:cubicBezTo>
                    <a:pt x="19127" y="13792"/>
                    <a:pt x="14510" y="6896"/>
                    <a:pt x="956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39" name="Google Shape;732;p17"/>
            <p:cNvSpPr/>
            <p:nvPr/>
          </p:nvSpPr>
          <p:spPr>
            <a:xfrm rot="7193201">
              <a:off x="1025742" y="2467670"/>
              <a:ext cx="12702" cy="34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438" y="7746"/>
                    <a:pt x="8581" y="14208"/>
                    <a:pt x="17162" y="20582"/>
                  </a:cubicBezTo>
                  <a:cubicBezTo>
                    <a:pt x="17162" y="21246"/>
                    <a:pt x="18345" y="21600"/>
                    <a:pt x="19381" y="21600"/>
                  </a:cubicBezTo>
                  <a:cubicBezTo>
                    <a:pt x="20564" y="21600"/>
                    <a:pt x="21600" y="21246"/>
                    <a:pt x="21600" y="20582"/>
                  </a:cubicBezTo>
                  <a:cubicBezTo>
                    <a:pt x="17162" y="14208"/>
                    <a:pt x="8581" y="6507"/>
                    <a:pt x="443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0" name="Google Shape;733;p17"/>
            <p:cNvSpPr/>
            <p:nvPr/>
          </p:nvSpPr>
          <p:spPr>
            <a:xfrm rot="7193201">
              <a:off x="1037788" y="2483256"/>
              <a:ext cx="13925" cy="34829"/>
            </a:xfrm>
            <a:custGeom>
              <a:avLst/>
              <a:gdLst/>
              <a:ahLst/>
              <a:cxnLst>
                <a:cxn ang="0">
                  <a:pos x="wd2" y="hd2"/>
                </a:cxn>
                <a:cxn ang="5400000">
                  <a:pos x="wd2" y="hd2"/>
                </a:cxn>
                <a:cxn ang="10800000">
                  <a:pos x="wd2" y="hd2"/>
                </a:cxn>
                <a:cxn ang="16200000">
                  <a:pos x="wd2" y="hd2"/>
                </a:cxn>
              </a:cxnLst>
              <a:rect l="0" t="0" r="r" b="b"/>
              <a:pathLst>
                <a:path w="19251" h="21600" extrusionOk="0">
                  <a:moveTo>
                    <a:pt x="4011" y="0"/>
                  </a:moveTo>
                  <a:cubicBezTo>
                    <a:pt x="1236" y="0"/>
                    <a:pt x="-1736" y="0"/>
                    <a:pt x="1236" y="1244"/>
                  </a:cubicBezTo>
                  <a:cubicBezTo>
                    <a:pt x="4011" y="7733"/>
                    <a:pt x="9758" y="15511"/>
                    <a:pt x="15504" y="20667"/>
                  </a:cubicBezTo>
                  <a:cubicBezTo>
                    <a:pt x="15504" y="21289"/>
                    <a:pt x="16991" y="21600"/>
                    <a:pt x="18081" y="21600"/>
                  </a:cubicBezTo>
                  <a:cubicBezTo>
                    <a:pt x="19170" y="21600"/>
                    <a:pt x="19864" y="21289"/>
                    <a:pt x="18477" y="20667"/>
                  </a:cubicBezTo>
                  <a:cubicBezTo>
                    <a:pt x="15504" y="14133"/>
                    <a:pt x="9758" y="6400"/>
                    <a:pt x="401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1" name="Google Shape;734;p17"/>
            <p:cNvSpPr/>
            <p:nvPr/>
          </p:nvSpPr>
          <p:spPr>
            <a:xfrm rot="7193201">
              <a:off x="1048545" y="2495660"/>
              <a:ext cx="14692" cy="39989"/>
            </a:xfrm>
            <a:custGeom>
              <a:avLst/>
              <a:gdLst/>
              <a:ahLst/>
              <a:cxnLst>
                <a:cxn ang="0">
                  <a:pos x="wd2" y="hd2"/>
                </a:cxn>
                <a:cxn ang="5400000">
                  <a:pos x="wd2" y="hd2"/>
                </a:cxn>
                <a:cxn ang="10800000">
                  <a:pos x="wd2" y="hd2"/>
                </a:cxn>
                <a:cxn ang="16200000">
                  <a:pos x="wd2" y="hd2"/>
                </a:cxn>
              </a:cxnLst>
              <a:rect l="0" t="0" r="r" b="b"/>
              <a:pathLst>
                <a:path w="21600" h="21600" extrusionOk="0">
                  <a:moveTo>
                    <a:pt x="2318" y="0"/>
                  </a:moveTo>
                  <a:cubicBezTo>
                    <a:pt x="1370" y="0"/>
                    <a:pt x="0" y="465"/>
                    <a:pt x="0" y="465"/>
                  </a:cubicBezTo>
                  <a:cubicBezTo>
                    <a:pt x="3161" y="8400"/>
                    <a:pt x="9272" y="15135"/>
                    <a:pt x="15489" y="20710"/>
                  </a:cubicBezTo>
                  <a:cubicBezTo>
                    <a:pt x="16859" y="21290"/>
                    <a:pt x="18439" y="21600"/>
                    <a:pt x="19598" y="21600"/>
                  </a:cubicBezTo>
                  <a:cubicBezTo>
                    <a:pt x="20757" y="21600"/>
                    <a:pt x="21600" y="21290"/>
                    <a:pt x="21600" y="20710"/>
                  </a:cubicBezTo>
                  <a:lnTo>
                    <a:pt x="3161" y="465"/>
                  </a:lnTo>
                  <a:cubicBezTo>
                    <a:pt x="3161" y="116"/>
                    <a:pt x="2845" y="0"/>
                    <a:pt x="231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2" name="Google Shape;735;p17"/>
            <p:cNvSpPr/>
            <p:nvPr/>
          </p:nvSpPr>
          <p:spPr>
            <a:xfrm rot="7193201">
              <a:off x="1060649" y="2507315"/>
              <a:ext cx="19581" cy="44002"/>
            </a:xfrm>
            <a:custGeom>
              <a:avLst/>
              <a:gdLst/>
              <a:ahLst/>
              <a:cxnLst>
                <a:cxn ang="0">
                  <a:pos x="wd2" y="hd2"/>
                </a:cxn>
                <a:cxn ang="5400000">
                  <a:pos x="wd2" y="hd2"/>
                </a:cxn>
                <a:cxn ang="10800000">
                  <a:pos x="wd2" y="hd2"/>
                </a:cxn>
                <a:cxn ang="16200000">
                  <a:pos x="wd2" y="hd2"/>
                </a:cxn>
              </a:cxnLst>
              <a:rect l="0" t="0" r="r" b="b"/>
              <a:pathLst>
                <a:path w="20927" h="21600" extrusionOk="0">
                  <a:moveTo>
                    <a:pt x="1072" y="0"/>
                  </a:moveTo>
                  <a:cubicBezTo>
                    <a:pt x="536" y="0"/>
                    <a:pt x="0" y="246"/>
                    <a:pt x="0" y="739"/>
                  </a:cubicBezTo>
                  <a:cubicBezTo>
                    <a:pt x="2145" y="4820"/>
                    <a:pt x="6587" y="8900"/>
                    <a:pt x="8962" y="12981"/>
                  </a:cubicBezTo>
                  <a:cubicBezTo>
                    <a:pt x="11030" y="16112"/>
                    <a:pt x="13404" y="19137"/>
                    <a:pt x="17847" y="21178"/>
                  </a:cubicBezTo>
                  <a:cubicBezTo>
                    <a:pt x="18460" y="21494"/>
                    <a:pt x="19072" y="21600"/>
                    <a:pt x="19609" y="21600"/>
                  </a:cubicBezTo>
                  <a:cubicBezTo>
                    <a:pt x="20911" y="21600"/>
                    <a:pt x="21600" y="20896"/>
                    <a:pt x="19991" y="20193"/>
                  </a:cubicBezTo>
                  <a:cubicBezTo>
                    <a:pt x="11030" y="15021"/>
                    <a:pt x="6587" y="6860"/>
                    <a:pt x="2145" y="739"/>
                  </a:cubicBezTo>
                  <a:cubicBezTo>
                    <a:pt x="2145" y="246"/>
                    <a:pt x="1609" y="0"/>
                    <a:pt x="107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3" name="Google Shape;736;p17"/>
            <p:cNvSpPr/>
            <p:nvPr/>
          </p:nvSpPr>
          <p:spPr>
            <a:xfrm rot="7193201">
              <a:off x="1076993" y="2521877"/>
              <a:ext cx="20856" cy="40492"/>
            </a:xfrm>
            <a:custGeom>
              <a:avLst/>
              <a:gdLst/>
              <a:ahLst/>
              <a:cxnLst>
                <a:cxn ang="0">
                  <a:pos x="wd2" y="hd2"/>
                </a:cxn>
                <a:cxn ang="5400000">
                  <a:pos x="wd2" y="hd2"/>
                </a:cxn>
                <a:cxn ang="10800000">
                  <a:pos x="wd2" y="hd2"/>
                </a:cxn>
                <a:cxn ang="16200000">
                  <a:pos x="wd2" y="hd2"/>
                </a:cxn>
              </a:cxnLst>
              <a:rect l="0" t="0" r="r" b="b"/>
              <a:pathLst>
                <a:path w="21600" h="21600" extrusionOk="0">
                  <a:moveTo>
                    <a:pt x="2227" y="0"/>
                  </a:moveTo>
                  <a:cubicBezTo>
                    <a:pt x="2227" y="0"/>
                    <a:pt x="0" y="0"/>
                    <a:pt x="0" y="1147"/>
                  </a:cubicBezTo>
                  <a:cubicBezTo>
                    <a:pt x="6606" y="7837"/>
                    <a:pt x="10911" y="14489"/>
                    <a:pt x="17295" y="21141"/>
                  </a:cubicBezTo>
                  <a:cubicBezTo>
                    <a:pt x="17889" y="21447"/>
                    <a:pt x="18557" y="21600"/>
                    <a:pt x="19151" y="21600"/>
                  </a:cubicBezTo>
                  <a:cubicBezTo>
                    <a:pt x="20561" y="21600"/>
                    <a:pt x="21600" y="20835"/>
                    <a:pt x="21600" y="19994"/>
                  </a:cubicBezTo>
                  <a:lnTo>
                    <a:pt x="2227" y="0"/>
                  </a:ln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4" name="Google Shape;737;p17"/>
            <p:cNvSpPr/>
            <p:nvPr/>
          </p:nvSpPr>
          <p:spPr>
            <a:xfrm rot="7193201">
              <a:off x="1098105" y="2529026"/>
              <a:ext cx="25013" cy="43429"/>
            </a:xfrm>
            <a:custGeom>
              <a:avLst/>
              <a:gdLst/>
              <a:ahLst/>
              <a:cxnLst>
                <a:cxn ang="0">
                  <a:pos x="wd2" y="hd2"/>
                </a:cxn>
                <a:cxn ang="5400000">
                  <a:pos x="wd2" y="hd2"/>
                </a:cxn>
                <a:cxn ang="10800000">
                  <a:pos x="wd2" y="hd2"/>
                </a:cxn>
                <a:cxn ang="16200000">
                  <a:pos x="wd2" y="hd2"/>
                </a:cxn>
              </a:cxnLst>
              <a:rect l="0" t="0" r="r" b="b"/>
              <a:pathLst>
                <a:path w="21600" h="21600" extrusionOk="0">
                  <a:moveTo>
                    <a:pt x="1300" y="0"/>
                  </a:moveTo>
                  <a:cubicBezTo>
                    <a:pt x="805" y="0"/>
                    <a:pt x="0" y="428"/>
                    <a:pt x="0" y="428"/>
                  </a:cubicBezTo>
                  <a:cubicBezTo>
                    <a:pt x="7179" y="7735"/>
                    <a:pt x="12502" y="13937"/>
                    <a:pt x="19743" y="21172"/>
                  </a:cubicBezTo>
                  <a:cubicBezTo>
                    <a:pt x="19743" y="21457"/>
                    <a:pt x="19867" y="21600"/>
                    <a:pt x="20115" y="21600"/>
                  </a:cubicBezTo>
                  <a:cubicBezTo>
                    <a:pt x="20672" y="21600"/>
                    <a:pt x="21600" y="20851"/>
                    <a:pt x="21600" y="20174"/>
                  </a:cubicBezTo>
                  <a:cubicBezTo>
                    <a:pt x="18010" y="12867"/>
                    <a:pt x="10831" y="5667"/>
                    <a:pt x="1733" y="428"/>
                  </a:cubicBezTo>
                  <a:cubicBezTo>
                    <a:pt x="1733" y="107"/>
                    <a:pt x="1547" y="0"/>
                    <a:pt x="13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5" name="Google Shape;738;p17"/>
            <p:cNvSpPr/>
            <p:nvPr/>
          </p:nvSpPr>
          <p:spPr>
            <a:xfrm rot="7193201">
              <a:off x="1112415" y="2539448"/>
              <a:ext cx="27018" cy="42499"/>
            </a:xfrm>
            <a:custGeom>
              <a:avLst/>
              <a:gdLst/>
              <a:ahLst/>
              <a:cxnLst>
                <a:cxn ang="0">
                  <a:pos x="wd2" y="hd2"/>
                </a:cxn>
                <a:cxn ang="5400000">
                  <a:pos x="wd2" y="hd2"/>
                </a:cxn>
                <a:cxn ang="10800000">
                  <a:pos x="wd2" y="hd2"/>
                </a:cxn>
                <a:cxn ang="16200000">
                  <a:pos x="wd2" y="hd2"/>
                </a:cxn>
              </a:cxnLst>
              <a:rect l="0" t="0" r="r" b="b"/>
              <a:pathLst>
                <a:path w="21600" h="21600" extrusionOk="0">
                  <a:moveTo>
                    <a:pt x="1604" y="0"/>
                  </a:moveTo>
                  <a:cubicBezTo>
                    <a:pt x="1604" y="0"/>
                    <a:pt x="0" y="0"/>
                    <a:pt x="0" y="1020"/>
                  </a:cubicBezTo>
                  <a:cubicBezTo>
                    <a:pt x="1604" y="4225"/>
                    <a:pt x="4927" y="7358"/>
                    <a:pt x="8250" y="10600"/>
                  </a:cubicBezTo>
                  <a:cubicBezTo>
                    <a:pt x="11573" y="13732"/>
                    <a:pt x="14954" y="16938"/>
                    <a:pt x="18277" y="21163"/>
                  </a:cubicBezTo>
                  <a:cubicBezTo>
                    <a:pt x="18735" y="21454"/>
                    <a:pt x="19251" y="21600"/>
                    <a:pt x="19709" y="21600"/>
                  </a:cubicBezTo>
                  <a:cubicBezTo>
                    <a:pt x="20798" y="21600"/>
                    <a:pt x="21600" y="20835"/>
                    <a:pt x="21600" y="20070"/>
                  </a:cubicBezTo>
                  <a:cubicBezTo>
                    <a:pt x="18277" y="16938"/>
                    <a:pt x="14954" y="13732"/>
                    <a:pt x="11573" y="11620"/>
                  </a:cubicBezTo>
                  <a:cubicBezTo>
                    <a:pt x="8250" y="7358"/>
                    <a:pt x="3323" y="4225"/>
                    <a:pt x="160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6" name="Google Shape;739;p17"/>
            <p:cNvSpPr/>
            <p:nvPr/>
          </p:nvSpPr>
          <p:spPr>
            <a:xfrm rot="7193201">
              <a:off x="1129498" y="2548316"/>
              <a:ext cx="30082" cy="33039"/>
            </a:xfrm>
            <a:custGeom>
              <a:avLst/>
              <a:gdLst/>
              <a:ahLst/>
              <a:cxnLst>
                <a:cxn ang="0">
                  <a:pos x="wd2" y="hd2"/>
                </a:cxn>
                <a:cxn ang="5400000">
                  <a:pos x="wd2" y="hd2"/>
                </a:cxn>
                <a:cxn ang="10800000">
                  <a:pos x="wd2" y="hd2"/>
                </a:cxn>
                <a:cxn ang="16200000">
                  <a:pos x="wd2" y="hd2"/>
                </a:cxn>
              </a:cxnLst>
              <a:rect l="0" t="0" r="r" b="b"/>
              <a:pathLst>
                <a:path w="21283" h="21600" extrusionOk="0">
                  <a:moveTo>
                    <a:pt x="342" y="0"/>
                  </a:moveTo>
                  <a:cubicBezTo>
                    <a:pt x="-13" y="0"/>
                    <a:pt x="-317" y="656"/>
                    <a:pt x="646" y="656"/>
                  </a:cubicBezTo>
                  <a:cubicBezTo>
                    <a:pt x="646" y="187"/>
                    <a:pt x="494" y="0"/>
                    <a:pt x="342" y="0"/>
                  </a:cubicBezTo>
                  <a:close/>
                  <a:moveTo>
                    <a:pt x="646" y="656"/>
                  </a:moveTo>
                  <a:cubicBezTo>
                    <a:pt x="8049" y="7403"/>
                    <a:pt x="13982" y="14244"/>
                    <a:pt x="19863" y="20991"/>
                  </a:cubicBezTo>
                  <a:cubicBezTo>
                    <a:pt x="19863" y="21413"/>
                    <a:pt x="19965" y="21600"/>
                    <a:pt x="20168" y="21600"/>
                  </a:cubicBezTo>
                  <a:cubicBezTo>
                    <a:pt x="20573" y="21600"/>
                    <a:pt x="21283" y="20616"/>
                    <a:pt x="21283" y="19726"/>
                  </a:cubicBezTo>
                  <a:cubicBezTo>
                    <a:pt x="15351" y="12838"/>
                    <a:pt x="9469" y="6091"/>
                    <a:pt x="646" y="656"/>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7" name="Google Shape;740;p17"/>
            <p:cNvSpPr/>
            <p:nvPr/>
          </p:nvSpPr>
          <p:spPr>
            <a:xfrm rot="7193201">
              <a:off x="1057901" y="2441740"/>
              <a:ext cx="22933" cy="48015"/>
            </a:xfrm>
            <a:custGeom>
              <a:avLst/>
              <a:gdLst/>
              <a:ahLst/>
              <a:cxnLst>
                <a:cxn ang="0">
                  <a:pos x="wd2" y="hd2"/>
                </a:cxn>
                <a:cxn ang="5400000">
                  <a:pos x="wd2" y="hd2"/>
                </a:cxn>
                <a:cxn ang="10800000">
                  <a:pos x="wd2" y="hd2"/>
                </a:cxn>
                <a:cxn ang="16200000">
                  <a:pos x="wd2" y="hd2"/>
                </a:cxn>
              </a:cxnLst>
              <a:rect l="0" t="0" r="r" b="b"/>
              <a:pathLst>
                <a:path w="21600" h="21600" extrusionOk="0">
                  <a:moveTo>
                    <a:pt x="19575" y="0"/>
                  </a:moveTo>
                  <a:cubicBezTo>
                    <a:pt x="13770" y="7512"/>
                    <a:pt x="7830" y="14991"/>
                    <a:pt x="0" y="21600"/>
                  </a:cubicBezTo>
                  <a:cubicBezTo>
                    <a:pt x="9855" y="14991"/>
                    <a:pt x="17685" y="8479"/>
                    <a:pt x="21600" y="999"/>
                  </a:cubicBezTo>
                  <a:cubicBezTo>
                    <a:pt x="21600" y="0"/>
                    <a:pt x="19575" y="0"/>
                    <a:pt x="1957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8" name="Google Shape;741;p17"/>
            <p:cNvSpPr/>
            <p:nvPr/>
          </p:nvSpPr>
          <p:spPr>
            <a:xfrm rot="7193201">
              <a:off x="1166060" y="2506086"/>
              <a:ext cx="37481" cy="49448"/>
            </a:xfrm>
            <a:custGeom>
              <a:avLst/>
              <a:gdLst/>
              <a:ahLst/>
              <a:cxnLst>
                <a:cxn ang="0">
                  <a:pos x="wd2" y="hd2"/>
                </a:cxn>
                <a:cxn ang="5400000">
                  <a:pos x="wd2" y="hd2"/>
                </a:cxn>
                <a:cxn ang="10800000">
                  <a:pos x="wd2" y="hd2"/>
                </a:cxn>
                <a:cxn ang="16200000">
                  <a:pos x="wd2" y="hd2"/>
                </a:cxn>
              </a:cxnLst>
              <a:rect l="0" t="0" r="r" b="b"/>
              <a:pathLst>
                <a:path w="21600" h="21600" extrusionOk="0">
                  <a:moveTo>
                    <a:pt x="1280" y="0"/>
                  </a:moveTo>
                  <a:cubicBezTo>
                    <a:pt x="0" y="0"/>
                    <a:pt x="0" y="939"/>
                    <a:pt x="0" y="939"/>
                  </a:cubicBezTo>
                  <a:cubicBezTo>
                    <a:pt x="4832" y="3631"/>
                    <a:pt x="9623" y="4570"/>
                    <a:pt x="13257" y="8233"/>
                  </a:cubicBezTo>
                  <a:cubicBezTo>
                    <a:pt x="18048" y="11864"/>
                    <a:pt x="19205" y="16372"/>
                    <a:pt x="20444" y="20943"/>
                  </a:cubicBezTo>
                  <a:cubicBezTo>
                    <a:pt x="20444" y="21381"/>
                    <a:pt x="20733" y="21600"/>
                    <a:pt x="21022" y="21600"/>
                  </a:cubicBezTo>
                  <a:cubicBezTo>
                    <a:pt x="21311" y="21600"/>
                    <a:pt x="21600" y="21381"/>
                    <a:pt x="21600" y="20943"/>
                  </a:cubicBezTo>
                  <a:cubicBezTo>
                    <a:pt x="21600" y="12741"/>
                    <a:pt x="12018" y="1816"/>
                    <a:pt x="128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49" name="Google Shape;742;p17"/>
            <p:cNvSpPr/>
            <p:nvPr/>
          </p:nvSpPr>
          <p:spPr>
            <a:xfrm rot="7193201">
              <a:off x="1111896" y="2497421"/>
              <a:ext cx="12702" cy="32177"/>
            </a:xfrm>
            <a:custGeom>
              <a:avLst/>
              <a:gdLst/>
              <a:ahLst/>
              <a:cxnLst>
                <a:cxn ang="0">
                  <a:pos x="wd2" y="hd2"/>
                </a:cxn>
                <a:cxn ang="5400000">
                  <a:pos x="wd2" y="hd2"/>
                </a:cxn>
                <a:cxn ang="10800000">
                  <a:pos x="wd2" y="hd2"/>
                </a:cxn>
                <a:cxn ang="16200000">
                  <a:pos x="wd2" y="hd2"/>
                </a:cxn>
              </a:cxnLst>
              <a:rect l="0" t="0" r="r" b="b"/>
              <a:pathLst>
                <a:path w="18448" h="21600" extrusionOk="0">
                  <a:moveTo>
                    <a:pt x="16431" y="0"/>
                  </a:moveTo>
                  <a:cubicBezTo>
                    <a:pt x="16431" y="5677"/>
                    <a:pt x="12738" y="11305"/>
                    <a:pt x="5538" y="16982"/>
                  </a:cubicBezTo>
                  <a:lnTo>
                    <a:pt x="5538" y="5580"/>
                  </a:lnTo>
                  <a:cubicBezTo>
                    <a:pt x="5538" y="4907"/>
                    <a:pt x="4246" y="4570"/>
                    <a:pt x="2769" y="4570"/>
                  </a:cubicBezTo>
                  <a:cubicBezTo>
                    <a:pt x="1477" y="4570"/>
                    <a:pt x="0" y="4907"/>
                    <a:pt x="0" y="5580"/>
                  </a:cubicBezTo>
                  <a:lnTo>
                    <a:pt x="0" y="21023"/>
                  </a:lnTo>
                  <a:cubicBezTo>
                    <a:pt x="0" y="21023"/>
                    <a:pt x="2585" y="21600"/>
                    <a:pt x="4246" y="21600"/>
                  </a:cubicBezTo>
                  <a:cubicBezTo>
                    <a:pt x="4985" y="21600"/>
                    <a:pt x="5538" y="21456"/>
                    <a:pt x="5538" y="21023"/>
                  </a:cubicBezTo>
                  <a:cubicBezTo>
                    <a:pt x="16431" y="13951"/>
                    <a:pt x="21600" y="7024"/>
                    <a:pt x="1643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0" name="Google Shape;743;p17"/>
            <p:cNvSpPr/>
            <p:nvPr/>
          </p:nvSpPr>
          <p:spPr>
            <a:xfrm rot="7193201">
              <a:off x="1075061" y="2375071"/>
              <a:ext cx="39489" cy="23220"/>
            </a:xfrm>
            <a:custGeom>
              <a:avLst/>
              <a:gdLst/>
              <a:ahLst/>
              <a:cxnLst>
                <a:cxn ang="0">
                  <a:pos x="wd2" y="hd2"/>
                </a:cxn>
                <a:cxn ang="5400000">
                  <a:pos x="wd2" y="hd2"/>
                </a:cxn>
                <a:cxn ang="10800000">
                  <a:pos x="wd2" y="hd2"/>
                </a:cxn>
                <a:cxn ang="16200000">
                  <a:pos x="wd2" y="hd2"/>
                </a:cxn>
              </a:cxnLst>
              <a:rect l="0" t="0" r="r" b="b"/>
              <a:pathLst>
                <a:path w="21600" h="21600" extrusionOk="0">
                  <a:moveTo>
                    <a:pt x="14230" y="0"/>
                  </a:moveTo>
                  <a:cubicBezTo>
                    <a:pt x="13956" y="0"/>
                    <a:pt x="13681" y="467"/>
                    <a:pt x="13681" y="1467"/>
                  </a:cubicBezTo>
                  <a:cubicBezTo>
                    <a:pt x="13681" y="3333"/>
                    <a:pt x="13681" y="5400"/>
                    <a:pt x="14779" y="7200"/>
                  </a:cubicBezTo>
                  <a:cubicBezTo>
                    <a:pt x="15955" y="9267"/>
                    <a:pt x="17053" y="9267"/>
                    <a:pt x="17053" y="11133"/>
                  </a:cubicBezTo>
                  <a:cubicBezTo>
                    <a:pt x="18229" y="11133"/>
                    <a:pt x="19326" y="13133"/>
                    <a:pt x="19326" y="15000"/>
                  </a:cubicBezTo>
                  <a:cubicBezTo>
                    <a:pt x="20189" y="17800"/>
                    <a:pt x="19797" y="19667"/>
                    <a:pt x="19091" y="19667"/>
                  </a:cubicBezTo>
                  <a:cubicBezTo>
                    <a:pt x="18817" y="19667"/>
                    <a:pt x="18542" y="19400"/>
                    <a:pt x="18229" y="18867"/>
                  </a:cubicBezTo>
                  <a:cubicBezTo>
                    <a:pt x="15955" y="18867"/>
                    <a:pt x="14779" y="17000"/>
                    <a:pt x="13681" y="17000"/>
                  </a:cubicBezTo>
                  <a:cubicBezTo>
                    <a:pt x="12505" y="15000"/>
                    <a:pt x="10232" y="13133"/>
                    <a:pt x="9134" y="13133"/>
                  </a:cubicBezTo>
                  <a:cubicBezTo>
                    <a:pt x="5645" y="11133"/>
                    <a:pt x="3371" y="11133"/>
                    <a:pt x="0" y="11133"/>
                  </a:cubicBezTo>
                  <a:lnTo>
                    <a:pt x="0" y="13133"/>
                  </a:lnTo>
                  <a:cubicBezTo>
                    <a:pt x="5645" y="13133"/>
                    <a:pt x="10232" y="15000"/>
                    <a:pt x="14779" y="18867"/>
                  </a:cubicBezTo>
                  <a:cubicBezTo>
                    <a:pt x="15602" y="20267"/>
                    <a:pt x="17013" y="21600"/>
                    <a:pt x="18542" y="21600"/>
                  </a:cubicBezTo>
                  <a:cubicBezTo>
                    <a:pt x="19209" y="21600"/>
                    <a:pt x="19836" y="21400"/>
                    <a:pt x="20502" y="20867"/>
                  </a:cubicBezTo>
                  <a:cubicBezTo>
                    <a:pt x="21600" y="20867"/>
                    <a:pt x="21600" y="18867"/>
                    <a:pt x="21600" y="17000"/>
                  </a:cubicBezTo>
                  <a:cubicBezTo>
                    <a:pt x="21600" y="9267"/>
                    <a:pt x="13681" y="9267"/>
                    <a:pt x="14779" y="1467"/>
                  </a:cubicBezTo>
                  <a:cubicBezTo>
                    <a:pt x="14779" y="467"/>
                    <a:pt x="14505" y="0"/>
                    <a:pt x="1423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1" name="Google Shape;744;p17"/>
            <p:cNvSpPr/>
            <p:nvPr/>
          </p:nvSpPr>
          <p:spPr>
            <a:xfrm rot="7193201">
              <a:off x="1186400" y="1661447"/>
              <a:ext cx="44584" cy="28881"/>
            </a:xfrm>
            <a:custGeom>
              <a:avLst/>
              <a:gdLst/>
              <a:ahLst/>
              <a:cxnLst>
                <a:cxn ang="0">
                  <a:pos x="wd2" y="hd2"/>
                </a:cxn>
                <a:cxn ang="5400000">
                  <a:pos x="wd2" y="hd2"/>
                </a:cxn>
                <a:cxn ang="10800000">
                  <a:pos x="wd2" y="hd2"/>
                </a:cxn>
                <a:cxn ang="16200000">
                  <a:pos x="wd2" y="hd2"/>
                </a:cxn>
              </a:cxnLst>
              <a:rect l="0" t="0" r="r" b="b"/>
              <a:pathLst>
                <a:path w="21364" h="21600" extrusionOk="0">
                  <a:moveTo>
                    <a:pt x="21089" y="0"/>
                  </a:moveTo>
                  <a:cubicBezTo>
                    <a:pt x="20952" y="0"/>
                    <a:pt x="20746" y="161"/>
                    <a:pt x="20402" y="643"/>
                  </a:cubicBezTo>
                  <a:cubicBezTo>
                    <a:pt x="14427" y="8468"/>
                    <a:pt x="7388" y="14739"/>
                    <a:pt x="451" y="20957"/>
                  </a:cubicBezTo>
                  <a:cubicBezTo>
                    <a:pt x="8452" y="16240"/>
                    <a:pt x="14427" y="9969"/>
                    <a:pt x="21364" y="643"/>
                  </a:cubicBezTo>
                  <a:cubicBezTo>
                    <a:pt x="21364" y="643"/>
                    <a:pt x="21364" y="0"/>
                    <a:pt x="21089" y="0"/>
                  </a:cubicBezTo>
                  <a:close/>
                  <a:moveTo>
                    <a:pt x="451" y="20957"/>
                  </a:moveTo>
                  <a:cubicBezTo>
                    <a:pt x="-236" y="20957"/>
                    <a:pt x="4" y="21600"/>
                    <a:pt x="245" y="21600"/>
                  </a:cubicBezTo>
                  <a:cubicBezTo>
                    <a:pt x="348" y="21600"/>
                    <a:pt x="451" y="21439"/>
                    <a:pt x="451" y="20957"/>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2" name="Google Shape;745;p17"/>
            <p:cNvSpPr/>
            <p:nvPr/>
          </p:nvSpPr>
          <p:spPr>
            <a:xfrm rot="7193201">
              <a:off x="1131491" y="1848467"/>
              <a:ext cx="164393" cy="98822"/>
            </a:xfrm>
            <a:custGeom>
              <a:avLst/>
              <a:gdLst/>
              <a:ahLst/>
              <a:cxnLst>
                <a:cxn ang="0">
                  <a:pos x="wd2" y="hd2"/>
                </a:cxn>
                <a:cxn ang="5400000">
                  <a:pos x="wd2" y="hd2"/>
                </a:cxn>
                <a:cxn ang="10800000">
                  <a:pos x="wd2" y="hd2"/>
                </a:cxn>
                <a:cxn ang="16200000">
                  <a:pos x="wd2" y="hd2"/>
                </a:cxn>
              </a:cxnLst>
              <a:rect l="0" t="0" r="r" b="b"/>
              <a:pathLst>
                <a:path w="21600" h="21600" extrusionOk="0">
                  <a:moveTo>
                    <a:pt x="21525" y="0"/>
                  </a:moveTo>
                  <a:cubicBezTo>
                    <a:pt x="21487" y="0"/>
                    <a:pt x="21421" y="47"/>
                    <a:pt x="21336" y="188"/>
                  </a:cubicBezTo>
                  <a:cubicBezTo>
                    <a:pt x="19416" y="2475"/>
                    <a:pt x="17222" y="4746"/>
                    <a:pt x="15037" y="7033"/>
                  </a:cubicBezTo>
                  <a:cubicBezTo>
                    <a:pt x="13681" y="8380"/>
                    <a:pt x="12033" y="9758"/>
                    <a:pt x="11205" y="12014"/>
                  </a:cubicBezTo>
                  <a:cubicBezTo>
                    <a:pt x="10659" y="13408"/>
                    <a:pt x="10659" y="14755"/>
                    <a:pt x="9567" y="15225"/>
                  </a:cubicBezTo>
                  <a:cubicBezTo>
                    <a:pt x="9303" y="15225"/>
                    <a:pt x="8747" y="15225"/>
                    <a:pt x="8465" y="15664"/>
                  </a:cubicBezTo>
                  <a:cubicBezTo>
                    <a:pt x="7373" y="15664"/>
                    <a:pt x="6563" y="16133"/>
                    <a:pt x="5734" y="16572"/>
                  </a:cubicBezTo>
                  <a:cubicBezTo>
                    <a:pt x="3823" y="17480"/>
                    <a:pt x="1902" y="19297"/>
                    <a:pt x="0" y="21130"/>
                  </a:cubicBezTo>
                  <a:lnTo>
                    <a:pt x="0" y="21600"/>
                  </a:lnTo>
                  <a:cubicBezTo>
                    <a:pt x="1902" y="19783"/>
                    <a:pt x="4086" y="17950"/>
                    <a:pt x="6280" y="16572"/>
                  </a:cubicBezTo>
                  <a:cubicBezTo>
                    <a:pt x="7655" y="16133"/>
                    <a:pt x="9567" y="16572"/>
                    <a:pt x="10659" y="14755"/>
                  </a:cubicBezTo>
                  <a:cubicBezTo>
                    <a:pt x="10941" y="14316"/>
                    <a:pt x="10941" y="13847"/>
                    <a:pt x="11205" y="12938"/>
                  </a:cubicBezTo>
                  <a:cubicBezTo>
                    <a:pt x="11487" y="12014"/>
                    <a:pt x="11751" y="11105"/>
                    <a:pt x="12297" y="10667"/>
                  </a:cubicBezTo>
                  <a:cubicBezTo>
                    <a:pt x="13126" y="9288"/>
                    <a:pt x="14227" y="8380"/>
                    <a:pt x="15320" y="7033"/>
                  </a:cubicBezTo>
                  <a:cubicBezTo>
                    <a:pt x="17504" y="4746"/>
                    <a:pt x="19416" y="2475"/>
                    <a:pt x="21600" y="188"/>
                  </a:cubicBezTo>
                  <a:cubicBezTo>
                    <a:pt x="21600" y="188"/>
                    <a:pt x="21600" y="0"/>
                    <a:pt x="2152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3" name="Google Shape;746;p17"/>
            <p:cNvSpPr/>
            <p:nvPr/>
          </p:nvSpPr>
          <p:spPr>
            <a:xfrm rot="7193201">
              <a:off x="1110212" y="2151098"/>
              <a:ext cx="209760" cy="123760"/>
            </a:xfrm>
            <a:custGeom>
              <a:avLst/>
              <a:gdLst/>
              <a:ahLst/>
              <a:cxnLst>
                <a:cxn ang="0">
                  <a:pos x="wd2" y="hd2"/>
                </a:cxn>
                <a:cxn ang="5400000">
                  <a:pos x="wd2" y="hd2"/>
                </a:cxn>
                <a:cxn ang="10800000">
                  <a:pos x="wd2" y="hd2"/>
                </a:cxn>
                <a:cxn ang="16200000">
                  <a:pos x="wd2" y="hd2"/>
                </a:cxn>
              </a:cxnLst>
              <a:rect l="0" t="0" r="r" b="b"/>
              <a:pathLst>
                <a:path w="21564" h="21600" extrusionOk="0">
                  <a:moveTo>
                    <a:pt x="21534" y="0"/>
                  </a:moveTo>
                  <a:cubicBezTo>
                    <a:pt x="21512" y="0"/>
                    <a:pt x="21467" y="38"/>
                    <a:pt x="21408" y="138"/>
                  </a:cubicBezTo>
                  <a:cubicBezTo>
                    <a:pt x="19471" y="1251"/>
                    <a:pt x="17762" y="2702"/>
                    <a:pt x="16274" y="4878"/>
                  </a:cubicBezTo>
                  <a:cubicBezTo>
                    <a:pt x="14557" y="7067"/>
                    <a:pt x="13275" y="9968"/>
                    <a:pt x="11132" y="10694"/>
                  </a:cubicBezTo>
                  <a:cubicBezTo>
                    <a:pt x="8995" y="11419"/>
                    <a:pt x="7485" y="13608"/>
                    <a:pt x="5776" y="15409"/>
                  </a:cubicBezTo>
                  <a:cubicBezTo>
                    <a:pt x="3632" y="17235"/>
                    <a:pt x="1717" y="19424"/>
                    <a:pt x="0" y="21600"/>
                  </a:cubicBezTo>
                  <a:cubicBezTo>
                    <a:pt x="1923" y="19761"/>
                    <a:pt x="3853" y="17585"/>
                    <a:pt x="5997" y="15409"/>
                  </a:cubicBezTo>
                  <a:cubicBezTo>
                    <a:pt x="6851" y="14333"/>
                    <a:pt x="7912" y="13608"/>
                    <a:pt x="8774" y="12495"/>
                  </a:cubicBezTo>
                  <a:cubicBezTo>
                    <a:pt x="9850" y="11769"/>
                    <a:pt x="10911" y="11419"/>
                    <a:pt x="11765" y="11044"/>
                  </a:cubicBezTo>
                  <a:cubicBezTo>
                    <a:pt x="13482" y="9968"/>
                    <a:pt x="14557" y="7792"/>
                    <a:pt x="15846" y="5953"/>
                  </a:cubicBezTo>
                  <a:cubicBezTo>
                    <a:pt x="17556" y="3777"/>
                    <a:pt x="19471" y="1976"/>
                    <a:pt x="21408" y="525"/>
                  </a:cubicBezTo>
                  <a:cubicBezTo>
                    <a:pt x="21556" y="250"/>
                    <a:pt x="21600" y="0"/>
                    <a:pt x="2153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4" name="Google Shape;747;p17"/>
            <p:cNvSpPr/>
            <p:nvPr/>
          </p:nvSpPr>
          <p:spPr>
            <a:xfrm rot="7193201">
              <a:off x="1187256" y="2416860"/>
              <a:ext cx="61374" cy="34184"/>
            </a:xfrm>
            <a:custGeom>
              <a:avLst/>
              <a:gdLst/>
              <a:ahLst/>
              <a:cxnLst>
                <a:cxn ang="0">
                  <a:pos x="wd2" y="hd2"/>
                </a:cxn>
                <a:cxn ang="5400000">
                  <a:pos x="wd2" y="hd2"/>
                </a:cxn>
                <a:cxn ang="10800000">
                  <a:pos x="wd2" y="hd2"/>
                </a:cxn>
                <a:cxn ang="16200000">
                  <a:pos x="wd2" y="hd2"/>
                </a:cxn>
              </a:cxnLst>
              <a:rect l="0" t="0" r="r" b="b"/>
              <a:pathLst>
                <a:path w="21214" h="21600" extrusionOk="0">
                  <a:moveTo>
                    <a:pt x="20906" y="0"/>
                  </a:moveTo>
                  <a:cubicBezTo>
                    <a:pt x="13723" y="6521"/>
                    <a:pt x="6515" y="13132"/>
                    <a:pt x="0" y="21057"/>
                  </a:cubicBezTo>
                  <a:cubicBezTo>
                    <a:pt x="0" y="21057"/>
                    <a:pt x="0" y="21600"/>
                    <a:pt x="223" y="21600"/>
                  </a:cubicBezTo>
                  <a:cubicBezTo>
                    <a:pt x="347" y="21600"/>
                    <a:pt x="520" y="21464"/>
                    <a:pt x="768" y="21057"/>
                  </a:cubicBezTo>
                  <a:cubicBezTo>
                    <a:pt x="7208" y="14400"/>
                    <a:pt x="13723" y="7879"/>
                    <a:pt x="20906" y="1268"/>
                  </a:cubicBezTo>
                  <a:cubicBezTo>
                    <a:pt x="21600" y="1268"/>
                    <a:pt x="20906" y="0"/>
                    <a:pt x="2090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5" name="Google Shape;748;p17"/>
            <p:cNvSpPr/>
            <p:nvPr/>
          </p:nvSpPr>
          <p:spPr>
            <a:xfrm rot="7193201">
              <a:off x="1219959" y="1638472"/>
              <a:ext cx="12702" cy="21859"/>
            </a:xfrm>
            <a:custGeom>
              <a:avLst/>
              <a:gdLst/>
              <a:ahLst/>
              <a:cxnLst>
                <a:cxn ang="0">
                  <a:pos x="wd2" y="hd2"/>
                </a:cxn>
                <a:cxn ang="5400000">
                  <a:pos x="wd2" y="hd2"/>
                </a:cxn>
                <a:cxn ang="10800000">
                  <a:pos x="wd2" y="hd2"/>
                </a:cxn>
                <a:cxn ang="16200000">
                  <a:pos x="wd2" y="hd2"/>
                </a:cxn>
              </a:cxnLst>
              <a:rect l="0" t="0" r="r" b="b"/>
              <a:pathLst>
                <a:path w="21600" h="21600" extrusionOk="0">
                  <a:moveTo>
                    <a:pt x="16014" y="0"/>
                  </a:moveTo>
                  <a:cubicBezTo>
                    <a:pt x="13034" y="0"/>
                    <a:pt x="10428" y="496"/>
                    <a:pt x="10428" y="1558"/>
                  </a:cubicBezTo>
                  <a:cubicBezTo>
                    <a:pt x="0" y="7649"/>
                    <a:pt x="0" y="13951"/>
                    <a:pt x="0" y="20042"/>
                  </a:cubicBezTo>
                  <a:cubicBezTo>
                    <a:pt x="0" y="21104"/>
                    <a:pt x="2607" y="21600"/>
                    <a:pt x="5214" y="21600"/>
                  </a:cubicBezTo>
                  <a:cubicBezTo>
                    <a:pt x="7821" y="21600"/>
                    <a:pt x="10428" y="21104"/>
                    <a:pt x="10428" y="20042"/>
                  </a:cubicBezTo>
                  <a:cubicBezTo>
                    <a:pt x="10428" y="13951"/>
                    <a:pt x="10428" y="7649"/>
                    <a:pt x="21600" y="1558"/>
                  </a:cubicBezTo>
                  <a:cubicBezTo>
                    <a:pt x="21600" y="496"/>
                    <a:pt x="18621" y="0"/>
                    <a:pt x="1601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6" name="Google Shape;749;p17"/>
            <p:cNvSpPr/>
            <p:nvPr/>
          </p:nvSpPr>
          <p:spPr>
            <a:xfrm rot="7193201">
              <a:off x="1224720" y="1653348"/>
              <a:ext cx="12702" cy="23865"/>
            </a:xfrm>
            <a:custGeom>
              <a:avLst/>
              <a:gdLst/>
              <a:ahLst/>
              <a:cxnLst>
                <a:cxn ang="0">
                  <a:pos x="wd2" y="hd2"/>
                </a:cxn>
                <a:cxn ang="5400000">
                  <a:pos x="wd2" y="hd2"/>
                </a:cxn>
                <a:cxn ang="10800000">
                  <a:pos x="wd2" y="hd2"/>
                </a:cxn>
                <a:cxn ang="16200000">
                  <a:pos x="wd2" y="hd2"/>
                </a:cxn>
              </a:cxnLst>
              <a:rect l="0" t="0" r="r" b="b"/>
              <a:pathLst>
                <a:path w="21600" h="21600" extrusionOk="0">
                  <a:moveTo>
                    <a:pt x="14236" y="0"/>
                  </a:moveTo>
                  <a:cubicBezTo>
                    <a:pt x="7364" y="7524"/>
                    <a:pt x="0" y="13232"/>
                    <a:pt x="0" y="20757"/>
                  </a:cubicBezTo>
                  <a:cubicBezTo>
                    <a:pt x="4909" y="20757"/>
                    <a:pt x="9573" y="21600"/>
                    <a:pt x="12273" y="21600"/>
                  </a:cubicBezTo>
                  <a:cubicBezTo>
                    <a:pt x="13500" y="21600"/>
                    <a:pt x="14236" y="21405"/>
                    <a:pt x="14236" y="20757"/>
                  </a:cubicBezTo>
                  <a:cubicBezTo>
                    <a:pt x="14236" y="13232"/>
                    <a:pt x="14236" y="7524"/>
                    <a:pt x="21600" y="1946"/>
                  </a:cubicBezTo>
                  <a:cubicBezTo>
                    <a:pt x="21600" y="0"/>
                    <a:pt x="14236" y="0"/>
                    <a:pt x="1423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7" name="Google Shape;750;p17"/>
            <p:cNvSpPr/>
            <p:nvPr/>
          </p:nvSpPr>
          <p:spPr>
            <a:xfrm rot="7193201">
              <a:off x="1224979" y="1668754"/>
              <a:ext cx="12702" cy="24511"/>
            </a:xfrm>
            <a:custGeom>
              <a:avLst/>
              <a:gdLst/>
              <a:ahLst/>
              <a:cxnLst>
                <a:cxn ang="0">
                  <a:pos x="wd2" y="hd2"/>
                </a:cxn>
                <a:cxn ang="5400000">
                  <a:pos x="wd2" y="hd2"/>
                </a:cxn>
                <a:cxn ang="10800000">
                  <a:pos x="wd2" y="hd2"/>
                </a:cxn>
                <a:cxn ang="16200000">
                  <a:pos x="wd2" y="hd2"/>
                </a:cxn>
              </a:cxnLst>
              <a:rect l="0" t="0" r="r" b="b"/>
              <a:pathLst>
                <a:path w="21600" h="21600" extrusionOk="0">
                  <a:moveTo>
                    <a:pt x="16431" y="0"/>
                  </a:moveTo>
                  <a:cubicBezTo>
                    <a:pt x="5723" y="7389"/>
                    <a:pt x="0" y="12947"/>
                    <a:pt x="0" y="20274"/>
                  </a:cubicBezTo>
                  <a:cubicBezTo>
                    <a:pt x="0" y="21158"/>
                    <a:pt x="1477" y="21600"/>
                    <a:pt x="2769" y="21600"/>
                  </a:cubicBezTo>
                  <a:cubicBezTo>
                    <a:pt x="4246" y="21600"/>
                    <a:pt x="5723" y="21158"/>
                    <a:pt x="5723" y="20274"/>
                  </a:cubicBezTo>
                  <a:cubicBezTo>
                    <a:pt x="10708" y="14716"/>
                    <a:pt x="16431" y="7389"/>
                    <a:pt x="21600" y="1958"/>
                  </a:cubicBezTo>
                  <a:cubicBezTo>
                    <a:pt x="21600" y="0"/>
                    <a:pt x="16431" y="0"/>
                    <a:pt x="1643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8" name="Google Shape;751;p17"/>
            <p:cNvSpPr/>
            <p:nvPr/>
          </p:nvSpPr>
          <p:spPr>
            <a:xfrm rot="7193201">
              <a:off x="1228289" y="1688947"/>
              <a:ext cx="12702" cy="20354"/>
            </a:xfrm>
            <a:custGeom>
              <a:avLst/>
              <a:gdLst/>
              <a:ahLst/>
              <a:cxnLst>
                <a:cxn ang="0">
                  <a:pos x="wd2" y="hd2"/>
                </a:cxn>
                <a:cxn ang="5400000">
                  <a:pos x="wd2" y="hd2"/>
                </a:cxn>
                <a:cxn ang="10800000">
                  <a:pos x="wd2" y="hd2"/>
                </a:cxn>
                <a:cxn ang="16200000">
                  <a:pos x="wd2" y="hd2"/>
                </a:cxn>
              </a:cxnLst>
              <a:rect l="0" t="0" r="r" b="b"/>
              <a:pathLst>
                <a:path w="21228" h="21600" extrusionOk="0">
                  <a:moveTo>
                    <a:pt x="20745" y="0"/>
                  </a:moveTo>
                  <a:cubicBezTo>
                    <a:pt x="19889" y="0"/>
                    <a:pt x="18392" y="532"/>
                    <a:pt x="18392" y="1597"/>
                  </a:cubicBezTo>
                  <a:cubicBezTo>
                    <a:pt x="21600" y="532"/>
                    <a:pt x="21600" y="0"/>
                    <a:pt x="20745" y="0"/>
                  </a:cubicBezTo>
                  <a:close/>
                  <a:moveTo>
                    <a:pt x="18392" y="1597"/>
                  </a:moveTo>
                  <a:cubicBezTo>
                    <a:pt x="5988" y="6008"/>
                    <a:pt x="0" y="14907"/>
                    <a:pt x="0" y="19318"/>
                  </a:cubicBezTo>
                  <a:cubicBezTo>
                    <a:pt x="0" y="21600"/>
                    <a:pt x="5988" y="21600"/>
                    <a:pt x="5988" y="21600"/>
                  </a:cubicBezTo>
                  <a:cubicBezTo>
                    <a:pt x="12404" y="14907"/>
                    <a:pt x="18392" y="8366"/>
                    <a:pt x="18392" y="1597"/>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59" name="Google Shape;752;p17"/>
            <p:cNvSpPr/>
            <p:nvPr/>
          </p:nvSpPr>
          <p:spPr>
            <a:xfrm rot="7193201">
              <a:off x="1230596" y="1706790"/>
              <a:ext cx="12702" cy="19781"/>
            </a:xfrm>
            <a:custGeom>
              <a:avLst/>
              <a:gdLst/>
              <a:ahLst/>
              <a:cxnLst>
                <a:cxn ang="0">
                  <a:pos x="wd2" y="hd2"/>
                </a:cxn>
                <a:cxn ang="5400000">
                  <a:pos x="wd2" y="hd2"/>
                </a:cxn>
                <a:cxn ang="10800000">
                  <a:pos x="wd2" y="hd2"/>
                </a:cxn>
                <a:cxn ang="16200000">
                  <a:pos x="wd2" y="hd2"/>
                </a:cxn>
              </a:cxnLst>
              <a:rect l="0" t="0" r="r" b="b"/>
              <a:pathLst>
                <a:path w="21600" h="21600" extrusionOk="0">
                  <a:moveTo>
                    <a:pt x="17918" y="0"/>
                  </a:moveTo>
                  <a:cubicBezTo>
                    <a:pt x="16200" y="0"/>
                    <a:pt x="14236" y="626"/>
                    <a:pt x="14236" y="1800"/>
                  </a:cubicBezTo>
                  <a:cubicBezTo>
                    <a:pt x="7364" y="6339"/>
                    <a:pt x="7364" y="13070"/>
                    <a:pt x="0" y="20035"/>
                  </a:cubicBezTo>
                  <a:cubicBezTo>
                    <a:pt x="0" y="21052"/>
                    <a:pt x="1964" y="21600"/>
                    <a:pt x="3682" y="21600"/>
                  </a:cubicBezTo>
                  <a:cubicBezTo>
                    <a:pt x="5645" y="21600"/>
                    <a:pt x="7364" y="21052"/>
                    <a:pt x="7364" y="20035"/>
                  </a:cubicBezTo>
                  <a:cubicBezTo>
                    <a:pt x="14236" y="13070"/>
                    <a:pt x="14236" y="8530"/>
                    <a:pt x="21600" y="1800"/>
                  </a:cubicBezTo>
                  <a:cubicBezTo>
                    <a:pt x="21600" y="626"/>
                    <a:pt x="19882" y="0"/>
                    <a:pt x="1791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0" name="Google Shape;753;p17"/>
            <p:cNvSpPr/>
            <p:nvPr/>
          </p:nvSpPr>
          <p:spPr>
            <a:xfrm rot="7193201">
              <a:off x="1228961" y="1721716"/>
              <a:ext cx="12702" cy="19207"/>
            </a:xfrm>
            <a:custGeom>
              <a:avLst/>
              <a:gdLst/>
              <a:ahLst/>
              <a:cxnLst>
                <a:cxn ang="0">
                  <a:pos x="wd2" y="hd2"/>
                </a:cxn>
                <a:cxn ang="5400000">
                  <a:pos x="wd2" y="hd2"/>
                </a:cxn>
                <a:cxn ang="10800000">
                  <a:pos x="wd2" y="hd2"/>
                </a:cxn>
                <a:cxn ang="16200000">
                  <a:pos x="wd2" y="hd2"/>
                </a:cxn>
              </a:cxnLst>
              <a:rect l="0" t="0" r="r" b="b"/>
              <a:pathLst>
                <a:path w="21600" h="21600" extrusionOk="0">
                  <a:moveTo>
                    <a:pt x="17723" y="0"/>
                  </a:moveTo>
                  <a:cubicBezTo>
                    <a:pt x="16985" y="0"/>
                    <a:pt x="16431" y="242"/>
                    <a:pt x="16431" y="1048"/>
                  </a:cubicBezTo>
                  <a:cubicBezTo>
                    <a:pt x="5723" y="5722"/>
                    <a:pt x="0" y="12815"/>
                    <a:pt x="0" y="19746"/>
                  </a:cubicBezTo>
                  <a:cubicBezTo>
                    <a:pt x="0" y="20955"/>
                    <a:pt x="1477" y="21600"/>
                    <a:pt x="2954" y="21600"/>
                  </a:cubicBezTo>
                  <a:cubicBezTo>
                    <a:pt x="4246" y="21600"/>
                    <a:pt x="5723" y="20955"/>
                    <a:pt x="5723" y="19746"/>
                  </a:cubicBezTo>
                  <a:cubicBezTo>
                    <a:pt x="10892" y="15072"/>
                    <a:pt x="16431" y="8140"/>
                    <a:pt x="21600" y="1048"/>
                  </a:cubicBezTo>
                  <a:cubicBezTo>
                    <a:pt x="21600" y="1048"/>
                    <a:pt x="19200" y="0"/>
                    <a:pt x="1772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1" name="Google Shape;754;p17"/>
            <p:cNvSpPr/>
            <p:nvPr/>
          </p:nvSpPr>
          <p:spPr>
            <a:xfrm rot="7193201">
              <a:off x="1229544" y="1742128"/>
              <a:ext cx="12702" cy="17487"/>
            </a:xfrm>
            <a:custGeom>
              <a:avLst/>
              <a:gdLst/>
              <a:ahLst/>
              <a:cxnLst>
                <a:cxn ang="0">
                  <a:pos x="wd2" y="hd2"/>
                </a:cxn>
                <a:cxn ang="5400000">
                  <a:pos x="wd2" y="hd2"/>
                </a:cxn>
                <a:cxn ang="10800000">
                  <a:pos x="wd2" y="hd2"/>
                </a:cxn>
                <a:cxn ang="16200000">
                  <a:pos x="wd2" y="hd2"/>
                </a:cxn>
              </a:cxnLst>
              <a:rect l="0" t="0" r="r" b="b"/>
              <a:pathLst>
                <a:path w="21600" h="21600" extrusionOk="0">
                  <a:moveTo>
                    <a:pt x="16386" y="0"/>
                  </a:moveTo>
                  <a:cubicBezTo>
                    <a:pt x="10800" y="5134"/>
                    <a:pt x="5586" y="12748"/>
                    <a:pt x="0" y="20538"/>
                  </a:cubicBezTo>
                  <a:cubicBezTo>
                    <a:pt x="0" y="20538"/>
                    <a:pt x="2421" y="21600"/>
                    <a:pt x="5772" y="21600"/>
                  </a:cubicBezTo>
                  <a:cubicBezTo>
                    <a:pt x="7262" y="21600"/>
                    <a:pt x="9124" y="21334"/>
                    <a:pt x="10800" y="20538"/>
                  </a:cubicBezTo>
                  <a:cubicBezTo>
                    <a:pt x="10800" y="15403"/>
                    <a:pt x="16386" y="7613"/>
                    <a:pt x="216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2" name="Google Shape;755;p17"/>
            <p:cNvSpPr/>
            <p:nvPr/>
          </p:nvSpPr>
          <p:spPr>
            <a:xfrm rot="7193201">
              <a:off x="1229591" y="1763011"/>
              <a:ext cx="12702" cy="20282"/>
            </a:xfrm>
            <a:custGeom>
              <a:avLst/>
              <a:gdLst/>
              <a:ahLst/>
              <a:cxnLst>
                <a:cxn ang="0">
                  <a:pos x="wd2" y="hd2"/>
                </a:cxn>
                <a:cxn ang="5400000">
                  <a:pos x="wd2" y="hd2"/>
                </a:cxn>
                <a:cxn ang="10800000">
                  <a:pos x="wd2" y="hd2"/>
                </a:cxn>
                <a:cxn ang="16200000">
                  <a:pos x="wd2" y="hd2"/>
                </a:cxn>
              </a:cxnLst>
              <a:rect l="0" t="0" r="r" b="b"/>
              <a:pathLst>
                <a:path w="19267" h="21600" extrusionOk="0">
                  <a:moveTo>
                    <a:pt x="17400" y="0"/>
                  </a:moveTo>
                  <a:cubicBezTo>
                    <a:pt x="8700" y="6564"/>
                    <a:pt x="0" y="13357"/>
                    <a:pt x="0" y="19921"/>
                  </a:cubicBezTo>
                  <a:cubicBezTo>
                    <a:pt x="0" y="21066"/>
                    <a:pt x="1050" y="21600"/>
                    <a:pt x="2550" y="21600"/>
                  </a:cubicBezTo>
                  <a:cubicBezTo>
                    <a:pt x="4200" y="21600"/>
                    <a:pt x="6450" y="21066"/>
                    <a:pt x="8700" y="19921"/>
                  </a:cubicBezTo>
                  <a:cubicBezTo>
                    <a:pt x="8700" y="13357"/>
                    <a:pt x="12900" y="6564"/>
                    <a:pt x="17400" y="2137"/>
                  </a:cubicBezTo>
                  <a:cubicBezTo>
                    <a:pt x="21600" y="0"/>
                    <a:pt x="17400" y="0"/>
                    <a:pt x="174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3" name="Google Shape;756;p17"/>
            <p:cNvSpPr/>
            <p:nvPr/>
          </p:nvSpPr>
          <p:spPr>
            <a:xfrm rot="7193201">
              <a:off x="1230713" y="1781304"/>
              <a:ext cx="12702" cy="20783"/>
            </a:xfrm>
            <a:custGeom>
              <a:avLst/>
              <a:gdLst/>
              <a:ahLst/>
              <a:cxnLst>
                <a:cxn ang="0">
                  <a:pos x="wd2" y="hd2"/>
                </a:cxn>
                <a:cxn ang="5400000">
                  <a:pos x="wd2" y="hd2"/>
                </a:cxn>
                <a:cxn ang="10800000">
                  <a:pos x="wd2" y="hd2"/>
                </a:cxn>
                <a:cxn ang="16200000">
                  <a:pos x="wd2" y="hd2"/>
                </a:cxn>
              </a:cxnLst>
              <a:rect l="0" t="0" r="r" b="b"/>
              <a:pathLst>
                <a:path w="19558" h="21600" extrusionOk="0">
                  <a:moveTo>
                    <a:pt x="14400" y="0"/>
                  </a:moveTo>
                  <a:cubicBezTo>
                    <a:pt x="7200" y="6554"/>
                    <a:pt x="3724" y="12960"/>
                    <a:pt x="0" y="19589"/>
                  </a:cubicBezTo>
                  <a:cubicBezTo>
                    <a:pt x="0" y="21600"/>
                    <a:pt x="3724" y="21600"/>
                    <a:pt x="7200" y="21600"/>
                  </a:cubicBezTo>
                  <a:lnTo>
                    <a:pt x="16510" y="5139"/>
                  </a:lnTo>
                  <a:cubicBezTo>
                    <a:pt x="17007" y="4990"/>
                    <a:pt x="17503" y="4692"/>
                    <a:pt x="18124" y="4320"/>
                  </a:cubicBezTo>
                  <a:lnTo>
                    <a:pt x="18124" y="2234"/>
                  </a:lnTo>
                  <a:cubicBezTo>
                    <a:pt x="21600" y="2234"/>
                    <a:pt x="18124" y="0"/>
                    <a:pt x="144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4" name="Google Shape;757;p17"/>
            <p:cNvSpPr/>
            <p:nvPr/>
          </p:nvSpPr>
          <p:spPr>
            <a:xfrm rot="7193201">
              <a:off x="1227988" y="1800243"/>
              <a:ext cx="12702" cy="19565"/>
            </a:xfrm>
            <a:custGeom>
              <a:avLst/>
              <a:gdLst/>
              <a:ahLst/>
              <a:cxnLst>
                <a:cxn ang="0">
                  <a:pos x="wd2" y="hd2"/>
                </a:cxn>
                <a:cxn ang="5400000">
                  <a:pos x="wd2" y="hd2"/>
                </a:cxn>
                <a:cxn ang="10800000">
                  <a:pos x="wd2" y="hd2"/>
                </a:cxn>
                <a:cxn ang="16200000">
                  <a:pos x="wd2" y="hd2"/>
                </a:cxn>
              </a:cxnLst>
              <a:rect l="0" t="0" r="r" b="b"/>
              <a:pathLst>
                <a:path w="21600" h="21600" extrusionOk="0">
                  <a:moveTo>
                    <a:pt x="14318" y="0"/>
                  </a:moveTo>
                  <a:cubicBezTo>
                    <a:pt x="10985" y="6804"/>
                    <a:pt x="7159" y="13767"/>
                    <a:pt x="0" y="18356"/>
                  </a:cubicBezTo>
                  <a:cubicBezTo>
                    <a:pt x="0" y="19938"/>
                    <a:pt x="1851" y="21600"/>
                    <a:pt x="4197" y="21600"/>
                  </a:cubicBezTo>
                  <a:cubicBezTo>
                    <a:pt x="5184" y="21600"/>
                    <a:pt x="6171" y="21284"/>
                    <a:pt x="7159" y="20571"/>
                  </a:cubicBezTo>
                  <a:cubicBezTo>
                    <a:pt x="10985" y="13767"/>
                    <a:pt x="18144" y="9178"/>
                    <a:pt x="21600" y="2215"/>
                  </a:cubicBezTo>
                  <a:cubicBezTo>
                    <a:pt x="21600" y="0"/>
                    <a:pt x="18144" y="0"/>
                    <a:pt x="1431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5" name="Google Shape;758;p17"/>
            <p:cNvSpPr/>
            <p:nvPr/>
          </p:nvSpPr>
          <p:spPr>
            <a:xfrm rot="7193201">
              <a:off x="1230690" y="1818913"/>
              <a:ext cx="12702" cy="19135"/>
            </a:xfrm>
            <a:custGeom>
              <a:avLst/>
              <a:gdLst/>
              <a:ahLst/>
              <a:cxnLst>
                <a:cxn ang="0">
                  <a:pos x="wd2" y="hd2"/>
                </a:cxn>
                <a:cxn ang="5400000">
                  <a:pos x="wd2" y="hd2"/>
                </a:cxn>
                <a:cxn ang="10800000">
                  <a:pos x="wd2" y="hd2"/>
                </a:cxn>
                <a:cxn ang="16200000">
                  <a:pos x="wd2" y="hd2"/>
                </a:cxn>
              </a:cxnLst>
              <a:rect l="0" t="0" r="r" b="b"/>
              <a:pathLst>
                <a:path w="21600" h="21600" extrusionOk="0">
                  <a:moveTo>
                    <a:pt x="18621" y="0"/>
                  </a:moveTo>
                  <a:cubicBezTo>
                    <a:pt x="18124" y="0"/>
                    <a:pt x="17876" y="243"/>
                    <a:pt x="17876" y="890"/>
                  </a:cubicBezTo>
                  <a:cubicBezTo>
                    <a:pt x="10676" y="5663"/>
                    <a:pt x="3476" y="12782"/>
                    <a:pt x="0" y="19739"/>
                  </a:cubicBezTo>
                  <a:cubicBezTo>
                    <a:pt x="0" y="20953"/>
                    <a:pt x="869" y="21600"/>
                    <a:pt x="2234" y="21600"/>
                  </a:cubicBezTo>
                  <a:cubicBezTo>
                    <a:pt x="3476" y="21600"/>
                    <a:pt x="5338" y="20953"/>
                    <a:pt x="7200" y="19739"/>
                  </a:cubicBezTo>
                  <a:cubicBezTo>
                    <a:pt x="10676" y="15047"/>
                    <a:pt x="14400" y="8090"/>
                    <a:pt x="21600" y="3398"/>
                  </a:cubicBezTo>
                  <a:cubicBezTo>
                    <a:pt x="21600" y="1618"/>
                    <a:pt x="19738" y="0"/>
                    <a:pt x="1862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6" name="Google Shape;759;p17"/>
            <p:cNvSpPr/>
            <p:nvPr/>
          </p:nvSpPr>
          <p:spPr>
            <a:xfrm rot="7193201">
              <a:off x="1229455" y="1834306"/>
              <a:ext cx="12702" cy="28594"/>
            </a:xfrm>
            <a:custGeom>
              <a:avLst/>
              <a:gdLst/>
              <a:ahLst/>
              <a:cxnLst>
                <a:cxn ang="0">
                  <a:pos x="wd2" y="hd2"/>
                </a:cxn>
                <a:cxn ang="5400000">
                  <a:pos x="wd2" y="hd2"/>
                </a:cxn>
                <a:cxn ang="10800000">
                  <a:pos x="wd2" y="hd2"/>
                </a:cxn>
                <a:cxn ang="16200000">
                  <a:pos x="wd2" y="hd2"/>
                </a:cxn>
              </a:cxnLst>
              <a:rect l="0" t="0" r="r" b="b"/>
              <a:pathLst>
                <a:path w="19624" h="21600" extrusionOk="0">
                  <a:moveTo>
                    <a:pt x="14400" y="0"/>
                  </a:moveTo>
                  <a:cubicBezTo>
                    <a:pt x="7200" y="6280"/>
                    <a:pt x="0" y="12614"/>
                    <a:pt x="0" y="20409"/>
                  </a:cubicBezTo>
                  <a:cubicBezTo>
                    <a:pt x="0" y="21221"/>
                    <a:pt x="993" y="21600"/>
                    <a:pt x="1862" y="21600"/>
                  </a:cubicBezTo>
                  <a:cubicBezTo>
                    <a:pt x="2855" y="21600"/>
                    <a:pt x="3724" y="21221"/>
                    <a:pt x="3724" y="20409"/>
                  </a:cubicBezTo>
                  <a:cubicBezTo>
                    <a:pt x="7200" y="14129"/>
                    <a:pt x="10924" y="7795"/>
                    <a:pt x="18248" y="1516"/>
                  </a:cubicBezTo>
                  <a:cubicBezTo>
                    <a:pt x="21600" y="0"/>
                    <a:pt x="18248" y="0"/>
                    <a:pt x="144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7" name="Google Shape;760;p17"/>
            <p:cNvSpPr/>
            <p:nvPr/>
          </p:nvSpPr>
          <p:spPr>
            <a:xfrm rot="7193201">
              <a:off x="1228293" y="1856961"/>
              <a:ext cx="12702" cy="25298"/>
            </a:xfrm>
            <a:custGeom>
              <a:avLst/>
              <a:gdLst/>
              <a:ahLst/>
              <a:cxnLst>
                <a:cxn ang="0">
                  <a:pos x="wd2" y="hd2"/>
                </a:cxn>
                <a:cxn ang="5400000">
                  <a:pos x="wd2" y="hd2"/>
                </a:cxn>
                <a:cxn ang="10800000">
                  <a:pos x="wd2" y="hd2"/>
                </a:cxn>
                <a:cxn ang="16200000">
                  <a:pos x="wd2" y="hd2"/>
                </a:cxn>
              </a:cxnLst>
              <a:rect l="0" t="0" r="r" b="b"/>
              <a:pathLst>
                <a:path w="21264" h="21600" extrusionOk="0">
                  <a:moveTo>
                    <a:pt x="20649" y="0"/>
                  </a:moveTo>
                  <a:cubicBezTo>
                    <a:pt x="19698" y="0"/>
                    <a:pt x="17660" y="428"/>
                    <a:pt x="15758" y="1285"/>
                  </a:cubicBezTo>
                  <a:cubicBezTo>
                    <a:pt x="11683" y="6670"/>
                    <a:pt x="3804" y="13768"/>
                    <a:pt x="0" y="19030"/>
                  </a:cubicBezTo>
                  <a:cubicBezTo>
                    <a:pt x="0" y="20376"/>
                    <a:pt x="1902" y="21600"/>
                    <a:pt x="4483" y="21600"/>
                  </a:cubicBezTo>
                  <a:cubicBezTo>
                    <a:pt x="5570" y="21600"/>
                    <a:pt x="6657" y="21416"/>
                    <a:pt x="7879" y="20927"/>
                  </a:cubicBezTo>
                  <a:cubicBezTo>
                    <a:pt x="11683" y="13768"/>
                    <a:pt x="15758" y="8383"/>
                    <a:pt x="19562" y="1285"/>
                  </a:cubicBezTo>
                  <a:cubicBezTo>
                    <a:pt x="21600" y="428"/>
                    <a:pt x="21600" y="0"/>
                    <a:pt x="2064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8" name="Google Shape;761;p17"/>
            <p:cNvSpPr/>
            <p:nvPr/>
          </p:nvSpPr>
          <p:spPr>
            <a:xfrm rot="7193201">
              <a:off x="1230900" y="1885456"/>
              <a:ext cx="12702" cy="19207"/>
            </a:xfrm>
            <a:custGeom>
              <a:avLst/>
              <a:gdLst/>
              <a:ahLst/>
              <a:cxnLst>
                <a:cxn ang="0">
                  <a:pos x="wd2" y="hd2"/>
                </a:cxn>
                <a:cxn ang="5400000">
                  <a:pos x="wd2" y="hd2"/>
                </a:cxn>
                <a:cxn ang="10800000">
                  <a:pos x="wd2" y="hd2"/>
                </a:cxn>
                <a:cxn ang="16200000">
                  <a:pos x="wd2" y="hd2"/>
                </a:cxn>
              </a:cxnLst>
              <a:rect l="0" t="0" r="r" b="b"/>
              <a:pathLst>
                <a:path w="20207" h="21600" extrusionOk="0">
                  <a:moveTo>
                    <a:pt x="17361" y="0"/>
                  </a:moveTo>
                  <a:cubicBezTo>
                    <a:pt x="15746" y="0"/>
                    <a:pt x="13727" y="242"/>
                    <a:pt x="11708" y="1048"/>
                  </a:cubicBezTo>
                  <a:cubicBezTo>
                    <a:pt x="6056" y="5722"/>
                    <a:pt x="0" y="12815"/>
                    <a:pt x="0" y="19746"/>
                  </a:cubicBezTo>
                  <a:cubicBezTo>
                    <a:pt x="0" y="20955"/>
                    <a:pt x="1615" y="21600"/>
                    <a:pt x="3028" y="21600"/>
                  </a:cubicBezTo>
                  <a:cubicBezTo>
                    <a:pt x="4643" y="21600"/>
                    <a:pt x="6056" y="20955"/>
                    <a:pt x="6056" y="19746"/>
                  </a:cubicBezTo>
                  <a:cubicBezTo>
                    <a:pt x="6056" y="15072"/>
                    <a:pt x="11708" y="8140"/>
                    <a:pt x="17966" y="1048"/>
                  </a:cubicBezTo>
                  <a:cubicBezTo>
                    <a:pt x="21600" y="1048"/>
                    <a:pt x="20389" y="0"/>
                    <a:pt x="1736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69" name="Google Shape;762;p17"/>
            <p:cNvSpPr/>
            <p:nvPr/>
          </p:nvSpPr>
          <p:spPr>
            <a:xfrm rot="7193201">
              <a:off x="1233602" y="1908008"/>
              <a:ext cx="12702" cy="20497"/>
            </a:xfrm>
            <a:custGeom>
              <a:avLst/>
              <a:gdLst/>
              <a:ahLst/>
              <a:cxnLst>
                <a:cxn ang="0">
                  <a:pos x="wd2" y="hd2"/>
                </a:cxn>
                <a:cxn ang="5400000">
                  <a:pos x="wd2" y="hd2"/>
                </a:cxn>
                <a:cxn ang="10800000">
                  <a:pos x="wd2" y="hd2"/>
                </a:cxn>
                <a:cxn ang="16200000">
                  <a:pos x="wd2" y="hd2"/>
                </a:cxn>
              </a:cxnLst>
              <a:rect l="0" t="0" r="r" b="b"/>
              <a:pathLst>
                <a:path w="20663" h="21600" extrusionOk="0">
                  <a:moveTo>
                    <a:pt x="18720" y="0"/>
                  </a:moveTo>
                  <a:cubicBezTo>
                    <a:pt x="17804" y="0"/>
                    <a:pt x="16495" y="227"/>
                    <a:pt x="15185" y="982"/>
                  </a:cubicBezTo>
                  <a:cubicBezTo>
                    <a:pt x="7593" y="5362"/>
                    <a:pt x="3927" y="11857"/>
                    <a:pt x="0" y="18579"/>
                  </a:cubicBezTo>
                  <a:cubicBezTo>
                    <a:pt x="0" y="20014"/>
                    <a:pt x="3796" y="21600"/>
                    <a:pt x="6022" y="21600"/>
                  </a:cubicBezTo>
                  <a:cubicBezTo>
                    <a:pt x="6938" y="21600"/>
                    <a:pt x="7593" y="21373"/>
                    <a:pt x="7593" y="20694"/>
                  </a:cubicBezTo>
                  <a:cubicBezTo>
                    <a:pt x="7593" y="14199"/>
                    <a:pt x="15185" y="7477"/>
                    <a:pt x="19113" y="982"/>
                  </a:cubicBezTo>
                  <a:cubicBezTo>
                    <a:pt x="21600" y="982"/>
                    <a:pt x="20815" y="0"/>
                    <a:pt x="1872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0" name="Google Shape;763;p17"/>
            <p:cNvSpPr/>
            <p:nvPr/>
          </p:nvSpPr>
          <p:spPr>
            <a:xfrm rot="7193201">
              <a:off x="1233614" y="1922262"/>
              <a:ext cx="12702" cy="20855"/>
            </a:xfrm>
            <a:custGeom>
              <a:avLst/>
              <a:gdLst/>
              <a:ahLst/>
              <a:cxnLst>
                <a:cxn ang="0">
                  <a:pos x="wd2" y="hd2"/>
                </a:cxn>
                <a:cxn ang="5400000">
                  <a:pos x="wd2" y="hd2"/>
                </a:cxn>
                <a:cxn ang="10800000">
                  <a:pos x="wd2" y="hd2"/>
                </a:cxn>
                <a:cxn ang="16200000">
                  <a:pos x="wd2" y="hd2"/>
                </a:cxn>
              </a:cxnLst>
              <a:rect l="0" t="0" r="r" b="b"/>
              <a:pathLst>
                <a:path w="18262" h="21600" extrusionOk="0">
                  <a:moveTo>
                    <a:pt x="10708" y="0"/>
                  </a:moveTo>
                  <a:cubicBezTo>
                    <a:pt x="5169" y="6384"/>
                    <a:pt x="0" y="12915"/>
                    <a:pt x="0" y="21600"/>
                  </a:cubicBezTo>
                  <a:cubicBezTo>
                    <a:pt x="0" y="21600"/>
                    <a:pt x="10708" y="21600"/>
                    <a:pt x="10708" y="19299"/>
                  </a:cubicBezTo>
                  <a:cubicBezTo>
                    <a:pt x="5169" y="12915"/>
                    <a:pt x="10708" y="6384"/>
                    <a:pt x="15877" y="2078"/>
                  </a:cubicBezTo>
                  <a:cubicBezTo>
                    <a:pt x="21600" y="0"/>
                    <a:pt x="15877" y="0"/>
                    <a:pt x="1070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1" name="Google Shape;764;p17"/>
            <p:cNvSpPr/>
            <p:nvPr/>
          </p:nvSpPr>
          <p:spPr>
            <a:xfrm rot="7193201">
              <a:off x="1232526" y="1938537"/>
              <a:ext cx="12702" cy="19709"/>
            </a:xfrm>
            <a:custGeom>
              <a:avLst/>
              <a:gdLst/>
              <a:ahLst/>
              <a:cxnLst>
                <a:cxn ang="0">
                  <a:pos x="wd2" y="hd2"/>
                </a:cxn>
                <a:cxn ang="5400000">
                  <a:pos x="wd2" y="hd2"/>
                </a:cxn>
                <a:cxn ang="10800000">
                  <a:pos x="wd2" y="hd2"/>
                </a:cxn>
                <a:cxn ang="16200000">
                  <a:pos x="wd2" y="hd2"/>
                </a:cxn>
              </a:cxnLst>
              <a:rect l="0" t="0" r="r" b="b"/>
              <a:pathLst>
                <a:path w="21600" h="21600" extrusionOk="0">
                  <a:moveTo>
                    <a:pt x="14236" y="0"/>
                  </a:moveTo>
                  <a:cubicBezTo>
                    <a:pt x="7364" y="6912"/>
                    <a:pt x="0" y="13667"/>
                    <a:pt x="0" y="20579"/>
                  </a:cubicBezTo>
                  <a:cubicBezTo>
                    <a:pt x="0" y="20579"/>
                    <a:pt x="3191" y="21600"/>
                    <a:pt x="5400" y="21600"/>
                  </a:cubicBezTo>
                  <a:cubicBezTo>
                    <a:pt x="6382" y="21600"/>
                    <a:pt x="7364" y="21364"/>
                    <a:pt x="7364" y="20579"/>
                  </a:cubicBezTo>
                  <a:cubicBezTo>
                    <a:pt x="7364" y="13667"/>
                    <a:pt x="14236" y="6912"/>
                    <a:pt x="21600" y="2356"/>
                  </a:cubicBezTo>
                  <a:cubicBezTo>
                    <a:pt x="21600" y="0"/>
                    <a:pt x="21600" y="0"/>
                    <a:pt x="1423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2" name="Google Shape;765;p17"/>
            <p:cNvSpPr/>
            <p:nvPr/>
          </p:nvSpPr>
          <p:spPr>
            <a:xfrm rot="7193201">
              <a:off x="1234473" y="1956965"/>
              <a:ext cx="12702" cy="15624"/>
            </a:xfrm>
            <a:custGeom>
              <a:avLst/>
              <a:gdLst/>
              <a:ahLst/>
              <a:cxnLst>
                <a:cxn ang="0">
                  <a:pos x="wd2" y="hd2"/>
                </a:cxn>
                <a:cxn ang="5400000">
                  <a:pos x="wd2" y="hd2"/>
                </a:cxn>
                <a:cxn ang="10800000">
                  <a:pos x="wd2" y="hd2"/>
                </a:cxn>
                <a:cxn ang="16200000">
                  <a:pos x="wd2" y="hd2"/>
                </a:cxn>
              </a:cxnLst>
              <a:rect l="0" t="0" r="r" b="b"/>
              <a:pathLst>
                <a:path w="19705" h="21600" extrusionOk="0">
                  <a:moveTo>
                    <a:pt x="18521" y="0"/>
                  </a:moveTo>
                  <a:cubicBezTo>
                    <a:pt x="17634" y="0"/>
                    <a:pt x="15267" y="793"/>
                    <a:pt x="10828" y="2279"/>
                  </a:cubicBezTo>
                  <a:cubicBezTo>
                    <a:pt x="2543" y="5053"/>
                    <a:pt x="2543" y="13772"/>
                    <a:pt x="2543" y="19519"/>
                  </a:cubicBezTo>
                  <a:cubicBezTo>
                    <a:pt x="-1895" y="20906"/>
                    <a:pt x="176" y="21600"/>
                    <a:pt x="3431" y="21600"/>
                  </a:cubicBezTo>
                  <a:cubicBezTo>
                    <a:pt x="6390" y="21600"/>
                    <a:pt x="10828" y="20906"/>
                    <a:pt x="10828" y="19519"/>
                  </a:cubicBezTo>
                  <a:cubicBezTo>
                    <a:pt x="10828" y="13772"/>
                    <a:pt x="19705" y="8026"/>
                    <a:pt x="19705" y="2279"/>
                  </a:cubicBezTo>
                  <a:cubicBezTo>
                    <a:pt x="19705" y="793"/>
                    <a:pt x="19705" y="0"/>
                    <a:pt x="1852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3" name="Google Shape;766;p17"/>
            <p:cNvSpPr/>
            <p:nvPr/>
          </p:nvSpPr>
          <p:spPr>
            <a:xfrm rot="7193201">
              <a:off x="1233168" y="1971034"/>
              <a:ext cx="12702" cy="19638"/>
            </a:xfrm>
            <a:custGeom>
              <a:avLst/>
              <a:gdLst/>
              <a:ahLst/>
              <a:cxnLst>
                <a:cxn ang="0">
                  <a:pos x="wd2" y="hd2"/>
                </a:cxn>
                <a:cxn ang="5400000">
                  <a:pos x="wd2" y="hd2"/>
                </a:cxn>
                <a:cxn ang="10800000">
                  <a:pos x="wd2" y="hd2"/>
                </a:cxn>
                <a:cxn ang="16200000">
                  <a:pos x="wd2" y="hd2"/>
                </a:cxn>
              </a:cxnLst>
              <a:rect l="0" t="0" r="r" b="b"/>
              <a:pathLst>
                <a:path w="19634" h="21600" extrusionOk="0">
                  <a:moveTo>
                    <a:pt x="14782" y="0"/>
                  </a:moveTo>
                  <a:cubicBezTo>
                    <a:pt x="5704" y="7016"/>
                    <a:pt x="1321" y="11588"/>
                    <a:pt x="1321" y="18368"/>
                  </a:cubicBezTo>
                  <a:cubicBezTo>
                    <a:pt x="-1966" y="20023"/>
                    <a:pt x="1634" y="21600"/>
                    <a:pt x="3982" y="21600"/>
                  </a:cubicBezTo>
                  <a:cubicBezTo>
                    <a:pt x="4921" y="21600"/>
                    <a:pt x="5704" y="21364"/>
                    <a:pt x="5704" y="20733"/>
                  </a:cubicBezTo>
                  <a:cubicBezTo>
                    <a:pt x="10556" y="13796"/>
                    <a:pt x="14782" y="9223"/>
                    <a:pt x="19634" y="2444"/>
                  </a:cubicBezTo>
                  <a:cubicBezTo>
                    <a:pt x="19634" y="0"/>
                    <a:pt x="14782" y="0"/>
                    <a:pt x="1478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4" name="Google Shape;767;p17"/>
            <p:cNvSpPr/>
            <p:nvPr/>
          </p:nvSpPr>
          <p:spPr>
            <a:xfrm rot="7193201">
              <a:off x="1232145" y="1989865"/>
              <a:ext cx="12702" cy="23220"/>
            </a:xfrm>
            <a:custGeom>
              <a:avLst/>
              <a:gdLst/>
              <a:ahLst/>
              <a:cxnLst>
                <a:cxn ang="0">
                  <a:pos x="wd2" y="hd2"/>
                </a:cxn>
                <a:cxn ang="5400000">
                  <a:pos x="wd2" y="hd2"/>
                </a:cxn>
                <a:cxn ang="10800000">
                  <a:pos x="wd2" y="hd2"/>
                </a:cxn>
                <a:cxn ang="16200000">
                  <a:pos x="wd2" y="hd2"/>
                </a:cxn>
              </a:cxnLst>
              <a:rect l="0" t="0" r="r" b="b"/>
              <a:pathLst>
                <a:path w="19958" h="21600" extrusionOk="0">
                  <a:moveTo>
                    <a:pt x="16600" y="0"/>
                  </a:moveTo>
                  <a:cubicBezTo>
                    <a:pt x="15000" y="0"/>
                    <a:pt x="13400" y="200"/>
                    <a:pt x="11600" y="800"/>
                  </a:cubicBezTo>
                  <a:cubicBezTo>
                    <a:pt x="6000" y="6533"/>
                    <a:pt x="0" y="14267"/>
                    <a:pt x="0" y="20200"/>
                  </a:cubicBezTo>
                  <a:cubicBezTo>
                    <a:pt x="0" y="21133"/>
                    <a:pt x="1400" y="21600"/>
                    <a:pt x="3000" y="21600"/>
                  </a:cubicBezTo>
                  <a:cubicBezTo>
                    <a:pt x="4400" y="21600"/>
                    <a:pt x="6000" y="21133"/>
                    <a:pt x="6000" y="20200"/>
                  </a:cubicBezTo>
                  <a:cubicBezTo>
                    <a:pt x="11600" y="14267"/>
                    <a:pt x="11600" y="8533"/>
                    <a:pt x="17600" y="2667"/>
                  </a:cubicBezTo>
                  <a:cubicBezTo>
                    <a:pt x="21600" y="1333"/>
                    <a:pt x="20000" y="0"/>
                    <a:pt x="166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5" name="Google Shape;768;p17"/>
            <p:cNvSpPr/>
            <p:nvPr/>
          </p:nvSpPr>
          <p:spPr>
            <a:xfrm rot="7193201">
              <a:off x="1234551" y="2008222"/>
              <a:ext cx="12702" cy="23722"/>
            </a:xfrm>
            <a:custGeom>
              <a:avLst/>
              <a:gdLst/>
              <a:ahLst/>
              <a:cxnLst>
                <a:cxn ang="0">
                  <a:pos x="wd2" y="hd2"/>
                </a:cxn>
                <a:cxn ang="5400000">
                  <a:pos x="wd2" y="hd2"/>
                </a:cxn>
                <a:cxn ang="10800000">
                  <a:pos x="wd2" y="hd2"/>
                </a:cxn>
                <a:cxn ang="16200000">
                  <a:pos x="wd2" y="hd2"/>
                </a:cxn>
              </a:cxnLst>
              <a:rect l="0" t="0" r="r" b="b"/>
              <a:pathLst>
                <a:path w="19634" h="21600" extrusionOk="0">
                  <a:moveTo>
                    <a:pt x="14782" y="0"/>
                  </a:moveTo>
                  <a:cubicBezTo>
                    <a:pt x="5704" y="5612"/>
                    <a:pt x="1321" y="13182"/>
                    <a:pt x="1321" y="18924"/>
                  </a:cubicBezTo>
                  <a:cubicBezTo>
                    <a:pt x="-1966" y="20230"/>
                    <a:pt x="1634" y="21600"/>
                    <a:pt x="3982" y="21600"/>
                  </a:cubicBezTo>
                  <a:cubicBezTo>
                    <a:pt x="4921" y="21600"/>
                    <a:pt x="5704" y="21339"/>
                    <a:pt x="5704" y="20752"/>
                  </a:cubicBezTo>
                  <a:cubicBezTo>
                    <a:pt x="10399" y="13182"/>
                    <a:pt x="14782" y="7570"/>
                    <a:pt x="19634" y="1827"/>
                  </a:cubicBezTo>
                  <a:cubicBezTo>
                    <a:pt x="19634" y="0"/>
                    <a:pt x="14782" y="0"/>
                    <a:pt x="1478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6" name="Google Shape;769;p17"/>
            <p:cNvSpPr/>
            <p:nvPr/>
          </p:nvSpPr>
          <p:spPr>
            <a:xfrm rot="7193201">
              <a:off x="1234556" y="2024646"/>
              <a:ext cx="12702" cy="26087"/>
            </a:xfrm>
            <a:custGeom>
              <a:avLst/>
              <a:gdLst/>
              <a:ahLst/>
              <a:cxnLst>
                <a:cxn ang="0">
                  <a:pos x="wd2" y="hd2"/>
                </a:cxn>
                <a:cxn ang="5400000">
                  <a:pos x="wd2" y="hd2"/>
                </a:cxn>
                <a:cxn ang="10800000">
                  <a:pos x="wd2" y="hd2"/>
                </a:cxn>
                <a:cxn ang="16200000">
                  <a:pos x="wd2" y="hd2"/>
                </a:cxn>
              </a:cxnLst>
              <a:rect l="0" t="0" r="r" b="b"/>
              <a:pathLst>
                <a:path w="21193" h="21600" extrusionOk="0">
                  <a:moveTo>
                    <a:pt x="20446" y="0"/>
                  </a:moveTo>
                  <a:cubicBezTo>
                    <a:pt x="19127" y="0"/>
                    <a:pt x="16818" y="475"/>
                    <a:pt x="14510" y="1365"/>
                  </a:cubicBezTo>
                  <a:cubicBezTo>
                    <a:pt x="9563" y="6468"/>
                    <a:pt x="0" y="13352"/>
                    <a:pt x="0" y="20235"/>
                  </a:cubicBezTo>
                  <a:cubicBezTo>
                    <a:pt x="0" y="21125"/>
                    <a:pt x="1154" y="21600"/>
                    <a:pt x="2473" y="21600"/>
                  </a:cubicBezTo>
                  <a:cubicBezTo>
                    <a:pt x="3627" y="21600"/>
                    <a:pt x="4947" y="21125"/>
                    <a:pt x="4947" y="20235"/>
                  </a:cubicBezTo>
                  <a:cubicBezTo>
                    <a:pt x="9563" y="15132"/>
                    <a:pt x="14510" y="8248"/>
                    <a:pt x="19127" y="1365"/>
                  </a:cubicBezTo>
                  <a:cubicBezTo>
                    <a:pt x="21600" y="475"/>
                    <a:pt x="21600" y="0"/>
                    <a:pt x="2044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7" name="Google Shape;770;p17"/>
            <p:cNvSpPr/>
            <p:nvPr/>
          </p:nvSpPr>
          <p:spPr>
            <a:xfrm rot="7193201">
              <a:off x="1235653" y="2040849"/>
              <a:ext cx="12702" cy="20354"/>
            </a:xfrm>
            <a:custGeom>
              <a:avLst/>
              <a:gdLst/>
              <a:ahLst/>
              <a:cxnLst>
                <a:cxn ang="0">
                  <a:pos x="wd2" y="hd2"/>
                </a:cxn>
                <a:cxn ang="5400000">
                  <a:pos x="wd2" y="hd2"/>
                </a:cxn>
                <a:cxn ang="10800000">
                  <a:pos x="wd2" y="hd2"/>
                </a:cxn>
                <a:cxn ang="16200000">
                  <a:pos x="wd2" y="hd2"/>
                </a:cxn>
              </a:cxnLst>
              <a:rect l="0" t="0" r="r" b="b"/>
              <a:pathLst>
                <a:path w="21600" h="21600" extrusionOk="0">
                  <a:moveTo>
                    <a:pt x="14236" y="0"/>
                  </a:moveTo>
                  <a:cubicBezTo>
                    <a:pt x="7364" y="6769"/>
                    <a:pt x="0" y="13310"/>
                    <a:pt x="0" y="20003"/>
                  </a:cubicBezTo>
                  <a:cubicBezTo>
                    <a:pt x="0" y="21068"/>
                    <a:pt x="1718" y="21600"/>
                    <a:pt x="3682" y="21600"/>
                  </a:cubicBezTo>
                  <a:cubicBezTo>
                    <a:pt x="5645" y="21600"/>
                    <a:pt x="7364" y="21068"/>
                    <a:pt x="7364" y="20003"/>
                  </a:cubicBezTo>
                  <a:cubicBezTo>
                    <a:pt x="14236" y="13310"/>
                    <a:pt x="14236" y="8899"/>
                    <a:pt x="21600" y="2358"/>
                  </a:cubicBezTo>
                  <a:cubicBezTo>
                    <a:pt x="21600" y="0"/>
                    <a:pt x="14236" y="0"/>
                    <a:pt x="1423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8" name="Google Shape;771;p17"/>
            <p:cNvSpPr/>
            <p:nvPr/>
          </p:nvSpPr>
          <p:spPr>
            <a:xfrm rot="7193201">
              <a:off x="1232192" y="2054177"/>
              <a:ext cx="12702" cy="23722"/>
            </a:xfrm>
            <a:custGeom>
              <a:avLst/>
              <a:gdLst/>
              <a:ahLst/>
              <a:cxnLst>
                <a:cxn ang="0">
                  <a:pos x="wd2" y="hd2"/>
                </a:cxn>
                <a:cxn ang="5400000">
                  <a:pos x="wd2" y="hd2"/>
                </a:cxn>
                <a:cxn ang="10800000">
                  <a:pos x="wd2" y="hd2"/>
                </a:cxn>
                <a:cxn ang="16200000">
                  <a:pos x="wd2" y="hd2"/>
                </a:cxn>
              </a:cxnLst>
              <a:rect l="0" t="0" r="r" b="b"/>
              <a:pathLst>
                <a:path w="16938" h="21600" extrusionOk="0">
                  <a:moveTo>
                    <a:pt x="10556" y="0"/>
                  </a:moveTo>
                  <a:lnTo>
                    <a:pt x="10556" y="1827"/>
                  </a:lnTo>
                  <a:cubicBezTo>
                    <a:pt x="10556" y="1827"/>
                    <a:pt x="14782" y="1827"/>
                    <a:pt x="14782" y="0"/>
                  </a:cubicBezTo>
                  <a:close/>
                  <a:moveTo>
                    <a:pt x="14782" y="0"/>
                  </a:moveTo>
                  <a:lnTo>
                    <a:pt x="14782" y="1827"/>
                  </a:lnTo>
                  <a:lnTo>
                    <a:pt x="10556" y="1827"/>
                  </a:lnTo>
                  <a:lnTo>
                    <a:pt x="10556" y="5612"/>
                  </a:lnTo>
                  <a:cubicBezTo>
                    <a:pt x="5704" y="7635"/>
                    <a:pt x="5704" y="7635"/>
                    <a:pt x="5704" y="9397"/>
                  </a:cubicBezTo>
                  <a:cubicBezTo>
                    <a:pt x="1321" y="13247"/>
                    <a:pt x="1321" y="17032"/>
                    <a:pt x="1321" y="18990"/>
                  </a:cubicBezTo>
                  <a:cubicBezTo>
                    <a:pt x="-1966" y="20295"/>
                    <a:pt x="1634" y="21600"/>
                    <a:pt x="3982" y="21600"/>
                  </a:cubicBezTo>
                  <a:cubicBezTo>
                    <a:pt x="4921" y="21600"/>
                    <a:pt x="5704" y="21404"/>
                    <a:pt x="5704" y="20817"/>
                  </a:cubicBezTo>
                  <a:cubicBezTo>
                    <a:pt x="10556" y="17032"/>
                    <a:pt x="10556" y="11420"/>
                    <a:pt x="14782" y="7635"/>
                  </a:cubicBezTo>
                  <a:cubicBezTo>
                    <a:pt x="14782" y="5612"/>
                    <a:pt x="19634" y="1827"/>
                    <a:pt x="1478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79" name="Google Shape;772;p17"/>
            <p:cNvSpPr/>
            <p:nvPr/>
          </p:nvSpPr>
          <p:spPr>
            <a:xfrm rot="7193201">
              <a:off x="1232880" y="2077487"/>
              <a:ext cx="12702" cy="16986"/>
            </a:xfrm>
            <a:custGeom>
              <a:avLst/>
              <a:gdLst/>
              <a:ahLst/>
              <a:cxnLst>
                <a:cxn ang="0">
                  <a:pos x="wd2" y="hd2"/>
                </a:cxn>
                <a:cxn ang="5400000">
                  <a:pos x="wd2" y="hd2"/>
                </a:cxn>
                <a:cxn ang="10800000">
                  <a:pos x="wd2" y="hd2"/>
                </a:cxn>
                <a:cxn ang="16200000">
                  <a:pos x="wd2" y="hd2"/>
                </a:cxn>
              </a:cxnLst>
              <a:rect l="0" t="0" r="r" b="b"/>
              <a:pathLst>
                <a:path w="20039" h="21600" extrusionOk="0">
                  <a:moveTo>
                    <a:pt x="17117" y="0"/>
                  </a:moveTo>
                  <a:cubicBezTo>
                    <a:pt x="15691" y="0"/>
                    <a:pt x="13653" y="273"/>
                    <a:pt x="11819" y="1094"/>
                  </a:cubicBezTo>
                  <a:cubicBezTo>
                    <a:pt x="5706" y="6380"/>
                    <a:pt x="0" y="14400"/>
                    <a:pt x="0" y="19777"/>
                  </a:cubicBezTo>
                  <a:cubicBezTo>
                    <a:pt x="0" y="20962"/>
                    <a:pt x="1426" y="21600"/>
                    <a:pt x="2853" y="21600"/>
                  </a:cubicBezTo>
                  <a:cubicBezTo>
                    <a:pt x="4279" y="21600"/>
                    <a:pt x="5706" y="20962"/>
                    <a:pt x="5706" y="19777"/>
                  </a:cubicBezTo>
                  <a:cubicBezTo>
                    <a:pt x="11819" y="14400"/>
                    <a:pt x="17525" y="9114"/>
                    <a:pt x="17525" y="1094"/>
                  </a:cubicBezTo>
                  <a:cubicBezTo>
                    <a:pt x="21600" y="1094"/>
                    <a:pt x="20174" y="0"/>
                    <a:pt x="17117"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0" name="Google Shape;773;p17"/>
            <p:cNvSpPr/>
            <p:nvPr/>
          </p:nvSpPr>
          <p:spPr>
            <a:xfrm rot="7193201">
              <a:off x="1237595" y="2096896"/>
              <a:ext cx="12702" cy="16125"/>
            </a:xfrm>
            <a:custGeom>
              <a:avLst/>
              <a:gdLst/>
              <a:ahLst/>
              <a:cxnLst>
                <a:cxn ang="0">
                  <a:pos x="wd2" y="hd2"/>
                </a:cxn>
                <a:cxn ang="5400000">
                  <a:pos x="wd2" y="hd2"/>
                </a:cxn>
                <a:cxn ang="10800000">
                  <a:pos x="wd2" y="hd2"/>
                </a:cxn>
                <a:cxn ang="16200000">
                  <a:pos x="wd2" y="hd2"/>
                </a:cxn>
              </a:cxnLst>
              <a:rect l="0" t="0" r="r" b="b"/>
              <a:pathLst>
                <a:path w="21600" h="21600" extrusionOk="0">
                  <a:moveTo>
                    <a:pt x="17182" y="0"/>
                  </a:moveTo>
                  <a:cubicBezTo>
                    <a:pt x="14482" y="0"/>
                    <a:pt x="10800" y="672"/>
                    <a:pt x="7364" y="2016"/>
                  </a:cubicBezTo>
                  <a:cubicBezTo>
                    <a:pt x="7364" y="7584"/>
                    <a:pt x="0" y="13152"/>
                    <a:pt x="0" y="18720"/>
                  </a:cubicBezTo>
                  <a:cubicBezTo>
                    <a:pt x="0" y="21600"/>
                    <a:pt x="7364" y="21600"/>
                    <a:pt x="7364" y="21600"/>
                  </a:cubicBezTo>
                  <a:cubicBezTo>
                    <a:pt x="14236" y="13152"/>
                    <a:pt x="14236" y="7584"/>
                    <a:pt x="21600" y="2016"/>
                  </a:cubicBezTo>
                  <a:cubicBezTo>
                    <a:pt x="21600" y="672"/>
                    <a:pt x="19882" y="0"/>
                    <a:pt x="1718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1" name="Google Shape;774;p17"/>
            <p:cNvSpPr/>
            <p:nvPr/>
          </p:nvSpPr>
          <p:spPr>
            <a:xfrm rot="7193201">
              <a:off x="1236764" y="2112762"/>
              <a:ext cx="12702" cy="19637"/>
            </a:xfrm>
            <a:custGeom>
              <a:avLst/>
              <a:gdLst/>
              <a:ahLst/>
              <a:cxnLst>
                <a:cxn ang="0">
                  <a:pos x="wd2" y="hd2"/>
                </a:cxn>
                <a:cxn ang="5400000">
                  <a:pos x="wd2" y="hd2"/>
                </a:cxn>
                <a:cxn ang="10800000">
                  <a:pos x="wd2" y="hd2"/>
                </a:cxn>
                <a:cxn ang="16200000">
                  <a:pos x="wd2" y="hd2"/>
                </a:cxn>
              </a:cxnLst>
              <a:rect l="0" t="0" r="r" b="b"/>
              <a:pathLst>
                <a:path w="21600" h="21600" extrusionOk="0">
                  <a:moveTo>
                    <a:pt x="15828" y="0"/>
                  </a:moveTo>
                  <a:cubicBezTo>
                    <a:pt x="14338" y="0"/>
                    <a:pt x="12476" y="236"/>
                    <a:pt x="10800" y="1104"/>
                  </a:cubicBezTo>
                  <a:cubicBezTo>
                    <a:pt x="10800" y="7883"/>
                    <a:pt x="5214" y="14820"/>
                    <a:pt x="0" y="19393"/>
                  </a:cubicBezTo>
                  <a:cubicBezTo>
                    <a:pt x="0" y="21600"/>
                    <a:pt x="5214" y="21600"/>
                    <a:pt x="10800" y="21600"/>
                  </a:cubicBezTo>
                  <a:cubicBezTo>
                    <a:pt x="16014" y="14820"/>
                    <a:pt x="16014" y="7883"/>
                    <a:pt x="21600" y="1104"/>
                  </a:cubicBezTo>
                  <a:cubicBezTo>
                    <a:pt x="21600" y="1104"/>
                    <a:pt x="18993" y="0"/>
                    <a:pt x="1582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2" name="Google Shape;775;p17"/>
            <p:cNvSpPr/>
            <p:nvPr/>
          </p:nvSpPr>
          <p:spPr>
            <a:xfrm rot="7193201">
              <a:off x="1236586" y="2133960"/>
              <a:ext cx="12702" cy="17702"/>
            </a:xfrm>
            <a:custGeom>
              <a:avLst/>
              <a:gdLst/>
              <a:ahLst/>
              <a:cxnLst>
                <a:cxn ang="0">
                  <a:pos x="wd2" y="hd2"/>
                </a:cxn>
                <a:cxn ang="5400000">
                  <a:pos x="wd2" y="hd2"/>
                </a:cxn>
                <a:cxn ang="10800000">
                  <a:pos x="wd2" y="hd2"/>
                </a:cxn>
                <a:cxn ang="16200000">
                  <a:pos x="wd2" y="hd2"/>
                </a:cxn>
              </a:cxnLst>
              <a:rect l="0" t="0" r="r" b="b"/>
              <a:pathLst>
                <a:path w="21600" h="21600" extrusionOk="0">
                  <a:moveTo>
                    <a:pt x="17918" y="0"/>
                  </a:moveTo>
                  <a:cubicBezTo>
                    <a:pt x="16200" y="0"/>
                    <a:pt x="14236" y="612"/>
                    <a:pt x="14236" y="1924"/>
                  </a:cubicBezTo>
                  <a:cubicBezTo>
                    <a:pt x="0" y="6996"/>
                    <a:pt x="0" y="14517"/>
                    <a:pt x="0" y="19676"/>
                  </a:cubicBezTo>
                  <a:cubicBezTo>
                    <a:pt x="0" y="20988"/>
                    <a:pt x="3682" y="21600"/>
                    <a:pt x="7118" y="21600"/>
                  </a:cubicBezTo>
                  <a:cubicBezTo>
                    <a:pt x="10800" y="21600"/>
                    <a:pt x="14236" y="20988"/>
                    <a:pt x="14236" y="19676"/>
                  </a:cubicBezTo>
                  <a:lnTo>
                    <a:pt x="14236" y="12155"/>
                  </a:lnTo>
                  <a:cubicBezTo>
                    <a:pt x="14236" y="6996"/>
                    <a:pt x="21600" y="4372"/>
                    <a:pt x="21600" y="1924"/>
                  </a:cubicBezTo>
                  <a:cubicBezTo>
                    <a:pt x="21600" y="612"/>
                    <a:pt x="19882" y="0"/>
                    <a:pt x="1791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3" name="Google Shape;776;p17"/>
            <p:cNvSpPr/>
            <p:nvPr/>
          </p:nvSpPr>
          <p:spPr>
            <a:xfrm rot="7193201">
              <a:off x="1235013" y="2153054"/>
              <a:ext cx="12702" cy="17058"/>
            </a:xfrm>
            <a:custGeom>
              <a:avLst/>
              <a:gdLst/>
              <a:ahLst/>
              <a:cxnLst>
                <a:cxn ang="0">
                  <a:pos x="wd2" y="hd2"/>
                </a:cxn>
                <a:cxn ang="5400000">
                  <a:pos x="wd2" y="hd2"/>
                </a:cxn>
                <a:cxn ang="10800000">
                  <a:pos x="wd2" y="hd2"/>
                </a:cxn>
                <a:cxn ang="16200000">
                  <a:pos x="wd2" y="hd2"/>
                </a:cxn>
              </a:cxnLst>
              <a:rect l="0" t="0" r="r" b="b"/>
              <a:pathLst>
                <a:path w="20207" h="21600" extrusionOk="0">
                  <a:moveTo>
                    <a:pt x="17361" y="0"/>
                  </a:moveTo>
                  <a:cubicBezTo>
                    <a:pt x="15746" y="0"/>
                    <a:pt x="13929" y="272"/>
                    <a:pt x="11910" y="1180"/>
                  </a:cubicBezTo>
                  <a:cubicBezTo>
                    <a:pt x="6258" y="6444"/>
                    <a:pt x="0" y="11708"/>
                    <a:pt x="0" y="19513"/>
                  </a:cubicBezTo>
                  <a:cubicBezTo>
                    <a:pt x="0" y="20874"/>
                    <a:pt x="1615" y="21600"/>
                    <a:pt x="3230" y="21600"/>
                  </a:cubicBezTo>
                  <a:cubicBezTo>
                    <a:pt x="4643" y="21600"/>
                    <a:pt x="6258" y="20874"/>
                    <a:pt x="6258" y="19513"/>
                  </a:cubicBezTo>
                  <a:cubicBezTo>
                    <a:pt x="11910" y="14249"/>
                    <a:pt x="17966" y="8985"/>
                    <a:pt x="17966" y="1180"/>
                  </a:cubicBezTo>
                  <a:cubicBezTo>
                    <a:pt x="21600" y="1180"/>
                    <a:pt x="20389" y="0"/>
                    <a:pt x="1736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4" name="Google Shape;777;p17"/>
            <p:cNvSpPr/>
            <p:nvPr/>
          </p:nvSpPr>
          <p:spPr>
            <a:xfrm rot="7193201">
              <a:off x="1235680" y="2174948"/>
              <a:ext cx="12702" cy="21142"/>
            </a:xfrm>
            <a:custGeom>
              <a:avLst/>
              <a:gdLst/>
              <a:ahLst/>
              <a:cxnLst>
                <a:cxn ang="0">
                  <a:pos x="wd2" y="hd2"/>
                </a:cxn>
                <a:cxn ang="5400000">
                  <a:pos x="wd2" y="hd2"/>
                </a:cxn>
                <a:cxn ang="10800000">
                  <a:pos x="wd2" y="hd2"/>
                </a:cxn>
                <a:cxn ang="16200000">
                  <a:pos x="wd2" y="hd2"/>
                </a:cxn>
              </a:cxnLst>
              <a:rect l="0" t="0" r="r" b="b"/>
              <a:pathLst>
                <a:path w="21600" h="21600" extrusionOk="0">
                  <a:moveTo>
                    <a:pt x="13255" y="0"/>
                  </a:moveTo>
                  <a:cubicBezTo>
                    <a:pt x="11536" y="0"/>
                    <a:pt x="9327" y="220"/>
                    <a:pt x="7364" y="879"/>
                  </a:cubicBezTo>
                  <a:cubicBezTo>
                    <a:pt x="0" y="7322"/>
                    <a:pt x="0" y="13619"/>
                    <a:pt x="0" y="20062"/>
                  </a:cubicBezTo>
                  <a:cubicBezTo>
                    <a:pt x="0" y="21087"/>
                    <a:pt x="1964" y="21600"/>
                    <a:pt x="3682" y="21600"/>
                  </a:cubicBezTo>
                  <a:cubicBezTo>
                    <a:pt x="5645" y="21600"/>
                    <a:pt x="7364" y="21087"/>
                    <a:pt x="7364" y="20062"/>
                  </a:cubicBezTo>
                  <a:cubicBezTo>
                    <a:pt x="14236" y="13619"/>
                    <a:pt x="14236" y="7322"/>
                    <a:pt x="21600" y="3075"/>
                  </a:cubicBezTo>
                  <a:cubicBezTo>
                    <a:pt x="21600" y="1464"/>
                    <a:pt x="17918" y="0"/>
                    <a:pt x="1325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5" name="Google Shape;778;p17"/>
            <p:cNvSpPr/>
            <p:nvPr/>
          </p:nvSpPr>
          <p:spPr>
            <a:xfrm rot="7193201">
              <a:off x="1237128" y="2198066"/>
              <a:ext cx="12702" cy="22360"/>
            </a:xfrm>
            <a:custGeom>
              <a:avLst/>
              <a:gdLst/>
              <a:ahLst/>
              <a:cxnLst>
                <a:cxn ang="0">
                  <a:pos x="wd2" y="hd2"/>
                </a:cxn>
                <a:cxn ang="5400000">
                  <a:pos x="wd2" y="hd2"/>
                </a:cxn>
                <a:cxn ang="10800000">
                  <a:pos x="wd2" y="hd2"/>
                </a:cxn>
                <a:cxn ang="16200000">
                  <a:pos x="wd2" y="hd2"/>
                </a:cxn>
              </a:cxnLst>
              <a:rect l="0" t="0" r="r" b="b"/>
              <a:pathLst>
                <a:path w="21600" h="21600" extrusionOk="0">
                  <a:moveTo>
                    <a:pt x="16014" y="0"/>
                  </a:moveTo>
                  <a:cubicBezTo>
                    <a:pt x="10800" y="0"/>
                    <a:pt x="10800" y="4015"/>
                    <a:pt x="5214" y="5954"/>
                  </a:cubicBezTo>
                  <a:cubicBezTo>
                    <a:pt x="5214" y="12115"/>
                    <a:pt x="0" y="16131"/>
                    <a:pt x="0" y="20146"/>
                  </a:cubicBezTo>
                  <a:cubicBezTo>
                    <a:pt x="0" y="21115"/>
                    <a:pt x="1303" y="21600"/>
                    <a:pt x="3166" y="21600"/>
                  </a:cubicBezTo>
                  <a:cubicBezTo>
                    <a:pt x="5214" y="21600"/>
                    <a:pt x="8007" y="21115"/>
                    <a:pt x="10800" y="20146"/>
                  </a:cubicBezTo>
                  <a:lnTo>
                    <a:pt x="10800" y="9969"/>
                  </a:lnTo>
                  <a:cubicBezTo>
                    <a:pt x="15269" y="8308"/>
                    <a:pt x="15828" y="5054"/>
                    <a:pt x="19552" y="2838"/>
                  </a:cubicBezTo>
                  <a:cubicBezTo>
                    <a:pt x="19738" y="2908"/>
                    <a:pt x="19738" y="2908"/>
                    <a:pt x="19924" y="2908"/>
                  </a:cubicBezTo>
                  <a:cubicBezTo>
                    <a:pt x="21600" y="2908"/>
                    <a:pt x="21600" y="1938"/>
                    <a:pt x="21600" y="1938"/>
                  </a:cubicBezTo>
                  <a:cubicBezTo>
                    <a:pt x="21600" y="1938"/>
                    <a:pt x="21600" y="1938"/>
                    <a:pt x="21600" y="1938"/>
                  </a:cubicBezTo>
                  <a:lnTo>
                    <a:pt x="21600" y="0"/>
                  </a:ln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6" name="Google Shape;779;p17"/>
            <p:cNvSpPr/>
            <p:nvPr/>
          </p:nvSpPr>
          <p:spPr>
            <a:xfrm rot="7193201">
              <a:off x="1239677" y="2220276"/>
              <a:ext cx="12702" cy="25299"/>
            </a:xfrm>
            <a:custGeom>
              <a:avLst/>
              <a:gdLst/>
              <a:ahLst/>
              <a:cxnLst>
                <a:cxn ang="0">
                  <a:pos x="wd2" y="hd2"/>
                </a:cxn>
                <a:cxn ang="5400000">
                  <a:pos x="wd2" y="hd2"/>
                </a:cxn>
                <a:cxn ang="10800000">
                  <a:pos x="wd2" y="hd2"/>
                </a:cxn>
                <a:cxn ang="16200000">
                  <a:pos x="wd2" y="hd2"/>
                </a:cxn>
              </a:cxnLst>
              <a:rect l="0" t="0" r="r" b="b"/>
              <a:pathLst>
                <a:path w="18337" h="21600" extrusionOk="0">
                  <a:moveTo>
                    <a:pt x="12192" y="0"/>
                  </a:moveTo>
                  <a:cubicBezTo>
                    <a:pt x="10703" y="0"/>
                    <a:pt x="9213" y="245"/>
                    <a:pt x="7537" y="734"/>
                  </a:cubicBezTo>
                  <a:cubicBezTo>
                    <a:pt x="2323" y="6119"/>
                    <a:pt x="-3263" y="13217"/>
                    <a:pt x="2323" y="20376"/>
                  </a:cubicBezTo>
                  <a:cubicBezTo>
                    <a:pt x="2323" y="21172"/>
                    <a:pt x="3627" y="21600"/>
                    <a:pt x="4930" y="21600"/>
                  </a:cubicBezTo>
                  <a:cubicBezTo>
                    <a:pt x="6234" y="21600"/>
                    <a:pt x="7537" y="21172"/>
                    <a:pt x="7537" y="20376"/>
                  </a:cubicBezTo>
                  <a:cubicBezTo>
                    <a:pt x="7537" y="13217"/>
                    <a:pt x="7537" y="7832"/>
                    <a:pt x="18337" y="2570"/>
                  </a:cubicBezTo>
                  <a:cubicBezTo>
                    <a:pt x="18337" y="1285"/>
                    <a:pt x="15730" y="0"/>
                    <a:pt x="1219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7" name="Google Shape;780;p17"/>
            <p:cNvSpPr/>
            <p:nvPr/>
          </p:nvSpPr>
          <p:spPr>
            <a:xfrm rot="7193201">
              <a:off x="1238977" y="2237132"/>
              <a:ext cx="12702" cy="23220"/>
            </a:xfrm>
            <a:custGeom>
              <a:avLst/>
              <a:gdLst/>
              <a:ahLst/>
              <a:cxnLst>
                <a:cxn ang="0">
                  <a:pos x="wd2" y="hd2"/>
                </a:cxn>
                <a:cxn ang="5400000">
                  <a:pos x="wd2" y="hd2"/>
                </a:cxn>
                <a:cxn ang="10800000">
                  <a:pos x="wd2" y="hd2"/>
                </a:cxn>
                <a:cxn ang="16200000">
                  <a:pos x="wd2" y="hd2"/>
                </a:cxn>
              </a:cxnLst>
              <a:rect l="0" t="0" r="r" b="b"/>
              <a:pathLst>
                <a:path w="21600" h="21600" extrusionOk="0">
                  <a:moveTo>
                    <a:pt x="15269" y="0"/>
                  </a:moveTo>
                  <a:cubicBezTo>
                    <a:pt x="13779" y="0"/>
                    <a:pt x="12290" y="267"/>
                    <a:pt x="10800" y="867"/>
                  </a:cubicBezTo>
                  <a:cubicBezTo>
                    <a:pt x="5028" y="6600"/>
                    <a:pt x="0" y="12467"/>
                    <a:pt x="0" y="20200"/>
                  </a:cubicBezTo>
                  <a:cubicBezTo>
                    <a:pt x="0" y="21133"/>
                    <a:pt x="2607" y="21600"/>
                    <a:pt x="5400" y="21600"/>
                  </a:cubicBezTo>
                  <a:cubicBezTo>
                    <a:pt x="8007" y="21600"/>
                    <a:pt x="10800" y="21133"/>
                    <a:pt x="10800" y="20200"/>
                  </a:cubicBezTo>
                  <a:cubicBezTo>
                    <a:pt x="10800" y="14333"/>
                    <a:pt x="16014" y="8600"/>
                    <a:pt x="21600" y="2733"/>
                  </a:cubicBezTo>
                  <a:cubicBezTo>
                    <a:pt x="21600" y="1400"/>
                    <a:pt x="18807" y="0"/>
                    <a:pt x="1526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8" name="Google Shape;781;p17"/>
            <p:cNvSpPr/>
            <p:nvPr/>
          </p:nvSpPr>
          <p:spPr>
            <a:xfrm rot="7193201">
              <a:off x="1238018" y="2256781"/>
              <a:ext cx="12702" cy="25800"/>
            </a:xfrm>
            <a:custGeom>
              <a:avLst/>
              <a:gdLst/>
              <a:ahLst/>
              <a:cxnLst>
                <a:cxn ang="0">
                  <a:pos x="wd2" y="hd2"/>
                </a:cxn>
                <a:cxn ang="5400000">
                  <a:pos x="wd2" y="hd2"/>
                </a:cxn>
                <a:cxn ang="10800000">
                  <a:pos x="wd2" y="hd2"/>
                </a:cxn>
                <a:cxn ang="16200000">
                  <a:pos x="wd2" y="hd2"/>
                </a:cxn>
              </a:cxnLst>
              <a:rect l="0" t="0" r="r" b="b"/>
              <a:pathLst>
                <a:path w="21600" h="21600" extrusionOk="0">
                  <a:moveTo>
                    <a:pt x="14710" y="0"/>
                  </a:moveTo>
                  <a:cubicBezTo>
                    <a:pt x="12662" y="0"/>
                    <a:pt x="10800" y="420"/>
                    <a:pt x="10800" y="1080"/>
                  </a:cubicBezTo>
                  <a:cubicBezTo>
                    <a:pt x="5586" y="6420"/>
                    <a:pt x="0" y="13380"/>
                    <a:pt x="0" y="20340"/>
                  </a:cubicBezTo>
                  <a:cubicBezTo>
                    <a:pt x="0" y="21180"/>
                    <a:pt x="1303" y="21600"/>
                    <a:pt x="2793" y="21600"/>
                  </a:cubicBezTo>
                  <a:cubicBezTo>
                    <a:pt x="4283" y="21600"/>
                    <a:pt x="5586" y="21180"/>
                    <a:pt x="5586" y="20340"/>
                  </a:cubicBezTo>
                  <a:cubicBezTo>
                    <a:pt x="10800" y="13380"/>
                    <a:pt x="16386" y="8100"/>
                    <a:pt x="21600" y="2940"/>
                  </a:cubicBezTo>
                  <a:cubicBezTo>
                    <a:pt x="21600" y="840"/>
                    <a:pt x="17876" y="0"/>
                    <a:pt x="1471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89" name="Google Shape;782;p17"/>
            <p:cNvSpPr/>
            <p:nvPr/>
          </p:nvSpPr>
          <p:spPr>
            <a:xfrm rot="7193201">
              <a:off x="1236748" y="2279954"/>
              <a:ext cx="12702" cy="26015"/>
            </a:xfrm>
            <a:custGeom>
              <a:avLst/>
              <a:gdLst/>
              <a:ahLst/>
              <a:cxnLst>
                <a:cxn ang="0">
                  <a:pos x="wd2" y="hd2"/>
                </a:cxn>
                <a:cxn ang="5400000">
                  <a:pos x="wd2" y="hd2"/>
                </a:cxn>
                <a:cxn ang="10800000">
                  <a:pos x="wd2" y="hd2"/>
                </a:cxn>
                <a:cxn ang="16200000">
                  <a:pos x="wd2" y="hd2"/>
                </a:cxn>
              </a:cxnLst>
              <a:rect l="0" t="0" r="r" b="b"/>
              <a:pathLst>
                <a:path w="21600" h="21600" extrusionOk="0">
                  <a:moveTo>
                    <a:pt x="19015" y="0"/>
                  </a:moveTo>
                  <a:cubicBezTo>
                    <a:pt x="17723" y="0"/>
                    <a:pt x="16431" y="417"/>
                    <a:pt x="16431" y="1309"/>
                  </a:cubicBezTo>
                  <a:cubicBezTo>
                    <a:pt x="5723" y="6426"/>
                    <a:pt x="0" y="13329"/>
                    <a:pt x="0" y="20291"/>
                  </a:cubicBezTo>
                  <a:cubicBezTo>
                    <a:pt x="0" y="21183"/>
                    <a:pt x="1477" y="21600"/>
                    <a:pt x="2954" y="21600"/>
                  </a:cubicBezTo>
                  <a:cubicBezTo>
                    <a:pt x="4246" y="21600"/>
                    <a:pt x="5723" y="21183"/>
                    <a:pt x="5723" y="20291"/>
                  </a:cubicBezTo>
                  <a:cubicBezTo>
                    <a:pt x="10892" y="13329"/>
                    <a:pt x="16431" y="8212"/>
                    <a:pt x="21600" y="1309"/>
                  </a:cubicBezTo>
                  <a:cubicBezTo>
                    <a:pt x="21600" y="417"/>
                    <a:pt x="20308" y="0"/>
                    <a:pt x="1901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0" name="Google Shape;783;p17"/>
            <p:cNvSpPr/>
            <p:nvPr/>
          </p:nvSpPr>
          <p:spPr>
            <a:xfrm rot="7193201">
              <a:off x="1242204" y="2303247"/>
              <a:ext cx="12702" cy="24868"/>
            </a:xfrm>
            <a:custGeom>
              <a:avLst/>
              <a:gdLst/>
              <a:ahLst/>
              <a:cxnLst>
                <a:cxn ang="0">
                  <a:pos x="wd2" y="hd2"/>
                </a:cxn>
                <a:cxn ang="5400000">
                  <a:pos x="wd2" y="hd2"/>
                </a:cxn>
                <a:cxn ang="10800000">
                  <a:pos x="wd2" y="hd2"/>
                </a:cxn>
                <a:cxn ang="16200000">
                  <a:pos x="wd2" y="hd2"/>
                </a:cxn>
              </a:cxnLst>
              <a:rect l="0" t="0" r="r" b="b"/>
              <a:pathLst>
                <a:path w="20123" h="21600" extrusionOk="0">
                  <a:moveTo>
                    <a:pt x="17409" y="0"/>
                  </a:moveTo>
                  <a:cubicBezTo>
                    <a:pt x="15797" y="0"/>
                    <a:pt x="14185" y="560"/>
                    <a:pt x="14185" y="2116"/>
                  </a:cubicBezTo>
                  <a:cubicBezTo>
                    <a:pt x="9349" y="7594"/>
                    <a:pt x="0" y="12948"/>
                    <a:pt x="0" y="20168"/>
                  </a:cubicBezTo>
                  <a:cubicBezTo>
                    <a:pt x="0" y="21102"/>
                    <a:pt x="1128" y="21600"/>
                    <a:pt x="2901" y="21600"/>
                  </a:cubicBezTo>
                  <a:cubicBezTo>
                    <a:pt x="4836" y="21600"/>
                    <a:pt x="7093" y="21102"/>
                    <a:pt x="9349" y="20168"/>
                  </a:cubicBezTo>
                  <a:cubicBezTo>
                    <a:pt x="14185" y="14815"/>
                    <a:pt x="14185" y="7594"/>
                    <a:pt x="18699" y="2116"/>
                  </a:cubicBezTo>
                  <a:cubicBezTo>
                    <a:pt x="21600" y="1058"/>
                    <a:pt x="19504" y="0"/>
                    <a:pt x="17409"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1" name="Google Shape;784;p17"/>
            <p:cNvSpPr/>
            <p:nvPr/>
          </p:nvSpPr>
          <p:spPr>
            <a:xfrm rot="7193201">
              <a:off x="1242694" y="2328718"/>
              <a:ext cx="12702" cy="27448"/>
            </a:xfrm>
            <a:custGeom>
              <a:avLst/>
              <a:gdLst/>
              <a:ahLst/>
              <a:cxnLst>
                <a:cxn ang="0">
                  <a:pos x="wd2" y="hd2"/>
                </a:cxn>
                <a:cxn ang="5400000">
                  <a:pos x="wd2" y="hd2"/>
                </a:cxn>
                <a:cxn ang="10800000">
                  <a:pos x="wd2" y="hd2"/>
                </a:cxn>
                <a:cxn ang="16200000">
                  <a:pos x="wd2" y="hd2"/>
                </a:cxn>
              </a:cxnLst>
              <a:rect l="0" t="0" r="r" b="b"/>
              <a:pathLst>
                <a:path w="19634" h="21600" extrusionOk="0">
                  <a:moveTo>
                    <a:pt x="15406" y="0"/>
                  </a:moveTo>
                  <a:cubicBezTo>
                    <a:pt x="14453" y="0"/>
                    <a:pt x="13659" y="169"/>
                    <a:pt x="13659" y="620"/>
                  </a:cubicBezTo>
                  <a:cubicBezTo>
                    <a:pt x="4447" y="7162"/>
                    <a:pt x="0" y="13761"/>
                    <a:pt x="0" y="20303"/>
                  </a:cubicBezTo>
                  <a:cubicBezTo>
                    <a:pt x="0" y="21149"/>
                    <a:pt x="2224" y="21600"/>
                    <a:pt x="4606" y="21600"/>
                  </a:cubicBezTo>
                  <a:cubicBezTo>
                    <a:pt x="6829" y="21600"/>
                    <a:pt x="9212" y="21149"/>
                    <a:pt x="9212" y="20303"/>
                  </a:cubicBezTo>
                  <a:cubicBezTo>
                    <a:pt x="9212" y="13761"/>
                    <a:pt x="13659" y="8911"/>
                    <a:pt x="18424" y="2312"/>
                  </a:cubicBezTo>
                  <a:cubicBezTo>
                    <a:pt x="21600" y="1128"/>
                    <a:pt x="17788" y="0"/>
                    <a:pt x="1540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2" name="Google Shape;785;p17"/>
            <p:cNvSpPr/>
            <p:nvPr/>
          </p:nvSpPr>
          <p:spPr>
            <a:xfrm rot="7193201">
              <a:off x="1242847" y="2359925"/>
              <a:ext cx="12702" cy="14836"/>
            </a:xfrm>
            <a:custGeom>
              <a:avLst/>
              <a:gdLst/>
              <a:ahLst/>
              <a:cxnLst>
                <a:cxn ang="0">
                  <a:pos x="wd2" y="hd2"/>
                </a:cxn>
                <a:cxn ang="5400000">
                  <a:pos x="wd2" y="hd2"/>
                </a:cxn>
                <a:cxn ang="10800000">
                  <a:pos x="wd2" y="hd2"/>
                </a:cxn>
                <a:cxn ang="16200000">
                  <a:pos x="wd2" y="hd2"/>
                </a:cxn>
              </a:cxnLst>
              <a:rect l="0" t="0" r="r" b="b"/>
              <a:pathLst>
                <a:path w="21600" h="21600" extrusionOk="0">
                  <a:moveTo>
                    <a:pt x="15955" y="0"/>
                  </a:moveTo>
                  <a:cubicBezTo>
                    <a:pt x="14973" y="0"/>
                    <a:pt x="14236" y="313"/>
                    <a:pt x="14236" y="1252"/>
                  </a:cubicBezTo>
                  <a:cubicBezTo>
                    <a:pt x="7364" y="7304"/>
                    <a:pt x="0" y="13357"/>
                    <a:pt x="0" y="19513"/>
                  </a:cubicBezTo>
                  <a:cubicBezTo>
                    <a:pt x="0" y="20870"/>
                    <a:pt x="1964" y="21600"/>
                    <a:pt x="3682" y="21600"/>
                  </a:cubicBezTo>
                  <a:cubicBezTo>
                    <a:pt x="5645" y="21600"/>
                    <a:pt x="7364" y="20870"/>
                    <a:pt x="7364" y="19513"/>
                  </a:cubicBezTo>
                  <a:cubicBezTo>
                    <a:pt x="14236" y="13357"/>
                    <a:pt x="21600" y="7304"/>
                    <a:pt x="21600" y="4174"/>
                  </a:cubicBezTo>
                  <a:cubicBezTo>
                    <a:pt x="21600" y="2087"/>
                    <a:pt x="17918" y="0"/>
                    <a:pt x="1595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3" name="Google Shape;786;p17"/>
            <p:cNvSpPr/>
            <p:nvPr/>
          </p:nvSpPr>
          <p:spPr>
            <a:xfrm rot="7193201">
              <a:off x="1242946" y="2375693"/>
              <a:ext cx="12702" cy="21930"/>
            </a:xfrm>
            <a:custGeom>
              <a:avLst/>
              <a:gdLst/>
              <a:ahLst/>
              <a:cxnLst>
                <a:cxn ang="0">
                  <a:pos x="wd2" y="hd2"/>
                </a:cxn>
                <a:cxn ang="5400000">
                  <a:pos x="wd2" y="hd2"/>
                </a:cxn>
                <a:cxn ang="10800000">
                  <a:pos x="wd2" y="hd2"/>
                </a:cxn>
                <a:cxn ang="16200000">
                  <a:pos x="wd2" y="hd2"/>
                </a:cxn>
              </a:cxnLst>
              <a:rect l="0" t="0" r="r" b="b"/>
              <a:pathLst>
                <a:path w="21600" h="21600" extrusionOk="0">
                  <a:moveTo>
                    <a:pt x="19500" y="0"/>
                  </a:moveTo>
                  <a:cubicBezTo>
                    <a:pt x="18450" y="0"/>
                    <a:pt x="17400" y="565"/>
                    <a:pt x="17400" y="1624"/>
                  </a:cubicBezTo>
                  <a:cubicBezTo>
                    <a:pt x="8700" y="7694"/>
                    <a:pt x="4200" y="13906"/>
                    <a:pt x="0" y="19976"/>
                  </a:cubicBezTo>
                  <a:cubicBezTo>
                    <a:pt x="0" y="21035"/>
                    <a:pt x="2100" y="21600"/>
                    <a:pt x="4350" y="21600"/>
                  </a:cubicBezTo>
                  <a:cubicBezTo>
                    <a:pt x="6450" y="21600"/>
                    <a:pt x="8700" y="21035"/>
                    <a:pt x="8700" y="19976"/>
                  </a:cubicBezTo>
                  <a:lnTo>
                    <a:pt x="21600" y="1624"/>
                  </a:lnTo>
                  <a:cubicBezTo>
                    <a:pt x="21600" y="565"/>
                    <a:pt x="20550" y="0"/>
                    <a:pt x="195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4" name="Google Shape;787;p17"/>
            <p:cNvSpPr/>
            <p:nvPr/>
          </p:nvSpPr>
          <p:spPr>
            <a:xfrm rot="7193201">
              <a:off x="1241057" y="2408556"/>
              <a:ext cx="12702" cy="14120"/>
            </a:xfrm>
            <a:custGeom>
              <a:avLst/>
              <a:gdLst/>
              <a:ahLst/>
              <a:cxnLst>
                <a:cxn ang="0">
                  <a:pos x="wd2" y="hd2"/>
                </a:cxn>
                <a:cxn ang="5400000">
                  <a:pos x="wd2" y="hd2"/>
                </a:cxn>
                <a:cxn ang="10800000">
                  <a:pos x="wd2" y="hd2"/>
                </a:cxn>
                <a:cxn ang="16200000">
                  <a:pos x="wd2" y="hd2"/>
                </a:cxn>
              </a:cxnLst>
              <a:rect l="0" t="0" r="r" b="b"/>
              <a:pathLst>
                <a:path w="21600" h="21600" extrusionOk="0">
                  <a:moveTo>
                    <a:pt x="10251" y="0"/>
                  </a:moveTo>
                  <a:cubicBezTo>
                    <a:pt x="0" y="6469"/>
                    <a:pt x="0" y="12828"/>
                    <a:pt x="0" y="19188"/>
                  </a:cubicBezTo>
                  <a:cubicBezTo>
                    <a:pt x="0" y="20832"/>
                    <a:pt x="2563" y="21600"/>
                    <a:pt x="5125" y="21600"/>
                  </a:cubicBezTo>
                  <a:cubicBezTo>
                    <a:pt x="7688" y="21600"/>
                    <a:pt x="10251" y="20832"/>
                    <a:pt x="10251" y="19188"/>
                  </a:cubicBezTo>
                  <a:cubicBezTo>
                    <a:pt x="10251" y="12828"/>
                    <a:pt x="21600" y="6469"/>
                    <a:pt x="216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5" name="Google Shape;788;p17"/>
            <p:cNvSpPr/>
            <p:nvPr/>
          </p:nvSpPr>
          <p:spPr>
            <a:xfrm rot="7193201">
              <a:off x="1242904" y="2436124"/>
              <a:ext cx="12702" cy="16986"/>
            </a:xfrm>
            <a:custGeom>
              <a:avLst/>
              <a:gdLst/>
              <a:ahLst/>
              <a:cxnLst>
                <a:cxn ang="0">
                  <a:pos x="wd2" y="hd2"/>
                </a:cxn>
                <a:cxn ang="5400000">
                  <a:pos x="wd2" y="hd2"/>
                </a:cxn>
                <a:cxn ang="10800000">
                  <a:pos x="wd2" y="hd2"/>
                </a:cxn>
                <a:cxn ang="16200000">
                  <a:pos x="wd2" y="hd2"/>
                </a:cxn>
              </a:cxnLst>
              <a:rect l="0" t="0" r="r" b="b"/>
              <a:pathLst>
                <a:path w="19916" h="21600" extrusionOk="0">
                  <a:moveTo>
                    <a:pt x="16525" y="0"/>
                  </a:moveTo>
                  <a:cubicBezTo>
                    <a:pt x="15745" y="0"/>
                    <a:pt x="15094" y="365"/>
                    <a:pt x="15094" y="1094"/>
                  </a:cubicBezTo>
                  <a:cubicBezTo>
                    <a:pt x="7547" y="6380"/>
                    <a:pt x="3643" y="11666"/>
                    <a:pt x="0" y="19777"/>
                  </a:cubicBezTo>
                  <a:cubicBezTo>
                    <a:pt x="0" y="20962"/>
                    <a:pt x="1952" y="21600"/>
                    <a:pt x="3773" y="21600"/>
                  </a:cubicBezTo>
                  <a:cubicBezTo>
                    <a:pt x="5725" y="21600"/>
                    <a:pt x="7547" y="20962"/>
                    <a:pt x="7547" y="19777"/>
                  </a:cubicBezTo>
                  <a:cubicBezTo>
                    <a:pt x="7547" y="14400"/>
                    <a:pt x="11190" y="9114"/>
                    <a:pt x="18737" y="3828"/>
                  </a:cubicBezTo>
                  <a:cubicBezTo>
                    <a:pt x="21600" y="1914"/>
                    <a:pt x="18607" y="0"/>
                    <a:pt x="1652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6" name="Google Shape;789;p17"/>
            <p:cNvSpPr/>
            <p:nvPr/>
          </p:nvSpPr>
          <p:spPr>
            <a:xfrm rot="7193201">
              <a:off x="1240166" y="2453905"/>
              <a:ext cx="12702" cy="18277"/>
            </a:xfrm>
            <a:custGeom>
              <a:avLst/>
              <a:gdLst/>
              <a:ahLst/>
              <a:cxnLst>
                <a:cxn ang="0">
                  <a:pos x="wd2" y="hd2"/>
                </a:cxn>
                <a:cxn ang="5400000">
                  <a:pos x="wd2" y="hd2"/>
                </a:cxn>
                <a:cxn ang="10800000">
                  <a:pos x="wd2" y="hd2"/>
                </a:cxn>
                <a:cxn ang="16200000">
                  <a:pos x="wd2" y="hd2"/>
                </a:cxn>
              </a:cxnLst>
              <a:rect l="0" t="0" r="r" b="b"/>
              <a:pathLst>
                <a:path w="21600" h="21600" extrusionOk="0">
                  <a:moveTo>
                    <a:pt x="10708" y="0"/>
                  </a:moveTo>
                  <a:cubicBezTo>
                    <a:pt x="10708" y="7454"/>
                    <a:pt x="5723" y="12367"/>
                    <a:pt x="0" y="19652"/>
                  </a:cubicBezTo>
                  <a:cubicBezTo>
                    <a:pt x="0" y="20922"/>
                    <a:pt x="2769" y="21600"/>
                    <a:pt x="5354" y="21600"/>
                  </a:cubicBezTo>
                  <a:cubicBezTo>
                    <a:pt x="8123" y="21600"/>
                    <a:pt x="10708" y="20922"/>
                    <a:pt x="10708" y="19652"/>
                  </a:cubicBezTo>
                  <a:cubicBezTo>
                    <a:pt x="16431" y="14739"/>
                    <a:pt x="16431" y="7454"/>
                    <a:pt x="21600" y="2541"/>
                  </a:cubicBezTo>
                  <a:cubicBezTo>
                    <a:pt x="21600" y="0"/>
                    <a:pt x="16431" y="0"/>
                    <a:pt x="10708"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7" name="Google Shape;790;p17"/>
            <p:cNvSpPr/>
            <p:nvPr/>
          </p:nvSpPr>
          <p:spPr>
            <a:xfrm rot="7193201">
              <a:off x="1238205" y="2482337"/>
              <a:ext cx="12702" cy="15409"/>
            </a:xfrm>
            <a:custGeom>
              <a:avLst/>
              <a:gdLst/>
              <a:ahLst/>
              <a:cxnLst>
                <a:cxn ang="0">
                  <a:pos x="wd2" y="hd2"/>
                </a:cxn>
                <a:cxn ang="5400000">
                  <a:pos x="wd2" y="hd2"/>
                </a:cxn>
                <a:cxn ang="10800000">
                  <a:pos x="wd2" y="hd2"/>
                </a:cxn>
                <a:cxn ang="16200000">
                  <a:pos x="wd2" y="hd2"/>
                </a:cxn>
              </a:cxnLst>
              <a:rect l="0" t="0" r="r" b="b"/>
              <a:pathLst>
                <a:path w="18536" h="21600" extrusionOk="0">
                  <a:moveTo>
                    <a:pt x="10800" y="0"/>
                  </a:moveTo>
                  <a:cubicBezTo>
                    <a:pt x="5586" y="5827"/>
                    <a:pt x="0" y="11654"/>
                    <a:pt x="0" y="20294"/>
                  </a:cubicBezTo>
                  <a:cubicBezTo>
                    <a:pt x="0" y="20294"/>
                    <a:pt x="2421" y="21600"/>
                    <a:pt x="4097" y="21600"/>
                  </a:cubicBezTo>
                  <a:cubicBezTo>
                    <a:pt x="5028" y="21600"/>
                    <a:pt x="5586" y="21299"/>
                    <a:pt x="5586" y="20294"/>
                  </a:cubicBezTo>
                  <a:cubicBezTo>
                    <a:pt x="10800" y="14467"/>
                    <a:pt x="10800" y="8640"/>
                    <a:pt x="16386" y="2813"/>
                  </a:cubicBezTo>
                  <a:cubicBezTo>
                    <a:pt x="21600" y="0"/>
                    <a:pt x="16386" y="0"/>
                    <a:pt x="1080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8" name="Google Shape;791;p17"/>
            <p:cNvSpPr/>
            <p:nvPr/>
          </p:nvSpPr>
          <p:spPr>
            <a:xfrm rot="7193201">
              <a:off x="1237069" y="2503355"/>
              <a:ext cx="12702" cy="12702"/>
            </a:xfrm>
            <a:custGeom>
              <a:avLst/>
              <a:gdLst/>
              <a:ahLst/>
              <a:cxnLst>
                <a:cxn ang="0">
                  <a:pos x="wd2" y="hd2"/>
                </a:cxn>
                <a:cxn ang="5400000">
                  <a:pos x="wd2" y="hd2"/>
                </a:cxn>
                <a:cxn ang="10800000">
                  <a:pos x="wd2" y="hd2"/>
                </a:cxn>
                <a:cxn ang="16200000">
                  <a:pos x="wd2" y="hd2"/>
                </a:cxn>
              </a:cxnLst>
              <a:rect l="0" t="0" r="r" b="b"/>
              <a:pathLst>
                <a:path w="18287" h="21600" extrusionOk="0">
                  <a:moveTo>
                    <a:pt x="10940" y="0"/>
                  </a:moveTo>
                  <a:cubicBezTo>
                    <a:pt x="9257" y="0"/>
                    <a:pt x="7855" y="778"/>
                    <a:pt x="7855" y="2530"/>
                  </a:cubicBezTo>
                  <a:cubicBezTo>
                    <a:pt x="7855" y="7784"/>
                    <a:pt x="7855" y="13816"/>
                    <a:pt x="0" y="13816"/>
                  </a:cubicBezTo>
                  <a:cubicBezTo>
                    <a:pt x="0" y="17514"/>
                    <a:pt x="3927" y="21600"/>
                    <a:pt x="8977" y="21600"/>
                  </a:cubicBezTo>
                  <a:cubicBezTo>
                    <a:pt x="11221" y="21600"/>
                    <a:pt x="13745" y="20822"/>
                    <a:pt x="16270" y="19265"/>
                  </a:cubicBezTo>
                  <a:lnTo>
                    <a:pt x="16270" y="7784"/>
                  </a:lnTo>
                  <a:cubicBezTo>
                    <a:pt x="21600" y="4086"/>
                    <a:pt x="15148" y="0"/>
                    <a:pt x="1094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699" name="Google Shape;792;p17"/>
            <p:cNvSpPr/>
            <p:nvPr/>
          </p:nvSpPr>
          <p:spPr>
            <a:xfrm rot="7193201">
              <a:off x="1147886" y="1777896"/>
              <a:ext cx="12702" cy="18849"/>
            </a:xfrm>
            <a:custGeom>
              <a:avLst/>
              <a:gdLst/>
              <a:ahLst/>
              <a:cxnLst>
                <a:cxn ang="0">
                  <a:pos x="wd2" y="hd2"/>
                </a:cxn>
                <a:cxn ang="5400000">
                  <a:pos x="wd2" y="hd2"/>
                </a:cxn>
                <a:cxn ang="10800000">
                  <a:pos x="wd2" y="hd2"/>
                </a:cxn>
                <a:cxn ang="16200000">
                  <a:pos x="wd2" y="hd2"/>
                </a:cxn>
              </a:cxnLst>
              <a:rect l="0" t="0" r="r" b="b"/>
              <a:pathLst>
                <a:path w="15473" h="21600" extrusionOk="0">
                  <a:moveTo>
                    <a:pt x="11172" y="0"/>
                  </a:moveTo>
                  <a:cubicBezTo>
                    <a:pt x="11172" y="7227"/>
                    <a:pt x="11172" y="14290"/>
                    <a:pt x="0" y="21600"/>
                  </a:cubicBezTo>
                  <a:cubicBezTo>
                    <a:pt x="11172" y="14290"/>
                    <a:pt x="21600" y="7227"/>
                    <a:pt x="1117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00" name="Google Shape;793;p17"/>
            <p:cNvSpPr/>
            <p:nvPr/>
          </p:nvSpPr>
          <p:spPr>
            <a:xfrm rot="7193201">
              <a:off x="1187396" y="1779719"/>
              <a:ext cx="14550"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5586"/>
                  </a:lnTo>
                  <a:lnTo>
                    <a:pt x="18621" y="21600"/>
                  </a:lnTo>
                  <a:cubicBezTo>
                    <a:pt x="21600" y="21600"/>
                    <a:pt x="21600" y="16386"/>
                    <a:pt x="21600" y="16386"/>
                  </a:cubicBezTo>
                  <a:cubicBezTo>
                    <a:pt x="15322" y="10800"/>
                    <a:pt x="9151" y="5586"/>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01" name="Google Shape;794;p17"/>
            <p:cNvSpPr/>
            <p:nvPr/>
          </p:nvSpPr>
          <p:spPr>
            <a:xfrm rot="7193201">
              <a:off x="1156155" y="1703286"/>
              <a:ext cx="25304" cy="36978"/>
            </a:xfrm>
            <a:custGeom>
              <a:avLst/>
              <a:gdLst/>
              <a:ahLst/>
              <a:cxnLst>
                <a:cxn ang="0">
                  <a:pos x="wd2" y="hd2"/>
                </a:cxn>
                <a:cxn ang="5400000">
                  <a:pos x="wd2" y="hd2"/>
                </a:cxn>
                <a:cxn ang="10800000">
                  <a:pos x="wd2" y="hd2"/>
                </a:cxn>
                <a:cxn ang="16200000">
                  <a:pos x="wd2" y="hd2"/>
                </a:cxn>
              </a:cxnLst>
              <a:rect l="0" t="0" r="r" b="b"/>
              <a:pathLst>
                <a:path w="20230" h="21600" extrusionOk="0">
                  <a:moveTo>
                    <a:pt x="1094" y="0"/>
                  </a:moveTo>
                  <a:cubicBezTo>
                    <a:pt x="635" y="0"/>
                    <a:pt x="234" y="293"/>
                    <a:pt x="234" y="879"/>
                  </a:cubicBezTo>
                  <a:cubicBezTo>
                    <a:pt x="-1370" y="9460"/>
                    <a:pt x="5276" y="21600"/>
                    <a:pt x="20230" y="21600"/>
                  </a:cubicBezTo>
                  <a:lnTo>
                    <a:pt x="20230" y="20344"/>
                  </a:lnTo>
                  <a:cubicBezTo>
                    <a:pt x="5276" y="20344"/>
                    <a:pt x="234" y="9460"/>
                    <a:pt x="1953" y="879"/>
                  </a:cubicBezTo>
                  <a:cubicBezTo>
                    <a:pt x="1953" y="293"/>
                    <a:pt x="1552" y="0"/>
                    <a:pt x="1094"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02" name="Google Shape;795;p17"/>
            <p:cNvSpPr/>
            <p:nvPr/>
          </p:nvSpPr>
          <p:spPr>
            <a:xfrm rot="7193201">
              <a:off x="1194248" y="2031070"/>
              <a:ext cx="23818" cy="23865"/>
            </a:xfrm>
            <a:custGeom>
              <a:avLst/>
              <a:gdLst/>
              <a:ahLst/>
              <a:cxnLst>
                <a:cxn ang="0">
                  <a:pos x="wd2" y="hd2"/>
                </a:cxn>
                <a:cxn ang="5400000">
                  <a:pos x="wd2" y="hd2"/>
                </a:cxn>
                <a:cxn ang="10800000">
                  <a:pos x="wd2" y="hd2"/>
                </a:cxn>
                <a:cxn ang="16200000">
                  <a:pos x="wd2" y="hd2"/>
                </a:cxn>
              </a:cxnLst>
              <a:rect l="0" t="0" r="r" b="b"/>
              <a:pathLst>
                <a:path w="20568" h="21600" extrusionOk="0">
                  <a:moveTo>
                    <a:pt x="19743" y="0"/>
                  </a:moveTo>
                  <a:cubicBezTo>
                    <a:pt x="10769" y="3762"/>
                    <a:pt x="3590" y="11351"/>
                    <a:pt x="0" y="20822"/>
                  </a:cubicBezTo>
                  <a:cubicBezTo>
                    <a:pt x="0" y="20822"/>
                    <a:pt x="743" y="21600"/>
                    <a:pt x="1300" y="21600"/>
                  </a:cubicBezTo>
                  <a:cubicBezTo>
                    <a:pt x="1547" y="21600"/>
                    <a:pt x="1733" y="21405"/>
                    <a:pt x="1733" y="20822"/>
                  </a:cubicBezTo>
                  <a:cubicBezTo>
                    <a:pt x="5323" y="11351"/>
                    <a:pt x="10769" y="5773"/>
                    <a:pt x="19743" y="1946"/>
                  </a:cubicBezTo>
                  <a:cubicBezTo>
                    <a:pt x="21600" y="1946"/>
                    <a:pt x="19743" y="0"/>
                    <a:pt x="19743"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03" name="Google Shape;796;p17"/>
            <p:cNvSpPr/>
            <p:nvPr/>
          </p:nvSpPr>
          <p:spPr>
            <a:xfrm rot="7193201">
              <a:off x="1158074" y="2061063"/>
              <a:ext cx="12702" cy="35473"/>
            </a:xfrm>
            <a:custGeom>
              <a:avLst/>
              <a:gdLst/>
              <a:ahLst/>
              <a:cxnLst>
                <a:cxn ang="0">
                  <a:pos x="wd2" y="hd2"/>
                </a:cxn>
                <a:cxn ang="5400000">
                  <a:pos x="wd2" y="hd2"/>
                </a:cxn>
                <a:cxn ang="10800000">
                  <a:pos x="wd2" y="hd2"/>
                </a:cxn>
                <a:cxn ang="16200000">
                  <a:pos x="wd2" y="hd2"/>
                </a:cxn>
              </a:cxnLst>
              <a:rect l="0" t="0" r="r" b="b"/>
              <a:pathLst>
                <a:path w="16137" h="21600" extrusionOk="0">
                  <a:moveTo>
                    <a:pt x="0" y="0"/>
                  </a:moveTo>
                  <a:cubicBezTo>
                    <a:pt x="12404" y="6371"/>
                    <a:pt x="18606" y="12655"/>
                    <a:pt x="12404" y="20247"/>
                  </a:cubicBezTo>
                  <a:lnTo>
                    <a:pt x="12404" y="21600"/>
                  </a:lnTo>
                  <a:cubicBezTo>
                    <a:pt x="21600" y="14007"/>
                    <a:pt x="12404" y="6415"/>
                    <a:pt x="0"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04" name="Google Shape;797;p17"/>
            <p:cNvSpPr/>
            <p:nvPr/>
          </p:nvSpPr>
          <p:spPr>
            <a:xfrm rot="7193201">
              <a:off x="1097522" y="1956037"/>
              <a:ext cx="78001" cy="45793"/>
            </a:xfrm>
            <a:custGeom>
              <a:avLst/>
              <a:gdLst/>
              <a:ahLst/>
              <a:cxnLst>
                <a:cxn ang="0">
                  <a:pos x="wd2" y="hd2"/>
                </a:cxn>
                <a:cxn ang="5400000">
                  <a:pos x="wd2" y="hd2"/>
                </a:cxn>
                <a:cxn ang="10800000">
                  <a:pos x="wd2" y="hd2"/>
                </a:cxn>
                <a:cxn ang="16200000">
                  <a:pos x="wd2" y="hd2"/>
                </a:cxn>
              </a:cxnLst>
              <a:rect l="0" t="0" r="r" b="b"/>
              <a:pathLst>
                <a:path w="21296" h="21600" extrusionOk="0">
                  <a:moveTo>
                    <a:pt x="21052" y="0"/>
                  </a:moveTo>
                  <a:cubicBezTo>
                    <a:pt x="19330" y="913"/>
                    <a:pt x="17648" y="2907"/>
                    <a:pt x="16493" y="4868"/>
                  </a:cubicBezTo>
                  <a:cubicBezTo>
                    <a:pt x="14224" y="6828"/>
                    <a:pt x="12502" y="11763"/>
                    <a:pt x="10233" y="12710"/>
                  </a:cubicBezTo>
                  <a:cubicBezTo>
                    <a:pt x="8550" y="13724"/>
                    <a:pt x="6809" y="13724"/>
                    <a:pt x="5126" y="15685"/>
                  </a:cubicBezTo>
                  <a:cubicBezTo>
                    <a:pt x="3404" y="16631"/>
                    <a:pt x="1722" y="18592"/>
                    <a:pt x="0" y="20586"/>
                  </a:cubicBezTo>
                  <a:cubicBezTo>
                    <a:pt x="0" y="21600"/>
                    <a:pt x="0" y="21600"/>
                    <a:pt x="587" y="21600"/>
                  </a:cubicBezTo>
                  <a:cubicBezTo>
                    <a:pt x="2270" y="18592"/>
                    <a:pt x="4539" y="16631"/>
                    <a:pt x="6261" y="15685"/>
                  </a:cubicBezTo>
                  <a:cubicBezTo>
                    <a:pt x="7943" y="13724"/>
                    <a:pt x="10233" y="13724"/>
                    <a:pt x="11954" y="12710"/>
                  </a:cubicBezTo>
                  <a:cubicBezTo>
                    <a:pt x="13089" y="11763"/>
                    <a:pt x="14224" y="8789"/>
                    <a:pt x="15359" y="6828"/>
                  </a:cubicBezTo>
                  <a:cubicBezTo>
                    <a:pt x="17041" y="4868"/>
                    <a:pt x="18783" y="2907"/>
                    <a:pt x="21052" y="913"/>
                  </a:cubicBezTo>
                  <a:cubicBezTo>
                    <a:pt x="21600" y="913"/>
                    <a:pt x="21052" y="0"/>
                    <a:pt x="21052"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05" name="Google Shape;799;p17"/>
            <p:cNvSpPr/>
            <p:nvPr/>
          </p:nvSpPr>
          <p:spPr>
            <a:xfrm rot="7193201">
              <a:off x="1150494" y="2369024"/>
              <a:ext cx="16083" cy="45793"/>
            </a:xfrm>
            <a:custGeom>
              <a:avLst/>
              <a:gdLst/>
              <a:ahLst/>
              <a:cxnLst>
                <a:cxn ang="0">
                  <a:pos x="wd2" y="hd2"/>
                </a:cxn>
                <a:cxn ang="5400000">
                  <a:pos x="wd2" y="hd2"/>
                </a:cxn>
                <a:cxn ang="10800000">
                  <a:pos x="wd2" y="hd2"/>
                </a:cxn>
                <a:cxn ang="16200000">
                  <a:pos x="wd2" y="hd2"/>
                </a:cxn>
              </a:cxnLst>
              <a:rect l="0" t="0" r="r" b="b"/>
              <a:pathLst>
                <a:path w="16714" h="21600" extrusionOk="0">
                  <a:moveTo>
                    <a:pt x="11801" y="0"/>
                  </a:moveTo>
                  <a:cubicBezTo>
                    <a:pt x="13887" y="3921"/>
                    <a:pt x="16121" y="6828"/>
                    <a:pt x="16121" y="10749"/>
                  </a:cubicBezTo>
                  <a:cubicBezTo>
                    <a:pt x="13887" y="15685"/>
                    <a:pt x="7481" y="18592"/>
                    <a:pt x="927" y="20586"/>
                  </a:cubicBezTo>
                  <a:cubicBezTo>
                    <a:pt x="-1159" y="21600"/>
                    <a:pt x="927" y="21600"/>
                    <a:pt x="927" y="21600"/>
                  </a:cubicBezTo>
                  <a:cubicBezTo>
                    <a:pt x="18207" y="15685"/>
                    <a:pt x="20441" y="8789"/>
                    <a:pt x="11801"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06" name="Google Shape;800;p17"/>
            <p:cNvSpPr/>
            <p:nvPr/>
          </p:nvSpPr>
          <p:spPr>
            <a:xfrm rot="7193201">
              <a:off x="1143276" y="2454914"/>
              <a:ext cx="21761" cy="24439"/>
            </a:xfrm>
            <a:custGeom>
              <a:avLst/>
              <a:gdLst/>
              <a:ahLst/>
              <a:cxnLst>
                <a:cxn ang="0">
                  <a:pos x="wd2" y="hd2"/>
                </a:cxn>
                <a:cxn ang="5400000">
                  <a:pos x="wd2" y="hd2"/>
                </a:cxn>
                <a:cxn ang="10800000">
                  <a:pos x="wd2" y="hd2"/>
                </a:cxn>
                <a:cxn ang="16200000">
                  <a:pos x="wd2" y="hd2"/>
                </a:cxn>
              </a:cxnLst>
              <a:rect l="0" t="0" r="r" b="b"/>
              <a:pathLst>
                <a:path w="21156" h="21600" extrusionOk="0">
                  <a:moveTo>
                    <a:pt x="462" y="12099"/>
                  </a:moveTo>
                  <a:cubicBezTo>
                    <a:pt x="-26" y="12099"/>
                    <a:pt x="-444" y="12922"/>
                    <a:pt x="950" y="12922"/>
                  </a:cubicBezTo>
                  <a:cubicBezTo>
                    <a:pt x="950" y="12289"/>
                    <a:pt x="671" y="12099"/>
                    <a:pt x="462" y="12099"/>
                  </a:cubicBezTo>
                  <a:close/>
                  <a:moveTo>
                    <a:pt x="21156" y="0"/>
                  </a:moveTo>
                  <a:cubicBezTo>
                    <a:pt x="17115" y="1900"/>
                    <a:pt x="13073" y="5574"/>
                    <a:pt x="13073" y="9248"/>
                  </a:cubicBezTo>
                  <a:cubicBezTo>
                    <a:pt x="13073" y="10832"/>
                    <a:pt x="16418" y="18623"/>
                    <a:pt x="10983" y="18623"/>
                  </a:cubicBezTo>
                  <a:cubicBezTo>
                    <a:pt x="10426" y="18623"/>
                    <a:pt x="9799" y="18560"/>
                    <a:pt x="9032" y="18370"/>
                  </a:cubicBezTo>
                  <a:lnTo>
                    <a:pt x="6942" y="16596"/>
                  </a:lnTo>
                  <a:cubicBezTo>
                    <a:pt x="4991" y="14696"/>
                    <a:pt x="2901" y="12922"/>
                    <a:pt x="950" y="12922"/>
                  </a:cubicBezTo>
                  <a:cubicBezTo>
                    <a:pt x="2901" y="14696"/>
                    <a:pt x="4991" y="18370"/>
                    <a:pt x="9032" y="20333"/>
                  </a:cubicBezTo>
                  <a:cubicBezTo>
                    <a:pt x="10008" y="21157"/>
                    <a:pt x="10983" y="21600"/>
                    <a:pt x="12028" y="21600"/>
                  </a:cubicBezTo>
                  <a:cubicBezTo>
                    <a:pt x="13004" y="21600"/>
                    <a:pt x="14049" y="21157"/>
                    <a:pt x="15024" y="20333"/>
                  </a:cubicBezTo>
                  <a:lnTo>
                    <a:pt x="15024" y="14696"/>
                  </a:lnTo>
                  <a:cubicBezTo>
                    <a:pt x="15024" y="9248"/>
                    <a:pt x="15024" y="3674"/>
                    <a:pt x="21156"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07" name="Google Shape;801;p17"/>
            <p:cNvSpPr/>
            <p:nvPr/>
          </p:nvSpPr>
          <p:spPr>
            <a:xfrm rot="7193201">
              <a:off x="922017" y="1193316"/>
              <a:ext cx="152067" cy="85279"/>
            </a:xfrm>
            <a:custGeom>
              <a:avLst/>
              <a:gdLst/>
              <a:ahLst/>
              <a:cxnLst>
                <a:cxn ang="0">
                  <a:pos x="wd2" y="hd2"/>
                </a:cxn>
                <a:cxn ang="5400000">
                  <a:pos x="wd2" y="hd2"/>
                </a:cxn>
                <a:cxn ang="10800000">
                  <a:pos x="wd2" y="hd2"/>
                </a:cxn>
                <a:cxn ang="16200000">
                  <a:pos x="wd2" y="hd2"/>
                </a:cxn>
              </a:cxnLst>
              <a:rect l="0" t="0" r="r" b="b"/>
              <a:pathLst>
                <a:path w="21600" h="21600" extrusionOk="0">
                  <a:moveTo>
                    <a:pt x="21295" y="0"/>
                  </a:moveTo>
                  <a:cubicBezTo>
                    <a:pt x="14200" y="6843"/>
                    <a:pt x="7105" y="14212"/>
                    <a:pt x="0" y="21600"/>
                  </a:cubicBezTo>
                  <a:cubicBezTo>
                    <a:pt x="7105" y="14775"/>
                    <a:pt x="14200" y="7896"/>
                    <a:pt x="21600" y="508"/>
                  </a:cubicBezTo>
                  <a:cubicBezTo>
                    <a:pt x="21600" y="508"/>
                    <a:pt x="21600" y="0"/>
                    <a:pt x="21295" y="0"/>
                  </a:cubicBezTo>
                  <a:close/>
                </a:path>
              </a:pathLst>
            </a:custGeom>
            <a:solidFill>
              <a:srgbClr val="B80D57"/>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grpSp>
        <p:nvGrpSpPr>
          <p:cNvPr id="1963" name="Google Shape;802;p17"/>
          <p:cNvGrpSpPr/>
          <p:nvPr/>
        </p:nvGrpSpPr>
        <p:grpSpPr>
          <a:xfrm>
            <a:off x="6500066" y="1550594"/>
            <a:ext cx="2546113" cy="2571251"/>
            <a:chOff x="10" y="12"/>
            <a:chExt cx="2546111" cy="2571249"/>
          </a:xfrm>
        </p:grpSpPr>
        <p:sp>
          <p:nvSpPr>
            <p:cNvPr id="1709" name="Google Shape;803;p17"/>
            <p:cNvSpPr/>
            <p:nvPr/>
          </p:nvSpPr>
          <p:spPr>
            <a:xfrm rot="3013727">
              <a:off x="315893" y="425989"/>
              <a:ext cx="1914346" cy="1719298"/>
            </a:xfrm>
            <a:custGeom>
              <a:avLst/>
              <a:gdLst/>
              <a:ahLst/>
              <a:cxnLst>
                <a:cxn ang="0">
                  <a:pos x="wd2" y="hd2"/>
                </a:cxn>
                <a:cxn ang="5400000">
                  <a:pos x="wd2" y="hd2"/>
                </a:cxn>
                <a:cxn ang="10800000">
                  <a:pos x="wd2" y="hd2"/>
                </a:cxn>
                <a:cxn ang="16200000">
                  <a:pos x="wd2" y="hd2"/>
                </a:cxn>
              </a:cxnLst>
              <a:rect l="0" t="0" r="r" b="b"/>
              <a:pathLst>
                <a:path w="21036" h="21600" extrusionOk="0">
                  <a:moveTo>
                    <a:pt x="3573" y="131"/>
                  </a:moveTo>
                  <a:cubicBezTo>
                    <a:pt x="3949" y="131"/>
                    <a:pt x="4338" y="410"/>
                    <a:pt x="4630" y="631"/>
                  </a:cubicBezTo>
                  <a:cubicBezTo>
                    <a:pt x="5018" y="944"/>
                    <a:pt x="5362" y="1336"/>
                    <a:pt x="5728" y="1702"/>
                  </a:cubicBezTo>
                  <a:cubicBezTo>
                    <a:pt x="6094" y="2096"/>
                    <a:pt x="6461" y="2462"/>
                    <a:pt x="6826" y="2853"/>
                  </a:cubicBezTo>
                  <a:cubicBezTo>
                    <a:pt x="7214" y="3246"/>
                    <a:pt x="7580" y="3665"/>
                    <a:pt x="7970" y="4032"/>
                  </a:cubicBezTo>
                  <a:cubicBezTo>
                    <a:pt x="8347" y="4387"/>
                    <a:pt x="8747" y="4693"/>
                    <a:pt x="8875" y="5261"/>
                  </a:cubicBezTo>
                  <a:cubicBezTo>
                    <a:pt x="8862" y="5269"/>
                    <a:pt x="8854" y="5287"/>
                    <a:pt x="8862" y="5312"/>
                  </a:cubicBezTo>
                  <a:cubicBezTo>
                    <a:pt x="8977" y="6201"/>
                    <a:pt x="8520" y="7066"/>
                    <a:pt x="8840" y="7903"/>
                  </a:cubicBezTo>
                  <a:cubicBezTo>
                    <a:pt x="9136" y="8688"/>
                    <a:pt x="9801" y="9315"/>
                    <a:pt x="10350" y="9891"/>
                  </a:cubicBezTo>
                  <a:cubicBezTo>
                    <a:pt x="11104" y="10676"/>
                    <a:pt x="11928" y="11409"/>
                    <a:pt x="12752" y="12114"/>
                  </a:cubicBezTo>
                  <a:cubicBezTo>
                    <a:pt x="13575" y="12845"/>
                    <a:pt x="14377" y="13605"/>
                    <a:pt x="15177" y="14338"/>
                  </a:cubicBezTo>
                  <a:cubicBezTo>
                    <a:pt x="16779" y="15828"/>
                    <a:pt x="18334" y="17345"/>
                    <a:pt x="19936" y="18837"/>
                  </a:cubicBezTo>
                  <a:cubicBezTo>
                    <a:pt x="20280" y="19151"/>
                    <a:pt x="20738" y="19543"/>
                    <a:pt x="20875" y="20041"/>
                  </a:cubicBezTo>
                  <a:cubicBezTo>
                    <a:pt x="21012" y="20564"/>
                    <a:pt x="20805" y="21112"/>
                    <a:pt x="20394" y="21349"/>
                  </a:cubicBezTo>
                  <a:cubicBezTo>
                    <a:pt x="20251" y="21433"/>
                    <a:pt x="20111" y="21470"/>
                    <a:pt x="19974" y="21470"/>
                  </a:cubicBezTo>
                  <a:cubicBezTo>
                    <a:pt x="19650" y="21470"/>
                    <a:pt x="19348" y="21265"/>
                    <a:pt x="19090" y="21008"/>
                  </a:cubicBezTo>
                  <a:cubicBezTo>
                    <a:pt x="18700" y="20616"/>
                    <a:pt x="18334" y="20223"/>
                    <a:pt x="17947" y="19856"/>
                  </a:cubicBezTo>
                  <a:cubicBezTo>
                    <a:pt x="16413" y="18262"/>
                    <a:pt x="14880" y="16665"/>
                    <a:pt x="13392" y="15043"/>
                  </a:cubicBezTo>
                  <a:cubicBezTo>
                    <a:pt x="12638" y="14206"/>
                    <a:pt x="11906" y="13396"/>
                    <a:pt x="11128" y="12584"/>
                  </a:cubicBezTo>
                  <a:cubicBezTo>
                    <a:pt x="10396" y="11826"/>
                    <a:pt x="9640" y="11067"/>
                    <a:pt x="8840" y="10414"/>
                  </a:cubicBezTo>
                  <a:cubicBezTo>
                    <a:pt x="8327" y="9992"/>
                    <a:pt x="7706" y="9613"/>
                    <a:pt x="7056" y="9613"/>
                  </a:cubicBezTo>
                  <a:cubicBezTo>
                    <a:pt x="6979" y="9613"/>
                    <a:pt x="6903" y="9619"/>
                    <a:pt x="6826" y="9630"/>
                  </a:cubicBezTo>
                  <a:cubicBezTo>
                    <a:pt x="6414" y="9707"/>
                    <a:pt x="6024" y="9943"/>
                    <a:pt x="5612" y="9968"/>
                  </a:cubicBezTo>
                  <a:cubicBezTo>
                    <a:pt x="5593" y="9970"/>
                    <a:pt x="5574" y="9970"/>
                    <a:pt x="5554" y="9970"/>
                  </a:cubicBezTo>
                  <a:cubicBezTo>
                    <a:pt x="5097" y="9970"/>
                    <a:pt x="4682" y="9670"/>
                    <a:pt x="4309" y="9393"/>
                  </a:cubicBezTo>
                  <a:cubicBezTo>
                    <a:pt x="3462" y="8740"/>
                    <a:pt x="2729" y="7955"/>
                    <a:pt x="1976" y="7195"/>
                  </a:cubicBezTo>
                  <a:cubicBezTo>
                    <a:pt x="1585" y="6830"/>
                    <a:pt x="1198" y="6438"/>
                    <a:pt x="832" y="6045"/>
                  </a:cubicBezTo>
                  <a:cubicBezTo>
                    <a:pt x="511" y="5678"/>
                    <a:pt x="167" y="5312"/>
                    <a:pt x="121" y="4763"/>
                  </a:cubicBezTo>
                  <a:cubicBezTo>
                    <a:pt x="76" y="4213"/>
                    <a:pt x="374" y="3743"/>
                    <a:pt x="648" y="3351"/>
                  </a:cubicBezTo>
                  <a:cubicBezTo>
                    <a:pt x="991" y="2880"/>
                    <a:pt x="1311" y="2409"/>
                    <a:pt x="1677" y="1964"/>
                  </a:cubicBezTo>
                  <a:cubicBezTo>
                    <a:pt x="1951" y="1598"/>
                    <a:pt x="2250" y="1259"/>
                    <a:pt x="2547" y="892"/>
                  </a:cubicBezTo>
                  <a:cubicBezTo>
                    <a:pt x="2775" y="603"/>
                    <a:pt x="3028" y="265"/>
                    <a:pt x="3370" y="160"/>
                  </a:cubicBezTo>
                  <a:cubicBezTo>
                    <a:pt x="3437" y="140"/>
                    <a:pt x="3504" y="131"/>
                    <a:pt x="3573" y="131"/>
                  </a:cubicBezTo>
                  <a:close/>
                  <a:moveTo>
                    <a:pt x="3541" y="0"/>
                  </a:moveTo>
                  <a:cubicBezTo>
                    <a:pt x="3269" y="0"/>
                    <a:pt x="3035" y="174"/>
                    <a:pt x="2821" y="369"/>
                  </a:cubicBezTo>
                  <a:cubicBezTo>
                    <a:pt x="2547" y="656"/>
                    <a:pt x="2295" y="997"/>
                    <a:pt x="2043" y="1311"/>
                  </a:cubicBezTo>
                  <a:cubicBezTo>
                    <a:pt x="1655" y="1755"/>
                    <a:pt x="1311" y="2226"/>
                    <a:pt x="969" y="2696"/>
                  </a:cubicBezTo>
                  <a:cubicBezTo>
                    <a:pt x="465" y="3404"/>
                    <a:pt x="-267" y="4240"/>
                    <a:pt x="99" y="5207"/>
                  </a:cubicBezTo>
                  <a:cubicBezTo>
                    <a:pt x="282" y="5653"/>
                    <a:pt x="602" y="5967"/>
                    <a:pt x="899" y="6307"/>
                  </a:cubicBezTo>
                  <a:cubicBezTo>
                    <a:pt x="1289" y="6724"/>
                    <a:pt x="1701" y="7118"/>
                    <a:pt x="2113" y="7509"/>
                  </a:cubicBezTo>
                  <a:cubicBezTo>
                    <a:pt x="2891" y="8269"/>
                    <a:pt x="3669" y="9079"/>
                    <a:pt x="4538" y="9707"/>
                  </a:cubicBezTo>
                  <a:cubicBezTo>
                    <a:pt x="4860" y="9929"/>
                    <a:pt x="5222" y="10102"/>
                    <a:pt x="5606" y="10102"/>
                  </a:cubicBezTo>
                  <a:cubicBezTo>
                    <a:pt x="5631" y="10102"/>
                    <a:pt x="5656" y="10101"/>
                    <a:pt x="5682" y="10100"/>
                  </a:cubicBezTo>
                  <a:cubicBezTo>
                    <a:pt x="6140" y="10048"/>
                    <a:pt x="6552" y="9759"/>
                    <a:pt x="6986" y="9734"/>
                  </a:cubicBezTo>
                  <a:cubicBezTo>
                    <a:pt x="7002" y="9733"/>
                    <a:pt x="7020" y="9733"/>
                    <a:pt x="7037" y="9733"/>
                  </a:cubicBezTo>
                  <a:cubicBezTo>
                    <a:pt x="7931" y="9733"/>
                    <a:pt x="8715" y="10425"/>
                    <a:pt x="9365" y="11042"/>
                  </a:cubicBezTo>
                  <a:cubicBezTo>
                    <a:pt x="10235" y="11826"/>
                    <a:pt x="11059" y="12664"/>
                    <a:pt x="11860" y="13526"/>
                  </a:cubicBezTo>
                  <a:cubicBezTo>
                    <a:pt x="13462" y="15253"/>
                    <a:pt x="15039" y="17006"/>
                    <a:pt x="16665" y="18680"/>
                  </a:cubicBezTo>
                  <a:cubicBezTo>
                    <a:pt x="17077" y="19124"/>
                    <a:pt x="17488" y="19543"/>
                    <a:pt x="17900" y="19961"/>
                  </a:cubicBezTo>
                  <a:cubicBezTo>
                    <a:pt x="18312" y="20379"/>
                    <a:pt x="18678" y="20798"/>
                    <a:pt x="19090" y="21164"/>
                  </a:cubicBezTo>
                  <a:cubicBezTo>
                    <a:pt x="19344" y="21411"/>
                    <a:pt x="19632" y="21600"/>
                    <a:pt x="19953" y="21600"/>
                  </a:cubicBezTo>
                  <a:cubicBezTo>
                    <a:pt x="20008" y="21600"/>
                    <a:pt x="20063" y="21595"/>
                    <a:pt x="20119" y="21583"/>
                  </a:cubicBezTo>
                  <a:cubicBezTo>
                    <a:pt x="20464" y="21531"/>
                    <a:pt x="20784" y="21269"/>
                    <a:pt x="20921" y="20930"/>
                  </a:cubicBezTo>
                  <a:cubicBezTo>
                    <a:pt x="21333" y="19988"/>
                    <a:pt x="20555" y="19229"/>
                    <a:pt x="19982" y="18706"/>
                  </a:cubicBezTo>
                  <a:cubicBezTo>
                    <a:pt x="19158" y="17947"/>
                    <a:pt x="18359" y="17163"/>
                    <a:pt x="17556" y="16403"/>
                  </a:cubicBezTo>
                  <a:cubicBezTo>
                    <a:pt x="15841" y="14782"/>
                    <a:pt x="14102" y="13160"/>
                    <a:pt x="12340" y="11617"/>
                  </a:cubicBezTo>
                  <a:cubicBezTo>
                    <a:pt x="11494" y="10858"/>
                    <a:pt x="10625" y="10073"/>
                    <a:pt x="9869" y="9211"/>
                  </a:cubicBezTo>
                  <a:cubicBezTo>
                    <a:pt x="9572" y="8870"/>
                    <a:pt x="9273" y="8530"/>
                    <a:pt x="9069" y="8137"/>
                  </a:cubicBezTo>
                  <a:cubicBezTo>
                    <a:pt x="8816" y="7666"/>
                    <a:pt x="8794" y="7223"/>
                    <a:pt x="8885" y="6672"/>
                  </a:cubicBezTo>
                  <a:cubicBezTo>
                    <a:pt x="8953" y="6229"/>
                    <a:pt x="9023" y="5783"/>
                    <a:pt x="8953" y="5312"/>
                  </a:cubicBezTo>
                  <a:cubicBezTo>
                    <a:pt x="8953" y="5286"/>
                    <a:pt x="8940" y="5269"/>
                    <a:pt x="8924" y="5260"/>
                  </a:cubicBezTo>
                  <a:cubicBezTo>
                    <a:pt x="8843" y="4766"/>
                    <a:pt x="8575" y="4439"/>
                    <a:pt x="8221" y="4136"/>
                  </a:cubicBezTo>
                  <a:cubicBezTo>
                    <a:pt x="7809" y="3770"/>
                    <a:pt x="7443" y="3324"/>
                    <a:pt x="7055" y="2905"/>
                  </a:cubicBezTo>
                  <a:cubicBezTo>
                    <a:pt x="6643" y="2487"/>
                    <a:pt x="6253" y="2096"/>
                    <a:pt x="5865" y="1677"/>
                  </a:cubicBezTo>
                  <a:cubicBezTo>
                    <a:pt x="5475" y="1284"/>
                    <a:pt x="5109" y="865"/>
                    <a:pt x="4697" y="551"/>
                  </a:cubicBezTo>
                  <a:cubicBezTo>
                    <a:pt x="4377" y="290"/>
                    <a:pt x="3989" y="28"/>
                    <a:pt x="3599" y="3"/>
                  </a:cubicBezTo>
                  <a:cubicBezTo>
                    <a:pt x="3579" y="1"/>
                    <a:pt x="3560" y="0"/>
                    <a:pt x="354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0" name="Google Shape;804;p17"/>
            <p:cNvSpPr/>
            <p:nvPr/>
          </p:nvSpPr>
          <p:spPr>
            <a:xfrm rot="3013727">
              <a:off x="1263221" y="387355"/>
              <a:ext cx="367098" cy="324986"/>
            </a:xfrm>
            <a:custGeom>
              <a:avLst/>
              <a:gdLst/>
              <a:ahLst/>
              <a:cxnLst>
                <a:cxn ang="0">
                  <a:pos x="wd2" y="hd2"/>
                </a:cxn>
                <a:cxn ang="5400000">
                  <a:pos x="wd2" y="hd2"/>
                </a:cxn>
                <a:cxn ang="10800000">
                  <a:pos x="wd2" y="hd2"/>
                </a:cxn>
                <a:cxn ang="16200000">
                  <a:pos x="wd2" y="hd2"/>
                </a:cxn>
              </a:cxnLst>
              <a:rect l="0" t="0" r="r" b="b"/>
              <a:pathLst>
                <a:path w="20807" h="21600" extrusionOk="0">
                  <a:moveTo>
                    <a:pt x="1007" y="595"/>
                  </a:moveTo>
                  <a:cubicBezTo>
                    <a:pt x="1059" y="595"/>
                    <a:pt x="1116" y="600"/>
                    <a:pt x="1177" y="614"/>
                  </a:cubicBezTo>
                  <a:cubicBezTo>
                    <a:pt x="1648" y="614"/>
                    <a:pt x="2241" y="1310"/>
                    <a:pt x="2591" y="1719"/>
                  </a:cubicBezTo>
                  <a:cubicBezTo>
                    <a:pt x="5312" y="4487"/>
                    <a:pt x="8143" y="7402"/>
                    <a:pt x="10978" y="10169"/>
                  </a:cubicBezTo>
                  <a:cubicBezTo>
                    <a:pt x="13687" y="12936"/>
                    <a:pt x="16754" y="15703"/>
                    <a:pt x="19475" y="18471"/>
                  </a:cubicBezTo>
                  <a:cubicBezTo>
                    <a:pt x="19711" y="18747"/>
                    <a:pt x="19946" y="19023"/>
                    <a:pt x="20182" y="19433"/>
                  </a:cubicBezTo>
                  <a:cubicBezTo>
                    <a:pt x="20295" y="19581"/>
                    <a:pt x="20295" y="19714"/>
                    <a:pt x="20417" y="19857"/>
                  </a:cubicBezTo>
                  <a:cubicBezTo>
                    <a:pt x="20417" y="20366"/>
                    <a:pt x="20015" y="21114"/>
                    <a:pt x="19585" y="21114"/>
                  </a:cubicBezTo>
                  <a:cubicBezTo>
                    <a:pt x="19548" y="21114"/>
                    <a:pt x="19512" y="21105"/>
                    <a:pt x="19475" y="21095"/>
                  </a:cubicBezTo>
                  <a:cubicBezTo>
                    <a:pt x="18764" y="21095"/>
                    <a:pt x="18057" y="19990"/>
                    <a:pt x="17586" y="19433"/>
                  </a:cubicBezTo>
                  <a:cubicBezTo>
                    <a:pt x="16047" y="17642"/>
                    <a:pt x="14280" y="16113"/>
                    <a:pt x="12627" y="14598"/>
                  </a:cubicBezTo>
                  <a:cubicBezTo>
                    <a:pt x="12627" y="14598"/>
                    <a:pt x="12627" y="14594"/>
                    <a:pt x="12627" y="14594"/>
                  </a:cubicBezTo>
                  <a:cubicBezTo>
                    <a:pt x="11388" y="13160"/>
                    <a:pt x="10060" y="11745"/>
                    <a:pt x="8728" y="10445"/>
                  </a:cubicBezTo>
                  <a:cubicBezTo>
                    <a:pt x="7201" y="8916"/>
                    <a:pt x="5783" y="7402"/>
                    <a:pt x="4244" y="5873"/>
                  </a:cubicBezTo>
                  <a:cubicBezTo>
                    <a:pt x="3188" y="4768"/>
                    <a:pt x="2006" y="3801"/>
                    <a:pt x="1063" y="2553"/>
                  </a:cubicBezTo>
                  <a:cubicBezTo>
                    <a:pt x="828" y="2277"/>
                    <a:pt x="702" y="1996"/>
                    <a:pt x="466" y="1719"/>
                  </a:cubicBezTo>
                  <a:cubicBezTo>
                    <a:pt x="255" y="1105"/>
                    <a:pt x="523" y="595"/>
                    <a:pt x="1007" y="595"/>
                  </a:cubicBezTo>
                  <a:close/>
                  <a:moveTo>
                    <a:pt x="848" y="0"/>
                  </a:moveTo>
                  <a:cubicBezTo>
                    <a:pt x="669" y="0"/>
                    <a:pt x="503" y="57"/>
                    <a:pt x="353" y="205"/>
                  </a:cubicBezTo>
                  <a:cubicBezTo>
                    <a:pt x="-476" y="891"/>
                    <a:pt x="353" y="2143"/>
                    <a:pt x="828" y="2696"/>
                  </a:cubicBezTo>
                  <a:cubicBezTo>
                    <a:pt x="2355" y="4768"/>
                    <a:pt x="4244" y="6425"/>
                    <a:pt x="6019" y="8230"/>
                  </a:cubicBezTo>
                  <a:cubicBezTo>
                    <a:pt x="8106" y="10298"/>
                    <a:pt x="10202" y="12603"/>
                    <a:pt x="12387" y="14584"/>
                  </a:cubicBezTo>
                  <a:cubicBezTo>
                    <a:pt x="12282" y="14641"/>
                    <a:pt x="12245" y="14784"/>
                    <a:pt x="12391" y="14875"/>
                  </a:cubicBezTo>
                  <a:cubicBezTo>
                    <a:pt x="14394" y="16666"/>
                    <a:pt x="16282" y="18604"/>
                    <a:pt x="18057" y="20686"/>
                  </a:cubicBezTo>
                  <a:cubicBezTo>
                    <a:pt x="18500" y="21114"/>
                    <a:pt x="19126" y="21600"/>
                    <a:pt x="19711" y="21600"/>
                  </a:cubicBezTo>
                  <a:cubicBezTo>
                    <a:pt x="20056" y="21600"/>
                    <a:pt x="20389" y="21429"/>
                    <a:pt x="20653" y="20962"/>
                  </a:cubicBezTo>
                  <a:cubicBezTo>
                    <a:pt x="21124" y="19990"/>
                    <a:pt x="20417" y="18880"/>
                    <a:pt x="19824" y="18194"/>
                  </a:cubicBezTo>
                  <a:cubicBezTo>
                    <a:pt x="17936" y="16256"/>
                    <a:pt x="15933" y="14451"/>
                    <a:pt x="14044" y="12660"/>
                  </a:cubicBezTo>
                  <a:cubicBezTo>
                    <a:pt x="10267" y="8916"/>
                    <a:pt x="6490" y="5044"/>
                    <a:pt x="2716" y="1310"/>
                  </a:cubicBezTo>
                  <a:cubicBezTo>
                    <a:pt x="2343" y="872"/>
                    <a:pt x="1522" y="0"/>
                    <a:pt x="84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1" name="Google Shape;805;p17"/>
            <p:cNvSpPr/>
            <p:nvPr/>
          </p:nvSpPr>
          <p:spPr>
            <a:xfrm rot="3013727">
              <a:off x="1127685" y="390853"/>
              <a:ext cx="416975" cy="368127"/>
            </a:xfrm>
            <a:custGeom>
              <a:avLst/>
              <a:gdLst/>
              <a:ahLst/>
              <a:cxnLst>
                <a:cxn ang="0">
                  <a:pos x="wd2" y="hd2"/>
                </a:cxn>
                <a:cxn ang="5400000">
                  <a:pos x="wd2" y="hd2"/>
                </a:cxn>
                <a:cxn ang="10800000">
                  <a:pos x="wd2" y="hd2"/>
                </a:cxn>
                <a:cxn ang="16200000">
                  <a:pos x="wd2" y="hd2"/>
                </a:cxn>
              </a:cxnLst>
              <a:rect l="0" t="0" r="r" b="b"/>
              <a:pathLst>
                <a:path w="20597" h="21600" extrusionOk="0">
                  <a:moveTo>
                    <a:pt x="890" y="412"/>
                  </a:moveTo>
                  <a:cubicBezTo>
                    <a:pt x="996" y="412"/>
                    <a:pt x="1120" y="467"/>
                    <a:pt x="1304" y="521"/>
                  </a:cubicBezTo>
                  <a:cubicBezTo>
                    <a:pt x="2331" y="1135"/>
                    <a:pt x="3361" y="2359"/>
                    <a:pt x="4182" y="3208"/>
                  </a:cubicBezTo>
                  <a:cubicBezTo>
                    <a:pt x="5828" y="4920"/>
                    <a:pt x="7375" y="6631"/>
                    <a:pt x="9021" y="8225"/>
                  </a:cubicBezTo>
                  <a:cubicBezTo>
                    <a:pt x="10667" y="9932"/>
                    <a:pt x="12313" y="11761"/>
                    <a:pt x="14058" y="13354"/>
                  </a:cubicBezTo>
                  <a:cubicBezTo>
                    <a:pt x="14058" y="13354"/>
                    <a:pt x="14058" y="13354"/>
                    <a:pt x="14062" y="13350"/>
                  </a:cubicBezTo>
                  <a:cubicBezTo>
                    <a:pt x="15294" y="14801"/>
                    <a:pt x="16540" y="16155"/>
                    <a:pt x="17867" y="17509"/>
                  </a:cubicBezTo>
                  <a:cubicBezTo>
                    <a:pt x="18483" y="18114"/>
                    <a:pt x="19102" y="18602"/>
                    <a:pt x="19612" y="19220"/>
                  </a:cubicBezTo>
                  <a:cubicBezTo>
                    <a:pt x="19924" y="19464"/>
                    <a:pt x="20129" y="19826"/>
                    <a:pt x="20228" y="20196"/>
                  </a:cubicBezTo>
                  <a:cubicBezTo>
                    <a:pt x="20334" y="20439"/>
                    <a:pt x="20023" y="21175"/>
                    <a:pt x="19718" y="21289"/>
                  </a:cubicBezTo>
                  <a:cubicBezTo>
                    <a:pt x="19513" y="21289"/>
                    <a:pt x="19201" y="21045"/>
                    <a:pt x="18993" y="20927"/>
                  </a:cubicBezTo>
                  <a:cubicBezTo>
                    <a:pt x="18377" y="20683"/>
                    <a:pt x="17966" y="19952"/>
                    <a:pt x="17456" y="19464"/>
                  </a:cubicBezTo>
                  <a:cubicBezTo>
                    <a:pt x="16731" y="18728"/>
                    <a:pt x="15909" y="17870"/>
                    <a:pt x="15194" y="17021"/>
                  </a:cubicBezTo>
                  <a:cubicBezTo>
                    <a:pt x="13754" y="15554"/>
                    <a:pt x="12412" y="13960"/>
                    <a:pt x="10971" y="12492"/>
                  </a:cubicBezTo>
                  <a:cubicBezTo>
                    <a:pt x="7994" y="9318"/>
                    <a:pt x="5113" y="6269"/>
                    <a:pt x="2125" y="3334"/>
                  </a:cubicBezTo>
                  <a:cubicBezTo>
                    <a:pt x="1715" y="2964"/>
                    <a:pt x="1410" y="2603"/>
                    <a:pt x="1099" y="2233"/>
                  </a:cubicBezTo>
                  <a:cubicBezTo>
                    <a:pt x="894" y="1989"/>
                    <a:pt x="589" y="1745"/>
                    <a:pt x="479" y="1383"/>
                  </a:cubicBezTo>
                  <a:cubicBezTo>
                    <a:pt x="380" y="1009"/>
                    <a:pt x="274" y="1253"/>
                    <a:pt x="479" y="765"/>
                  </a:cubicBezTo>
                  <a:cubicBezTo>
                    <a:pt x="653" y="496"/>
                    <a:pt x="759" y="412"/>
                    <a:pt x="890" y="412"/>
                  </a:cubicBezTo>
                  <a:close/>
                  <a:moveTo>
                    <a:pt x="731" y="0"/>
                  </a:moveTo>
                  <a:cubicBezTo>
                    <a:pt x="646" y="0"/>
                    <a:pt x="564" y="13"/>
                    <a:pt x="479" y="34"/>
                  </a:cubicBezTo>
                  <a:cubicBezTo>
                    <a:pt x="-441" y="404"/>
                    <a:pt x="175" y="1627"/>
                    <a:pt x="589" y="2115"/>
                  </a:cubicBezTo>
                  <a:cubicBezTo>
                    <a:pt x="1920" y="3944"/>
                    <a:pt x="3566" y="5290"/>
                    <a:pt x="5007" y="6875"/>
                  </a:cubicBezTo>
                  <a:cubicBezTo>
                    <a:pt x="6964" y="8830"/>
                    <a:pt x="8816" y="10785"/>
                    <a:pt x="10667" y="12867"/>
                  </a:cubicBezTo>
                  <a:cubicBezTo>
                    <a:pt x="12617" y="14822"/>
                    <a:pt x="14469" y="16891"/>
                    <a:pt x="16320" y="18846"/>
                  </a:cubicBezTo>
                  <a:cubicBezTo>
                    <a:pt x="17067" y="19628"/>
                    <a:pt x="18317" y="21600"/>
                    <a:pt x="19545" y="21600"/>
                  </a:cubicBezTo>
                  <a:cubicBezTo>
                    <a:pt x="19672" y="21600"/>
                    <a:pt x="19800" y="21579"/>
                    <a:pt x="19924" y="21537"/>
                  </a:cubicBezTo>
                  <a:cubicBezTo>
                    <a:pt x="21159" y="21175"/>
                    <a:pt x="20433" y="19582"/>
                    <a:pt x="19817" y="18846"/>
                  </a:cubicBezTo>
                  <a:cubicBezTo>
                    <a:pt x="18993" y="17996"/>
                    <a:pt x="17966" y="17139"/>
                    <a:pt x="17141" y="16285"/>
                  </a:cubicBezTo>
                  <a:cubicBezTo>
                    <a:pt x="16016" y="15066"/>
                    <a:pt x="14986" y="13960"/>
                    <a:pt x="13959" y="12741"/>
                  </a:cubicBezTo>
                  <a:cubicBezTo>
                    <a:pt x="13934" y="12682"/>
                    <a:pt x="13902" y="12656"/>
                    <a:pt x="13871" y="12656"/>
                  </a:cubicBezTo>
                  <a:cubicBezTo>
                    <a:pt x="13807" y="12656"/>
                    <a:pt x="13747" y="12749"/>
                    <a:pt x="13729" y="12841"/>
                  </a:cubicBezTo>
                  <a:cubicBezTo>
                    <a:pt x="12069" y="10911"/>
                    <a:pt x="10239" y="9078"/>
                    <a:pt x="8504" y="7245"/>
                  </a:cubicBezTo>
                  <a:cubicBezTo>
                    <a:pt x="6759" y="5407"/>
                    <a:pt x="4908" y="3452"/>
                    <a:pt x="3056" y="1627"/>
                  </a:cubicBezTo>
                  <a:cubicBezTo>
                    <a:pt x="2494" y="1064"/>
                    <a:pt x="1591" y="0"/>
                    <a:pt x="73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2" name="Google Shape;806;p17"/>
            <p:cNvSpPr/>
            <p:nvPr/>
          </p:nvSpPr>
          <p:spPr>
            <a:xfrm rot="3013727">
              <a:off x="916421" y="378709"/>
              <a:ext cx="366247" cy="325773"/>
            </a:xfrm>
            <a:custGeom>
              <a:avLst/>
              <a:gdLst/>
              <a:ahLst/>
              <a:cxnLst>
                <a:cxn ang="0">
                  <a:pos x="wd2" y="hd2"/>
                </a:cxn>
                <a:cxn ang="5400000">
                  <a:pos x="wd2" y="hd2"/>
                </a:cxn>
                <a:cxn ang="10800000">
                  <a:pos x="wd2" y="hd2"/>
                </a:cxn>
                <a:cxn ang="16200000">
                  <a:pos x="wd2" y="hd2"/>
                </a:cxn>
              </a:cxnLst>
              <a:rect l="0" t="0" r="r" b="b"/>
              <a:pathLst>
                <a:path w="20766" h="21600" extrusionOk="0">
                  <a:moveTo>
                    <a:pt x="992" y="542"/>
                  </a:moveTo>
                  <a:cubicBezTo>
                    <a:pt x="1032" y="542"/>
                    <a:pt x="1073" y="546"/>
                    <a:pt x="1122" y="556"/>
                  </a:cubicBezTo>
                  <a:cubicBezTo>
                    <a:pt x="2186" y="689"/>
                    <a:pt x="3604" y="2490"/>
                    <a:pt x="4311" y="3174"/>
                  </a:cubicBezTo>
                  <a:cubicBezTo>
                    <a:pt x="5965" y="4832"/>
                    <a:pt x="7619" y="6486"/>
                    <a:pt x="9147" y="8286"/>
                  </a:cubicBezTo>
                  <a:cubicBezTo>
                    <a:pt x="10683" y="9821"/>
                    <a:pt x="12214" y="11361"/>
                    <a:pt x="13844" y="12781"/>
                  </a:cubicBezTo>
                  <a:cubicBezTo>
                    <a:pt x="13848" y="12805"/>
                    <a:pt x="13856" y="12824"/>
                    <a:pt x="13872" y="12838"/>
                  </a:cubicBezTo>
                  <a:cubicBezTo>
                    <a:pt x="15286" y="14364"/>
                    <a:pt x="16590" y="15875"/>
                    <a:pt x="18009" y="17257"/>
                  </a:cubicBezTo>
                  <a:lnTo>
                    <a:pt x="19772" y="18911"/>
                  </a:lnTo>
                  <a:cubicBezTo>
                    <a:pt x="20008" y="19186"/>
                    <a:pt x="20247" y="19462"/>
                    <a:pt x="20369" y="19885"/>
                  </a:cubicBezTo>
                  <a:cubicBezTo>
                    <a:pt x="20483" y="20293"/>
                    <a:pt x="20134" y="20987"/>
                    <a:pt x="19658" y="21120"/>
                  </a:cubicBezTo>
                  <a:cubicBezTo>
                    <a:pt x="19638" y="21149"/>
                    <a:pt x="19597" y="21163"/>
                    <a:pt x="19553" y="21163"/>
                  </a:cubicBezTo>
                  <a:cubicBezTo>
                    <a:pt x="19366" y="21163"/>
                    <a:pt x="19045" y="20959"/>
                    <a:pt x="18951" y="20845"/>
                  </a:cubicBezTo>
                  <a:cubicBezTo>
                    <a:pt x="18358" y="20569"/>
                    <a:pt x="18009" y="20018"/>
                    <a:pt x="17533" y="19609"/>
                  </a:cubicBezTo>
                  <a:cubicBezTo>
                    <a:pt x="16826" y="18778"/>
                    <a:pt x="15997" y="17951"/>
                    <a:pt x="15286" y="17124"/>
                  </a:cubicBezTo>
                  <a:cubicBezTo>
                    <a:pt x="13872" y="15741"/>
                    <a:pt x="12454" y="14216"/>
                    <a:pt x="11158" y="12705"/>
                  </a:cubicBezTo>
                  <a:cubicBezTo>
                    <a:pt x="8326" y="9669"/>
                    <a:pt x="5372" y="6761"/>
                    <a:pt x="2422" y="3868"/>
                  </a:cubicBezTo>
                  <a:cubicBezTo>
                    <a:pt x="2064" y="3450"/>
                    <a:pt x="1593" y="3041"/>
                    <a:pt x="1244" y="2623"/>
                  </a:cubicBezTo>
                  <a:cubicBezTo>
                    <a:pt x="1008" y="2347"/>
                    <a:pt x="772" y="2067"/>
                    <a:pt x="646" y="1791"/>
                  </a:cubicBezTo>
                  <a:cubicBezTo>
                    <a:pt x="325" y="1283"/>
                    <a:pt x="500" y="542"/>
                    <a:pt x="992" y="542"/>
                  </a:cubicBezTo>
                  <a:close/>
                  <a:moveTo>
                    <a:pt x="874" y="0"/>
                  </a:moveTo>
                  <a:cubicBezTo>
                    <a:pt x="711" y="0"/>
                    <a:pt x="557" y="38"/>
                    <a:pt x="411" y="138"/>
                  </a:cubicBezTo>
                  <a:cubicBezTo>
                    <a:pt x="-410" y="689"/>
                    <a:pt x="175" y="1939"/>
                    <a:pt x="646" y="2490"/>
                  </a:cubicBezTo>
                  <a:cubicBezTo>
                    <a:pt x="1951" y="4143"/>
                    <a:pt x="3604" y="5659"/>
                    <a:pt x="5132" y="7184"/>
                  </a:cubicBezTo>
                  <a:cubicBezTo>
                    <a:pt x="7148" y="9246"/>
                    <a:pt x="9033" y="11180"/>
                    <a:pt x="11036" y="13256"/>
                  </a:cubicBezTo>
                  <a:cubicBezTo>
                    <a:pt x="12925" y="15323"/>
                    <a:pt x="14815" y="17400"/>
                    <a:pt x="16826" y="19462"/>
                  </a:cubicBezTo>
                  <a:cubicBezTo>
                    <a:pt x="17464" y="20089"/>
                    <a:pt x="18484" y="21600"/>
                    <a:pt x="19540" y="21600"/>
                  </a:cubicBezTo>
                  <a:cubicBezTo>
                    <a:pt x="19658" y="21600"/>
                    <a:pt x="19776" y="21581"/>
                    <a:pt x="19898" y="21538"/>
                  </a:cubicBezTo>
                  <a:cubicBezTo>
                    <a:pt x="21190" y="21120"/>
                    <a:pt x="20841" y="19609"/>
                    <a:pt x="20134" y="18778"/>
                  </a:cubicBezTo>
                  <a:cubicBezTo>
                    <a:pt x="19301" y="17808"/>
                    <a:pt x="18358" y="17124"/>
                    <a:pt x="17411" y="16150"/>
                  </a:cubicBezTo>
                  <a:cubicBezTo>
                    <a:pt x="16355" y="15048"/>
                    <a:pt x="15286" y="13808"/>
                    <a:pt x="14108" y="12563"/>
                  </a:cubicBezTo>
                  <a:cubicBezTo>
                    <a:pt x="14079" y="12496"/>
                    <a:pt x="14047" y="12468"/>
                    <a:pt x="14010" y="12468"/>
                  </a:cubicBezTo>
                  <a:cubicBezTo>
                    <a:pt x="13945" y="12468"/>
                    <a:pt x="13880" y="12558"/>
                    <a:pt x="13856" y="12653"/>
                  </a:cubicBezTo>
                  <a:cubicBezTo>
                    <a:pt x="12174" y="10615"/>
                    <a:pt x="10313" y="8705"/>
                    <a:pt x="8440" y="6909"/>
                  </a:cubicBezTo>
                  <a:cubicBezTo>
                    <a:pt x="6672" y="5108"/>
                    <a:pt x="4897" y="3174"/>
                    <a:pt x="3007" y="1383"/>
                  </a:cubicBezTo>
                  <a:cubicBezTo>
                    <a:pt x="2524" y="927"/>
                    <a:pt x="1638" y="0"/>
                    <a:pt x="87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3" name="Google Shape;807;p17"/>
            <p:cNvSpPr/>
            <p:nvPr/>
          </p:nvSpPr>
          <p:spPr>
            <a:xfrm rot="3013727">
              <a:off x="998822" y="388159"/>
              <a:ext cx="418484" cy="368914"/>
            </a:xfrm>
            <a:custGeom>
              <a:avLst/>
              <a:gdLst/>
              <a:ahLst/>
              <a:cxnLst>
                <a:cxn ang="0">
                  <a:pos x="wd2" y="hd2"/>
                </a:cxn>
                <a:cxn ang="5400000">
                  <a:pos x="wd2" y="hd2"/>
                </a:cxn>
                <a:cxn ang="10800000">
                  <a:pos x="wd2" y="hd2"/>
                </a:cxn>
                <a:cxn ang="16200000">
                  <a:pos x="wd2" y="hd2"/>
                </a:cxn>
              </a:cxnLst>
              <a:rect l="0" t="0" r="r" b="b"/>
              <a:pathLst>
                <a:path w="20675" h="21600" extrusionOk="0">
                  <a:moveTo>
                    <a:pt x="850" y="357"/>
                  </a:moveTo>
                  <a:cubicBezTo>
                    <a:pt x="1364" y="357"/>
                    <a:pt x="1980" y="1204"/>
                    <a:pt x="2390" y="1448"/>
                  </a:cubicBezTo>
                  <a:cubicBezTo>
                    <a:pt x="5173" y="4372"/>
                    <a:pt x="7846" y="7301"/>
                    <a:pt x="10728" y="10108"/>
                  </a:cubicBezTo>
                  <a:cubicBezTo>
                    <a:pt x="13500" y="13032"/>
                    <a:pt x="16488" y="15717"/>
                    <a:pt x="19260" y="18642"/>
                  </a:cubicBezTo>
                  <a:cubicBezTo>
                    <a:pt x="19575" y="18885"/>
                    <a:pt x="19880" y="19246"/>
                    <a:pt x="19986" y="19490"/>
                  </a:cubicBezTo>
                  <a:cubicBezTo>
                    <a:pt x="20191" y="19733"/>
                    <a:pt x="20291" y="19863"/>
                    <a:pt x="20291" y="20106"/>
                  </a:cubicBezTo>
                  <a:cubicBezTo>
                    <a:pt x="20379" y="20618"/>
                    <a:pt x="20025" y="21134"/>
                    <a:pt x="19537" y="21134"/>
                  </a:cubicBezTo>
                  <a:cubicBezTo>
                    <a:pt x="19448" y="21134"/>
                    <a:pt x="19356" y="21117"/>
                    <a:pt x="19260" y="21080"/>
                  </a:cubicBezTo>
                  <a:cubicBezTo>
                    <a:pt x="18644" y="20710"/>
                    <a:pt x="18028" y="19863"/>
                    <a:pt x="17518" y="19372"/>
                  </a:cubicBezTo>
                  <a:cubicBezTo>
                    <a:pt x="16067" y="17652"/>
                    <a:pt x="14527" y="16259"/>
                    <a:pt x="12983" y="14790"/>
                  </a:cubicBezTo>
                  <a:cubicBezTo>
                    <a:pt x="12987" y="14773"/>
                    <a:pt x="12990" y="14761"/>
                    <a:pt x="12990" y="14740"/>
                  </a:cubicBezTo>
                  <a:cubicBezTo>
                    <a:pt x="11549" y="13150"/>
                    <a:pt x="10108" y="11690"/>
                    <a:pt x="8671" y="10225"/>
                  </a:cubicBezTo>
                  <a:cubicBezTo>
                    <a:pt x="7230" y="8761"/>
                    <a:pt x="5789" y="7301"/>
                    <a:pt x="4447" y="5836"/>
                  </a:cubicBezTo>
                  <a:cubicBezTo>
                    <a:pt x="3321" y="4745"/>
                    <a:pt x="2185" y="3642"/>
                    <a:pt x="1155" y="2421"/>
                  </a:cubicBezTo>
                  <a:cubicBezTo>
                    <a:pt x="949" y="2178"/>
                    <a:pt x="744" y="1934"/>
                    <a:pt x="645" y="1573"/>
                  </a:cubicBezTo>
                  <a:cubicBezTo>
                    <a:pt x="539" y="1448"/>
                    <a:pt x="333" y="1204"/>
                    <a:pt x="333" y="1087"/>
                  </a:cubicBezTo>
                  <a:cubicBezTo>
                    <a:pt x="440" y="843"/>
                    <a:pt x="645" y="357"/>
                    <a:pt x="850" y="357"/>
                  </a:cubicBezTo>
                  <a:close/>
                  <a:moveTo>
                    <a:pt x="758" y="0"/>
                  </a:moveTo>
                  <a:cubicBezTo>
                    <a:pt x="571" y="0"/>
                    <a:pt x="394" y="67"/>
                    <a:pt x="234" y="227"/>
                  </a:cubicBezTo>
                  <a:cubicBezTo>
                    <a:pt x="-488" y="961"/>
                    <a:pt x="645" y="2308"/>
                    <a:pt x="1155" y="2912"/>
                  </a:cubicBezTo>
                  <a:cubicBezTo>
                    <a:pt x="2702" y="4745"/>
                    <a:pt x="4554" y="6449"/>
                    <a:pt x="6299" y="8274"/>
                  </a:cubicBezTo>
                  <a:cubicBezTo>
                    <a:pt x="8335" y="10338"/>
                    <a:pt x="10360" y="12512"/>
                    <a:pt x="12477" y="14480"/>
                  </a:cubicBezTo>
                  <a:cubicBezTo>
                    <a:pt x="12378" y="14530"/>
                    <a:pt x="12339" y="14660"/>
                    <a:pt x="12473" y="14740"/>
                  </a:cubicBezTo>
                  <a:cubicBezTo>
                    <a:pt x="14325" y="16565"/>
                    <a:pt x="16177" y="18399"/>
                    <a:pt x="18028" y="20350"/>
                  </a:cubicBezTo>
                  <a:cubicBezTo>
                    <a:pt x="18386" y="20857"/>
                    <a:pt x="19090" y="21600"/>
                    <a:pt x="19728" y="21600"/>
                  </a:cubicBezTo>
                  <a:cubicBezTo>
                    <a:pt x="20007" y="21600"/>
                    <a:pt x="20276" y="21453"/>
                    <a:pt x="20496" y="21080"/>
                  </a:cubicBezTo>
                  <a:cubicBezTo>
                    <a:pt x="21112" y="19976"/>
                    <a:pt x="19986" y="18759"/>
                    <a:pt x="19370" y="18155"/>
                  </a:cubicBezTo>
                  <a:cubicBezTo>
                    <a:pt x="17518" y="16204"/>
                    <a:pt x="15458" y="14371"/>
                    <a:pt x="13500" y="12420"/>
                  </a:cubicBezTo>
                  <a:cubicBezTo>
                    <a:pt x="9903" y="8761"/>
                    <a:pt x="6200" y="4863"/>
                    <a:pt x="2596" y="1204"/>
                  </a:cubicBezTo>
                  <a:cubicBezTo>
                    <a:pt x="2199" y="822"/>
                    <a:pt x="1424" y="0"/>
                    <a:pt x="75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4" name="Google Shape;808;p17"/>
            <p:cNvSpPr/>
            <p:nvPr/>
          </p:nvSpPr>
          <p:spPr>
            <a:xfrm rot="3013727">
              <a:off x="991684" y="639805"/>
              <a:ext cx="16628" cy="48302"/>
            </a:xfrm>
            <a:custGeom>
              <a:avLst/>
              <a:gdLst/>
              <a:ahLst/>
              <a:cxnLst>
                <a:cxn ang="0">
                  <a:pos x="wd2" y="hd2"/>
                </a:cxn>
                <a:cxn ang="5400000">
                  <a:pos x="wd2" y="hd2"/>
                </a:cxn>
                <a:cxn ang="10800000">
                  <a:pos x="wd2" y="hd2"/>
                </a:cxn>
                <a:cxn ang="16200000">
                  <a:pos x="wd2" y="hd2"/>
                </a:cxn>
              </a:cxnLst>
              <a:rect l="0" t="0" r="r" b="b"/>
              <a:pathLst>
                <a:path w="21600" h="21600" extrusionOk="0">
                  <a:moveTo>
                    <a:pt x="2607" y="0"/>
                  </a:moveTo>
                  <a:cubicBezTo>
                    <a:pt x="2607" y="0"/>
                    <a:pt x="0" y="0"/>
                    <a:pt x="0" y="993"/>
                  </a:cubicBezTo>
                  <a:cubicBezTo>
                    <a:pt x="2607" y="7467"/>
                    <a:pt x="8007" y="14005"/>
                    <a:pt x="16200" y="20510"/>
                  </a:cubicBezTo>
                  <a:cubicBezTo>
                    <a:pt x="16200" y="21280"/>
                    <a:pt x="17224" y="21600"/>
                    <a:pt x="18341" y="21600"/>
                  </a:cubicBezTo>
                  <a:cubicBezTo>
                    <a:pt x="19831" y="21600"/>
                    <a:pt x="21600" y="21055"/>
                    <a:pt x="21600" y="20510"/>
                  </a:cubicBezTo>
                  <a:cubicBezTo>
                    <a:pt x="13407" y="14005"/>
                    <a:pt x="8007" y="7467"/>
                    <a:pt x="260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5" name="Google Shape;809;p17"/>
            <p:cNvSpPr/>
            <p:nvPr/>
          </p:nvSpPr>
          <p:spPr>
            <a:xfrm rot="3013727">
              <a:off x="1001575" y="643782"/>
              <a:ext cx="15110" cy="66432"/>
            </a:xfrm>
            <a:custGeom>
              <a:avLst/>
              <a:gdLst/>
              <a:ahLst/>
              <a:cxnLst>
                <a:cxn ang="0">
                  <a:pos x="wd2" y="hd2"/>
                </a:cxn>
                <a:cxn ang="5400000">
                  <a:pos x="wd2" y="hd2"/>
                </a:cxn>
                <a:cxn ang="10800000">
                  <a:pos x="wd2" y="hd2"/>
                </a:cxn>
                <a:cxn ang="16200000">
                  <a:pos x="wd2" y="hd2"/>
                </a:cxn>
              </a:cxnLst>
              <a:rect l="0" t="0" r="r" b="b"/>
              <a:pathLst>
                <a:path w="20699" h="21600" extrusionOk="0">
                  <a:moveTo>
                    <a:pt x="1375" y="0"/>
                  </a:moveTo>
                  <a:cubicBezTo>
                    <a:pt x="687" y="0"/>
                    <a:pt x="0" y="163"/>
                    <a:pt x="0" y="513"/>
                  </a:cubicBezTo>
                  <a:cubicBezTo>
                    <a:pt x="0" y="7293"/>
                    <a:pt x="5695" y="14703"/>
                    <a:pt x="14138" y="20831"/>
                  </a:cubicBezTo>
                  <a:cubicBezTo>
                    <a:pt x="15415" y="21390"/>
                    <a:pt x="17084" y="21600"/>
                    <a:pt x="18458" y="21600"/>
                  </a:cubicBezTo>
                  <a:cubicBezTo>
                    <a:pt x="20422" y="21600"/>
                    <a:pt x="21600" y="21204"/>
                    <a:pt x="19833" y="20831"/>
                  </a:cubicBezTo>
                  <a:lnTo>
                    <a:pt x="2749" y="513"/>
                  </a:lnTo>
                  <a:cubicBezTo>
                    <a:pt x="2749" y="163"/>
                    <a:pt x="2062" y="0"/>
                    <a:pt x="137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6" name="Google Shape;810;p17"/>
            <p:cNvSpPr/>
            <p:nvPr/>
          </p:nvSpPr>
          <p:spPr>
            <a:xfrm rot="3013727">
              <a:off x="1006456" y="642270"/>
              <a:ext cx="16699" cy="94523"/>
            </a:xfrm>
            <a:custGeom>
              <a:avLst/>
              <a:gdLst/>
              <a:ahLst/>
              <a:cxnLst>
                <a:cxn ang="0">
                  <a:pos x="wd2" y="hd2"/>
                </a:cxn>
                <a:cxn ang="5400000">
                  <a:pos x="wd2" y="hd2"/>
                </a:cxn>
                <a:cxn ang="10800000">
                  <a:pos x="wd2" y="hd2"/>
                </a:cxn>
                <a:cxn ang="16200000">
                  <a:pos x="wd2" y="hd2"/>
                </a:cxn>
              </a:cxnLst>
              <a:rect l="0" t="0" r="r" b="b"/>
              <a:pathLst>
                <a:path w="21600" h="21600" extrusionOk="0">
                  <a:moveTo>
                    <a:pt x="1669" y="0"/>
                  </a:moveTo>
                  <a:cubicBezTo>
                    <a:pt x="649" y="0"/>
                    <a:pt x="0" y="115"/>
                    <a:pt x="0" y="344"/>
                  </a:cubicBezTo>
                  <a:cubicBezTo>
                    <a:pt x="5470" y="7009"/>
                    <a:pt x="10846" y="14165"/>
                    <a:pt x="16223" y="21272"/>
                  </a:cubicBezTo>
                  <a:cubicBezTo>
                    <a:pt x="16223" y="21485"/>
                    <a:pt x="17150" y="21600"/>
                    <a:pt x="18263" y="21600"/>
                  </a:cubicBezTo>
                  <a:cubicBezTo>
                    <a:pt x="19746" y="21600"/>
                    <a:pt x="21600" y="21371"/>
                    <a:pt x="21600" y="20830"/>
                  </a:cubicBezTo>
                  <a:cubicBezTo>
                    <a:pt x="16223" y="14165"/>
                    <a:pt x="10846" y="7009"/>
                    <a:pt x="5470" y="344"/>
                  </a:cubicBezTo>
                  <a:cubicBezTo>
                    <a:pt x="3986" y="115"/>
                    <a:pt x="2688" y="0"/>
                    <a:pt x="166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7" name="Google Shape;811;p17"/>
            <p:cNvSpPr/>
            <p:nvPr/>
          </p:nvSpPr>
          <p:spPr>
            <a:xfrm rot="3013727">
              <a:off x="1017242" y="641642"/>
              <a:ext cx="18633" cy="111363"/>
            </a:xfrm>
            <a:custGeom>
              <a:avLst/>
              <a:gdLst/>
              <a:ahLst/>
              <a:cxnLst>
                <a:cxn ang="0">
                  <a:pos x="wd2" y="hd2"/>
                </a:cxn>
                <a:cxn ang="5400000">
                  <a:pos x="wd2" y="hd2"/>
                </a:cxn>
                <a:cxn ang="10800000">
                  <a:pos x="wd2" y="hd2"/>
                </a:cxn>
                <a:cxn ang="16200000">
                  <a:pos x="wd2" y="hd2"/>
                </a:cxn>
              </a:cxnLst>
              <a:rect l="0" t="0" r="r" b="b"/>
              <a:pathLst>
                <a:path w="21600" h="21600" extrusionOk="0">
                  <a:moveTo>
                    <a:pt x="1163" y="0"/>
                  </a:moveTo>
                  <a:cubicBezTo>
                    <a:pt x="582" y="0"/>
                    <a:pt x="0" y="97"/>
                    <a:pt x="0" y="292"/>
                  </a:cubicBezTo>
                  <a:cubicBezTo>
                    <a:pt x="2326" y="7172"/>
                    <a:pt x="7145" y="14442"/>
                    <a:pt x="16782" y="21294"/>
                  </a:cubicBezTo>
                  <a:cubicBezTo>
                    <a:pt x="16782" y="21503"/>
                    <a:pt x="18028" y="21600"/>
                    <a:pt x="19191" y="21600"/>
                  </a:cubicBezTo>
                  <a:cubicBezTo>
                    <a:pt x="20437" y="21600"/>
                    <a:pt x="21600" y="21503"/>
                    <a:pt x="21600" y="21294"/>
                  </a:cubicBezTo>
                  <a:cubicBezTo>
                    <a:pt x="14455" y="14025"/>
                    <a:pt x="7145" y="7172"/>
                    <a:pt x="2326" y="292"/>
                  </a:cubicBezTo>
                  <a:cubicBezTo>
                    <a:pt x="2326" y="97"/>
                    <a:pt x="1745" y="0"/>
                    <a:pt x="116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8" name="Google Shape;812;p17"/>
            <p:cNvSpPr/>
            <p:nvPr/>
          </p:nvSpPr>
          <p:spPr>
            <a:xfrm rot="3013727">
              <a:off x="1021282" y="651362"/>
              <a:ext cx="20856" cy="123905"/>
            </a:xfrm>
            <a:custGeom>
              <a:avLst/>
              <a:gdLst/>
              <a:ahLst/>
              <a:cxnLst>
                <a:cxn ang="0">
                  <a:pos x="wd2" y="hd2"/>
                </a:cxn>
                <a:cxn ang="5400000">
                  <a:pos x="wd2" y="hd2"/>
                </a:cxn>
                <a:cxn ang="10800000">
                  <a:pos x="wd2" y="hd2"/>
                </a:cxn>
                <a:cxn ang="16200000">
                  <a:pos x="wd2" y="hd2"/>
                </a:cxn>
              </a:cxnLst>
              <a:rect l="0" t="0" r="r" b="b"/>
              <a:pathLst>
                <a:path w="21600" h="21600" extrusionOk="0">
                  <a:moveTo>
                    <a:pt x="1113" y="0"/>
                  </a:moveTo>
                  <a:cubicBezTo>
                    <a:pt x="594" y="0"/>
                    <a:pt x="0" y="87"/>
                    <a:pt x="0" y="262"/>
                  </a:cubicBezTo>
                  <a:cubicBezTo>
                    <a:pt x="4305" y="7171"/>
                    <a:pt x="8610" y="14429"/>
                    <a:pt x="17221" y="21313"/>
                  </a:cubicBezTo>
                  <a:cubicBezTo>
                    <a:pt x="17221" y="21500"/>
                    <a:pt x="18334" y="21600"/>
                    <a:pt x="19447" y="21600"/>
                  </a:cubicBezTo>
                  <a:cubicBezTo>
                    <a:pt x="20487" y="21600"/>
                    <a:pt x="21600" y="21500"/>
                    <a:pt x="21600" y="21313"/>
                  </a:cubicBezTo>
                  <a:cubicBezTo>
                    <a:pt x="19522" y="14054"/>
                    <a:pt x="12915" y="6796"/>
                    <a:pt x="2227" y="262"/>
                  </a:cubicBezTo>
                  <a:cubicBezTo>
                    <a:pt x="2227" y="87"/>
                    <a:pt x="1707" y="0"/>
                    <a:pt x="111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19" name="Google Shape;813;p17"/>
            <p:cNvSpPr/>
            <p:nvPr/>
          </p:nvSpPr>
          <p:spPr>
            <a:xfrm rot="3013727">
              <a:off x="1026433" y="680458"/>
              <a:ext cx="12702" cy="107279"/>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cubicBezTo>
                    <a:pt x="1738" y="0"/>
                    <a:pt x="0" y="101"/>
                    <a:pt x="0" y="303"/>
                  </a:cubicBezTo>
                  <a:cubicBezTo>
                    <a:pt x="3724" y="7445"/>
                    <a:pt x="7200" y="14155"/>
                    <a:pt x="14400" y="21268"/>
                  </a:cubicBezTo>
                  <a:cubicBezTo>
                    <a:pt x="14400" y="21485"/>
                    <a:pt x="16138" y="21600"/>
                    <a:pt x="18000" y="21600"/>
                  </a:cubicBezTo>
                  <a:cubicBezTo>
                    <a:pt x="19738" y="21600"/>
                    <a:pt x="21600" y="21485"/>
                    <a:pt x="21600" y="21268"/>
                  </a:cubicBezTo>
                  <a:cubicBezTo>
                    <a:pt x="18124" y="14155"/>
                    <a:pt x="14400" y="7012"/>
                    <a:pt x="7200" y="303"/>
                  </a:cubicBezTo>
                  <a:cubicBezTo>
                    <a:pt x="7200" y="101"/>
                    <a:pt x="5338" y="0"/>
                    <a:pt x="36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0" name="Google Shape;814;p17"/>
            <p:cNvSpPr/>
            <p:nvPr/>
          </p:nvSpPr>
          <p:spPr>
            <a:xfrm rot="3013727">
              <a:off x="1039173" y="704574"/>
              <a:ext cx="12702" cy="71734"/>
            </a:xfrm>
            <a:custGeom>
              <a:avLst/>
              <a:gdLst/>
              <a:ahLst/>
              <a:cxnLst>
                <a:cxn ang="0">
                  <a:pos x="wd2" y="hd2"/>
                </a:cxn>
                <a:cxn ang="5400000">
                  <a:pos x="wd2" y="hd2"/>
                </a:cxn>
                <a:cxn ang="10800000">
                  <a:pos x="wd2" y="hd2"/>
                </a:cxn>
                <a:cxn ang="16200000">
                  <a:pos x="wd2" y="hd2"/>
                </a:cxn>
              </a:cxnLst>
              <a:rect l="0" t="0" r="r" b="b"/>
              <a:pathLst>
                <a:path w="16949" h="21600" extrusionOk="0">
                  <a:moveTo>
                    <a:pt x="7753" y="0"/>
                  </a:moveTo>
                  <a:cubicBezTo>
                    <a:pt x="-4651" y="0"/>
                    <a:pt x="1551" y="4359"/>
                    <a:pt x="1551" y="5610"/>
                  </a:cubicBezTo>
                  <a:cubicBezTo>
                    <a:pt x="4545" y="10617"/>
                    <a:pt x="4545" y="15644"/>
                    <a:pt x="10747" y="20651"/>
                  </a:cubicBezTo>
                  <a:cubicBezTo>
                    <a:pt x="10747" y="21276"/>
                    <a:pt x="12351" y="21600"/>
                    <a:pt x="13848" y="21600"/>
                  </a:cubicBezTo>
                  <a:cubicBezTo>
                    <a:pt x="15452" y="21600"/>
                    <a:pt x="16949" y="21276"/>
                    <a:pt x="16949" y="20651"/>
                  </a:cubicBezTo>
                  <a:cubicBezTo>
                    <a:pt x="16949" y="18795"/>
                    <a:pt x="4545" y="1252"/>
                    <a:pt x="10747" y="1252"/>
                  </a:cubicBezTo>
                  <a:cubicBezTo>
                    <a:pt x="13955" y="1252"/>
                    <a:pt x="13955" y="0"/>
                    <a:pt x="775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1" name="Google Shape;815;p17"/>
            <p:cNvSpPr/>
            <p:nvPr/>
          </p:nvSpPr>
          <p:spPr>
            <a:xfrm rot="3013727">
              <a:off x="1047493" y="731000"/>
              <a:ext cx="12702" cy="46940"/>
            </a:xfrm>
            <a:custGeom>
              <a:avLst/>
              <a:gdLst/>
              <a:ahLst/>
              <a:cxnLst>
                <a:cxn ang="0">
                  <a:pos x="wd2" y="hd2"/>
                </a:cxn>
                <a:cxn ang="5400000">
                  <a:pos x="wd2" y="hd2"/>
                </a:cxn>
                <a:cxn ang="10800000">
                  <a:pos x="wd2" y="hd2"/>
                </a:cxn>
                <a:cxn ang="16200000">
                  <a:pos x="wd2" y="hd2"/>
                </a:cxn>
              </a:cxnLst>
              <a:rect l="0" t="0" r="r" b="b"/>
              <a:pathLst>
                <a:path w="21600" h="21600" extrusionOk="0">
                  <a:moveTo>
                    <a:pt x="3579" y="0"/>
                  </a:moveTo>
                  <a:cubicBezTo>
                    <a:pt x="1851" y="0"/>
                    <a:pt x="0" y="264"/>
                    <a:pt x="0" y="758"/>
                  </a:cubicBezTo>
                  <a:cubicBezTo>
                    <a:pt x="3826" y="7420"/>
                    <a:pt x="7159" y="15104"/>
                    <a:pt x="18144" y="20842"/>
                  </a:cubicBezTo>
                  <a:cubicBezTo>
                    <a:pt x="18144" y="21336"/>
                    <a:pt x="19008" y="21600"/>
                    <a:pt x="19872" y="21600"/>
                  </a:cubicBezTo>
                  <a:cubicBezTo>
                    <a:pt x="20736" y="21600"/>
                    <a:pt x="21600" y="21336"/>
                    <a:pt x="21600" y="20842"/>
                  </a:cubicBezTo>
                  <a:cubicBezTo>
                    <a:pt x="18144" y="14180"/>
                    <a:pt x="10985" y="7420"/>
                    <a:pt x="7159" y="758"/>
                  </a:cubicBezTo>
                  <a:cubicBezTo>
                    <a:pt x="7159" y="264"/>
                    <a:pt x="5431" y="0"/>
                    <a:pt x="357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2" name="Google Shape;816;p17"/>
            <p:cNvSpPr/>
            <p:nvPr/>
          </p:nvSpPr>
          <p:spPr>
            <a:xfrm rot="3013727">
              <a:off x="1057475" y="749855"/>
              <a:ext cx="12702" cy="27949"/>
            </a:xfrm>
            <a:custGeom>
              <a:avLst/>
              <a:gdLst/>
              <a:ahLst/>
              <a:cxnLst>
                <a:cxn ang="0">
                  <a:pos x="wd2" y="hd2"/>
                </a:cxn>
                <a:cxn ang="5400000">
                  <a:pos x="wd2" y="hd2"/>
                </a:cxn>
                <a:cxn ang="10800000">
                  <a:pos x="wd2" y="hd2"/>
                </a:cxn>
                <a:cxn ang="16200000">
                  <a:pos x="wd2" y="hd2"/>
                </a:cxn>
              </a:cxnLst>
              <a:rect l="0" t="0" r="r" b="b"/>
              <a:pathLst>
                <a:path w="21600" h="21600" extrusionOk="0">
                  <a:moveTo>
                    <a:pt x="4200" y="0"/>
                  </a:moveTo>
                  <a:cubicBezTo>
                    <a:pt x="4200" y="0"/>
                    <a:pt x="0" y="0"/>
                    <a:pt x="0" y="1662"/>
                  </a:cubicBezTo>
                  <a:cubicBezTo>
                    <a:pt x="4200" y="8142"/>
                    <a:pt x="4200" y="14566"/>
                    <a:pt x="12900" y="20991"/>
                  </a:cubicBezTo>
                  <a:cubicBezTo>
                    <a:pt x="12900" y="21434"/>
                    <a:pt x="13650" y="21600"/>
                    <a:pt x="14700" y="21600"/>
                  </a:cubicBezTo>
                  <a:cubicBezTo>
                    <a:pt x="17250" y="21600"/>
                    <a:pt x="21600" y="20492"/>
                    <a:pt x="21600" y="19329"/>
                  </a:cubicBezTo>
                  <a:cubicBezTo>
                    <a:pt x="17400" y="12905"/>
                    <a:pt x="12900" y="6425"/>
                    <a:pt x="42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3" name="Google Shape;817;p17"/>
            <p:cNvSpPr/>
            <p:nvPr/>
          </p:nvSpPr>
          <p:spPr>
            <a:xfrm rot="3013727">
              <a:off x="1120718" y="636937"/>
              <a:ext cx="13481" cy="42068"/>
            </a:xfrm>
            <a:custGeom>
              <a:avLst/>
              <a:gdLst/>
              <a:ahLst/>
              <a:cxnLst>
                <a:cxn ang="0">
                  <a:pos x="wd2" y="hd2"/>
                </a:cxn>
                <a:cxn ang="5400000">
                  <a:pos x="wd2" y="hd2"/>
                </a:cxn>
                <a:cxn ang="10800000">
                  <a:pos x="wd2" y="hd2"/>
                </a:cxn>
                <a:cxn ang="16200000">
                  <a:pos x="wd2" y="hd2"/>
                </a:cxn>
              </a:cxnLst>
              <a:rect l="0" t="0" r="r" b="b"/>
              <a:pathLst>
                <a:path w="19438" h="21600" extrusionOk="0">
                  <a:moveTo>
                    <a:pt x="3657" y="0"/>
                  </a:moveTo>
                  <a:cubicBezTo>
                    <a:pt x="970" y="0"/>
                    <a:pt x="-1304" y="773"/>
                    <a:pt x="866" y="1509"/>
                  </a:cubicBezTo>
                  <a:cubicBezTo>
                    <a:pt x="3760" y="7911"/>
                    <a:pt x="6861" y="14351"/>
                    <a:pt x="12855" y="20754"/>
                  </a:cubicBezTo>
                  <a:cubicBezTo>
                    <a:pt x="12855" y="21306"/>
                    <a:pt x="15129" y="21600"/>
                    <a:pt x="16989" y="21600"/>
                  </a:cubicBezTo>
                  <a:cubicBezTo>
                    <a:pt x="18849" y="21600"/>
                    <a:pt x="20296" y="21306"/>
                    <a:pt x="18849" y="20754"/>
                  </a:cubicBezTo>
                  <a:cubicBezTo>
                    <a:pt x="15749" y="13321"/>
                    <a:pt x="9754" y="6881"/>
                    <a:pt x="6861" y="478"/>
                  </a:cubicBezTo>
                  <a:cubicBezTo>
                    <a:pt x="5930" y="147"/>
                    <a:pt x="4794" y="0"/>
                    <a:pt x="365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4" name="Google Shape;818;p17"/>
            <p:cNvSpPr/>
            <p:nvPr/>
          </p:nvSpPr>
          <p:spPr>
            <a:xfrm rot="3013727">
              <a:off x="1124012" y="633305"/>
              <a:ext cx="21652" cy="70876"/>
            </a:xfrm>
            <a:custGeom>
              <a:avLst/>
              <a:gdLst/>
              <a:ahLst/>
              <a:cxnLst>
                <a:cxn ang="0">
                  <a:pos x="wd2" y="hd2"/>
                </a:cxn>
                <a:cxn ang="5400000">
                  <a:pos x="wd2" y="hd2"/>
                </a:cxn>
                <a:cxn ang="10800000">
                  <a:pos x="wd2" y="hd2"/>
                </a:cxn>
                <a:cxn ang="16200000">
                  <a:pos x="wd2" y="hd2"/>
                </a:cxn>
              </a:cxnLst>
              <a:rect l="0" t="0" r="r" b="b"/>
              <a:pathLst>
                <a:path w="20849" h="21600" extrusionOk="0">
                  <a:moveTo>
                    <a:pt x="966" y="0"/>
                  </a:moveTo>
                  <a:cubicBezTo>
                    <a:pt x="483" y="0"/>
                    <a:pt x="0" y="175"/>
                    <a:pt x="0" y="502"/>
                  </a:cubicBezTo>
                  <a:cubicBezTo>
                    <a:pt x="1932" y="4914"/>
                    <a:pt x="4003" y="9369"/>
                    <a:pt x="8005" y="13803"/>
                  </a:cubicBezTo>
                  <a:cubicBezTo>
                    <a:pt x="9937" y="15725"/>
                    <a:pt x="8005" y="20792"/>
                    <a:pt x="17942" y="21403"/>
                  </a:cubicBezTo>
                  <a:cubicBezTo>
                    <a:pt x="18357" y="21534"/>
                    <a:pt x="18771" y="21600"/>
                    <a:pt x="19185" y="21600"/>
                  </a:cubicBezTo>
                  <a:cubicBezTo>
                    <a:pt x="20634" y="21600"/>
                    <a:pt x="21600" y="20661"/>
                    <a:pt x="20082" y="20137"/>
                  </a:cubicBezTo>
                  <a:cubicBezTo>
                    <a:pt x="16010" y="19525"/>
                    <a:pt x="16010" y="16992"/>
                    <a:pt x="13940" y="15725"/>
                  </a:cubicBezTo>
                  <a:cubicBezTo>
                    <a:pt x="13940" y="13803"/>
                    <a:pt x="12008" y="11925"/>
                    <a:pt x="9937" y="10658"/>
                  </a:cubicBezTo>
                  <a:cubicBezTo>
                    <a:pt x="8005" y="6836"/>
                    <a:pt x="5935" y="3647"/>
                    <a:pt x="1932" y="502"/>
                  </a:cubicBezTo>
                  <a:cubicBezTo>
                    <a:pt x="1932" y="175"/>
                    <a:pt x="1449" y="0"/>
                    <a:pt x="96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5" name="Google Shape;819;p17"/>
            <p:cNvSpPr/>
            <p:nvPr/>
          </p:nvSpPr>
          <p:spPr>
            <a:xfrm rot="3013727">
              <a:off x="1138246" y="632173"/>
              <a:ext cx="17130" cy="84991"/>
            </a:xfrm>
            <a:custGeom>
              <a:avLst/>
              <a:gdLst/>
              <a:ahLst/>
              <a:cxnLst>
                <a:cxn ang="0">
                  <a:pos x="wd2" y="hd2"/>
                </a:cxn>
                <a:cxn ang="5400000">
                  <a:pos x="wd2" y="hd2"/>
                </a:cxn>
                <a:cxn ang="10800000">
                  <a:pos x="wd2" y="hd2"/>
                </a:cxn>
                <a:cxn ang="16200000">
                  <a:pos x="wd2" y="hd2"/>
                </a:cxn>
              </a:cxnLst>
              <a:rect l="0" t="0" r="r" b="b"/>
              <a:pathLst>
                <a:path w="20568" h="21600" extrusionOk="0">
                  <a:moveTo>
                    <a:pt x="2496" y="0"/>
                  </a:moveTo>
                  <a:cubicBezTo>
                    <a:pt x="1291" y="0"/>
                    <a:pt x="0" y="127"/>
                    <a:pt x="0" y="401"/>
                  </a:cubicBezTo>
                  <a:cubicBezTo>
                    <a:pt x="0" y="7267"/>
                    <a:pt x="4991" y="14679"/>
                    <a:pt x="15060" y="21017"/>
                  </a:cubicBezTo>
                  <a:cubicBezTo>
                    <a:pt x="15060" y="21436"/>
                    <a:pt x="16178" y="21600"/>
                    <a:pt x="17383" y="21600"/>
                  </a:cubicBezTo>
                  <a:cubicBezTo>
                    <a:pt x="19363" y="21600"/>
                    <a:pt x="21600" y="21163"/>
                    <a:pt x="20051" y="20507"/>
                  </a:cubicBezTo>
                  <a:cubicBezTo>
                    <a:pt x="15060" y="13623"/>
                    <a:pt x="7659" y="7267"/>
                    <a:pt x="4991" y="401"/>
                  </a:cubicBezTo>
                  <a:cubicBezTo>
                    <a:pt x="4991" y="127"/>
                    <a:pt x="3786" y="0"/>
                    <a:pt x="249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6" name="Google Shape;820;p17"/>
            <p:cNvSpPr/>
            <p:nvPr/>
          </p:nvSpPr>
          <p:spPr>
            <a:xfrm rot="3013727">
              <a:off x="1142829" y="641912"/>
              <a:ext cx="18634" cy="96816"/>
            </a:xfrm>
            <a:custGeom>
              <a:avLst/>
              <a:gdLst/>
              <a:ahLst/>
              <a:cxnLst>
                <a:cxn ang="0">
                  <a:pos x="wd2" y="hd2"/>
                </a:cxn>
                <a:cxn ang="5400000">
                  <a:pos x="wd2" y="hd2"/>
                </a:cxn>
                <a:cxn ang="10800000">
                  <a:pos x="wd2" y="hd2"/>
                </a:cxn>
                <a:cxn ang="16200000">
                  <a:pos x="wd2" y="hd2"/>
                </a:cxn>
              </a:cxnLst>
              <a:rect l="0" t="0" r="r" b="b"/>
              <a:pathLst>
                <a:path w="21600" h="21600" extrusionOk="0">
                  <a:moveTo>
                    <a:pt x="1163" y="0"/>
                  </a:moveTo>
                  <a:cubicBezTo>
                    <a:pt x="582" y="0"/>
                    <a:pt x="0" y="112"/>
                    <a:pt x="0" y="352"/>
                  </a:cubicBezTo>
                  <a:cubicBezTo>
                    <a:pt x="2326" y="7307"/>
                    <a:pt x="7145" y="14741"/>
                    <a:pt x="16782" y="21248"/>
                  </a:cubicBezTo>
                  <a:cubicBezTo>
                    <a:pt x="16782" y="21488"/>
                    <a:pt x="18028" y="21600"/>
                    <a:pt x="19191" y="21600"/>
                  </a:cubicBezTo>
                  <a:cubicBezTo>
                    <a:pt x="20437" y="21600"/>
                    <a:pt x="21600" y="21488"/>
                    <a:pt x="21600" y="21248"/>
                  </a:cubicBezTo>
                  <a:cubicBezTo>
                    <a:pt x="14455" y="14293"/>
                    <a:pt x="7145" y="7307"/>
                    <a:pt x="2326" y="352"/>
                  </a:cubicBezTo>
                  <a:cubicBezTo>
                    <a:pt x="2326" y="112"/>
                    <a:pt x="1745" y="0"/>
                    <a:pt x="116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7" name="Google Shape;821;p17"/>
            <p:cNvSpPr/>
            <p:nvPr/>
          </p:nvSpPr>
          <p:spPr>
            <a:xfrm rot="3013727">
              <a:off x="1137551" y="677367"/>
              <a:ext cx="16699" cy="87860"/>
            </a:xfrm>
            <a:custGeom>
              <a:avLst/>
              <a:gdLst/>
              <a:ahLst/>
              <a:cxnLst>
                <a:cxn ang="0">
                  <a:pos x="wd2" y="hd2"/>
                </a:cxn>
                <a:cxn ang="5400000">
                  <a:pos x="wd2" y="hd2"/>
                </a:cxn>
                <a:cxn ang="10800000">
                  <a:pos x="wd2" y="hd2"/>
                </a:cxn>
                <a:cxn ang="16200000">
                  <a:pos x="wd2" y="hd2"/>
                </a:cxn>
              </a:cxnLst>
              <a:rect l="0" t="0" r="r" b="b"/>
              <a:pathLst>
                <a:path w="21600" h="21600" extrusionOk="0">
                  <a:moveTo>
                    <a:pt x="1298" y="0"/>
                  </a:moveTo>
                  <a:cubicBezTo>
                    <a:pt x="649" y="0"/>
                    <a:pt x="0" y="141"/>
                    <a:pt x="0" y="405"/>
                  </a:cubicBezTo>
                  <a:cubicBezTo>
                    <a:pt x="0" y="7047"/>
                    <a:pt x="2596" y="14746"/>
                    <a:pt x="16223" y="21371"/>
                  </a:cubicBezTo>
                  <a:cubicBezTo>
                    <a:pt x="16223" y="21530"/>
                    <a:pt x="16687" y="21600"/>
                    <a:pt x="17336" y="21600"/>
                  </a:cubicBezTo>
                  <a:cubicBezTo>
                    <a:pt x="18912" y="21600"/>
                    <a:pt x="21600" y="21230"/>
                    <a:pt x="21600" y="20878"/>
                  </a:cubicBezTo>
                  <a:cubicBezTo>
                    <a:pt x="13349" y="13725"/>
                    <a:pt x="5377" y="7047"/>
                    <a:pt x="2596" y="405"/>
                  </a:cubicBezTo>
                  <a:cubicBezTo>
                    <a:pt x="2596" y="141"/>
                    <a:pt x="1947" y="0"/>
                    <a:pt x="129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8" name="Google Shape;822;p17"/>
            <p:cNvSpPr/>
            <p:nvPr/>
          </p:nvSpPr>
          <p:spPr>
            <a:xfrm rot="3013727">
              <a:off x="1141941" y="692518"/>
              <a:ext cx="14478" cy="92659"/>
            </a:xfrm>
            <a:custGeom>
              <a:avLst/>
              <a:gdLst/>
              <a:ahLst/>
              <a:cxnLst>
                <a:cxn ang="0">
                  <a:pos x="wd2" y="hd2"/>
                </a:cxn>
                <a:cxn ang="5400000">
                  <a:pos x="wd2" y="hd2"/>
                </a:cxn>
                <a:cxn ang="10800000">
                  <a:pos x="wd2" y="hd2"/>
                </a:cxn>
                <a:cxn ang="16200000">
                  <a:pos x="wd2" y="hd2"/>
                </a:cxn>
              </a:cxnLst>
              <a:rect l="0" t="0" r="r" b="b"/>
              <a:pathLst>
                <a:path w="21600" h="21600" extrusionOk="0">
                  <a:moveTo>
                    <a:pt x="3101" y="0"/>
                  </a:moveTo>
                  <a:cubicBezTo>
                    <a:pt x="1497" y="0"/>
                    <a:pt x="0" y="117"/>
                    <a:pt x="0" y="351"/>
                  </a:cubicBezTo>
                  <a:cubicBezTo>
                    <a:pt x="0" y="7150"/>
                    <a:pt x="2994" y="14918"/>
                    <a:pt x="15398" y="21249"/>
                  </a:cubicBezTo>
                  <a:cubicBezTo>
                    <a:pt x="15398" y="21483"/>
                    <a:pt x="16895" y="21600"/>
                    <a:pt x="18499" y="21600"/>
                  </a:cubicBezTo>
                  <a:cubicBezTo>
                    <a:pt x="20103" y="21600"/>
                    <a:pt x="21600" y="21483"/>
                    <a:pt x="21600" y="21249"/>
                  </a:cubicBezTo>
                  <a:cubicBezTo>
                    <a:pt x="21600" y="17825"/>
                    <a:pt x="15398" y="14450"/>
                    <a:pt x="12404" y="10558"/>
                  </a:cubicBezTo>
                  <a:cubicBezTo>
                    <a:pt x="9196" y="7150"/>
                    <a:pt x="9196" y="3775"/>
                    <a:pt x="6202" y="351"/>
                  </a:cubicBezTo>
                  <a:cubicBezTo>
                    <a:pt x="6202" y="117"/>
                    <a:pt x="4598" y="0"/>
                    <a:pt x="310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29" name="Google Shape;823;p17"/>
            <p:cNvSpPr/>
            <p:nvPr/>
          </p:nvSpPr>
          <p:spPr>
            <a:xfrm rot="3013727">
              <a:off x="1155567" y="720431"/>
              <a:ext cx="12702" cy="56686"/>
            </a:xfrm>
            <a:custGeom>
              <a:avLst/>
              <a:gdLst/>
              <a:ahLst/>
              <a:cxnLst>
                <a:cxn ang="0">
                  <a:pos x="wd2" y="hd2"/>
                </a:cxn>
                <a:cxn ang="5400000">
                  <a:pos x="wd2" y="hd2"/>
                </a:cxn>
                <a:cxn ang="10800000">
                  <a:pos x="wd2" y="hd2"/>
                </a:cxn>
                <a:cxn ang="16200000">
                  <a:pos x="wd2" y="hd2"/>
                </a:cxn>
              </a:cxnLst>
              <a:rect l="0" t="0" r="r" b="b"/>
              <a:pathLst>
                <a:path w="20173" h="21600" extrusionOk="0">
                  <a:moveTo>
                    <a:pt x="2473" y="0"/>
                  </a:moveTo>
                  <a:cubicBezTo>
                    <a:pt x="1319" y="0"/>
                    <a:pt x="0" y="218"/>
                    <a:pt x="0" y="628"/>
                  </a:cubicBezTo>
                  <a:cubicBezTo>
                    <a:pt x="4947" y="6963"/>
                    <a:pt x="4947" y="14063"/>
                    <a:pt x="9563" y="20426"/>
                  </a:cubicBezTo>
                  <a:cubicBezTo>
                    <a:pt x="9563" y="21218"/>
                    <a:pt x="13191" y="21600"/>
                    <a:pt x="16324" y="21600"/>
                  </a:cubicBezTo>
                  <a:cubicBezTo>
                    <a:pt x="19292" y="21600"/>
                    <a:pt x="21600" y="21218"/>
                    <a:pt x="19127" y="20426"/>
                  </a:cubicBezTo>
                  <a:cubicBezTo>
                    <a:pt x="19127" y="14063"/>
                    <a:pt x="14510" y="6963"/>
                    <a:pt x="4947" y="628"/>
                  </a:cubicBezTo>
                  <a:cubicBezTo>
                    <a:pt x="4947" y="218"/>
                    <a:pt x="3792" y="0"/>
                    <a:pt x="247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0" name="Google Shape;824;p17"/>
            <p:cNvSpPr/>
            <p:nvPr/>
          </p:nvSpPr>
          <p:spPr>
            <a:xfrm rot="3013727">
              <a:off x="1165326" y="736264"/>
              <a:ext cx="12702" cy="36262"/>
            </a:xfrm>
            <a:custGeom>
              <a:avLst/>
              <a:gdLst/>
              <a:ahLst/>
              <a:cxnLst>
                <a:cxn ang="0">
                  <a:pos x="wd2" y="hd2"/>
                </a:cxn>
                <a:cxn ang="5400000">
                  <a:pos x="wd2" y="hd2"/>
                </a:cxn>
                <a:cxn ang="10800000">
                  <a:pos x="wd2" y="hd2"/>
                </a:cxn>
                <a:cxn ang="16200000">
                  <a:pos x="wd2" y="hd2"/>
                </a:cxn>
              </a:cxnLst>
              <a:rect l="0" t="0" r="r" b="b"/>
              <a:pathLst>
                <a:path w="20161" h="21600" extrusionOk="0">
                  <a:moveTo>
                    <a:pt x="4745" y="0"/>
                  </a:moveTo>
                  <a:cubicBezTo>
                    <a:pt x="2291" y="0"/>
                    <a:pt x="0" y="299"/>
                    <a:pt x="0" y="896"/>
                  </a:cubicBezTo>
                  <a:cubicBezTo>
                    <a:pt x="0" y="8324"/>
                    <a:pt x="4582" y="14557"/>
                    <a:pt x="9491" y="20746"/>
                  </a:cubicBezTo>
                  <a:cubicBezTo>
                    <a:pt x="11291" y="21258"/>
                    <a:pt x="14073" y="21600"/>
                    <a:pt x="16364" y="21600"/>
                  </a:cubicBezTo>
                  <a:cubicBezTo>
                    <a:pt x="19473" y="21600"/>
                    <a:pt x="21600" y="20960"/>
                    <a:pt x="18982" y="19551"/>
                  </a:cubicBezTo>
                  <a:cubicBezTo>
                    <a:pt x="14073" y="13276"/>
                    <a:pt x="9491" y="7129"/>
                    <a:pt x="9491" y="896"/>
                  </a:cubicBezTo>
                  <a:cubicBezTo>
                    <a:pt x="9491" y="299"/>
                    <a:pt x="7036" y="0"/>
                    <a:pt x="474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1" name="Google Shape;825;p17"/>
            <p:cNvSpPr/>
            <p:nvPr/>
          </p:nvSpPr>
          <p:spPr>
            <a:xfrm rot="3013727">
              <a:off x="1229333" y="639575"/>
              <a:ext cx="12702" cy="32823"/>
            </a:xfrm>
            <a:custGeom>
              <a:avLst/>
              <a:gdLst/>
              <a:ahLst/>
              <a:cxnLst>
                <a:cxn ang="0">
                  <a:pos x="wd2" y="hd2"/>
                </a:cxn>
                <a:cxn ang="5400000">
                  <a:pos x="wd2" y="hd2"/>
                </a:cxn>
                <a:cxn ang="10800000">
                  <a:pos x="wd2" y="hd2"/>
                </a:cxn>
                <a:cxn ang="16200000">
                  <a:pos x="wd2" y="hd2"/>
                </a:cxn>
              </a:cxnLst>
              <a:rect l="0" t="0" r="r" b="b"/>
              <a:pathLst>
                <a:path w="21600" h="21600" extrusionOk="0">
                  <a:moveTo>
                    <a:pt x="2351" y="0"/>
                  </a:moveTo>
                  <a:cubicBezTo>
                    <a:pt x="1176" y="0"/>
                    <a:pt x="0" y="377"/>
                    <a:pt x="0" y="1085"/>
                  </a:cubicBezTo>
                  <a:cubicBezTo>
                    <a:pt x="4555" y="7876"/>
                    <a:pt x="8669" y="14762"/>
                    <a:pt x="17192" y="21600"/>
                  </a:cubicBezTo>
                  <a:cubicBezTo>
                    <a:pt x="17192" y="21600"/>
                    <a:pt x="21600" y="21600"/>
                    <a:pt x="21600" y="20279"/>
                  </a:cubicBezTo>
                  <a:cubicBezTo>
                    <a:pt x="17192" y="13347"/>
                    <a:pt x="8669" y="6555"/>
                    <a:pt x="4555" y="1085"/>
                  </a:cubicBezTo>
                  <a:cubicBezTo>
                    <a:pt x="4555" y="377"/>
                    <a:pt x="3380" y="0"/>
                    <a:pt x="235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2" name="Google Shape;826;p17"/>
            <p:cNvSpPr/>
            <p:nvPr/>
          </p:nvSpPr>
          <p:spPr>
            <a:xfrm rot="3013727">
              <a:off x="1241085" y="632194"/>
              <a:ext cx="13028" cy="58405"/>
            </a:xfrm>
            <a:custGeom>
              <a:avLst/>
              <a:gdLst/>
              <a:ahLst/>
              <a:cxnLst>
                <a:cxn ang="0">
                  <a:pos x="wd2" y="hd2"/>
                </a:cxn>
                <a:cxn ang="5400000">
                  <a:pos x="wd2" y="hd2"/>
                </a:cxn>
                <a:cxn ang="10800000">
                  <a:pos x="wd2" y="hd2"/>
                </a:cxn>
                <a:cxn ang="16200000">
                  <a:pos x="wd2" y="hd2"/>
                </a:cxn>
              </a:cxnLst>
              <a:rect l="0" t="0" r="r" b="b"/>
              <a:pathLst>
                <a:path w="20240" h="21600" extrusionOk="0">
                  <a:moveTo>
                    <a:pt x="4120" y="0"/>
                  </a:moveTo>
                  <a:cubicBezTo>
                    <a:pt x="2227" y="0"/>
                    <a:pt x="0" y="371"/>
                    <a:pt x="0" y="1272"/>
                  </a:cubicBezTo>
                  <a:cubicBezTo>
                    <a:pt x="3118" y="7447"/>
                    <a:pt x="6458" y="15133"/>
                    <a:pt x="16033" y="21308"/>
                  </a:cubicBezTo>
                  <a:cubicBezTo>
                    <a:pt x="16033" y="21520"/>
                    <a:pt x="16590" y="21600"/>
                    <a:pt x="17258" y="21600"/>
                  </a:cubicBezTo>
                  <a:cubicBezTo>
                    <a:pt x="19039" y="21600"/>
                    <a:pt x="21600" y="21070"/>
                    <a:pt x="19373" y="20513"/>
                  </a:cubicBezTo>
                  <a:cubicBezTo>
                    <a:pt x="16033" y="14338"/>
                    <a:pt x="9575" y="7447"/>
                    <a:pt x="6458" y="477"/>
                  </a:cubicBezTo>
                  <a:cubicBezTo>
                    <a:pt x="6458" y="186"/>
                    <a:pt x="5344" y="0"/>
                    <a:pt x="412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3" name="Google Shape;827;p17"/>
            <p:cNvSpPr/>
            <p:nvPr/>
          </p:nvSpPr>
          <p:spPr>
            <a:xfrm rot="3013727">
              <a:off x="1250151" y="629116"/>
              <a:ext cx="18849" cy="89865"/>
            </a:xfrm>
            <a:custGeom>
              <a:avLst/>
              <a:gdLst/>
              <a:ahLst/>
              <a:cxnLst>
                <a:cxn ang="0">
                  <a:pos x="wd2" y="hd2"/>
                </a:cxn>
                <a:cxn ang="5400000">
                  <a:pos x="wd2" y="hd2"/>
                </a:cxn>
                <a:cxn ang="10800000">
                  <a:pos x="wd2" y="hd2"/>
                </a:cxn>
                <a:cxn ang="16200000">
                  <a:pos x="wd2" y="hd2"/>
                </a:cxn>
              </a:cxnLst>
              <a:rect l="0" t="0" r="r" b="b"/>
              <a:pathLst>
                <a:path w="21600" h="21600" extrusionOk="0">
                  <a:moveTo>
                    <a:pt x="2382" y="0"/>
                  </a:moveTo>
                  <a:cubicBezTo>
                    <a:pt x="1232" y="0"/>
                    <a:pt x="0" y="121"/>
                    <a:pt x="0" y="362"/>
                  </a:cubicBezTo>
                  <a:cubicBezTo>
                    <a:pt x="0" y="7372"/>
                    <a:pt x="4763" y="14900"/>
                    <a:pt x="16837" y="21376"/>
                  </a:cubicBezTo>
                  <a:cubicBezTo>
                    <a:pt x="17494" y="21531"/>
                    <a:pt x="18151" y="21600"/>
                    <a:pt x="18808" y="21600"/>
                  </a:cubicBezTo>
                  <a:cubicBezTo>
                    <a:pt x="20368" y="21600"/>
                    <a:pt x="21600" y="21238"/>
                    <a:pt x="21600" y="20894"/>
                  </a:cubicBezTo>
                  <a:cubicBezTo>
                    <a:pt x="12073" y="13883"/>
                    <a:pt x="4763" y="7372"/>
                    <a:pt x="4763" y="362"/>
                  </a:cubicBezTo>
                  <a:cubicBezTo>
                    <a:pt x="4763" y="121"/>
                    <a:pt x="3614" y="0"/>
                    <a:pt x="238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4" name="Google Shape;828;p17"/>
            <p:cNvSpPr/>
            <p:nvPr/>
          </p:nvSpPr>
          <p:spPr>
            <a:xfrm rot="3013727">
              <a:off x="1254547" y="635812"/>
              <a:ext cx="18633" cy="107279"/>
            </a:xfrm>
            <a:custGeom>
              <a:avLst/>
              <a:gdLst/>
              <a:ahLst/>
              <a:cxnLst>
                <a:cxn ang="0">
                  <a:pos x="wd2" y="hd2"/>
                </a:cxn>
                <a:cxn ang="5400000">
                  <a:pos x="wd2" y="hd2"/>
                </a:cxn>
                <a:cxn ang="10800000">
                  <a:pos x="wd2" y="hd2"/>
                </a:cxn>
                <a:cxn ang="16200000">
                  <a:pos x="wd2" y="hd2"/>
                </a:cxn>
              </a:cxnLst>
              <a:rect l="0" t="0" r="r" b="b"/>
              <a:pathLst>
                <a:path w="21600" h="21600" extrusionOk="0">
                  <a:moveTo>
                    <a:pt x="1163" y="0"/>
                  </a:moveTo>
                  <a:cubicBezTo>
                    <a:pt x="582" y="0"/>
                    <a:pt x="0" y="115"/>
                    <a:pt x="0" y="332"/>
                  </a:cubicBezTo>
                  <a:cubicBezTo>
                    <a:pt x="2326" y="7445"/>
                    <a:pt x="4818" y="14588"/>
                    <a:pt x="16782" y="21297"/>
                  </a:cubicBezTo>
                  <a:cubicBezTo>
                    <a:pt x="16782" y="21499"/>
                    <a:pt x="17945" y="21600"/>
                    <a:pt x="19191" y="21600"/>
                  </a:cubicBezTo>
                  <a:cubicBezTo>
                    <a:pt x="20437" y="21600"/>
                    <a:pt x="21600" y="21499"/>
                    <a:pt x="21600" y="21297"/>
                  </a:cubicBezTo>
                  <a:cubicBezTo>
                    <a:pt x="11963" y="14155"/>
                    <a:pt x="4818" y="7445"/>
                    <a:pt x="2326" y="332"/>
                  </a:cubicBezTo>
                  <a:cubicBezTo>
                    <a:pt x="2326" y="115"/>
                    <a:pt x="1745" y="0"/>
                    <a:pt x="116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5" name="Google Shape;829;p17"/>
            <p:cNvSpPr/>
            <p:nvPr/>
          </p:nvSpPr>
          <p:spPr>
            <a:xfrm rot="3013727">
              <a:off x="1267680" y="643264"/>
              <a:ext cx="16699" cy="112868"/>
            </a:xfrm>
            <a:custGeom>
              <a:avLst/>
              <a:gdLst/>
              <a:ahLst/>
              <a:cxnLst>
                <a:cxn ang="0">
                  <a:pos x="wd2" y="hd2"/>
                </a:cxn>
                <a:cxn ang="5400000">
                  <a:pos x="wd2" y="hd2"/>
                </a:cxn>
                <a:cxn ang="10800000">
                  <a:pos x="wd2" y="hd2"/>
                </a:cxn>
                <a:cxn ang="16200000">
                  <a:pos x="wd2" y="hd2"/>
                </a:cxn>
              </a:cxnLst>
              <a:rect l="0" t="0" r="r" b="b"/>
              <a:pathLst>
                <a:path w="21600" h="21600" extrusionOk="0">
                  <a:moveTo>
                    <a:pt x="1947" y="0"/>
                  </a:moveTo>
                  <a:cubicBezTo>
                    <a:pt x="1205" y="0"/>
                    <a:pt x="0" y="178"/>
                    <a:pt x="0" y="178"/>
                  </a:cubicBezTo>
                  <a:cubicBezTo>
                    <a:pt x="0" y="7351"/>
                    <a:pt x="5377" y="14935"/>
                    <a:pt x="18726" y="21312"/>
                  </a:cubicBezTo>
                  <a:cubicBezTo>
                    <a:pt x="18726" y="21504"/>
                    <a:pt x="19468" y="21600"/>
                    <a:pt x="20209" y="21600"/>
                  </a:cubicBezTo>
                  <a:cubicBezTo>
                    <a:pt x="20858" y="21600"/>
                    <a:pt x="21600" y="21504"/>
                    <a:pt x="21600" y="21312"/>
                  </a:cubicBezTo>
                  <a:cubicBezTo>
                    <a:pt x="16223" y="14139"/>
                    <a:pt x="5377" y="7351"/>
                    <a:pt x="2596" y="178"/>
                  </a:cubicBezTo>
                  <a:cubicBezTo>
                    <a:pt x="2596" y="41"/>
                    <a:pt x="2318" y="0"/>
                    <a:pt x="194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6" name="Google Shape;830;p17"/>
            <p:cNvSpPr/>
            <p:nvPr/>
          </p:nvSpPr>
          <p:spPr>
            <a:xfrm rot="3013727">
              <a:off x="1260398" y="669607"/>
              <a:ext cx="15156" cy="120249"/>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cubicBezTo>
                    <a:pt x="2972" y="7118"/>
                    <a:pt x="11494" y="14211"/>
                    <a:pt x="17240" y="21330"/>
                  </a:cubicBezTo>
                  <a:cubicBezTo>
                    <a:pt x="17240" y="21510"/>
                    <a:pt x="18628" y="21600"/>
                    <a:pt x="19717" y="21600"/>
                  </a:cubicBezTo>
                  <a:cubicBezTo>
                    <a:pt x="20807" y="21600"/>
                    <a:pt x="21600" y="21510"/>
                    <a:pt x="20213" y="21330"/>
                  </a:cubicBezTo>
                  <a:lnTo>
                    <a:pt x="2972"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7" name="Google Shape;831;p17"/>
            <p:cNvSpPr/>
            <p:nvPr/>
          </p:nvSpPr>
          <p:spPr>
            <a:xfrm rot="3013727">
              <a:off x="1267161" y="702872"/>
              <a:ext cx="12702" cy="84275"/>
            </a:xfrm>
            <a:custGeom>
              <a:avLst/>
              <a:gdLst/>
              <a:ahLst/>
              <a:cxnLst>
                <a:cxn ang="0">
                  <a:pos x="wd2" y="hd2"/>
                </a:cxn>
                <a:cxn ang="5400000">
                  <a:pos x="wd2" y="hd2"/>
                </a:cxn>
                <a:cxn ang="10800000">
                  <a:pos x="wd2" y="hd2"/>
                </a:cxn>
                <a:cxn ang="16200000">
                  <a:pos x="wd2" y="hd2"/>
                </a:cxn>
              </a:cxnLst>
              <a:rect l="0" t="0" r="r" b="b"/>
              <a:pathLst>
                <a:path w="21600" h="21600" extrusionOk="0">
                  <a:moveTo>
                    <a:pt x="1862" y="0"/>
                  </a:moveTo>
                  <a:cubicBezTo>
                    <a:pt x="993" y="0"/>
                    <a:pt x="0" y="129"/>
                    <a:pt x="0" y="386"/>
                  </a:cubicBezTo>
                  <a:cubicBezTo>
                    <a:pt x="7200" y="7347"/>
                    <a:pt x="10924" y="14253"/>
                    <a:pt x="18124" y="21214"/>
                  </a:cubicBezTo>
                  <a:cubicBezTo>
                    <a:pt x="18124" y="21471"/>
                    <a:pt x="18993" y="21600"/>
                    <a:pt x="19862" y="21600"/>
                  </a:cubicBezTo>
                  <a:cubicBezTo>
                    <a:pt x="20731" y="21600"/>
                    <a:pt x="21600" y="21471"/>
                    <a:pt x="21600" y="21214"/>
                  </a:cubicBezTo>
                  <a:cubicBezTo>
                    <a:pt x="18124" y="14253"/>
                    <a:pt x="10924" y="7347"/>
                    <a:pt x="3724" y="386"/>
                  </a:cubicBezTo>
                  <a:cubicBezTo>
                    <a:pt x="3724" y="129"/>
                    <a:pt x="2855" y="0"/>
                    <a:pt x="186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8" name="Google Shape;832;p17"/>
            <p:cNvSpPr/>
            <p:nvPr/>
          </p:nvSpPr>
          <p:spPr>
            <a:xfrm rot="3013727">
              <a:off x="1281687" y="720970"/>
              <a:ext cx="12702" cy="63494"/>
            </a:xfrm>
            <a:custGeom>
              <a:avLst/>
              <a:gdLst/>
              <a:ahLst/>
              <a:cxnLst>
                <a:cxn ang="0">
                  <a:pos x="wd2" y="hd2"/>
                </a:cxn>
                <a:cxn ang="5400000">
                  <a:pos x="wd2" y="hd2"/>
                </a:cxn>
                <a:cxn ang="10800000">
                  <a:pos x="wd2" y="hd2"/>
                </a:cxn>
                <a:cxn ang="16200000">
                  <a:pos x="wd2" y="hd2"/>
                </a:cxn>
              </a:cxnLst>
              <a:rect l="0" t="0" r="r" b="b"/>
              <a:pathLst>
                <a:path w="21372" h="21600" extrusionOk="0">
                  <a:moveTo>
                    <a:pt x="309" y="0"/>
                  </a:moveTo>
                  <a:cubicBezTo>
                    <a:pt x="-228" y="0"/>
                    <a:pt x="-228" y="171"/>
                    <a:pt x="1650" y="512"/>
                  </a:cubicBezTo>
                  <a:cubicBezTo>
                    <a:pt x="1650" y="171"/>
                    <a:pt x="711" y="0"/>
                    <a:pt x="309" y="0"/>
                  </a:cubicBezTo>
                  <a:close/>
                  <a:moveTo>
                    <a:pt x="1650" y="512"/>
                  </a:moveTo>
                  <a:cubicBezTo>
                    <a:pt x="1650" y="7582"/>
                    <a:pt x="9566" y="14676"/>
                    <a:pt x="17347" y="21088"/>
                  </a:cubicBezTo>
                  <a:cubicBezTo>
                    <a:pt x="17347" y="21429"/>
                    <a:pt x="18286" y="21600"/>
                    <a:pt x="19360" y="21600"/>
                  </a:cubicBezTo>
                  <a:cubicBezTo>
                    <a:pt x="20299" y="21600"/>
                    <a:pt x="21372" y="21429"/>
                    <a:pt x="21372" y="21088"/>
                  </a:cubicBezTo>
                  <a:cubicBezTo>
                    <a:pt x="13591" y="13994"/>
                    <a:pt x="5809" y="7582"/>
                    <a:pt x="1650" y="512"/>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39" name="Google Shape;833;p17"/>
            <p:cNvSpPr/>
            <p:nvPr/>
          </p:nvSpPr>
          <p:spPr>
            <a:xfrm rot="3013727">
              <a:off x="1288529" y="749621"/>
              <a:ext cx="12702" cy="20282"/>
            </a:xfrm>
            <a:custGeom>
              <a:avLst/>
              <a:gdLst/>
              <a:ahLst/>
              <a:cxnLst>
                <a:cxn ang="0">
                  <a:pos x="wd2" y="hd2"/>
                </a:cxn>
                <a:cxn ang="5400000">
                  <a:pos x="wd2" y="hd2"/>
                </a:cxn>
                <a:cxn ang="10800000">
                  <a:pos x="wd2" y="hd2"/>
                </a:cxn>
                <a:cxn ang="16200000">
                  <a:pos x="wd2" y="hd2"/>
                </a:cxn>
              </a:cxnLst>
              <a:rect l="0" t="0" r="r" b="b"/>
              <a:pathLst>
                <a:path w="21600" h="21600" extrusionOk="0">
                  <a:moveTo>
                    <a:pt x="14897" y="0"/>
                  </a:moveTo>
                  <a:cubicBezTo>
                    <a:pt x="10800" y="0"/>
                    <a:pt x="5586" y="458"/>
                    <a:pt x="0" y="1527"/>
                  </a:cubicBezTo>
                  <a:cubicBezTo>
                    <a:pt x="0" y="8319"/>
                    <a:pt x="0" y="14883"/>
                    <a:pt x="11172" y="21600"/>
                  </a:cubicBezTo>
                  <a:cubicBezTo>
                    <a:pt x="11172" y="21600"/>
                    <a:pt x="21600" y="21600"/>
                    <a:pt x="21600" y="19310"/>
                  </a:cubicBezTo>
                  <a:cubicBezTo>
                    <a:pt x="21600" y="14883"/>
                    <a:pt x="11172" y="8319"/>
                    <a:pt x="21600" y="1527"/>
                  </a:cubicBezTo>
                  <a:cubicBezTo>
                    <a:pt x="21600" y="458"/>
                    <a:pt x="18993" y="0"/>
                    <a:pt x="1489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0" name="Google Shape;834;p17"/>
            <p:cNvSpPr/>
            <p:nvPr/>
          </p:nvSpPr>
          <p:spPr>
            <a:xfrm rot="3013727">
              <a:off x="1354757" y="646049"/>
              <a:ext cx="12702" cy="32250"/>
            </a:xfrm>
            <a:custGeom>
              <a:avLst/>
              <a:gdLst/>
              <a:ahLst/>
              <a:cxnLst>
                <a:cxn ang="0">
                  <a:pos x="wd2" y="hd2"/>
                </a:cxn>
                <a:cxn ang="5400000">
                  <a:pos x="wd2" y="hd2"/>
                </a:cxn>
                <a:cxn ang="10800000">
                  <a:pos x="wd2" y="hd2"/>
                </a:cxn>
                <a:cxn ang="16200000">
                  <a:pos x="wd2" y="hd2"/>
                </a:cxn>
              </a:cxnLst>
              <a:rect l="0" t="0" r="r" b="b"/>
              <a:pathLst>
                <a:path w="18424" h="21600" extrusionOk="0">
                  <a:moveTo>
                    <a:pt x="2038" y="0"/>
                  </a:moveTo>
                  <a:cubicBezTo>
                    <a:pt x="-3176" y="7056"/>
                    <a:pt x="2038" y="15408"/>
                    <a:pt x="12838" y="20976"/>
                  </a:cubicBezTo>
                  <a:cubicBezTo>
                    <a:pt x="14700" y="21408"/>
                    <a:pt x="16003" y="21600"/>
                    <a:pt x="16748" y="21600"/>
                  </a:cubicBezTo>
                  <a:cubicBezTo>
                    <a:pt x="18424" y="21600"/>
                    <a:pt x="18424" y="20976"/>
                    <a:pt x="18424" y="20976"/>
                  </a:cubicBezTo>
                  <a:cubicBezTo>
                    <a:pt x="12838" y="16752"/>
                    <a:pt x="12838" y="13968"/>
                    <a:pt x="7624" y="11184"/>
                  </a:cubicBezTo>
                  <a:cubicBezTo>
                    <a:pt x="7624" y="8400"/>
                    <a:pt x="2038" y="4272"/>
                    <a:pt x="2038" y="1440"/>
                  </a:cubicBezTo>
                  <a:lnTo>
                    <a:pt x="2038"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1" name="Google Shape;835;p17"/>
            <p:cNvSpPr/>
            <p:nvPr/>
          </p:nvSpPr>
          <p:spPr>
            <a:xfrm rot="3013727">
              <a:off x="1365918" y="640230"/>
              <a:ext cx="12702" cy="562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09"/>
                    <a:pt x="0" y="14391"/>
                    <a:pt x="10708" y="21600"/>
                  </a:cubicBezTo>
                  <a:cubicBezTo>
                    <a:pt x="15877" y="21600"/>
                    <a:pt x="21600" y="21600"/>
                    <a:pt x="21600" y="20775"/>
                  </a:cubicBezTo>
                  <a:cubicBezTo>
                    <a:pt x="15877" y="14391"/>
                    <a:pt x="5169" y="7209"/>
                    <a:pt x="516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2" name="Google Shape;836;p17"/>
            <p:cNvSpPr/>
            <p:nvPr/>
          </p:nvSpPr>
          <p:spPr>
            <a:xfrm rot="3013727">
              <a:off x="1372935" y="640034"/>
              <a:ext cx="12702" cy="80120"/>
            </a:xfrm>
            <a:custGeom>
              <a:avLst/>
              <a:gdLst/>
              <a:ahLst/>
              <a:cxnLst>
                <a:cxn ang="0">
                  <a:pos x="wd2" y="hd2"/>
                </a:cxn>
                <a:cxn ang="5400000">
                  <a:pos x="wd2" y="hd2"/>
                </a:cxn>
                <a:cxn ang="10800000">
                  <a:pos x="wd2" y="hd2"/>
                </a:cxn>
                <a:cxn ang="16200000">
                  <a:pos x="wd2" y="hd2"/>
                </a:cxn>
              </a:cxnLst>
              <a:rect l="0" t="0" r="r" b="b"/>
              <a:pathLst>
                <a:path w="21600" h="21600" extrusionOk="0">
                  <a:moveTo>
                    <a:pt x="450" y="0"/>
                  </a:moveTo>
                  <a:cubicBezTo>
                    <a:pt x="0" y="0"/>
                    <a:pt x="0" y="135"/>
                    <a:pt x="0" y="406"/>
                  </a:cubicBezTo>
                  <a:cubicBezTo>
                    <a:pt x="0" y="7129"/>
                    <a:pt x="4200" y="14452"/>
                    <a:pt x="12900" y="21194"/>
                  </a:cubicBezTo>
                  <a:cubicBezTo>
                    <a:pt x="15150" y="21465"/>
                    <a:pt x="17250" y="21600"/>
                    <a:pt x="18900" y="21600"/>
                  </a:cubicBezTo>
                  <a:cubicBezTo>
                    <a:pt x="20550" y="21600"/>
                    <a:pt x="21600" y="21465"/>
                    <a:pt x="21600" y="21194"/>
                  </a:cubicBezTo>
                  <a:cubicBezTo>
                    <a:pt x="12900" y="14452"/>
                    <a:pt x="8700" y="7129"/>
                    <a:pt x="4200" y="406"/>
                  </a:cubicBezTo>
                  <a:cubicBezTo>
                    <a:pt x="2100" y="135"/>
                    <a:pt x="1050" y="0"/>
                    <a:pt x="45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3" name="Google Shape;837;p17"/>
            <p:cNvSpPr/>
            <p:nvPr/>
          </p:nvSpPr>
          <p:spPr>
            <a:xfrm rot="3013727">
              <a:off x="1376368" y="647487"/>
              <a:ext cx="12702" cy="91944"/>
            </a:xfrm>
            <a:custGeom>
              <a:avLst/>
              <a:gdLst/>
              <a:ahLst/>
              <a:cxnLst>
                <a:cxn ang="0">
                  <a:pos x="wd2" y="hd2"/>
                </a:cxn>
                <a:cxn ang="5400000">
                  <a:pos x="wd2" y="hd2"/>
                </a:cxn>
                <a:cxn ang="10800000">
                  <a:pos x="wd2" y="hd2"/>
                </a:cxn>
                <a:cxn ang="16200000">
                  <a:pos x="wd2" y="hd2"/>
                </a:cxn>
              </a:cxnLst>
              <a:rect l="0" t="0" r="r" b="b"/>
              <a:pathLst>
                <a:path w="21600" h="21600" extrusionOk="0">
                  <a:moveTo>
                    <a:pt x="2100" y="0"/>
                  </a:moveTo>
                  <a:cubicBezTo>
                    <a:pt x="1050" y="0"/>
                    <a:pt x="0" y="118"/>
                    <a:pt x="0" y="354"/>
                  </a:cubicBezTo>
                  <a:cubicBezTo>
                    <a:pt x="0" y="3788"/>
                    <a:pt x="4200" y="7711"/>
                    <a:pt x="4200" y="11111"/>
                  </a:cubicBezTo>
                  <a:cubicBezTo>
                    <a:pt x="8700" y="14546"/>
                    <a:pt x="8700" y="17964"/>
                    <a:pt x="17400" y="21398"/>
                  </a:cubicBezTo>
                  <a:cubicBezTo>
                    <a:pt x="17400" y="21549"/>
                    <a:pt x="17850" y="21600"/>
                    <a:pt x="18450" y="21600"/>
                  </a:cubicBezTo>
                  <a:cubicBezTo>
                    <a:pt x="19800" y="21600"/>
                    <a:pt x="21600" y="21398"/>
                    <a:pt x="21600" y="21398"/>
                  </a:cubicBezTo>
                  <a:cubicBezTo>
                    <a:pt x="21600" y="17964"/>
                    <a:pt x="12900" y="14041"/>
                    <a:pt x="12900" y="10640"/>
                  </a:cubicBezTo>
                  <a:cubicBezTo>
                    <a:pt x="8700" y="7189"/>
                    <a:pt x="4200" y="3788"/>
                    <a:pt x="4200" y="354"/>
                  </a:cubicBezTo>
                  <a:cubicBezTo>
                    <a:pt x="4200" y="118"/>
                    <a:pt x="3150" y="0"/>
                    <a:pt x="21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4" name="Google Shape;838;p17"/>
            <p:cNvSpPr/>
            <p:nvPr/>
          </p:nvSpPr>
          <p:spPr>
            <a:xfrm rot="3013727">
              <a:off x="1377500" y="660842"/>
              <a:ext cx="12702" cy="100327"/>
            </a:xfrm>
            <a:custGeom>
              <a:avLst/>
              <a:gdLst/>
              <a:ahLst/>
              <a:cxnLst>
                <a:cxn ang="0">
                  <a:pos x="wd2" y="hd2"/>
                </a:cxn>
                <a:cxn ang="5400000">
                  <a:pos x="wd2" y="hd2"/>
                </a:cxn>
                <a:cxn ang="10800000">
                  <a:pos x="wd2" y="hd2"/>
                </a:cxn>
                <a:cxn ang="16200000">
                  <a:pos x="wd2" y="hd2"/>
                </a:cxn>
              </a:cxnLst>
              <a:rect l="0" t="0" r="r" b="b"/>
              <a:pathLst>
                <a:path w="19431" h="21600" extrusionOk="0">
                  <a:moveTo>
                    <a:pt x="3138" y="0"/>
                  </a:moveTo>
                  <a:cubicBezTo>
                    <a:pt x="2274" y="0"/>
                    <a:pt x="1287" y="123"/>
                    <a:pt x="1287" y="355"/>
                  </a:cubicBezTo>
                  <a:cubicBezTo>
                    <a:pt x="-2169" y="7066"/>
                    <a:pt x="1287" y="14703"/>
                    <a:pt x="12272" y="21399"/>
                  </a:cubicBezTo>
                  <a:cubicBezTo>
                    <a:pt x="12272" y="21538"/>
                    <a:pt x="12889" y="21600"/>
                    <a:pt x="13753" y="21600"/>
                  </a:cubicBezTo>
                  <a:cubicBezTo>
                    <a:pt x="15852" y="21600"/>
                    <a:pt x="19431" y="21276"/>
                    <a:pt x="19431" y="20967"/>
                  </a:cubicBezTo>
                  <a:cubicBezTo>
                    <a:pt x="8446" y="14225"/>
                    <a:pt x="4990" y="7529"/>
                    <a:pt x="4990" y="355"/>
                  </a:cubicBezTo>
                  <a:cubicBezTo>
                    <a:pt x="4990" y="123"/>
                    <a:pt x="4126" y="0"/>
                    <a:pt x="313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5" name="Google Shape;839;p17"/>
            <p:cNvSpPr/>
            <p:nvPr/>
          </p:nvSpPr>
          <p:spPr>
            <a:xfrm rot="3013727">
              <a:off x="1379911" y="670965"/>
              <a:ext cx="12702" cy="105703"/>
            </a:xfrm>
            <a:custGeom>
              <a:avLst/>
              <a:gdLst/>
              <a:ahLst/>
              <a:cxnLst>
                <a:cxn ang="0">
                  <a:pos x="wd2" y="hd2"/>
                </a:cxn>
                <a:cxn ang="5400000">
                  <a:pos x="wd2" y="hd2"/>
                </a:cxn>
                <a:cxn ang="10800000">
                  <a:pos x="wd2" y="hd2"/>
                </a:cxn>
                <a:cxn ang="16200000">
                  <a:pos x="wd2" y="hd2"/>
                </a:cxn>
              </a:cxnLst>
              <a:rect l="0" t="0" r="r" b="b"/>
              <a:pathLst>
                <a:path w="19132" h="21600" extrusionOk="0">
                  <a:moveTo>
                    <a:pt x="1732" y="0"/>
                  </a:moveTo>
                  <a:cubicBezTo>
                    <a:pt x="-2468" y="3397"/>
                    <a:pt x="1732" y="6809"/>
                    <a:pt x="6232" y="10207"/>
                  </a:cubicBezTo>
                  <a:cubicBezTo>
                    <a:pt x="6232" y="14058"/>
                    <a:pt x="10432" y="17456"/>
                    <a:pt x="14932" y="21278"/>
                  </a:cubicBezTo>
                  <a:cubicBezTo>
                    <a:pt x="14932" y="21497"/>
                    <a:pt x="15982" y="21600"/>
                    <a:pt x="17032" y="21600"/>
                  </a:cubicBezTo>
                  <a:cubicBezTo>
                    <a:pt x="18082" y="21600"/>
                    <a:pt x="19132" y="21497"/>
                    <a:pt x="19132" y="21278"/>
                  </a:cubicBezTo>
                  <a:cubicBezTo>
                    <a:pt x="19132" y="14058"/>
                    <a:pt x="6232" y="7249"/>
                    <a:pt x="623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6" name="Google Shape;840;p17"/>
            <p:cNvSpPr/>
            <p:nvPr/>
          </p:nvSpPr>
          <p:spPr>
            <a:xfrm rot="3013727">
              <a:off x="1379757" y="689101"/>
              <a:ext cx="12702" cy="101545"/>
            </a:xfrm>
            <a:custGeom>
              <a:avLst/>
              <a:gdLst/>
              <a:ahLst/>
              <a:cxnLst>
                <a:cxn ang="0">
                  <a:pos x="wd2" y="hd2"/>
                </a:cxn>
                <a:cxn ang="5400000">
                  <a:pos x="wd2" y="hd2"/>
                </a:cxn>
                <a:cxn ang="10800000">
                  <a:pos x="wd2" y="hd2"/>
                </a:cxn>
                <a:cxn ang="16200000">
                  <a:pos x="wd2" y="hd2"/>
                </a:cxn>
              </a:cxnLst>
              <a:rect l="0" t="0" r="r" b="b"/>
              <a:pathLst>
                <a:path w="19109" h="21600" extrusionOk="0">
                  <a:moveTo>
                    <a:pt x="4873" y="0"/>
                  </a:moveTo>
                  <a:cubicBezTo>
                    <a:pt x="-2491" y="7088"/>
                    <a:pt x="-2491" y="14634"/>
                    <a:pt x="11745" y="21265"/>
                  </a:cubicBezTo>
                  <a:cubicBezTo>
                    <a:pt x="11745" y="21493"/>
                    <a:pt x="13709" y="21600"/>
                    <a:pt x="15427" y="21600"/>
                  </a:cubicBezTo>
                  <a:cubicBezTo>
                    <a:pt x="17391" y="21600"/>
                    <a:pt x="19109" y="21493"/>
                    <a:pt x="19109" y="21265"/>
                  </a:cubicBezTo>
                  <a:cubicBezTo>
                    <a:pt x="19109" y="14176"/>
                    <a:pt x="11745" y="7088"/>
                    <a:pt x="1174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7" name="Google Shape;841;p17"/>
            <p:cNvSpPr/>
            <p:nvPr/>
          </p:nvSpPr>
          <p:spPr>
            <a:xfrm rot="3013727">
              <a:off x="1392984" y="716799"/>
              <a:ext cx="12702" cy="61917"/>
            </a:xfrm>
            <a:custGeom>
              <a:avLst/>
              <a:gdLst/>
              <a:ahLst/>
              <a:cxnLst>
                <a:cxn ang="0">
                  <a:pos x="wd2" y="hd2"/>
                </a:cxn>
                <a:cxn ang="5400000">
                  <a:pos x="wd2" y="hd2"/>
                </a:cxn>
                <a:cxn ang="10800000">
                  <a:pos x="wd2" y="hd2"/>
                </a:cxn>
                <a:cxn ang="16200000">
                  <a:pos x="wd2" y="hd2"/>
                </a:cxn>
              </a:cxnLst>
              <a:rect l="0" t="0" r="r" b="b"/>
              <a:pathLst>
                <a:path w="20202" h="21600" extrusionOk="0">
                  <a:moveTo>
                    <a:pt x="0" y="0"/>
                  </a:moveTo>
                  <a:cubicBezTo>
                    <a:pt x="0" y="7250"/>
                    <a:pt x="5929" y="14525"/>
                    <a:pt x="12494" y="21025"/>
                  </a:cubicBezTo>
                  <a:cubicBezTo>
                    <a:pt x="12494" y="21400"/>
                    <a:pt x="15459" y="21600"/>
                    <a:pt x="17788" y="21600"/>
                  </a:cubicBezTo>
                  <a:cubicBezTo>
                    <a:pt x="20118" y="21600"/>
                    <a:pt x="21600" y="21400"/>
                    <a:pt x="18212" y="21025"/>
                  </a:cubicBezTo>
                  <a:cubicBezTo>
                    <a:pt x="12494" y="13775"/>
                    <a:pt x="12494" y="7250"/>
                    <a:pt x="592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8" name="Google Shape;842;p17"/>
            <p:cNvSpPr/>
            <p:nvPr/>
          </p:nvSpPr>
          <p:spPr>
            <a:xfrm rot="3013727">
              <a:off x="1397727" y="738745"/>
              <a:ext cx="12702" cy="36477"/>
            </a:xfrm>
            <a:custGeom>
              <a:avLst/>
              <a:gdLst/>
              <a:ahLst/>
              <a:cxnLst>
                <a:cxn ang="0">
                  <a:pos x="wd2" y="hd2"/>
                </a:cxn>
                <a:cxn ang="5400000">
                  <a:pos x="wd2" y="hd2"/>
                </a:cxn>
                <a:cxn ang="10800000">
                  <a:pos x="wd2" y="hd2"/>
                </a:cxn>
                <a:cxn ang="16200000">
                  <a:pos x="wd2" y="hd2"/>
                </a:cxn>
              </a:cxnLst>
              <a:rect l="0" t="0" r="r" b="b"/>
              <a:pathLst>
                <a:path w="21600" h="21600" extrusionOk="0">
                  <a:moveTo>
                    <a:pt x="3682" y="0"/>
                  </a:moveTo>
                  <a:cubicBezTo>
                    <a:pt x="1718" y="0"/>
                    <a:pt x="0" y="339"/>
                    <a:pt x="0" y="976"/>
                  </a:cubicBezTo>
                  <a:cubicBezTo>
                    <a:pt x="0" y="4626"/>
                    <a:pt x="7364" y="7087"/>
                    <a:pt x="7364" y="10864"/>
                  </a:cubicBezTo>
                  <a:cubicBezTo>
                    <a:pt x="7364" y="14513"/>
                    <a:pt x="7364" y="18248"/>
                    <a:pt x="14236" y="20709"/>
                  </a:cubicBezTo>
                  <a:cubicBezTo>
                    <a:pt x="14236" y="21303"/>
                    <a:pt x="15955" y="21600"/>
                    <a:pt x="17918" y="21600"/>
                  </a:cubicBezTo>
                  <a:cubicBezTo>
                    <a:pt x="19636" y="21600"/>
                    <a:pt x="21600" y="21303"/>
                    <a:pt x="21600" y="20709"/>
                  </a:cubicBezTo>
                  <a:cubicBezTo>
                    <a:pt x="21600" y="16974"/>
                    <a:pt x="14236" y="14513"/>
                    <a:pt x="14236" y="10864"/>
                  </a:cubicBezTo>
                  <a:cubicBezTo>
                    <a:pt x="14236" y="7087"/>
                    <a:pt x="14236" y="4626"/>
                    <a:pt x="7364" y="976"/>
                  </a:cubicBezTo>
                  <a:cubicBezTo>
                    <a:pt x="7364" y="339"/>
                    <a:pt x="5400" y="0"/>
                    <a:pt x="368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49" name="Google Shape;843;p17"/>
            <p:cNvSpPr/>
            <p:nvPr/>
          </p:nvSpPr>
          <p:spPr>
            <a:xfrm rot="3013727">
              <a:off x="1404696" y="752217"/>
              <a:ext cx="12702" cy="22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8031"/>
                    <a:pt x="10428" y="13985"/>
                    <a:pt x="0" y="20146"/>
                  </a:cubicBezTo>
                  <a:cubicBezTo>
                    <a:pt x="0" y="21115"/>
                    <a:pt x="5214" y="21600"/>
                    <a:pt x="10800" y="21600"/>
                  </a:cubicBezTo>
                  <a:cubicBezTo>
                    <a:pt x="16386" y="21600"/>
                    <a:pt x="21600" y="21115"/>
                    <a:pt x="21600" y="20146"/>
                  </a:cubicBezTo>
                  <a:cubicBezTo>
                    <a:pt x="21600" y="13985"/>
                    <a:pt x="21600" y="5954"/>
                    <a:pt x="1042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0" name="Google Shape;844;p17"/>
            <p:cNvSpPr/>
            <p:nvPr/>
          </p:nvSpPr>
          <p:spPr>
            <a:xfrm rot="3013727">
              <a:off x="1466452" y="650656"/>
              <a:ext cx="12702" cy="22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8031"/>
                    <a:pt x="7364" y="13985"/>
                    <a:pt x="14236" y="20146"/>
                  </a:cubicBezTo>
                  <a:cubicBezTo>
                    <a:pt x="14236" y="21115"/>
                    <a:pt x="15955" y="21600"/>
                    <a:pt x="17918" y="21600"/>
                  </a:cubicBezTo>
                  <a:cubicBezTo>
                    <a:pt x="19882" y="21600"/>
                    <a:pt x="21600" y="21115"/>
                    <a:pt x="21600" y="20146"/>
                  </a:cubicBezTo>
                  <a:cubicBezTo>
                    <a:pt x="14236" y="13985"/>
                    <a:pt x="7364" y="8031"/>
                    <a:pt x="736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1" name="Google Shape;845;p17"/>
            <p:cNvSpPr/>
            <p:nvPr/>
          </p:nvSpPr>
          <p:spPr>
            <a:xfrm rot="3013727">
              <a:off x="1473304" y="648991"/>
              <a:ext cx="12702" cy="45292"/>
            </a:xfrm>
            <a:custGeom>
              <a:avLst/>
              <a:gdLst/>
              <a:ahLst/>
              <a:cxnLst>
                <a:cxn ang="0">
                  <a:pos x="wd2" y="hd2"/>
                </a:cxn>
                <a:cxn ang="5400000">
                  <a:pos x="wd2" y="hd2"/>
                </a:cxn>
                <a:cxn ang="10800000">
                  <a:pos x="wd2" y="hd2"/>
                </a:cxn>
                <a:cxn ang="16200000">
                  <a:pos x="wd2" y="hd2"/>
                </a:cxn>
              </a:cxnLst>
              <a:rect l="0" t="0" r="r" b="b"/>
              <a:pathLst>
                <a:path w="21367" h="21600" extrusionOk="0">
                  <a:moveTo>
                    <a:pt x="0" y="0"/>
                  </a:moveTo>
                  <a:cubicBezTo>
                    <a:pt x="0" y="6972"/>
                    <a:pt x="4652" y="14935"/>
                    <a:pt x="19274" y="20882"/>
                  </a:cubicBezTo>
                  <a:cubicBezTo>
                    <a:pt x="14289" y="13910"/>
                    <a:pt x="4652" y="6972"/>
                    <a:pt x="4652" y="0"/>
                  </a:cubicBezTo>
                  <a:close/>
                  <a:moveTo>
                    <a:pt x="19274" y="20882"/>
                  </a:moveTo>
                  <a:cubicBezTo>
                    <a:pt x="19274" y="21361"/>
                    <a:pt x="20437" y="21600"/>
                    <a:pt x="21102" y="21600"/>
                  </a:cubicBezTo>
                  <a:cubicBezTo>
                    <a:pt x="21600" y="21600"/>
                    <a:pt x="21600" y="21361"/>
                    <a:pt x="19274" y="20882"/>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2" name="Google Shape;846;p17"/>
            <p:cNvSpPr/>
            <p:nvPr/>
          </p:nvSpPr>
          <p:spPr>
            <a:xfrm rot="3013727">
              <a:off x="1478531" y="646797"/>
              <a:ext cx="12702" cy="613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318"/>
                    <a:pt x="3703" y="14661"/>
                    <a:pt x="14318" y="21272"/>
                  </a:cubicBezTo>
                  <a:cubicBezTo>
                    <a:pt x="15552" y="21524"/>
                    <a:pt x="16786" y="21600"/>
                    <a:pt x="17897" y="21600"/>
                  </a:cubicBezTo>
                  <a:cubicBezTo>
                    <a:pt x="19995" y="21600"/>
                    <a:pt x="21600" y="21272"/>
                    <a:pt x="21600" y="21272"/>
                  </a:cubicBezTo>
                  <a:cubicBezTo>
                    <a:pt x="14318" y="13954"/>
                    <a:pt x="7159" y="7318"/>
                    <a:pt x="370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3" name="Google Shape;847;p17"/>
            <p:cNvSpPr/>
            <p:nvPr/>
          </p:nvSpPr>
          <p:spPr>
            <a:xfrm rot="3013727">
              <a:off x="1485730" y="646801"/>
              <a:ext cx="12702" cy="77181"/>
            </a:xfrm>
            <a:custGeom>
              <a:avLst/>
              <a:gdLst/>
              <a:ahLst/>
              <a:cxnLst>
                <a:cxn ang="0">
                  <a:pos x="wd2" y="hd2"/>
                </a:cxn>
                <a:cxn ang="5400000">
                  <a:pos x="wd2" y="hd2"/>
                </a:cxn>
                <a:cxn ang="10800000">
                  <a:pos x="wd2" y="hd2"/>
                </a:cxn>
                <a:cxn ang="16200000">
                  <a:pos x="wd2" y="hd2"/>
                </a:cxn>
              </a:cxnLst>
              <a:rect l="0" t="0" r="r" b="b"/>
              <a:pathLst>
                <a:path w="20204" h="21600" extrusionOk="0">
                  <a:moveTo>
                    <a:pt x="4190" y="0"/>
                  </a:moveTo>
                  <a:cubicBezTo>
                    <a:pt x="-1396" y="4673"/>
                    <a:pt x="-1396" y="8764"/>
                    <a:pt x="4190" y="12836"/>
                  </a:cubicBezTo>
                  <a:cubicBezTo>
                    <a:pt x="4190" y="14601"/>
                    <a:pt x="4190" y="16927"/>
                    <a:pt x="9404" y="18652"/>
                  </a:cubicBezTo>
                  <a:cubicBezTo>
                    <a:pt x="9404" y="19253"/>
                    <a:pt x="4190" y="20978"/>
                    <a:pt x="14990" y="21600"/>
                  </a:cubicBezTo>
                  <a:lnTo>
                    <a:pt x="20204" y="21600"/>
                  </a:lnTo>
                  <a:lnTo>
                    <a:pt x="20204" y="20417"/>
                  </a:lnTo>
                  <a:cubicBezTo>
                    <a:pt x="20204" y="20417"/>
                    <a:pt x="14990" y="20417"/>
                    <a:pt x="14990" y="20978"/>
                  </a:cubicBezTo>
                  <a:cubicBezTo>
                    <a:pt x="14990" y="20417"/>
                    <a:pt x="20204" y="20417"/>
                    <a:pt x="14990" y="19815"/>
                  </a:cubicBezTo>
                  <a:lnTo>
                    <a:pt x="14990" y="16325"/>
                  </a:lnTo>
                  <a:cubicBezTo>
                    <a:pt x="9404" y="14601"/>
                    <a:pt x="9404" y="12836"/>
                    <a:pt x="9404" y="11111"/>
                  </a:cubicBezTo>
                  <a:cubicBezTo>
                    <a:pt x="9404" y="7601"/>
                    <a:pt x="4190" y="3510"/>
                    <a:pt x="419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4" name="Google Shape;848;p17"/>
            <p:cNvSpPr/>
            <p:nvPr/>
          </p:nvSpPr>
          <p:spPr>
            <a:xfrm rot="3013727">
              <a:off x="1492536" y="644920"/>
              <a:ext cx="12702" cy="987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89"/>
                    <a:pt x="4200" y="14107"/>
                    <a:pt x="12900" y="21396"/>
                  </a:cubicBezTo>
                  <a:cubicBezTo>
                    <a:pt x="12900" y="21553"/>
                    <a:pt x="13800" y="21600"/>
                    <a:pt x="15150" y="21600"/>
                  </a:cubicBezTo>
                  <a:cubicBezTo>
                    <a:pt x="17700" y="21600"/>
                    <a:pt x="21600" y="21396"/>
                    <a:pt x="21600" y="21396"/>
                  </a:cubicBezTo>
                  <a:cubicBezTo>
                    <a:pt x="17400" y="14107"/>
                    <a:pt x="8700" y="7289"/>
                    <a:pt x="42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5" name="Google Shape;849;p17"/>
            <p:cNvSpPr/>
            <p:nvPr/>
          </p:nvSpPr>
          <p:spPr>
            <a:xfrm rot="3013727">
              <a:off x="1501932" y="650055"/>
              <a:ext cx="12702" cy="999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332"/>
                    <a:pt x="0" y="3128"/>
                    <a:pt x="4408" y="4506"/>
                  </a:cubicBezTo>
                  <a:cubicBezTo>
                    <a:pt x="4408" y="6302"/>
                    <a:pt x="4408" y="8098"/>
                    <a:pt x="8522" y="10328"/>
                  </a:cubicBezTo>
                  <a:cubicBezTo>
                    <a:pt x="8522" y="13935"/>
                    <a:pt x="12931" y="17528"/>
                    <a:pt x="17045" y="21600"/>
                  </a:cubicBezTo>
                  <a:lnTo>
                    <a:pt x="21600" y="21600"/>
                  </a:lnTo>
                  <a:cubicBezTo>
                    <a:pt x="21600" y="17992"/>
                    <a:pt x="17045" y="14400"/>
                    <a:pt x="12931" y="10792"/>
                  </a:cubicBezTo>
                  <a:cubicBezTo>
                    <a:pt x="12931" y="9430"/>
                    <a:pt x="12931" y="7634"/>
                    <a:pt x="8522" y="5837"/>
                  </a:cubicBezTo>
                  <a:cubicBezTo>
                    <a:pt x="8522" y="4026"/>
                    <a:pt x="4408" y="1796"/>
                    <a:pt x="852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6" name="Google Shape;850;p17"/>
            <p:cNvSpPr/>
            <p:nvPr/>
          </p:nvSpPr>
          <p:spPr>
            <a:xfrm rot="3013727">
              <a:off x="1504493" y="665198"/>
              <a:ext cx="12702" cy="96673"/>
            </a:xfrm>
            <a:custGeom>
              <a:avLst/>
              <a:gdLst/>
              <a:ahLst/>
              <a:cxnLst>
                <a:cxn ang="0">
                  <a:pos x="wd2" y="hd2"/>
                </a:cxn>
                <a:cxn ang="5400000">
                  <a:pos x="wd2" y="hd2"/>
                </a:cxn>
                <a:cxn ang="10800000">
                  <a:pos x="wd2" y="hd2"/>
                </a:cxn>
                <a:cxn ang="16200000">
                  <a:pos x="wd2" y="hd2"/>
                </a:cxn>
              </a:cxnLst>
              <a:rect l="0" t="0" r="r" b="b"/>
              <a:pathLst>
                <a:path w="18421" h="21600" extrusionOk="0">
                  <a:moveTo>
                    <a:pt x="2544" y="0"/>
                  </a:moveTo>
                  <a:cubicBezTo>
                    <a:pt x="-3179" y="1377"/>
                    <a:pt x="2544" y="2306"/>
                    <a:pt x="2544" y="3731"/>
                  </a:cubicBezTo>
                  <a:lnTo>
                    <a:pt x="2544" y="9303"/>
                  </a:lnTo>
                  <a:cubicBezTo>
                    <a:pt x="7713" y="13482"/>
                    <a:pt x="7713" y="17197"/>
                    <a:pt x="13252" y="21408"/>
                  </a:cubicBezTo>
                  <a:cubicBezTo>
                    <a:pt x="13252" y="21552"/>
                    <a:pt x="13806" y="21600"/>
                    <a:pt x="14544" y="21600"/>
                  </a:cubicBezTo>
                  <a:cubicBezTo>
                    <a:pt x="16021" y="21600"/>
                    <a:pt x="18421" y="21408"/>
                    <a:pt x="18421" y="21408"/>
                  </a:cubicBezTo>
                  <a:cubicBezTo>
                    <a:pt x="18421" y="17677"/>
                    <a:pt x="13252" y="14411"/>
                    <a:pt x="13252" y="11176"/>
                  </a:cubicBezTo>
                  <a:cubicBezTo>
                    <a:pt x="13252" y="9303"/>
                    <a:pt x="13252" y="7894"/>
                    <a:pt x="7713" y="6036"/>
                  </a:cubicBezTo>
                  <a:cubicBezTo>
                    <a:pt x="7713" y="4659"/>
                    <a:pt x="2544" y="1873"/>
                    <a:pt x="13252" y="448"/>
                  </a:cubicBezTo>
                  <a:cubicBezTo>
                    <a:pt x="13252" y="0"/>
                    <a:pt x="7713" y="0"/>
                    <a:pt x="254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7" name="Google Shape;851;p17"/>
            <p:cNvSpPr/>
            <p:nvPr/>
          </p:nvSpPr>
          <p:spPr>
            <a:xfrm rot="3013727">
              <a:off x="1498127" y="682869"/>
              <a:ext cx="12702" cy="103051"/>
            </a:xfrm>
            <a:custGeom>
              <a:avLst/>
              <a:gdLst/>
              <a:ahLst/>
              <a:cxnLst>
                <a:cxn ang="0">
                  <a:pos x="wd2" y="hd2"/>
                </a:cxn>
                <a:cxn ang="5400000">
                  <a:pos x="wd2" y="hd2"/>
                </a:cxn>
                <a:cxn ang="10800000">
                  <a:pos x="wd2" y="hd2"/>
                </a:cxn>
                <a:cxn ang="16200000">
                  <a:pos x="wd2" y="hd2"/>
                </a:cxn>
              </a:cxnLst>
              <a:rect l="0" t="0" r="r" b="b"/>
              <a:pathLst>
                <a:path w="21600" h="21600" extrusionOk="0">
                  <a:moveTo>
                    <a:pt x="5214" y="0"/>
                  </a:moveTo>
                  <a:cubicBezTo>
                    <a:pt x="2607" y="0"/>
                    <a:pt x="0" y="120"/>
                    <a:pt x="0" y="345"/>
                  </a:cubicBezTo>
                  <a:lnTo>
                    <a:pt x="0" y="21285"/>
                  </a:lnTo>
                  <a:cubicBezTo>
                    <a:pt x="0" y="21495"/>
                    <a:pt x="5586" y="21600"/>
                    <a:pt x="10800" y="21600"/>
                  </a:cubicBezTo>
                  <a:cubicBezTo>
                    <a:pt x="16386" y="21600"/>
                    <a:pt x="21600" y="21495"/>
                    <a:pt x="21600" y="21285"/>
                  </a:cubicBezTo>
                  <a:cubicBezTo>
                    <a:pt x="21600" y="14315"/>
                    <a:pt x="21600" y="7330"/>
                    <a:pt x="10428" y="345"/>
                  </a:cubicBezTo>
                  <a:cubicBezTo>
                    <a:pt x="10428" y="120"/>
                    <a:pt x="7821" y="0"/>
                    <a:pt x="521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8" name="Google Shape;852;p17"/>
            <p:cNvSpPr/>
            <p:nvPr/>
          </p:nvSpPr>
          <p:spPr>
            <a:xfrm rot="3013727">
              <a:off x="1499991" y="703201"/>
              <a:ext cx="12702" cy="88934"/>
            </a:xfrm>
            <a:custGeom>
              <a:avLst/>
              <a:gdLst/>
              <a:ahLst/>
              <a:cxnLst>
                <a:cxn ang="0">
                  <a:pos x="wd2" y="hd2"/>
                </a:cxn>
                <a:cxn ang="5400000">
                  <a:pos x="wd2" y="hd2"/>
                </a:cxn>
                <a:cxn ang="10800000">
                  <a:pos x="wd2" y="hd2"/>
                </a:cxn>
                <a:cxn ang="16200000">
                  <a:pos x="wd2" y="hd2"/>
                </a:cxn>
              </a:cxnLst>
              <a:rect l="0" t="0" r="r" b="b"/>
              <a:pathLst>
                <a:path w="13418" h="21600" extrusionOk="0">
                  <a:moveTo>
                    <a:pt x="10145" y="0"/>
                  </a:moveTo>
                  <a:cubicBezTo>
                    <a:pt x="3273" y="3029"/>
                    <a:pt x="3273" y="6562"/>
                    <a:pt x="3273" y="10112"/>
                  </a:cubicBezTo>
                  <a:cubicBezTo>
                    <a:pt x="3273" y="13628"/>
                    <a:pt x="-4091" y="17684"/>
                    <a:pt x="3273" y="21234"/>
                  </a:cubicBezTo>
                  <a:cubicBezTo>
                    <a:pt x="3273" y="21478"/>
                    <a:pt x="4991" y="21600"/>
                    <a:pt x="6709" y="21600"/>
                  </a:cubicBezTo>
                  <a:cubicBezTo>
                    <a:pt x="8427" y="21600"/>
                    <a:pt x="10145" y="21478"/>
                    <a:pt x="10145" y="21234"/>
                  </a:cubicBezTo>
                  <a:lnTo>
                    <a:pt x="10145" y="10600"/>
                  </a:lnTo>
                  <a:cubicBezTo>
                    <a:pt x="10145" y="7084"/>
                    <a:pt x="17509" y="3516"/>
                    <a:pt x="1014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59" name="Google Shape;853;p17"/>
            <p:cNvSpPr/>
            <p:nvPr/>
          </p:nvSpPr>
          <p:spPr>
            <a:xfrm rot="3013727">
              <a:off x="1509699" y="725579"/>
              <a:ext cx="12702" cy="57760"/>
            </a:xfrm>
            <a:custGeom>
              <a:avLst/>
              <a:gdLst/>
              <a:ahLst/>
              <a:cxnLst>
                <a:cxn ang="0">
                  <a:pos x="wd2" y="hd2"/>
                </a:cxn>
                <a:cxn ang="5400000">
                  <a:pos x="wd2" y="hd2"/>
                </a:cxn>
                <a:cxn ang="10800000">
                  <a:pos x="wd2" y="hd2"/>
                </a:cxn>
                <a:cxn ang="16200000">
                  <a:pos x="wd2" y="hd2"/>
                </a:cxn>
              </a:cxnLst>
              <a:rect l="0" t="0" r="r" b="b"/>
              <a:pathLst>
                <a:path w="21600" h="21600" extrusionOk="0">
                  <a:moveTo>
                    <a:pt x="11349" y="0"/>
                  </a:moveTo>
                  <a:cubicBezTo>
                    <a:pt x="11349" y="6995"/>
                    <a:pt x="0" y="14016"/>
                    <a:pt x="0" y="21010"/>
                  </a:cubicBezTo>
                  <a:cubicBezTo>
                    <a:pt x="0" y="21412"/>
                    <a:pt x="2929" y="21600"/>
                    <a:pt x="5858" y="21600"/>
                  </a:cubicBezTo>
                  <a:cubicBezTo>
                    <a:pt x="8420" y="21600"/>
                    <a:pt x="11349" y="21412"/>
                    <a:pt x="11349" y="21010"/>
                  </a:cubicBezTo>
                  <a:cubicBezTo>
                    <a:pt x="21600" y="14016"/>
                    <a:pt x="21600" y="6995"/>
                    <a:pt x="216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0" name="Google Shape;854;p17"/>
            <p:cNvSpPr/>
            <p:nvPr/>
          </p:nvSpPr>
          <p:spPr>
            <a:xfrm rot="3013727">
              <a:off x="1519929" y="740388"/>
              <a:ext cx="12702" cy="37266"/>
            </a:xfrm>
            <a:custGeom>
              <a:avLst/>
              <a:gdLst/>
              <a:ahLst/>
              <a:cxnLst>
                <a:cxn ang="0">
                  <a:pos x="wd2" y="hd2"/>
                </a:cxn>
                <a:cxn ang="5400000">
                  <a:pos x="wd2" y="hd2"/>
                </a:cxn>
                <a:cxn ang="10800000">
                  <a:pos x="wd2" y="hd2"/>
                </a:cxn>
                <a:cxn ang="16200000">
                  <a:pos x="wd2" y="hd2"/>
                </a:cxn>
              </a:cxnLst>
              <a:rect l="0" t="0" r="r" b="b"/>
              <a:pathLst>
                <a:path w="17299" h="21600" extrusionOk="0">
                  <a:moveTo>
                    <a:pt x="11899" y="0"/>
                  </a:moveTo>
                  <a:cubicBezTo>
                    <a:pt x="10672" y="0"/>
                    <a:pt x="9935" y="125"/>
                    <a:pt x="9935" y="498"/>
                  </a:cubicBezTo>
                  <a:cubicBezTo>
                    <a:pt x="3063" y="6605"/>
                    <a:pt x="-4301" y="14995"/>
                    <a:pt x="3063" y="21102"/>
                  </a:cubicBezTo>
                  <a:cubicBezTo>
                    <a:pt x="5272" y="21475"/>
                    <a:pt x="7726" y="21600"/>
                    <a:pt x="9690" y="21600"/>
                  </a:cubicBezTo>
                  <a:cubicBezTo>
                    <a:pt x="14108" y="21600"/>
                    <a:pt x="17299" y="21102"/>
                    <a:pt x="17299" y="21102"/>
                  </a:cubicBezTo>
                  <a:cubicBezTo>
                    <a:pt x="17299" y="13832"/>
                    <a:pt x="9935" y="7768"/>
                    <a:pt x="17299" y="498"/>
                  </a:cubicBezTo>
                  <a:cubicBezTo>
                    <a:pt x="17299" y="498"/>
                    <a:pt x="14108" y="0"/>
                    <a:pt x="1189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1" name="Google Shape;855;p17"/>
            <p:cNvSpPr/>
            <p:nvPr/>
          </p:nvSpPr>
          <p:spPr>
            <a:xfrm rot="3013727">
              <a:off x="1525413" y="753093"/>
              <a:ext cx="12702" cy="307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442"/>
                  </a:lnTo>
                  <a:cubicBezTo>
                    <a:pt x="0" y="21197"/>
                    <a:pt x="5586" y="21600"/>
                    <a:pt x="10800" y="21600"/>
                  </a:cubicBezTo>
                  <a:cubicBezTo>
                    <a:pt x="16386" y="21600"/>
                    <a:pt x="21600" y="21197"/>
                    <a:pt x="21600" y="20442"/>
                  </a:cubicBezTo>
                  <a:cubicBezTo>
                    <a:pt x="21600" y="13192"/>
                    <a:pt x="11172" y="7351"/>
                    <a:pt x="1117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2" name="Google Shape;856;p17"/>
            <p:cNvSpPr/>
            <p:nvPr/>
          </p:nvSpPr>
          <p:spPr>
            <a:xfrm rot="3013727">
              <a:off x="1027708" y="249903"/>
              <a:ext cx="12702" cy="20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ubicBezTo>
                    <a:pt x="21600" y="12990"/>
                    <a:pt x="21600" y="6606"/>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3" name="Google Shape;857;p17"/>
            <p:cNvSpPr/>
            <p:nvPr/>
          </p:nvSpPr>
          <p:spPr>
            <a:xfrm rot="3013727">
              <a:off x="1040828" y="250101"/>
              <a:ext cx="12702" cy="22863"/>
            </a:xfrm>
            <a:custGeom>
              <a:avLst/>
              <a:gdLst/>
              <a:ahLst/>
              <a:cxnLst>
                <a:cxn ang="0">
                  <a:pos x="wd2" y="hd2"/>
                </a:cxn>
                <a:cxn ang="5400000">
                  <a:pos x="wd2" y="hd2"/>
                </a:cxn>
                <a:cxn ang="10800000">
                  <a:pos x="wd2" y="hd2"/>
                </a:cxn>
                <a:cxn ang="16200000">
                  <a:pos x="wd2" y="hd2"/>
                </a:cxn>
              </a:cxnLst>
              <a:rect l="0" t="0" r="r" b="b"/>
              <a:pathLst>
                <a:path w="21600" h="21600" extrusionOk="0">
                  <a:moveTo>
                    <a:pt x="11172" y="0"/>
                  </a:moveTo>
                  <a:cubicBezTo>
                    <a:pt x="11172" y="7855"/>
                    <a:pt x="0" y="13678"/>
                    <a:pt x="0" y="21600"/>
                  </a:cubicBezTo>
                  <a:lnTo>
                    <a:pt x="11172" y="21600"/>
                  </a:lnTo>
                  <a:cubicBezTo>
                    <a:pt x="11172" y="13678"/>
                    <a:pt x="11172" y="7855"/>
                    <a:pt x="216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4" name="Google Shape;858;p17"/>
            <p:cNvSpPr/>
            <p:nvPr/>
          </p:nvSpPr>
          <p:spPr>
            <a:xfrm rot="3013727">
              <a:off x="1037048" y="244781"/>
              <a:ext cx="12702" cy="55110"/>
            </a:xfrm>
            <a:custGeom>
              <a:avLst/>
              <a:gdLst/>
              <a:ahLst/>
              <a:cxnLst>
                <a:cxn ang="0">
                  <a:pos x="wd2" y="hd2"/>
                </a:cxn>
                <a:cxn ang="5400000">
                  <a:pos x="wd2" y="hd2"/>
                </a:cxn>
                <a:cxn ang="10800000">
                  <a:pos x="wd2" y="hd2"/>
                </a:cxn>
                <a:cxn ang="16200000">
                  <a:pos x="wd2" y="hd2"/>
                </a:cxn>
              </a:cxnLst>
              <a:rect l="0" t="0" r="r" b="b"/>
              <a:pathLst>
                <a:path w="17420" h="21600" extrusionOk="0">
                  <a:moveTo>
                    <a:pt x="9896" y="0"/>
                  </a:moveTo>
                  <a:cubicBezTo>
                    <a:pt x="9896" y="4101"/>
                    <a:pt x="9896" y="9016"/>
                    <a:pt x="3344" y="13061"/>
                  </a:cubicBezTo>
                  <a:lnTo>
                    <a:pt x="3344" y="19578"/>
                  </a:lnTo>
                  <a:cubicBezTo>
                    <a:pt x="3344" y="20420"/>
                    <a:pt x="-4180" y="21207"/>
                    <a:pt x="3344" y="21207"/>
                  </a:cubicBezTo>
                  <a:cubicBezTo>
                    <a:pt x="3344" y="21207"/>
                    <a:pt x="6256" y="21600"/>
                    <a:pt x="8198" y="21600"/>
                  </a:cubicBezTo>
                  <a:cubicBezTo>
                    <a:pt x="9168" y="21600"/>
                    <a:pt x="9896" y="21488"/>
                    <a:pt x="9896" y="21207"/>
                  </a:cubicBezTo>
                  <a:cubicBezTo>
                    <a:pt x="8926" y="21207"/>
                    <a:pt x="8198" y="21122"/>
                    <a:pt x="7712" y="20954"/>
                  </a:cubicBezTo>
                  <a:cubicBezTo>
                    <a:pt x="8440" y="21038"/>
                    <a:pt x="9168" y="21122"/>
                    <a:pt x="9896" y="21207"/>
                  </a:cubicBezTo>
                  <a:cubicBezTo>
                    <a:pt x="17420" y="20420"/>
                    <a:pt x="9896" y="20420"/>
                    <a:pt x="9896" y="20420"/>
                  </a:cubicBezTo>
                  <a:cubicBezTo>
                    <a:pt x="8926" y="20420"/>
                    <a:pt x="7712" y="20420"/>
                    <a:pt x="6984" y="20420"/>
                  </a:cubicBezTo>
                  <a:cubicBezTo>
                    <a:pt x="6499" y="19212"/>
                    <a:pt x="9896" y="16937"/>
                    <a:pt x="9896" y="16319"/>
                  </a:cubicBezTo>
                  <a:lnTo>
                    <a:pt x="9896" y="10646"/>
                  </a:lnTo>
                  <a:cubicBezTo>
                    <a:pt x="9896" y="7359"/>
                    <a:pt x="17420" y="4101"/>
                    <a:pt x="1742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5" name="Google Shape;859;p17"/>
            <p:cNvSpPr/>
            <p:nvPr/>
          </p:nvSpPr>
          <p:spPr>
            <a:xfrm rot="3013727">
              <a:off x="1049854" y="241192"/>
              <a:ext cx="12702" cy="68081"/>
            </a:xfrm>
            <a:custGeom>
              <a:avLst/>
              <a:gdLst/>
              <a:ahLst/>
              <a:cxnLst>
                <a:cxn ang="0">
                  <a:pos x="wd2" y="hd2"/>
                </a:cxn>
                <a:cxn ang="5400000">
                  <a:pos x="wd2" y="hd2"/>
                </a:cxn>
                <a:cxn ang="10800000">
                  <a:pos x="wd2" y="hd2"/>
                </a:cxn>
                <a:cxn ang="16200000">
                  <a:pos x="wd2" y="hd2"/>
                </a:cxn>
              </a:cxnLst>
              <a:rect l="0" t="0" r="r" b="b"/>
              <a:pathLst>
                <a:path w="17317" h="21600" extrusionOk="0">
                  <a:moveTo>
                    <a:pt x="17317" y="0"/>
                  </a:moveTo>
                  <a:cubicBezTo>
                    <a:pt x="2750" y="6594"/>
                    <a:pt x="-4283" y="14529"/>
                    <a:pt x="2750" y="21123"/>
                  </a:cubicBezTo>
                  <a:cubicBezTo>
                    <a:pt x="2750" y="21441"/>
                    <a:pt x="4508" y="21600"/>
                    <a:pt x="6517" y="21600"/>
                  </a:cubicBezTo>
                  <a:cubicBezTo>
                    <a:pt x="8275" y="21600"/>
                    <a:pt x="10284" y="21441"/>
                    <a:pt x="10284" y="21123"/>
                  </a:cubicBezTo>
                  <a:cubicBezTo>
                    <a:pt x="17317" y="20440"/>
                    <a:pt x="17317" y="19804"/>
                    <a:pt x="17317" y="18485"/>
                  </a:cubicBezTo>
                  <a:lnTo>
                    <a:pt x="10536" y="18485"/>
                  </a:lnTo>
                  <a:cubicBezTo>
                    <a:pt x="11791" y="12210"/>
                    <a:pt x="17317" y="6344"/>
                    <a:pt x="1731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6" name="Google Shape;860;p17"/>
            <p:cNvSpPr/>
            <p:nvPr/>
          </p:nvSpPr>
          <p:spPr>
            <a:xfrm rot="3013727">
              <a:off x="1065042" y="256378"/>
              <a:ext cx="12702" cy="43286"/>
            </a:xfrm>
            <a:custGeom>
              <a:avLst/>
              <a:gdLst/>
              <a:ahLst/>
              <a:cxnLst>
                <a:cxn ang="0">
                  <a:pos x="wd2" y="hd2"/>
                </a:cxn>
                <a:cxn ang="5400000">
                  <a:pos x="wd2" y="hd2"/>
                </a:cxn>
                <a:cxn ang="10800000">
                  <a:pos x="wd2" y="hd2"/>
                </a:cxn>
                <a:cxn ang="16200000">
                  <a:pos x="wd2" y="hd2"/>
                </a:cxn>
              </a:cxnLst>
              <a:rect l="0" t="0" r="r" b="b"/>
              <a:pathLst>
                <a:path w="21600" h="21600" extrusionOk="0">
                  <a:moveTo>
                    <a:pt x="18084" y="0"/>
                  </a:moveTo>
                  <a:cubicBezTo>
                    <a:pt x="16326" y="0"/>
                    <a:pt x="14567" y="286"/>
                    <a:pt x="14567" y="823"/>
                  </a:cubicBezTo>
                  <a:cubicBezTo>
                    <a:pt x="0" y="7045"/>
                    <a:pt x="0" y="14269"/>
                    <a:pt x="0" y="21600"/>
                  </a:cubicBezTo>
                  <a:lnTo>
                    <a:pt x="7033" y="21600"/>
                  </a:lnTo>
                  <a:cubicBezTo>
                    <a:pt x="7033" y="14269"/>
                    <a:pt x="14567" y="7045"/>
                    <a:pt x="21600" y="823"/>
                  </a:cubicBezTo>
                  <a:cubicBezTo>
                    <a:pt x="21600" y="286"/>
                    <a:pt x="19842" y="0"/>
                    <a:pt x="1808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7" name="Google Shape;861;p17"/>
            <p:cNvSpPr/>
            <p:nvPr/>
          </p:nvSpPr>
          <p:spPr>
            <a:xfrm rot="3013727">
              <a:off x="1065962" y="263175"/>
              <a:ext cx="12702" cy="43214"/>
            </a:xfrm>
            <a:custGeom>
              <a:avLst/>
              <a:gdLst/>
              <a:ahLst/>
              <a:cxnLst>
                <a:cxn ang="0">
                  <a:pos x="wd2" y="hd2"/>
                </a:cxn>
                <a:cxn ang="5400000">
                  <a:pos x="wd2" y="hd2"/>
                </a:cxn>
                <a:cxn ang="10800000">
                  <a:pos x="wd2" y="hd2"/>
                </a:cxn>
                <a:cxn ang="16200000">
                  <a:pos x="wd2" y="hd2"/>
                </a:cxn>
              </a:cxnLst>
              <a:rect l="0" t="0" r="r" b="b"/>
              <a:pathLst>
                <a:path w="15074" h="21600" extrusionOk="0">
                  <a:moveTo>
                    <a:pt x="15074" y="0"/>
                  </a:moveTo>
                  <a:cubicBezTo>
                    <a:pt x="4646" y="7307"/>
                    <a:pt x="-6526" y="14543"/>
                    <a:pt x="4646" y="20812"/>
                  </a:cubicBezTo>
                  <a:cubicBezTo>
                    <a:pt x="4646" y="21349"/>
                    <a:pt x="7253" y="21600"/>
                    <a:pt x="9860" y="21600"/>
                  </a:cubicBezTo>
                  <a:cubicBezTo>
                    <a:pt x="12467" y="21600"/>
                    <a:pt x="15074" y="21349"/>
                    <a:pt x="15074" y="20812"/>
                  </a:cubicBezTo>
                  <a:lnTo>
                    <a:pt x="15074"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8" name="Google Shape;862;p17"/>
            <p:cNvSpPr/>
            <p:nvPr/>
          </p:nvSpPr>
          <p:spPr>
            <a:xfrm rot="3013727">
              <a:off x="1073627" y="268807"/>
              <a:ext cx="12702" cy="41637"/>
            </a:xfrm>
            <a:custGeom>
              <a:avLst/>
              <a:gdLst/>
              <a:ahLst/>
              <a:cxnLst>
                <a:cxn ang="0">
                  <a:pos x="wd2" y="hd2"/>
                </a:cxn>
                <a:cxn ang="5400000">
                  <a:pos x="wd2" y="hd2"/>
                </a:cxn>
                <a:cxn ang="10800000">
                  <a:pos x="wd2" y="hd2"/>
                </a:cxn>
                <a:cxn ang="16200000">
                  <a:pos x="wd2" y="hd2"/>
                </a:cxn>
              </a:cxnLst>
              <a:rect l="0" t="0" r="r" b="b"/>
              <a:pathLst>
                <a:path w="15549" h="21600" extrusionOk="0">
                  <a:moveTo>
                    <a:pt x="5723" y="0"/>
                  </a:moveTo>
                  <a:cubicBezTo>
                    <a:pt x="5723" y="0"/>
                    <a:pt x="9231" y="0"/>
                    <a:pt x="10523" y="595"/>
                  </a:cubicBezTo>
                  <a:cubicBezTo>
                    <a:pt x="9231" y="2788"/>
                    <a:pt x="5723" y="9852"/>
                    <a:pt x="5723" y="10781"/>
                  </a:cubicBezTo>
                  <a:cubicBezTo>
                    <a:pt x="0" y="13979"/>
                    <a:pt x="0" y="17287"/>
                    <a:pt x="0" y="21600"/>
                  </a:cubicBezTo>
                  <a:lnTo>
                    <a:pt x="5723" y="21600"/>
                  </a:lnTo>
                  <a:cubicBezTo>
                    <a:pt x="5723" y="16135"/>
                    <a:pt x="10708" y="11822"/>
                    <a:pt x="10708" y="6469"/>
                  </a:cubicBezTo>
                  <a:cubicBezTo>
                    <a:pt x="10708" y="5354"/>
                    <a:pt x="21600" y="1041"/>
                    <a:pt x="1070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69" name="Google Shape;863;p17"/>
            <p:cNvSpPr/>
            <p:nvPr/>
          </p:nvSpPr>
          <p:spPr>
            <a:xfrm rot="3013727">
              <a:off x="1081695" y="273857"/>
              <a:ext cx="12702" cy="374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1172" y="1280"/>
                    <a:pt x="11172" y="2437"/>
                    <a:pt x="11172" y="3676"/>
                  </a:cubicBezTo>
                  <a:lnTo>
                    <a:pt x="11172" y="9623"/>
                  </a:lnTo>
                  <a:cubicBezTo>
                    <a:pt x="0" y="13257"/>
                    <a:pt x="0" y="16809"/>
                    <a:pt x="0" y="20485"/>
                  </a:cubicBezTo>
                  <a:cubicBezTo>
                    <a:pt x="0" y="21600"/>
                    <a:pt x="11172" y="21600"/>
                    <a:pt x="11172" y="21600"/>
                  </a:cubicBezTo>
                  <a:cubicBezTo>
                    <a:pt x="11172" y="14414"/>
                    <a:pt x="21600" y="7228"/>
                    <a:pt x="216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0" name="Google Shape;864;p17"/>
            <p:cNvSpPr/>
            <p:nvPr/>
          </p:nvSpPr>
          <p:spPr>
            <a:xfrm rot="3013727">
              <a:off x="1095632" y="278626"/>
              <a:ext cx="12702" cy="29168"/>
            </a:xfrm>
            <a:custGeom>
              <a:avLst/>
              <a:gdLst/>
              <a:ahLst/>
              <a:cxnLst>
                <a:cxn ang="0">
                  <a:pos x="wd2" y="hd2"/>
                </a:cxn>
                <a:cxn ang="5400000">
                  <a:pos x="wd2" y="hd2"/>
                </a:cxn>
                <a:cxn ang="10800000">
                  <a:pos x="wd2" y="hd2"/>
                </a:cxn>
                <a:cxn ang="16200000">
                  <a:pos x="wd2" y="hd2"/>
                </a:cxn>
              </a:cxnLst>
              <a:rect l="0" t="0" r="r" b="b"/>
              <a:pathLst>
                <a:path w="21600" h="21600" extrusionOk="0">
                  <a:moveTo>
                    <a:pt x="14236" y="0"/>
                  </a:moveTo>
                  <a:cubicBezTo>
                    <a:pt x="7364" y="7695"/>
                    <a:pt x="0" y="13852"/>
                    <a:pt x="0" y="21600"/>
                  </a:cubicBezTo>
                  <a:lnTo>
                    <a:pt x="7364" y="21600"/>
                  </a:lnTo>
                  <a:cubicBezTo>
                    <a:pt x="7364" y="13852"/>
                    <a:pt x="14236" y="7695"/>
                    <a:pt x="216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1" name="Google Shape;865;p17"/>
            <p:cNvSpPr/>
            <p:nvPr/>
          </p:nvSpPr>
          <p:spPr>
            <a:xfrm rot="3013727">
              <a:off x="1099640" y="283601"/>
              <a:ext cx="12702" cy="23364"/>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314" y="0"/>
                    <a:pt x="0" y="199"/>
                    <a:pt x="0" y="795"/>
                  </a:cubicBezTo>
                  <a:lnTo>
                    <a:pt x="0" y="20076"/>
                  </a:lnTo>
                  <a:cubicBezTo>
                    <a:pt x="0" y="21070"/>
                    <a:pt x="5400" y="21600"/>
                    <a:pt x="10800" y="21600"/>
                  </a:cubicBezTo>
                  <a:cubicBezTo>
                    <a:pt x="16200" y="21600"/>
                    <a:pt x="21600" y="21070"/>
                    <a:pt x="21600" y="20076"/>
                  </a:cubicBezTo>
                  <a:lnTo>
                    <a:pt x="21600" y="795"/>
                  </a:lnTo>
                  <a:cubicBezTo>
                    <a:pt x="21600" y="795"/>
                    <a:pt x="12343" y="0"/>
                    <a:pt x="54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2" name="Google Shape;866;p17"/>
            <p:cNvSpPr/>
            <p:nvPr/>
          </p:nvSpPr>
          <p:spPr>
            <a:xfrm rot="3013727">
              <a:off x="1106493" y="288588"/>
              <a:ext cx="12702" cy="182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7313"/>
                    <a:pt x="21600" y="12331"/>
                    <a:pt x="0" y="19814"/>
                  </a:cubicBezTo>
                  <a:cubicBezTo>
                    <a:pt x="0" y="21005"/>
                    <a:pt x="5760" y="21600"/>
                    <a:pt x="10800" y="21600"/>
                  </a:cubicBezTo>
                  <a:cubicBezTo>
                    <a:pt x="16560" y="21600"/>
                    <a:pt x="21600" y="21005"/>
                    <a:pt x="21600" y="19814"/>
                  </a:cubicBezTo>
                  <a:lnTo>
                    <a:pt x="21600"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3" name="Google Shape;867;p17"/>
            <p:cNvSpPr/>
            <p:nvPr/>
          </p:nvSpPr>
          <p:spPr>
            <a:xfrm rot="3013727">
              <a:off x="1111885" y="291888"/>
              <a:ext cx="12702" cy="188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7310"/>
                    <a:pt x="0" y="14373"/>
                    <a:pt x="0" y="21600"/>
                  </a:cubicBezTo>
                  <a:lnTo>
                    <a:pt x="21600" y="21600"/>
                  </a:lnTo>
                  <a:lnTo>
                    <a:pt x="21600"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4" name="Google Shape;868;p17"/>
            <p:cNvSpPr/>
            <p:nvPr/>
          </p:nvSpPr>
          <p:spPr>
            <a:xfrm rot="3013727">
              <a:off x="1129247" y="291165"/>
              <a:ext cx="12702" cy="19781"/>
            </a:xfrm>
            <a:custGeom>
              <a:avLst/>
              <a:gdLst/>
              <a:ahLst/>
              <a:cxnLst>
                <a:cxn ang="0">
                  <a:pos x="wd2" y="hd2"/>
                </a:cxn>
                <a:cxn ang="5400000">
                  <a:pos x="wd2" y="hd2"/>
                </a:cxn>
                <a:cxn ang="10800000">
                  <a:pos x="wd2" y="hd2"/>
                </a:cxn>
                <a:cxn ang="16200000">
                  <a:pos x="wd2" y="hd2"/>
                </a:cxn>
              </a:cxnLst>
              <a:rect l="0" t="0" r="r" b="b"/>
              <a:pathLst>
                <a:path w="15807" h="21600" extrusionOk="0">
                  <a:moveTo>
                    <a:pt x="5586" y="0"/>
                  </a:moveTo>
                  <a:cubicBezTo>
                    <a:pt x="2607" y="0"/>
                    <a:pt x="0" y="548"/>
                    <a:pt x="0" y="1643"/>
                  </a:cubicBezTo>
                  <a:cubicBezTo>
                    <a:pt x="11172" y="8530"/>
                    <a:pt x="11172" y="13070"/>
                    <a:pt x="0" y="19800"/>
                  </a:cubicBezTo>
                  <a:cubicBezTo>
                    <a:pt x="0" y="20974"/>
                    <a:pt x="2607" y="21600"/>
                    <a:pt x="5586" y="21600"/>
                  </a:cubicBezTo>
                  <a:cubicBezTo>
                    <a:pt x="8193" y="21600"/>
                    <a:pt x="11172" y="20974"/>
                    <a:pt x="11172" y="19800"/>
                  </a:cubicBezTo>
                  <a:cubicBezTo>
                    <a:pt x="11172" y="15261"/>
                    <a:pt x="21600" y="8530"/>
                    <a:pt x="11172" y="1643"/>
                  </a:cubicBezTo>
                  <a:cubicBezTo>
                    <a:pt x="11172" y="548"/>
                    <a:pt x="8193" y="0"/>
                    <a:pt x="558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5" name="Google Shape;869;p17"/>
            <p:cNvSpPr/>
            <p:nvPr/>
          </p:nvSpPr>
          <p:spPr>
            <a:xfrm rot="3013727">
              <a:off x="1136895" y="295786"/>
              <a:ext cx="12702" cy="182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652"/>
                  </a:lnTo>
                  <a:cubicBezTo>
                    <a:pt x="0" y="20922"/>
                    <a:pt x="5040" y="21600"/>
                    <a:pt x="10800" y="21600"/>
                  </a:cubicBezTo>
                  <a:cubicBezTo>
                    <a:pt x="15840" y="21600"/>
                    <a:pt x="21600" y="20922"/>
                    <a:pt x="21600" y="19652"/>
                  </a:cubicBezTo>
                  <a:cubicBezTo>
                    <a:pt x="21600" y="14739"/>
                    <a:pt x="21600" y="7454"/>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6" name="Google Shape;870;p17"/>
            <p:cNvSpPr/>
            <p:nvPr/>
          </p:nvSpPr>
          <p:spPr>
            <a:xfrm rot="3013727">
              <a:off x="1154580" y="290865"/>
              <a:ext cx="12702" cy="29168"/>
            </a:xfrm>
            <a:custGeom>
              <a:avLst/>
              <a:gdLst/>
              <a:ahLst/>
              <a:cxnLst>
                <a:cxn ang="0">
                  <a:pos x="wd2" y="hd2"/>
                </a:cxn>
                <a:cxn ang="5400000">
                  <a:pos x="wd2" y="hd2"/>
                </a:cxn>
                <a:cxn ang="10800000">
                  <a:pos x="wd2" y="hd2"/>
                </a:cxn>
                <a:cxn ang="16200000">
                  <a:pos x="wd2" y="hd2"/>
                </a:cxn>
              </a:cxnLst>
              <a:rect l="0" t="0" r="r" b="b"/>
              <a:pathLst>
                <a:path w="18993" h="21600" extrusionOk="0">
                  <a:moveTo>
                    <a:pt x="7821" y="0"/>
                  </a:moveTo>
                  <a:cubicBezTo>
                    <a:pt x="-2607" y="7695"/>
                    <a:pt x="-2607" y="13852"/>
                    <a:pt x="7821" y="21600"/>
                  </a:cubicBezTo>
                  <a:cubicBezTo>
                    <a:pt x="7821" y="21600"/>
                    <a:pt x="18993" y="21600"/>
                    <a:pt x="18993" y="20008"/>
                  </a:cubicBezTo>
                  <a:cubicBezTo>
                    <a:pt x="7821" y="13852"/>
                    <a:pt x="7821" y="7695"/>
                    <a:pt x="18993" y="1486"/>
                  </a:cubicBezTo>
                  <a:cubicBezTo>
                    <a:pt x="18993" y="0"/>
                    <a:pt x="7821" y="0"/>
                    <a:pt x="782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7" name="Google Shape;871;p17"/>
            <p:cNvSpPr/>
            <p:nvPr/>
          </p:nvSpPr>
          <p:spPr>
            <a:xfrm rot="3013727">
              <a:off x="1170207" y="294143"/>
              <a:ext cx="12702" cy="202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921"/>
                  </a:lnTo>
                  <a:cubicBezTo>
                    <a:pt x="0" y="21066"/>
                    <a:pt x="5574" y="21600"/>
                    <a:pt x="10452" y="21600"/>
                  </a:cubicBezTo>
                  <a:cubicBezTo>
                    <a:pt x="16026" y="21600"/>
                    <a:pt x="21600" y="21066"/>
                    <a:pt x="21600" y="19921"/>
                  </a:cubicBezTo>
                  <a:cubicBezTo>
                    <a:pt x="21600" y="13357"/>
                    <a:pt x="21600" y="6564"/>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8" name="Google Shape;872;p17"/>
            <p:cNvSpPr/>
            <p:nvPr/>
          </p:nvSpPr>
          <p:spPr>
            <a:xfrm rot="3013727">
              <a:off x="1181048" y="290195"/>
              <a:ext cx="12702" cy="264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410"/>
                    <a:pt x="0" y="1229"/>
                  </a:cubicBezTo>
                  <a:lnTo>
                    <a:pt x="0" y="21600"/>
                  </a:lnTo>
                  <a:lnTo>
                    <a:pt x="21600" y="21600"/>
                  </a:lnTo>
                  <a:lnTo>
                    <a:pt x="21600" y="1229"/>
                  </a:lnTo>
                  <a:cubicBezTo>
                    <a:pt x="21600" y="410"/>
                    <a:pt x="16200" y="0"/>
                    <a:pt x="108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79" name="Google Shape;873;p17"/>
            <p:cNvSpPr/>
            <p:nvPr/>
          </p:nvSpPr>
          <p:spPr>
            <a:xfrm rot="3013727">
              <a:off x="1192638" y="291744"/>
              <a:ext cx="12702" cy="202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717"/>
                    <a:pt x="0" y="13281"/>
                    <a:pt x="0" y="19997"/>
                  </a:cubicBezTo>
                  <a:cubicBezTo>
                    <a:pt x="0" y="21066"/>
                    <a:pt x="5040" y="21600"/>
                    <a:pt x="10800" y="21600"/>
                  </a:cubicBezTo>
                  <a:cubicBezTo>
                    <a:pt x="15840" y="21600"/>
                    <a:pt x="21600" y="21066"/>
                    <a:pt x="21600" y="19997"/>
                  </a:cubicBezTo>
                  <a:lnTo>
                    <a:pt x="21600"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0" name="Google Shape;874;p17"/>
            <p:cNvSpPr/>
            <p:nvPr/>
          </p:nvSpPr>
          <p:spPr>
            <a:xfrm rot="3013727">
              <a:off x="1207800" y="292710"/>
              <a:ext cx="12702" cy="16699"/>
            </a:xfrm>
            <a:custGeom>
              <a:avLst/>
              <a:gdLst/>
              <a:ahLst/>
              <a:cxnLst>
                <a:cxn ang="0">
                  <a:pos x="wd2" y="hd2"/>
                </a:cxn>
                <a:cxn ang="5400000">
                  <a:pos x="wd2" y="hd2"/>
                </a:cxn>
                <a:cxn ang="10800000">
                  <a:pos x="wd2" y="hd2"/>
                </a:cxn>
                <a:cxn ang="16200000">
                  <a:pos x="wd2" y="hd2"/>
                </a:cxn>
              </a:cxnLst>
              <a:rect l="0" t="0" r="r" b="b"/>
              <a:pathLst>
                <a:path w="18993" h="21600" extrusionOk="0">
                  <a:moveTo>
                    <a:pt x="11172" y="0"/>
                  </a:moveTo>
                  <a:cubicBezTo>
                    <a:pt x="11172" y="0"/>
                    <a:pt x="0" y="0"/>
                    <a:pt x="0" y="2596"/>
                  </a:cubicBezTo>
                  <a:cubicBezTo>
                    <a:pt x="11172" y="7973"/>
                    <a:pt x="11172" y="13442"/>
                    <a:pt x="11172" y="21600"/>
                  </a:cubicBezTo>
                  <a:cubicBezTo>
                    <a:pt x="21600" y="13442"/>
                    <a:pt x="21600" y="7973"/>
                    <a:pt x="1117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1" name="Google Shape;875;p17"/>
            <p:cNvSpPr/>
            <p:nvPr/>
          </p:nvSpPr>
          <p:spPr>
            <a:xfrm rot="3013727">
              <a:off x="1219474" y="294385"/>
              <a:ext cx="12702" cy="16198"/>
            </a:xfrm>
            <a:custGeom>
              <a:avLst/>
              <a:gdLst/>
              <a:ahLst/>
              <a:cxnLst>
                <a:cxn ang="0">
                  <a:pos x="wd2" y="hd2"/>
                </a:cxn>
                <a:cxn ang="5400000">
                  <a:pos x="wd2" y="hd2"/>
                </a:cxn>
                <a:cxn ang="10800000">
                  <a:pos x="wd2" y="hd2"/>
                </a:cxn>
                <a:cxn ang="16200000">
                  <a:pos x="wd2" y="hd2"/>
                </a:cxn>
              </a:cxnLst>
              <a:rect l="0" t="0" r="r" b="b"/>
              <a:pathLst>
                <a:path w="21600" h="21600" extrusionOk="0">
                  <a:moveTo>
                    <a:pt x="5586" y="0"/>
                  </a:moveTo>
                  <a:cubicBezTo>
                    <a:pt x="2979" y="0"/>
                    <a:pt x="0" y="669"/>
                    <a:pt x="0" y="2007"/>
                  </a:cubicBezTo>
                  <a:cubicBezTo>
                    <a:pt x="0" y="4874"/>
                    <a:pt x="11172" y="7550"/>
                    <a:pt x="11172" y="10418"/>
                  </a:cubicBezTo>
                  <a:lnTo>
                    <a:pt x="11172" y="21600"/>
                  </a:lnTo>
                  <a:lnTo>
                    <a:pt x="21600" y="21600"/>
                  </a:lnTo>
                  <a:cubicBezTo>
                    <a:pt x="21600" y="16057"/>
                    <a:pt x="21600" y="7550"/>
                    <a:pt x="11172" y="2007"/>
                  </a:cubicBezTo>
                  <a:cubicBezTo>
                    <a:pt x="11172" y="669"/>
                    <a:pt x="8566" y="0"/>
                    <a:pt x="558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2" name="Google Shape;876;p17"/>
            <p:cNvSpPr/>
            <p:nvPr/>
          </p:nvSpPr>
          <p:spPr>
            <a:xfrm rot="3013727">
              <a:off x="1227727" y="297181"/>
              <a:ext cx="12702" cy="15983"/>
            </a:xfrm>
            <a:custGeom>
              <a:avLst/>
              <a:gdLst/>
              <a:ahLst/>
              <a:cxnLst>
                <a:cxn ang="0">
                  <a:pos x="wd2" y="hd2"/>
                </a:cxn>
                <a:cxn ang="5400000">
                  <a:pos x="wd2" y="hd2"/>
                </a:cxn>
                <a:cxn ang="10800000">
                  <a:pos x="wd2" y="hd2"/>
                </a:cxn>
                <a:cxn ang="16200000">
                  <a:pos x="wd2" y="hd2"/>
                </a:cxn>
              </a:cxnLst>
              <a:rect l="0" t="0" r="r" b="b"/>
              <a:pathLst>
                <a:path w="21600" h="21600" extrusionOk="0">
                  <a:moveTo>
                    <a:pt x="20903" y="0"/>
                  </a:moveTo>
                  <a:cubicBezTo>
                    <a:pt x="0" y="8233"/>
                    <a:pt x="0" y="13851"/>
                    <a:pt x="0" y="19372"/>
                  </a:cubicBezTo>
                  <a:cubicBezTo>
                    <a:pt x="0" y="20825"/>
                    <a:pt x="5574" y="21600"/>
                    <a:pt x="10452" y="21600"/>
                  </a:cubicBezTo>
                  <a:cubicBezTo>
                    <a:pt x="16026" y="21600"/>
                    <a:pt x="21600" y="20825"/>
                    <a:pt x="21600" y="19372"/>
                  </a:cubicBezTo>
                  <a:cubicBezTo>
                    <a:pt x="697" y="13851"/>
                    <a:pt x="0" y="8233"/>
                    <a:pt x="2090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3" name="Google Shape;877;p17"/>
            <p:cNvSpPr/>
            <p:nvPr/>
          </p:nvSpPr>
          <p:spPr>
            <a:xfrm rot="3013727">
              <a:off x="1239508" y="293011"/>
              <a:ext cx="12702" cy="18133"/>
            </a:xfrm>
            <a:custGeom>
              <a:avLst/>
              <a:gdLst/>
              <a:ahLst/>
              <a:cxnLst>
                <a:cxn ang="0">
                  <a:pos x="wd2" y="hd2"/>
                </a:cxn>
                <a:cxn ang="5400000">
                  <a:pos x="wd2" y="hd2"/>
                </a:cxn>
                <a:cxn ang="10800000">
                  <a:pos x="wd2" y="hd2"/>
                </a:cxn>
                <a:cxn ang="16200000">
                  <a:pos x="wd2" y="hd2"/>
                </a:cxn>
              </a:cxnLst>
              <a:rect l="0" t="0" r="r" b="b"/>
              <a:pathLst>
                <a:path w="21600" h="21600" extrusionOk="0">
                  <a:moveTo>
                    <a:pt x="5858" y="0"/>
                  </a:moveTo>
                  <a:cubicBezTo>
                    <a:pt x="2929" y="0"/>
                    <a:pt x="0" y="598"/>
                    <a:pt x="0" y="1793"/>
                  </a:cubicBezTo>
                  <a:cubicBezTo>
                    <a:pt x="11349" y="6745"/>
                    <a:pt x="11349" y="14258"/>
                    <a:pt x="11349" y="21600"/>
                  </a:cubicBezTo>
                  <a:lnTo>
                    <a:pt x="21600" y="21600"/>
                  </a:lnTo>
                  <a:cubicBezTo>
                    <a:pt x="21600" y="14258"/>
                    <a:pt x="21600" y="6745"/>
                    <a:pt x="11349" y="1793"/>
                  </a:cubicBezTo>
                  <a:cubicBezTo>
                    <a:pt x="11349" y="598"/>
                    <a:pt x="8420" y="0"/>
                    <a:pt x="585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4" name="Google Shape;878;p17"/>
            <p:cNvSpPr/>
            <p:nvPr/>
          </p:nvSpPr>
          <p:spPr>
            <a:xfrm rot="3013727">
              <a:off x="1253477" y="293914"/>
              <a:ext cx="12702" cy="2300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ubicBezTo>
                    <a:pt x="21600" y="13794"/>
                    <a:pt x="21600" y="7873"/>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5" name="Google Shape;879;p17"/>
            <p:cNvSpPr/>
            <p:nvPr/>
          </p:nvSpPr>
          <p:spPr>
            <a:xfrm rot="3013727">
              <a:off x="1266596" y="294111"/>
              <a:ext cx="12702" cy="25012"/>
            </a:xfrm>
            <a:custGeom>
              <a:avLst/>
              <a:gdLst/>
              <a:ahLst/>
              <a:cxnLst>
                <a:cxn ang="0">
                  <a:pos x="wd2" y="hd2"/>
                </a:cxn>
                <a:cxn ang="5400000">
                  <a:pos x="wd2" y="hd2"/>
                </a:cxn>
                <a:cxn ang="10800000">
                  <a:pos x="wd2" y="hd2"/>
                </a:cxn>
                <a:cxn ang="16200000">
                  <a:pos x="wd2" y="hd2"/>
                </a:cxn>
              </a:cxnLst>
              <a:rect l="0" t="0" r="r" b="b"/>
              <a:pathLst>
                <a:path w="21600" h="21600" extrusionOk="0">
                  <a:moveTo>
                    <a:pt x="11172" y="0"/>
                  </a:moveTo>
                  <a:cubicBezTo>
                    <a:pt x="11172" y="0"/>
                    <a:pt x="0" y="1733"/>
                    <a:pt x="0" y="3590"/>
                  </a:cubicBezTo>
                  <a:lnTo>
                    <a:pt x="11172" y="3590"/>
                  </a:lnTo>
                  <a:lnTo>
                    <a:pt x="11172" y="21600"/>
                  </a:lnTo>
                  <a:lnTo>
                    <a:pt x="21600" y="21600"/>
                  </a:lnTo>
                  <a:lnTo>
                    <a:pt x="21600"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6" name="Google Shape;880;p17"/>
            <p:cNvSpPr/>
            <p:nvPr/>
          </p:nvSpPr>
          <p:spPr>
            <a:xfrm rot="3013727">
              <a:off x="1283356" y="294631"/>
              <a:ext cx="12702" cy="21787"/>
            </a:xfrm>
            <a:custGeom>
              <a:avLst/>
              <a:gdLst/>
              <a:ahLst/>
              <a:cxnLst>
                <a:cxn ang="0">
                  <a:pos x="wd2" y="hd2"/>
                </a:cxn>
                <a:cxn ang="5400000">
                  <a:pos x="wd2" y="hd2"/>
                </a:cxn>
                <a:cxn ang="10800000">
                  <a:pos x="wd2" y="hd2"/>
                </a:cxn>
                <a:cxn ang="16200000">
                  <a:pos x="wd2" y="hd2"/>
                </a:cxn>
              </a:cxnLst>
              <a:rect l="0" t="0" r="r" b="b"/>
              <a:pathLst>
                <a:path w="15295" h="21600" extrusionOk="0">
                  <a:moveTo>
                    <a:pt x="1464" y="0"/>
                  </a:moveTo>
                  <a:cubicBezTo>
                    <a:pt x="0" y="0"/>
                    <a:pt x="0" y="497"/>
                    <a:pt x="0" y="1492"/>
                  </a:cubicBezTo>
                  <a:cubicBezTo>
                    <a:pt x="0" y="7745"/>
                    <a:pt x="10251" y="13855"/>
                    <a:pt x="0" y="20108"/>
                  </a:cubicBezTo>
                  <a:cubicBezTo>
                    <a:pt x="0" y="21103"/>
                    <a:pt x="2563" y="21600"/>
                    <a:pt x="5125" y="21600"/>
                  </a:cubicBezTo>
                  <a:cubicBezTo>
                    <a:pt x="7688" y="21600"/>
                    <a:pt x="10251" y="21103"/>
                    <a:pt x="10251" y="20108"/>
                  </a:cubicBezTo>
                  <a:cubicBezTo>
                    <a:pt x="21600" y="13855"/>
                    <a:pt x="10251" y="7745"/>
                    <a:pt x="10251" y="1492"/>
                  </a:cubicBezTo>
                  <a:cubicBezTo>
                    <a:pt x="5125" y="497"/>
                    <a:pt x="2563" y="0"/>
                    <a:pt x="146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7" name="Google Shape;881;p17"/>
            <p:cNvSpPr/>
            <p:nvPr/>
          </p:nvSpPr>
          <p:spPr>
            <a:xfrm rot="3013727">
              <a:off x="1297176" y="297438"/>
              <a:ext cx="12702" cy="217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8269"/>
                    <a:pt x="0" y="14400"/>
                    <a:pt x="11172" y="20673"/>
                  </a:cubicBezTo>
                  <a:cubicBezTo>
                    <a:pt x="11172" y="21315"/>
                    <a:pt x="12290" y="21600"/>
                    <a:pt x="13779" y="21600"/>
                  </a:cubicBezTo>
                  <a:cubicBezTo>
                    <a:pt x="16759" y="21600"/>
                    <a:pt x="21600" y="20673"/>
                    <a:pt x="21600" y="20673"/>
                  </a:cubicBezTo>
                  <a:cubicBezTo>
                    <a:pt x="11172" y="14400"/>
                    <a:pt x="0" y="6131"/>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8" name="Google Shape;882;p17"/>
            <p:cNvSpPr/>
            <p:nvPr/>
          </p:nvSpPr>
          <p:spPr>
            <a:xfrm rot="3013727">
              <a:off x="1309675" y="296189"/>
              <a:ext cx="12702" cy="224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082"/>
                  </a:lnTo>
                  <a:cubicBezTo>
                    <a:pt x="0" y="21117"/>
                    <a:pt x="5040" y="21600"/>
                    <a:pt x="10800" y="21600"/>
                  </a:cubicBezTo>
                  <a:cubicBezTo>
                    <a:pt x="15840" y="21600"/>
                    <a:pt x="21600" y="21117"/>
                    <a:pt x="21600" y="20082"/>
                  </a:cubicBezTo>
                  <a:cubicBezTo>
                    <a:pt x="21600" y="14147"/>
                    <a:pt x="21600" y="6142"/>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89" name="Google Shape;883;p17"/>
            <p:cNvSpPr/>
            <p:nvPr/>
          </p:nvSpPr>
          <p:spPr>
            <a:xfrm rot="3013727">
              <a:off x="1325126" y="297009"/>
              <a:ext cx="12702" cy="166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973"/>
                    <a:pt x="0" y="16130"/>
                    <a:pt x="21600" y="21600"/>
                  </a:cubicBezTo>
                  <a:lnTo>
                    <a:pt x="21600"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0" name="Google Shape;884;p17"/>
            <p:cNvSpPr/>
            <p:nvPr/>
          </p:nvSpPr>
          <p:spPr>
            <a:xfrm rot="3013727">
              <a:off x="1337320" y="296969"/>
              <a:ext cx="12702"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25"/>
                  </a:lnTo>
                  <a:cubicBezTo>
                    <a:pt x="0" y="20565"/>
                    <a:pt x="5400" y="21600"/>
                    <a:pt x="10800" y="21600"/>
                  </a:cubicBezTo>
                  <a:cubicBezTo>
                    <a:pt x="16200" y="21600"/>
                    <a:pt x="21600" y="20565"/>
                    <a:pt x="21600" y="18625"/>
                  </a:cubicBezTo>
                  <a:cubicBezTo>
                    <a:pt x="0" y="11123"/>
                    <a:pt x="0" y="7502"/>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1" name="Google Shape;885;p17"/>
            <p:cNvSpPr/>
            <p:nvPr/>
          </p:nvSpPr>
          <p:spPr>
            <a:xfrm rot="3013727">
              <a:off x="1351978" y="296422"/>
              <a:ext cx="12702" cy="15410"/>
            </a:xfrm>
            <a:custGeom>
              <a:avLst/>
              <a:gdLst/>
              <a:ahLst/>
              <a:cxnLst>
                <a:cxn ang="0">
                  <a:pos x="wd2" y="hd2"/>
                </a:cxn>
                <a:cxn ang="5400000">
                  <a:pos x="wd2" y="hd2"/>
                </a:cxn>
                <a:cxn ang="10800000">
                  <a:pos x="wd2" y="hd2"/>
                </a:cxn>
                <a:cxn ang="16200000">
                  <a:pos x="wd2" y="hd2"/>
                </a:cxn>
              </a:cxnLst>
              <a:rect l="0" t="0" r="r" b="b"/>
              <a:pathLst>
                <a:path w="16014" h="21600" extrusionOk="0">
                  <a:moveTo>
                    <a:pt x="4469" y="0"/>
                  </a:moveTo>
                  <a:cubicBezTo>
                    <a:pt x="-5586" y="5827"/>
                    <a:pt x="4469" y="14467"/>
                    <a:pt x="4469" y="20294"/>
                  </a:cubicBezTo>
                  <a:cubicBezTo>
                    <a:pt x="4469" y="21299"/>
                    <a:pt x="5959" y="21600"/>
                    <a:pt x="7448" y="21600"/>
                  </a:cubicBezTo>
                  <a:cubicBezTo>
                    <a:pt x="10800" y="21600"/>
                    <a:pt x="16014" y="20294"/>
                    <a:pt x="16014" y="20294"/>
                  </a:cubicBezTo>
                  <a:cubicBezTo>
                    <a:pt x="4469" y="14467"/>
                    <a:pt x="4469" y="5827"/>
                    <a:pt x="446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2" name="Google Shape;886;p17"/>
            <p:cNvSpPr/>
            <p:nvPr/>
          </p:nvSpPr>
          <p:spPr>
            <a:xfrm rot="3013727">
              <a:off x="1363728" y="295040"/>
              <a:ext cx="12702" cy="188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27"/>
                    <a:pt x="0" y="14290"/>
                    <a:pt x="10428" y="21600"/>
                  </a:cubicBezTo>
                  <a:lnTo>
                    <a:pt x="21600" y="21600"/>
                  </a:lnTo>
                  <a:cubicBezTo>
                    <a:pt x="10428" y="14290"/>
                    <a:pt x="10428" y="7227"/>
                    <a:pt x="1042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3" name="Google Shape;887;p17"/>
            <p:cNvSpPr/>
            <p:nvPr/>
          </p:nvSpPr>
          <p:spPr>
            <a:xfrm rot="3013727">
              <a:off x="1374884" y="295853"/>
              <a:ext cx="12702" cy="20282"/>
            </a:xfrm>
            <a:custGeom>
              <a:avLst/>
              <a:gdLst/>
              <a:ahLst/>
              <a:cxnLst>
                <a:cxn ang="0">
                  <a:pos x="wd2" y="hd2"/>
                </a:cxn>
                <a:cxn ang="5400000">
                  <a:pos x="wd2" y="hd2"/>
                </a:cxn>
                <a:cxn ang="10800000">
                  <a:pos x="wd2" y="hd2"/>
                </a:cxn>
                <a:cxn ang="16200000">
                  <a:pos x="wd2" y="hd2"/>
                </a:cxn>
              </a:cxnLst>
              <a:rect l="0" t="0" r="r" b="b"/>
              <a:pathLst>
                <a:path w="21600" h="21600" extrusionOk="0">
                  <a:moveTo>
                    <a:pt x="10428" y="0"/>
                  </a:moveTo>
                  <a:cubicBezTo>
                    <a:pt x="10428" y="6717"/>
                    <a:pt x="10428" y="13281"/>
                    <a:pt x="0" y="20073"/>
                  </a:cubicBezTo>
                  <a:cubicBezTo>
                    <a:pt x="0" y="21066"/>
                    <a:pt x="2607" y="21600"/>
                    <a:pt x="5214" y="21600"/>
                  </a:cubicBezTo>
                  <a:cubicBezTo>
                    <a:pt x="7821" y="21600"/>
                    <a:pt x="10428" y="21066"/>
                    <a:pt x="10428" y="20073"/>
                  </a:cubicBezTo>
                  <a:cubicBezTo>
                    <a:pt x="21600" y="13281"/>
                    <a:pt x="21600" y="6717"/>
                    <a:pt x="216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4" name="Google Shape;888;p17"/>
            <p:cNvSpPr/>
            <p:nvPr/>
          </p:nvSpPr>
          <p:spPr>
            <a:xfrm rot="3013727">
              <a:off x="1384196" y="296945"/>
              <a:ext cx="12702" cy="18634"/>
            </a:xfrm>
            <a:custGeom>
              <a:avLst/>
              <a:gdLst/>
              <a:ahLst/>
              <a:cxnLst>
                <a:cxn ang="0">
                  <a:pos x="wd2" y="hd2"/>
                </a:cxn>
                <a:cxn ang="5400000">
                  <a:pos x="wd2" y="hd2"/>
                </a:cxn>
                <a:cxn ang="10800000">
                  <a:pos x="wd2" y="hd2"/>
                </a:cxn>
                <a:cxn ang="16200000">
                  <a:pos x="wd2" y="hd2"/>
                </a:cxn>
              </a:cxnLst>
              <a:rect l="0" t="0" r="r" b="b"/>
              <a:pathLst>
                <a:path w="21600" h="21600" extrusionOk="0">
                  <a:moveTo>
                    <a:pt x="11172" y="0"/>
                  </a:moveTo>
                  <a:lnTo>
                    <a:pt x="11172" y="11963"/>
                  </a:lnTo>
                  <a:cubicBezTo>
                    <a:pt x="11172" y="14455"/>
                    <a:pt x="11172" y="16782"/>
                    <a:pt x="0" y="21600"/>
                  </a:cubicBezTo>
                  <a:lnTo>
                    <a:pt x="11172" y="21600"/>
                  </a:lnTo>
                  <a:cubicBezTo>
                    <a:pt x="21600" y="14455"/>
                    <a:pt x="21600" y="7145"/>
                    <a:pt x="216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5" name="Google Shape;889;p17"/>
            <p:cNvSpPr/>
            <p:nvPr/>
          </p:nvSpPr>
          <p:spPr>
            <a:xfrm rot="3013727">
              <a:off x="1401331" y="297898"/>
              <a:ext cx="12702" cy="181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807"/>
                  </a:lnTo>
                  <a:cubicBezTo>
                    <a:pt x="0" y="21002"/>
                    <a:pt x="5574" y="21600"/>
                    <a:pt x="10452" y="21600"/>
                  </a:cubicBezTo>
                  <a:cubicBezTo>
                    <a:pt x="16026" y="21600"/>
                    <a:pt x="21600" y="21002"/>
                    <a:pt x="21600" y="19807"/>
                  </a:cubicBezTo>
                  <a:lnTo>
                    <a:pt x="21600"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6" name="Google Shape;890;p17"/>
            <p:cNvSpPr/>
            <p:nvPr/>
          </p:nvSpPr>
          <p:spPr>
            <a:xfrm rot="3013727">
              <a:off x="1414712" y="296791"/>
              <a:ext cx="12702" cy="23937"/>
            </a:xfrm>
            <a:custGeom>
              <a:avLst/>
              <a:gdLst/>
              <a:ahLst/>
              <a:cxnLst>
                <a:cxn ang="0">
                  <a:pos x="wd2" y="hd2"/>
                </a:cxn>
                <a:cxn ang="5400000">
                  <a:pos x="wd2" y="hd2"/>
                </a:cxn>
                <a:cxn ang="10800000">
                  <a:pos x="wd2" y="hd2"/>
                </a:cxn>
                <a:cxn ang="16200000">
                  <a:pos x="wd2" y="hd2"/>
                </a:cxn>
              </a:cxnLst>
              <a:rect l="0" t="0" r="r" b="b"/>
              <a:pathLst>
                <a:path w="20880" h="21600" extrusionOk="0">
                  <a:moveTo>
                    <a:pt x="787" y="0"/>
                  </a:moveTo>
                  <a:cubicBezTo>
                    <a:pt x="-720" y="0"/>
                    <a:pt x="-720" y="453"/>
                    <a:pt x="6815" y="1358"/>
                  </a:cubicBezTo>
                  <a:cubicBezTo>
                    <a:pt x="6815" y="453"/>
                    <a:pt x="2796" y="0"/>
                    <a:pt x="787" y="0"/>
                  </a:cubicBezTo>
                  <a:close/>
                  <a:moveTo>
                    <a:pt x="6815" y="1358"/>
                  </a:moveTo>
                  <a:lnTo>
                    <a:pt x="6815" y="20177"/>
                  </a:lnTo>
                  <a:cubicBezTo>
                    <a:pt x="6815" y="21147"/>
                    <a:pt x="10331" y="21600"/>
                    <a:pt x="13847" y="21600"/>
                  </a:cubicBezTo>
                  <a:cubicBezTo>
                    <a:pt x="17364" y="21600"/>
                    <a:pt x="20880" y="21147"/>
                    <a:pt x="20880" y="20177"/>
                  </a:cubicBezTo>
                  <a:cubicBezTo>
                    <a:pt x="20880" y="14616"/>
                    <a:pt x="20880" y="7049"/>
                    <a:pt x="6815" y="1358"/>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7" name="Google Shape;891;p17"/>
            <p:cNvSpPr/>
            <p:nvPr/>
          </p:nvSpPr>
          <p:spPr>
            <a:xfrm rot="3013727">
              <a:off x="1427062" y="299393"/>
              <a:ext cx="12702" cy="18276"/>
            </a:xfrm>
            <a:custGeom>
              <a:avLst/>
              <a:gdLst/>
              <a:ahLst/>
              <a:cxnLst>
                <a:cxn ang="0">
                  <a:pos x="wd2" y="hd2"/>
                </a:cxn>
                <a:cxn ang="5400000">
                  <a:pos x="wd2" y="hd2"/>
                </a:cxn>
                <a:cxn ang="10800000">
                  <a:pos x="wd2" y="hd2"/>
                </a:cxn>
                <a:cxn ang="16200000">
                  <a:pos x="wd2" y="hd2"/>
                </a:cxn>
              </a:cxnLst>
              <a:rect l="0" t="0" r="r" b="b"/>
              <a:pathLst>
                <a:path w="21600" h="21600" extrusionOk="0">
                  <a:moveTo>
                    <a:pt x="11172" y="0"/>
                  </a:moveTo>
                  <a:cubicBezTo>
                    <a:pt x="0" y="2541"/>
                    <a:pt x="0" y="7454"/>
                    <a:pt x="0" y="9826"/>
                  </a:cubicBezTo>
                  <a:cubicBezTo>
                    <a:pt x="0" y="12367"/>
                    <a:pt x="0" y="17280"/>
                    <a:pt x="11172" y="19652"/>
                  </a:cubicBezTo>
                  <a:cubicBezTo>
                    <a:pt x="11172" y="20922"/>
                    <a:pt x="13779" y="21600"/>
                    <a:pt x="16386" y="21600"/>
                  </a:cubicBezTo>
                  <a:cubicBezTo>
                    <a:pt x="18993" y="21600"/>
                    <a:pt x="21600" y="20922"/>
                    <a:pt x="21600" y="19652"/>
                  </a:cubicBezTo>
                  <a:lnTo>
                    <a:pt x="21600"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8" name="Google Shape;892;p17"/>
            <p:cNvSpPr/>
            <p:nvPr/>
          </p:nvSpPr>
          <p:spPr>
            <a:xfrm rot="3013727">
              <a:off x="1445905" y="276381"/>
              <a:ext cx="12702" cy="41136"/>
            </a:xfrm>
            <a:custGeom>
              <a:avLst/>
              <a:gdLst/>
              <a:ahLst/>
              <a:cxnLst>
                <a:cxn ang="0">
                  <a:pos x="wd2" y="hd2"/>
                </a:cxn>
                <a:cxn ang="5400000">
                  <a:pos x="wd2" y="hd2"/>
                </a:cxn>
                <a:cxn ang="10800000">
                  <a:pos x="wd2" y="hd2"/>
                </a:cxn>
                <a:cxn ang="16200000">
                  <a:pos x="wd2" y="hd2"/>
                </a:cxn>
              </a:cxnLst>
              <a:rect l="0" t="0" r="r" b="b"/>
              <a:pathLst>
                <a:path w="21600" h="21600" extrusionOk="0">
                  <a:moveTo>
                    <a:pt x="7033" y="0"/>
                  </a:moveTo>
                  <a:cubicBezTo>
                    <a:pt x="7033" y="0"/>
                    <a:pt x="0" y="0"/>
                    <a:pt x="0" y="1129"/>
                  </a:cubicBezTo>
                  <a:cubicBezTo>
                    <a:pt x="0" y="7714"/>
                    <a:pt x="0" y="14262"/>
                    <a:pt x="14567" y="20810"/>
                  </a:cubicBezTo>
                  <a:cubicBezTo>
                    <a:pt x="14567" y="21337"/>
                    <a:pt x="16326" y="21600"/>
                    <a:pt x="18084" y="21600"/>
                  </a:cubicBezTo>
                  <a:cubicBezTo>
                    <a:pt x="19842" y="21600"/>
                    <a:pt x="21600" y="21337"/>
                    <a:pt x="21600" y="20810"/>
                  </a:cubicBezTo>
                  <a:cubicBezTo>
                    <a:pt x="14567" y="14262"/>
                    <a:pt x="7033" y="7714"/>
                    <a:pt x="703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799" name="Google Shape;893;p17"/>
            <p:cNvSpPr/>
            <p:nvPr/>
          </p:nvSpPr>
          <p:spPr>
            <a:xfrm rot="3013727">
              <a:off x="1460525" y="260530"/>
              <a:ext cx="14478" cy="68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196" y="13731"/>
                  </a:lnTo>
                  <a:cubicBezTo>
                    <a:pt x="12404" y="15738"/>
                    <a:pt x="12404" y="17677"/>
                    <a:pt x="15398" y="19661"/>
                  </a:cubicBezTo>
                  <a:cubicBezTo>
                    <a:pt x="15398" y="20292"/>
                    <a:pt x="15398" y="20969"/>
                    <a:pt x="18606" y="21600"/>
                  </a:cubicBezTo>
                  <a:lnTo>
                    <a:pt x="21600" y="21600"/>
                  </a:lnTo>
                  <a:lnTo>
                    <a:pt x="21600" y="20292"/>
                  </a:lnTo>
                  <a:cubicBezTo>
                    <a:pt x="18606" y="20292"/>
                    <a:pt x="18606" y="20969"/>
                    <a:pt x="18606" y="20969"/>
                  </a:cubicBezTo>
                  <a:lnTo>
                    <a:pt x="18606" y="18353"/>
                  </a:lnTo>
                  <a:cubicBezTo>
                    <a:pt x="18606" y="17677"/>
                    <a:pt x="15398" y="16369"/>
                    <a:pt x="15398" y="15738"/>
                  </a:cubicBezTo>
                  <a:cubicBezTo>
                    <a:pt x="15398" y="13731"/>
                    <a:pt x="12404" y="12423"/>
                    <a:pt x="12404" y="10484"/>
                  </a:cubicBezTo>
                  <a:cubicBezTo>
                    <a:pt x="9196" y="7192"/>
                    <a:pt x="6202" y="3946"/>
                    <a:pt x="299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0" name="Google Shape;894;p17"/>
            <p:cNvSpPr/>
            <p:nvPr/>
          </p:nvSpPr>
          <p:spPr>
            <a:xfrm rot="3013727">
              <a:off x="1482122" y="245056"/>
              <a:ext cx="12702" cy="86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408" y="7253"/>
                    <a:pt x="8522" y="13954"/>
                    <a:pt x="17045" y="21208"/>
                  </a:cubicBezTo>
                  <a:cubicBezTo>
                    <a:pt x="17045" y="21475"/>
                    <a:pt x="18220" y="21600"/>
                    <a:pt x="19396" y="21600"/>
                  </a:cubicBezTo>
                  <a:cubicBezTo>
                    <a:pt x="20424" y="21600"/>
                    <a:pt x="21600" y="21475"/>
                    <a:pt x="21600" y="21208"/>
                  </a:cubicBezTo>
                  <a:cubicBezTo>
                    <a:pt x="13078" y="13954"/>
                    <a:pt x="4555" y="7253"/>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1" name="Google Shape;895;p17"/>
            <p:cNvSpPr/>
            <p:nvPr/>
          </p:nvSpPr>
          <p:spPr>
            <a:xfrm rot="3013727">
              <a:off x="1496977" y="258385"/>
              <a:ext cx="12702" cy="708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214" y="6952"/>
                    <a:pt x="10800" y="13970"/>
                    <a:pt x="16014" y="21600"/>
                  </a:cubicBezTo>
                  <a:lnTo>
                    <a:pt x="21600" y="21600"/>
                  </a:lnTo>
                  <a:cubicBezTo>
                    <a:pt x="16014" y="13970"/>
                    <a:pt x="10800" y="6952"/>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2" name="Google Shape;896;p17"/>
            <p:cNvSpPr/>
            <p:nvPr/>
          </p:nvSpPr>
          <p:spPr>
            <a:xfrm rot="3013727">
              <a:off x="1506344" y="268679"/>
              <a:ext cx="12702" cy="56256"/>
            </a:xfrm>
            <a:custGeom>
              <a:avLst/>
              <a:gdLst/>
              <a:ahLst/>
              <a:cxnLst>
                <a:cxn ang="0">
                  <a:pos x="wd2" y="hd2"/>
                </a:cxn>
                <a:cxn ang="5400000">
                  <a:pos x="wd2" y="hd2"/>
                </a:cxn>
                <a:cxn ang="10800000">
                  <a:pos x="wd2" y="hd2"/>
                </a:cxn>
                <a:cxn ang="16200000">
                  <a:pos x="wd2" y="hd2"/>
                </a:cxn>
              </a:cxnLst>
              <a:rect l="0" t="0" r="r" b="b"/>
              <a:pathLst>
                <a:path w="21600" h="21600" extrusionOk="0">
                  <a:moveTo>
                    <a:pt x="5214" y="0"/>
                  </a:moveTo>
                  <a:cubicBezTo>
                    <a:pt x="5214" y="0"/>
                    <a:pt x="0" y="0"/>
                    <a:pt x="0" y="825"/>
                  </a:cubicBezTo>
                  <a:cubicBezTo>
                    <a:pt x="5214" y="7209"/>
                    <a:pt x="10800" y="14391"/>
                    <a:pt x="16014" y="21600"/>
                  </a:cubicBezTo>
                  <a:lnTo>
                    <a:pt x="21600" y="21600"/>
                  </a:lnTo>
                  <a:cubicBezTo>
                    <a:pt x="10800" y="14391"/>
                    <a:pt x="5214" y="7209"/>
                    <a:pt x="521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3" name="Google Shape;897;p17"/>
            <p:cNvSpPr/>
            <p:nvPr/>
          </p:nvSpPr>
          <p:spPr>
            <a:xfrm rot="3013727">
              <a:off x="1518096" y="285179"/>
              <a:ext cx="12702" cy="416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584"/>
                    <a:pt x="10251" y="14090"/>
                    <a:pt x="10251" y="21600"/>
                  </a:cubicBezTo>
                  <a:lnTo>
                    <a:pt x="21600" y="21600"/>
                  </a:lnTo>
                  <a:cubicBezTo>
                    <a:pt x="21600" y="14090"/>
                    <a:pt x="10251" y="7584"/>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4" name="Google Shape;898;p17"/>
            <p:cNvSpPr/>
            <p:nvPr/>
          </p:nvSpPr>
          <p:spPr>
            <a:xfrm rot="3013727">
              <a:off x="1527403" y="291449"/>
              <a:ext cx="12702" cy="353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0428" y="7624"/>
                    <a:pt x="10428" y="15247"/>
                    <a:pt x="21600" y="21600"/>
                  </a:cubicBezTo>
                  <a:cubicBezTo>
                    <a:pt x="21600" y="15247"/>
                    <a:pt x="10428" y="7624"/>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5" name="Google Shape;899;p17"/>
            <p:cNvSpPr/>
            <p:nvPr/>
          </p:nvSpPr>
          <p:spPr>
            <a:xfrm rot="3013727">
              <a:off x="1532890" y="311126"/>
              <a:ext cx="12702" cy="245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326"/>
                    <a:pt x="11172" y="12884"/>
                    <a:pt x="11172" y="20274"/>
                  </a:cubicBezTo>
                  <a:cubicBezTo>
                    <a:pt x="11172" y="21158"/>
                    <a:pt x="13779" y="21600"/>
                    <a:pt x="16386" y="21600"/>
                  </a:cubicBezTo>
                  <a:cubicBezTo>
                    <a:pt x="18993" y="21600"/>
                    <a:pt x="21600" y="21158"/>
                    <a:pt x="21600" y="20274"/>
                  </a:cubicBezTo>
                  <a:cubicBezTo>
                    <a:pt x="21600" y="12884"/>
                    <a:pt x="11172" y="7326"/>
                    <a:pt x="1117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6" name="Google Shape;900;p17"/>
            <p:cNvSpPr/>
            <p:nvPr/>
          </p:nvSpPr>
          <p:spPr>
            <a:xfrm rot="3013727">
              <a:off x="1498601" y="361456"/>
              <a:ext cx="12702" cy="488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200" y="7359"/>
                    <a:pt x="8700" y="14717"/>
                    <a:pt x="17400" y="21219"/>
                  </a:cubicBezTo>
                  <a:cubicBezTo>
                    <a:pt x="17400" y="21505"/>
                    <a:pt x="17850" y="21600"/>
                    <a:pt x="18450" y="21600"/>
                  </a:cubicBezTo>
                  <a:cubicBezTo>
                    <a:pt x="19650" y="21600"/>
                    <a:pt x="21600" y="21219"/>
                    <a:pt x="21600" y="21219"/>
                  </a:cubicBezTo>
                  <a:cubicBezTo>
                    <a:pt x="12900" y="13829"/>
                    <a:pt x="4200" y="7359"/>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7" name="Google Shape;902;p17"/>
            <p:cNvSpPr/>
            <p:nvPr/>
          </p:nvSpPr>
          <p:spPr>
            <a:xfrm rot="3013727">
              <a:off x="1509282" y="412491"/>
              <a:ext cx="16628" cy="69082"/>
            </a:xfrm>
            <a:custGeom>
              <a:avLst/>
              <a:gdLst/>
              <a:ahLst/>
              <a:cxnLst>
                <a:cxn ang="0">
                  <a:pos x="wd2" y="hd2"/>
                </a:cxn>
                <a:cxn ang="5400000">
                  <a:pos x="wd2" y="hd2"/>
                </a:cxn>
                <a:cxn ang="10800000">
                  <a:pos x="wd2" y="hd2"/>
                </a:cxn>
                <a:cxn ang="16200000">
                  <a:pos x="wd2" y="hd2"/>
                </a:cxn>
              </a:cxnLst>
              <a:rect l="0" t="0" r="r" b="b"/>
              <a:pathLst>
                <a:path w="21600" h="21600" extrusionOk="0">
                  <a:moveTo>
                    <a:pt x="372" y="0"/>
                  </a:moveTo>
                  <a:cubicBezTo>
                    <a:pt x="0" y="0"/>
                    <a:pt x="0" y="157"/>
                    <a:pt x="0" y="471"/>
                  </a:cubicBezTo>
                  <a:cubicBezTo>
                    <a:pt x="5400" y="7663"/>
                    <a:pt x="10800" y="14788"/>
                    <a:pt x="18993" y="21309"/>
                  </a:cubicBezTo>
                  <a:cubicBezTo>
                    <a:pt x="18993" y="21533"/>
                    <a:pt x="19366" y="21600"/>
                    <a:pt x="19738" y="21600"/>
                  </a:cubicBezTo>
                  <a:cubicBezTo>
                    <a:pt x="20483" y="21600"/>
                    <a:pt x="21600" y="21309"/>
                    <a:pt x="21600" y="21309"/>
                  </a:cubicBezTo>
                  <a:cubicBezTo>
                    <a:pt x="13593" y="14161"/>
                    <a:pt x="5400" y="7663"/>
                    <a:pt x="2793" y="471"/>
                  </a:cubicBezTo>
                  <a:cubicBezTo>
                    <a:pt x="1397" y="157"/>
                    <a:pt x="652" y="0"/>
                    <a:pt x="37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8" name="Google Shape;904;p17"/>
            <p:cNvSpPr/>
            <p:nvPr/>
          </p:nvSpPr>
          <p:spPr>
            <a:xfrm rot="3013727">
              <a:off x="1034757" y="366452"/>
              <a:ext cx="12702" cy="27949"/>
            </a:xfrm>
            <a:custGeom>
              <a:avLst/>
              <a:gdLst/>
              <a:ahLst/>
              <a:cxnLst>
                <a:cxn ang="0">
                  <a:pos x="wd2" y="hd2"/>
                </a:cxn>
                <a:cxn ang="5400000">
                  <a:pos x="wd2" y="hd2"/>
                </a:cxn>
                <a:cxn ang="10800000">
                  <a:pos x="wd2" y="hd2"/>
                </a:cxn>
                <a:cxn ang="16200000">
                  <a:pos x="wd2" y="hd2"/>
                </a:cxn>
              </a:cxnLst>
              <a:rect l="0" t="0" r="r" b="b"/>
              <a:pathLst>
                <a:path w="21600" h="21600" extrusionOk="0">
                  <a:moveTo>
                    <a:pt x="2607" y="0"/>
                  </a:moveTo>
                  <a:cubicBezTo>
                    <a:pt x="1117" y="0"/>
                    <a:pt x="0" y="166"/>
                    <a:pt x="0" y="720"/>
                  </a:cubicBezTo>
                  <a:cubicBezTo>
                    <a:pt x="0" y="7145"/>
                    <a:pt x="0" y="15175"/>
                    <a:pt x="21600" y="21600"/>
                  </a:cubicBezTo>
                  <a:cubicBezTo>
                    <a:pt x="11172" y="15175"/>
                    <a:pt x="0" y="7145"/>
                    <a:pt x="11172" y="720"/>
                  </a:cubicBezTo>
                  <a:cubicBezTo>
                    <a:pt x="11172" y="720"/>
                    <a:pt x="5959" y="0"/>
                    <a:pt x="260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09" name="Google Shape;905;p17"/>
            <p:cNvSpPr/>
            <p:nvPr/>
          </p:nvSpPr>
          <p:spPr>
            <a:xfrm rot="3013727">
              <a:off x="1036150" y="367322"/>
              <a:ext cx="12702" cy="66074"/>
            </a:xfrm>
            <a:custGeom>
              <a:avLst/>
              <a:gdLst/>
              <a:ahLst/>
              <a:cxnLst>
                <a:cxn ang="0">
                  <a:pos x="wd2" y="hd2"/>
                </a:cxn>
                <a:cxn ang="5400000">
                  <a:pos x="wd2" y="hd2"/>
                </a:cxn>
                <a:cxn ang="10800000">
                  <a:pos x="wd2" y="hd2"/>
                </a:cxn>
                <a:cxn ang="16200000">
                  <a:pos x="wd2" y="hd2"/>
                </a:cxn>
              </a:cxnLst>
              <a:rect l="0" t="0" r="r" b="b"/>
              <a:pathLst>
                <a:path w="17468" h="21600" extrusionOk="0">
                  <a:moveTo>
                    <a:pt x="2901" y="0"/>
                  </a:moveTo>
                  <a:cubicBezTo>
                    <a:pt x="-4132" y="6817"/>
                    <a:pt x="2901" y="14267"/>
                    <a:pt x="10435" y="21085"/>
                  </a:cubicBezTo>
                  <a:cubicBezTo>
                    <a:pt x="10435" y="21436"/>
                    <a:pt x="12194" y="21600"/>
                    <a:pt x="13952" y="21600"/>
                  </a:cubicBezTo>
                  <a:cubicBezTo>
                    <a:pt x="15710" y="21600"/>
                    <a:pt x="17468" y="21436"/>
                    <a:pt x="17468" y="21085"/>
                  </a:cubicBezTo>
                  <a:cubicBezTo>
                    <a:pt x="10435" y="14267"/>
                    <a:pt x="2901" y="6817"/>
                    <a:pt x="290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0" name="Google Shape;906;p17"/>
            <p:cNvSpPr/>
            <p:nvPr/>
          </p:nvSpPr>
          <p:spPr>
            <a:xfrm rot="3013727">
              <a:off x="1039760" y="389538"/>
              <a:ext cx="12702" cy="603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465"/>
                    <a:pt x="5028" y="14905"/>
                    <a:pt x="16014" y="21600"/>
                  </a:cubicBezTo>
                  <a:lnTo>
                    <a:pt x="21600" y="21600"/>
                  </a:lnTo>
                  <a:cubicBezTo>
                    <a:pt x="10800" y="14135"/>
                    <a:pt x="5028" y="7465"/>
                    <a:pt x="502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1" name="Google Shape;907;p17"/>
            <p:cNvSpPr/>
            <p:nvPr/>
          </p:nvSpPr>
          <p:spPr>
            <a:xfrm rot="3013727">
              <a:off x="1036368" y="424201"/>
              <a:ext cx="12702" cy="479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491"/>
                    <a:pt x="7033" y="14109"/>
                    <a:pt x="21600" y="21600"/>
                  </a:cubicBezTo>
                  <a:cubicBezTo>
                    <a:pt x="7033" y="14109"/>
                    <a:pt x="7033" y="7491"/>
                    <a:pt x="703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2" name="Google Shape;908;p17"/>
            <p:cNvSpPr/>
            <p:nvPr/>
          </p:nvSpPr>
          <p:spPr>
            <a:xfrm rot="3013727">
              <a:off x="1034902" y="458565"/>
              <a:ext cx="12702" cy="42568"/>
            </a:xfrm>
            <a:custGeom>
              <a:avLst/>
              <a:gdLst/>
              <a:ahLst/>
              <a:cxnLst>
                <a:cxn ang="0">
                  <a:pos x="wd2" y="hd2"/>
                </a:cxn>
                <a:cxn ang="5400000">
                  <a:pos x="wd2" y="hd2"/>
                </a:cxn>
                <a:cxn ang="10800000">
                  <a:pos x="wd2" y="hd2"/>
                </a:cxn>
                <a:cxn ang="16200000">
                  <a:pos x="wd2" y="hd2"/>
                </a:cxn>
              </a:cxnLst>
              <a:rect l="0" t="0" r="r" b="b"/>
              <a:pathLst>
                <a:path w="19531" h="21600" extrusionOk="0">
                  <a:moveTo>
                    <a:pt x="2483" y="0"/>
                  </a:moveTo>
                  <a:cubicBezTo>
                    <a:pt x="1490" y="0"/>
                    <a:pt x="0" y="473"/>
                    <a:pt x="0" y="473"/>
                  </a:cubicBezTo>
                  <a:cubicBezTo>
                    <a:pt x="7200" y="6800"/>
                    <a:pt x="10676" y="14218"/>
                    <a:pt x="17876" y="21600"/>
                  </a:cubicBezTo>
                  <a:cubicBezTo>
                    <a:pt x="17876" y="21600"/>
                    <a:pt x="21600" y="21600"/>
                    <a:pt x="17876" y="20582"/>
                  </a:cubicBezTo>
                  <a:cubicBezTo>
                    <a:pt x="14400" y="14218"/>
                    <a:pt x="10676" y="6800"/>
                    <a:pt x="3476" y="473"/>
                  </a:cubicBezTo>
                  <a:cubicBezTo>
                    <a:pt x="3476" y="109"/>
                    <a:pt x="2979" y="0"/>
                    <a:pt x="248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3" name="Google Shape;909;p17"/>
            <p:cNvSpPr/>
            <p:nvPr/>
          </p:nvSpPr>
          <p:spPr>
            <a:xfrm rot="3013727">
              <a:off x="1144186" y="945451"/>
              <a:ext cx="13427" cy="24438"/>
            </a:xfrm>
            <a:custGeom>
              <a:avLst/>
              <a:gdLst/>
              <a:ahLst/>
              <a:cxnLst>
                <a:cxn ang="0">
                  <a:pos x="wd2" y="hd2"/>
                </a:cxn>
                <a:cxn ang="5400000">
                  <a:pos x="wd2" y="hd2"/>
                </a:cxn>
                <a:cxn ang="10800000">
                  <a:pos x="wd2" y="hd2"/>
                </a:cxn>
                <a:cxn ang="16200000">
                  <a:pos x="wd2" y="hd2"/>
                </a:cxn>
              </a:cxnLst>
              <a:rect l="0" t="0" r="r" b="b"/>
              <a:pathLst>
                <a:path w="21296" h="21600" extrusionOk="0">
                  <a:moveTo>
                    <a:pt x="605" y="0"/>
                  </a:moveTo>
                  <a:cubicBezTo>
                    <a:pt x="-304" y="0"/>
                    <a:pt x="-304" y="507"/>
                    <a:pt x="1401" y="1457"/>
                  </a:cubicBezTo>
                  <a:cubicBezTo>
                    <a:pt x="4584" y="8805"/>
                    <a:pt x="11178" y="14252"/>
                    <a:pt x="17885" y="21600"/>
                  </a:cubicBezTo>
                  <a:cubicBezTo>
                    <a:pt x="17885" y="21600"/>
                    <a:pt x="21296" y="21600"/>
                    <a:pt x="21296" y="19826"/>
                  </a:cubicBezTo>
                  <a:cubicBezTo>
                    <a:pt x="14702" y="14252"/>
                    <a:pt x="8109" y="6904"/>
                    <a:pt x="4584" y="1457"/>
                  </a:cubicBezTo>
                  <a:cubicBezTo>
                    <a:pt x="2993" y="507"/>
                    <a:pt x="1401" y="0"/>
                    <a:pt x="60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4" name="Google Shape;910;p17"/>
            <p:cNvSpPr/>
            <p:nvPr/>
          </p:nvSpPr>
          <p:spPr>
            <a:xfrm rot="3013727">
              <a:off x="1154450" y="934952"/>
              <a:ext cx="18849" cy="384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763" y="8181"/>
                    <a:pt x="12073" y="15193"/>
                    <a:pt x="19136" y="21076"/>
                  </a:cubicBezTo>
                  <a:cubicBezTo>
                    <a:pt x="19136" y="21479"/>
                    <a:pt x="19383" y="21600"/>
                    <a:pt x="19793" y="21600"/>
                  </a:cubicBezTo>
                  <a:cubicBezTo>
                    <a:pt x="20532" y="21600"/>
                    <a:pt x="21600" y="21076"/>
                    <a:pt x="21600" y="21076"/>
                  </a:cubicBezTo>
                  <a:cubicBezTo>
                    <a:pt x="14373" y="14064"/>
                    <a:pt x="7310" y="7052"/>
                    <a:pt x="254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5" name="Google Shape;911;p17"/>
            <p:cNvSpPr/>
            <p:nvPr/>
          </p:nvSpPr>
          <p:spPr>
            <a:xfrm rot="3013727">
              <a:off x="1161327" y="924439"/>
              <a:ext cx="25012" cy="508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41" y="7058"/>
                    <a:pt x="12688" y="14146"/>
                    <a:pt x="19867" y="21205"/>
                  </a:cubicBezTo>
                  <a:cubicBezTo>
                    <a:pt x="19867" y="21509"/>
                    <a:pt x="20053" y="21600"/>
                    <a:pt x="20300" y="21600"/>
                  </a:cubicBezTo>
                  <a:cubicBezTo>
                    <a:pt x="20857" y="21600"/>
                    <a:pt x="21600" y="21205"/>
                    <a:pt x="21600" y="21205"/>
                  </a:cubicBezTo>
                  <a:cubicBezTo>
                    <a:pt x="14421" y="14146"/>
                    <a:pt x="9098" y="7058"/>
                    <a:pt x="191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6" name="Google Shape;912;p17"/>
            <p:cNvSpPr/>
            <p:nvPr/>
          </p:nvSpPr>
          <p:spPr>
            <a:xfrm rot="3013727">
              <a:off x="1172202" y="916993"/>
              <a:ext cx="32080" cy="67578"/>
            </a:xfrm>
            <a:custGeom>
              <a:avLst/>
              <a:gdLst/>
              <a:ahLst/>
              <a:cxnLst>
                <a:cxn ang="0">
                  <a:pos x="wd2" y="hd2"/>
                </a:cxn>
                <a:cxn ang="5400000">
                  <a:pos x="wd2" y="hd2"/>
                </a:cxn>
                <a:cxn ang="10800000">
                  <a:pos x="wd2" y="hd2"/>
                </a:cxn>
                <a:cxn ang="16200000">
                  <a:pos x="wd2" y="hd2"/>
                </a:cxn>
              </a:cxnLst>
              <a:rect l="0" t="0" r="r" b="b"/>
              <a:pathLst>
                <a:path w="21297" h="21600" extrusionOk="0">
                  <a:moveTo>
                    <a:pt x="0" y="0"/>
                  </a:moveTo>
                  <a:cubicBezTo>
                    <a:pt x="5519" y="7353"/>
                    <a:pt x="12370" y="14637"/>
                    <a:pt x="20648" y="21302"/>
                  </a:cubicBezTo>
                  <a:cubicBezTo>
                    <a:pt x="13797" y="14018"/>
                    <a:pt x="6851" y="7353"/>
                    <a:pt x="1332" y="0"/>
                  </a:cubicBezTo>
                  <a:close/>
                  <a:moveTo>
                    <a:pt x="20648" y="21302"/>
                  </a:moveTo>
                  <a:cubicBezTo>
                    <a:pt x="20648" y="21531"/>
                    <a:pt x="20839" y="21600"/>
                    <a:pt x="20981" y="21600"/>
                  </a:cubicBezTo>
                  <a:cubicBezTo>
                    <a:pt x="21315" y="21600"/>
                    <a:pt x="21600" y="21302"/>
                    <a:pt x="20648" y="21302"/>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7" name="Google Shape;913;p17"/>
            <p:cNvSpPr/>
            <p:nvPr/>
          </p:nvSpPr>
          <p:spPr>
            <a:xfrm rot="3013727">
              <a:off x="1195237" y="915307"/>
              <a:ext cx="22790" cy="60698"/>
            </a:xfrm>
            <a:custGeom>
              <a:avLst/>
              <a:gdLst/>
              <a:ahLst/>
              <a:cxnLst>
                <a:cxn ang="0">
                  <a:pos x="wd2" y="hd2"/>
                </a:cxn>
                <a:cxn ang="5400000">
                  <a:pos x="wd2" y="hd2"/>
                </a:cxn>
                <a:cxn ang="10800000">
                  <a:pos x="wd2" y="hd2"/>
                </a:cxn>
                <a:cxn ang="16200000">
                  <a:pos x="wd2" y="hd2"/>
                </a:cxn>
              </a:cxnLst>
              <a:rect l="0" t="0" r="r" b="b"/>
              <a:pathLst>
                <a:path w="21600" h="21600" extrusionOk="0">
                  <a:moveTo>
                    <a:pt x="951" y="0"/>
                  </a:moveTo>
                  <a:cubicBezTo>
                    <a:pt x="475" y="0"/>
                    <a:pt x="0" y="179"/>
                    <a:pt x="0" y="536"/>
                  </a:cubicBezTo>
                  <a:cubicBezTo>
                    <a:pt x="3940" y="7931"/>
                    <a:pt x="9781" y="14638"/>
                    <a:pt x="19766" y="21268"/>
                  </a:cubicBezTo>
                  <a:cubicBezTo>
                    <a:pt x="19766" y="21498"/>
                    <a:pt x="19902" y="21600"/>
                    <a:pt x="20106" y="21600"/>
                  </a:cubicBezTo>
                  <a:cubicBezTo>
                    <a:pt x="20717" y="21600"/>
                    <a:pt x="21600" y="21064"/>
                    <a:pt x="21600" y="20580"/>
                  </a:cubicBezTo>
                  <a:cubicBezTo>
                    <a:pt x="13721" y="14638"/>
                    <a:pt x="5842" y="7243"/>
                    <a:pt x="1902" y="536"/>
                  </a:cubicBezTo>
                  <a:cubicBezTo>
                    <a:pt x="1902" y="179"/>
                    <a:pt x="1426" y="0"/>
                    <a:pt x="95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8" name="Google Shape;914;p17"/>
            <p:cNvSpPr/>
            <p:nvPr/>
          </p:nvSpPr>
          <p:spPr>
            <a:xfrm rot="3013727">
              <a:off x="1218423" y="907868"/>
              <a:ext cx="16699" cy="557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77" y="7302"/>
                    <a:pt x="10754" y="14520"/>
                    <a:pt x="18726" y="20989"/>
                  </a:cubicBezTo>
                  <a:cubicBezTo>
                    <a:pt x="18726" y="21406"/>
                    <a:pt x="19468" y="21600"/>
                    <a:pt x="20209" y="21600"/>
                  </a:cubicBezTo>
                  <a:cubicBezTo>
                    <a:pt x="20858" y="21600"/>
                    <a:pt x="21600" y="21406"/>
                    <a:pt x="21600" y="20989"/>
                  </a:cubicBezTo>
                  <a:cubicBezTo>
                    <a:pt x="13349" y="13743"/>
                    <a:pt x="7973" y="7302"/>
                    <a:pt x="259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19" name="Google Shape;915;p17"/>
            <p:cNvSpPr/>
            <p:nvPr/>
          </p:nvSpPr>
          <p:spPr>
            <a:xfrm rot="3013727">
              <a:off x="1242535" y="905412"/>
              <a:ext cx="12702" cy="561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26" y="7172"/>
                    <a:pt x="7282" y="14428"/>
                    <a:pt x="18144" y="21600"/>
                  </a:cubicBezTo>
                  <a:cubicBezTo>
                    <a:pt x="18144" y="21600"/>
                    <a:pt x="21600" y="21600"/>
                    <a:pt x="21600" y="20828"/>
                  </a:cubicBezTo>
                  <a:cubicBezTo>
                    <a:pt x="14441" y="14428"/>
                    <a:pt x="7282" y="7172"/>
                    <a:pt x="382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0" name="Google Shape;916;p17"/>
            <p:cNvSpPr/>
            <p:nvPr/>
          </p:nvSpPr>
          <p:spPr>
            <a:xfrm rot="3013727">
              <a:off x="1258907" y="904777"/>
              <a:ext cx="15098" cy="57259"/>
            </a:xfrm>
            <a:custGeom>
              <a:avLst/>
              <a:gdLst/>
              <a:ahLst/>
              <a:cxnLst>
                <a:cxn ang="0">
                  <a:pos x="wd2" y="hd2"/>
                </a:cxn>
                <a:cxn ang="5400000">
                  <a:pos x="wd2" y="hd2"/>
                </a:cxn>
                <a:cxn ang="10800000">
                  <a:pos x="wd2" y="hd2"/>
                </a:cxn>
                <a:cxn ang="16200000">
                  <a:pos x="wd2" y="hd2"/>
                </a:cxn>
              </a:cxnLst>
              <a:rect l="0" t="0" r="r" b="b"/>
              <a:pathLst>
                <a:path w="20969" h="21600" extrusionOk="0">
                  <a:moveTo>
                    <a:pt x="1061" y="0"/>
                  </a:moveTo>
                  <a:cubicBezTo>
                    <a:pt x="66" y="0"/>
                    <a:pt x="-631" y="216"/>
                    <a:pt x="862" y="622"/>
                  </a:cubicBezTo>
                  <a:cubicBezTo>
                    <a:pt x="862" y="7651"/>
                    <a:pt x="6635" y="14760"/>
                    <a:pt x="18182" y="21032"/>
                  </a:cubicBezTo>
                  <a:cubicBezTo>
                    <a:pt x="18182" y="21411"/>
                    <a:pt x="18879" y="21600"/>
                    <a:pt x="19575" y="21600"/>
                  </a:cubicBezTo>
                  <a:cubicBezTo>
                    <a:pt x="20272" y="21600"/>
                    <a:pt x="20969" y="21411"/>
                    <a:pt x="20969" y="21032"/>
                  </a:cubicBezTo>
                  <a:cubicBezTo>
                    <a:pt x="12409" y="13922"/>
                    <a:pt x="6635" y="7651"/>
                    <a:pt x="3649" y="622"/>
                  </a:cubicBezTo>
                  <a:cubicBezTo>
                    <a:pt x="3649" y="216"/>
                    <a:pt x="2156" y="0"/>
                    <a:pt x="106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1" name="Google Shape;917;p17"/>
            <p:cNvSpPr/>
            <p:nvPr/>
          </p:nvSpPr>
          <p:spPr>
            <a:xfrm rot="3013727">
              <a:off x="1274622" y="910515"/>
              <a:ext cx="12702" cy="50307"/>
            </a:xfrm>
            <a:custGeom>
              <a:avLst/>
              <a:gdLst/>
              <a:ahLst/>
              <a:cxnLst>
                <a:cxn ang="0">
                  <a:pos x="wd2" y="hd2"/>
                </a:cxn>
                <a:cxn ang="5400000">
                  <a:pos x="wd2" y="hd2"/>
                </a:cxn>
                <a:cxn ang="10800000">
                  <a:pos x="wd2" y="hd2"/>
                </a:cxn>
                <a:cxn ang="16200000">
                  <a:pos x="wd2" y="hd2"/>
                </a:cxn>
              </a:cxnLst>
              <a:rect l="0" t="0" r="r" b="b"/>
              <a:pathLst>
                <a:path w="19919" h="21600" extrusionOk="0">
                  <a:moveTo>
                    <a:pt x="1822" y="0"/>
                  </a:moveTo>
                  <a:cubicBezTo>
                    <a:pt x="911" y="0"/>
                    <a:pt x="0" y="215"/>
                    <a:pt x="0" y="646"/>
                  </a:cubicBezTo>
                  <a:cubicBezTo>
                    <a:pt x="0" y="7815"/>
                    <a:pt x="7547" y="14954"/>
                    <a:pt x="15094" y="21262"/>
                  </a:cubicBezTo>
                  <a:cubicBezTo>
                    <a:pt x="15094" y="21508"/>
                    <a:pt x="15745" y="21600"/>
                    <a:pt x="16655" y="21600"/>
                  </a:cubicBezTo>
                  <a:cubicBezTo>
                    <a:pt x="18607" y="21600"/>
                    <a:pt x="21600" y="20985"/>
                    <a:pt x="18737" y="20338"/>
                  </a:cubicBezTo>
                  <a:cubicBezTo>
                    <a:pt x="11190" y="14092"/>
                    <a:pt x="7547" y="7815"/>
                    <a:pt x="3643" y="646"/>
                  </a:cubicBezTo>
                  <a:cubicBezTo>
                    <a:pt x="3643" y="215"/>
                    <a:pt x="2733" y="0"/>
                    <a:pt x="182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2" name="Google Shape;918;p17"/>
            <p:cNvSpPr/>
            <p:nvPr/>
          </p:nvSpPr>
          <p:spPr>
            <a:xfrm rot="3013727">
              <a:off x="1295320" y="911909"/>
              <a:ext cx="12702" cy="50880"/>
            </a:xfrm>
            <a:custGeom>
              <a:avLst/>
              <a:gdLst/>
              <a:ahLst/>
              <a:cxnLst>
                <a:cxn ang="0">
                  <a:pos x="wd2" y="hd2"/>
                </a:cxn>
                <a:cxn ang="5400000">
                  <a:pos x="wd2" y="hd2"/>
                </a:cxn>
                <a:cxn ang="10800000">
                  <a:pos x="wd2" y="hd2"/>
                </a:cxn>
                <a:cxn ang="16200000">
                  <a:pos x="wd2" y="hd2"/>
                </a:cxn>
              </a:cxnLst>
              <a:rect l="0" t="0" r="r" b="b"/>
              <a:pathLst>
                <a:path w="17301" h="21600" extrusionOk="0">
                  <a:moveTo>
                    <a:pt x="2901" y="0"/>
                  </a:moveTo>
                  <a:cubicBezTo>
                    <a:pt x="-4299" y="6206"/>
                    <a:pt x="2901" y="15059"/>
                    <a:pt x="13577" y="21205"/>
                  </a:cubicBezTo>
                  <a:cubicBezTo>
                    <a:pt x="13577" y="21478"/>
                    <a:pt x="13825" y="21600"/>
                    <a:pt x="14322" y="21600"/>
                  </a:cubicBezTo>
                  <a:cubicBezTo>
                    <a:pt x="15439" y="21600"/>
                    <a:pt x="17301" y="20961"/>
                    <a:pt x="17301" y="20353"/>
                  </a:cubicBezTo>
                  <a:lnTo>
                    <a:pt x="6377" y="9766"/>
                  </a:lnTo>
                  <a:cubicBezTo>
                    <a:pt x="6377" y="6206"/>
                    <a:pt x="6377" y="3529"/>
                    <a:pt x="290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3" name="Google Shape;919;p17"/>
            <p:cNvSpPr/>
            <p:nvPr/>
          </p:nvSpPr>
          <p:spPr>
            <a:xfrm rot="3013727">
              <a:off x="1308504" y="915521"/>
              <a:ext cx="12702" cy="53604"/>
            </a:xfrm>
            <a:custGeom>
              <a:avLst/>
              <a:gdLst/>
              <a:ahLst/>
              <a:cxnLst>
                <a:cxn ang="0">
                  <a:pos x="wd2" y="hd2"/>
                </a:cxn>
                <a:cxn ang="5400000">
                  <a:pos x="wd2" y="hd2"/>
                </a:cxn>
                <a:cxn ang="10800000">
                  <a:pos x="wd2" y="hd2"/>
                </a:cxn>
                <a:cxn ang="16200000">
                  <a:pos x="wd2" y="hd2"/>
                </a:cxn>
              </a:cxnLst>
              <a:rect l="0" t="0" r="r" b="b"/>
              <a:pathLst>
                <a:path w="18032" h="21600" extrusionOk="0">
                  <a:moveTo>
                    <a:pt x="3632" y="0"/>
                  </a:moveTo>
                  <a:cubicBezTo>
                    <a:pt x="-3568" y="7566"/>
                    <a:pt x="-92" y="15103"/>
                    <a:pt x="14308" y="20994"/>
                  </a:cubicBezTo>
                  <a:cubicBezTo>
                    <a:pt x="14308" y="21398"/>
                    <a:pt x="15301" y="21600"/>
                    <a:pt x="16170" y="21600"/>
                  </a:cubicBezTo>
                  <a:cubicBezTo>
                    <a:pt x="17163" y="21600"/>
                    <a:pt x="18032" y="21398"/>
                    <a:pt x="18032" y="20994"/>
                  </a:cubicBezTo>
                  <a:cubicBezTo>
                    <a:pt x="7108" y="14294"/>
                    <a:pt x="3632" y="7566"/>
                    <a:pt x="7108" y="866"/>
                  </a:cubicBezTo>
                  <a:cubicBezTo>
                    <a:pt x="7108" y="0"/>
                    <a:pt x="3632" y="0"/>
                    <a:pt x="363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4" name="Google Shape;920;p17"/>
            <p:cNvSpPr/>
            <p:nvPr/>
          </p:nvSpPr>
          <p:spPr>
            <a:xfrm rot="3013727">
              <a:off x="1320616" y="923395"/>
              <a:ext cx="12702" cy="52960"/>
            </a:xfrm>
            <a:custGeom>
              <a:avLst/>
              <a:gdLst/>
              <a:ahLst/>
              <a:cxnLst>
                <a:cxn ang="0">
                  <a:pos x="wd2" y="hd2"/>
                </a:cxn>
                <a:cxn ang="5400000">
                  <a:pos x="wd2" y="hd2"/>
                </a:cxn>
                <a:cxn ang="10800000">
                  <a:pos x="wd2" y="hd2"/>
                </a:cxn>
                <a:cxn ang="16200000">
                  <a:pos x="wd2" y="hd2"/>
                </a:cxn>
              </a:cxnLst>
              <a:rect l="0" t="0" r="r" b="b"/>
              <a:pathLst>
                <a:path w="21600" h="21600" extrusionOk="0">
                  <a:moveTo>
                    <a:pt x="5169" y="0"/>
                  </a:moveTo>
                  <a:cubicBezTo>
                    <a:pt x="0" y="0"/>
                    <a:pt x="0" y="877"/>
                    <a:pt x="0" y="877"/>
                  </a:cubicBezTo>
                  <a:cubicBezTo>
                    <a:pt x="0" y="1286"/>
                    <a:pt x="1292" y="1491"/>
                    <a:pt x="2585" y="1491"/>
                  </a:cubicBezTo>
                  <a:cubicBezTo>
                    <a:pt x="3692" y="1491"/>
                    <a:pt x="4615" y="1345"/>
                    <a:pt x="4985" y="1111"/>
                  </a:cubicBezTo>
                  <a:cubicBezTo>
                    <a:pt x="185" y="7833"/>
                    <a:pt x="5354" y="14527"/>
                    <a:pt x="10708" y="21249"/>
                  </a:cubicBezTo>
                  <a:cubicBezTo>
                    <a:pt x="12554" y="21512"/>
                    <a:pt x="14215" y="21600"/>
                    <a:pt x="15877" y="21600"/>
                  </a:cubicBezTo>
                  <a:cubicBezTo>
                    <a:pt x="19015" y="21600"/>
                    <a:pt x="21600" y="21249"/>
                    <a:pt x="21600" y="21249"/>
                  </a:cubicBezTo>
                  <a:cubicBezTo>
                    <a:pt x="10708" y="13562"/>
                    <a:pt x="10708" y="6781"/>
                    <a:pt x="1070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5" name="Google Shape;921;p17"/>
            <p:cNvSpPr/>
            <p:nvPr/>
          </p:nvSpPr>
          <p:spPr>
            <a:xfrm rot="3013727">
              <a:off x="1336981" y="930739"/>
              <a:ext cx="12702" cy="55755"/>
            </a:xfrm>
            <a:custGeom>
              <a:avLst/>
              <a:gdLst/>
              <a:ahLst/>
              <a:cxnLst>
                <a:cxn ang="0">
                  <a:pos x="wd2" y="hd2"/>
                </a:cxn>
                <a:cxn ang="5400000">
                  <a:pos x="wd2" y="hd2"/>
                </a:cxn>
                <a:cxn ang="10800000">
                  <a:pos x="wd2" y="hd2"/>
                </a:cxn>
                <a:cxn ang="16200000">
                  <a:pos x="wd2" y="hd2"/>
                </a:cxn>
              </a:cxnLst>
              <a:rect l="0" t="0" r="r" b="b"/>
              <a:pathLst>
                <a:path w="15393" h="21600" extrusionOk="0">
                  <a:moveTo>
                    <a:pt x="4965" y="0"/>
                  </a:moveTo>
                  <a:cubicBezTo>
                    <a:pt x="-6207" y="7302"/>
                    <a:pt x="4965" y="14520"/>
                    <a:pt x="4965" y="20989"/>
                  </a:cubicBezTo>
                  <a:cubicBezTo>
                    <a:pt x="4965" y="21406"/>
                    <a:pt x="7572" y="21600"/>
                    <a:pt x="10179" y="21600"/>
                  </a:cubicBezTo>
                  <a:cubicBezTo>
                    <a:pt x="12786" y="21600"/>
                    <a:pt x="15393" y="21406"/>
                    <a:pt x="15393" y="20989"/>
                  </a:cubicBezTo>
                  <a:lnTo>
                    <a:pt x="15393"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6" name="Google Shape;922;p17"/>
            <p:cNvSpPr/>
            <p:nvPr/>
          </p:nvSpPr>
          <p:spPr>
            <a:xfrm rot="3013727">
              <a:off x="1346336" y="939462"/>
              <a:ext cx="12702" cy="55182"/>
            </a:xfrm>
            <a:custGeom>
              <a:avLst/>
              <a:gdLst/>
              <a:ahLst/>
              <a:cxnLst>
                <a:cxn ang="0">
                  <a:pos x="wd2" y="hd2"/>
                </a:cxn>
                <a:cxn ang="5400000">
                  <a:pos x="wd2" y="hd2"/>
                </a:cxn>
                <a:cxn ang="10800000">
                  <a:pos x="wd2" y="hd2"/>
                </a:cxn>
                <a:cxn ang="16200000">
                  <a:pos x="wd2" y="hd2"/>
                </a:cxn>
              </a:cxnLst>
              <a:rect l="0" t="0" r="r" b="b"/>
              <a:pathLst>
                <a:path w="15393" h="21600" extrusionOk="0">
                  <a:moveTo>
                    <a:pt x="10179" y="0"/>
                  </a:moveTo>
                  <a:cubicBezTo>
                    <a:pt x="7572" y="0"/>
                    <a:pt x="4965" y="196"/>
                    <a:pt x="4965" y="589"/>
                  </a:cubicBezTo>
                  <a:cubicBezTo>
                    <a:pt x="4965" y="7125"/>
                    <a:pt x="-6207" y="14475"/>
                    <a:pt x="4965" y="21011"/>
                  </a:cubicBezTo>
                  <a:cubicBezTo>
                    <a:pt x="4965" y="21404"/>
                    <a:pt x="7572" y="21600"/>
                    <a:pt x="10179" y="21600"/>
                  </a:cubicBezTo>
                  <a:cubicBezTo>
                    <a:pt x="12786" y="21600"/>
                    <a:pt x="15393" y="21404"/>
                    <a:pt x="15393" y="21011"/>
                  </a:cubicBezTo>
                  <a:lnTo>
                    <a:pt x="15393" y="589"/>
                  </a:lnTo>
                  <a:cubicBezTo>
                    <a:pt x="15393" y="196"/>
                    <a:pt x="12786" y="0"/>
                    <a:pt x="1017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7" name="Google Shape;924;p17"/>
            <p:cNvSpPr/>
            <p:nvPr/>
          </p:nvSpPr>
          <p:spPr>
            <a:xfrm rot="3013727">
              <a:off x="1348994" y="955098"/>
              <a:ext cx="12702" cy="55611"/>
            </a:xfrm>
            <a:custGeom>
              <a:avLst/>
              <a:gdLst/>
              <a:ahLst/>
              <a:cxnLst>
                <a:cxn ang="0">
                  <a:pos x="wd2" y="hd2"/>
                </a:cxn>
                <a:cxn ang="5400000">
                  <a:pos x="wd2" y="hd2"/>
                </a:cxn>
                <a:cxn ang="10800000">
                  <a:pos x="wd2" y="hd2"/>
                </a:cxn>
                <a:cxn ang="16200000">
                  <a:pos x="wd2" y="hd2"/>
                </a:cxn>
              </a:cxnLst>
              <a:rect l="0" t="0" r="r" b="b"/>
              <a:pathLst>
                <a:path w="15502" h="21600" extrusionOk="0">
                  <a:moveTo>
                    <a:pt x="7978" y="0"/>
                  </a:moveTo>
                  <a:cubicBezTo>
                    <a:pt x="1426" y="6458"/>
                    <a:pt x="-6098" y="13695"/>
                    <a:pt x="7978" y="21015"/>
                  </a:cubicBezTo>
                  <a:cubicBezTo>
                    <a:pt x="7978" y="21405"/>
                    <a:pt x="9920" y="21600"/>
                    <a:pt x="11862" y="21600"/>
                  </a:cubicBezTo>
                  <a:cubicBezTo>
                    <a:pt x="13560" y="21600"/>
                    <a:pt x="15502" y="21405"/>
                    <a:pt x="15502" y="21015"/>
                  </a:cubicBezTo>
                  <a:cubicBezTo>
                    <a:pt x="7978" y="13695"/>
                    <a:pt x="7978" y="7237"/>
                    <a:pt x="1550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8" name="Google Shape;925;p17"/>
            <p:cNvSpPr/>
            <p:nvPr/>
          </p:nvSpPr>
          <p:spPr>
            <a:xfrm rot="3013727">
              <a:off x="1344862" y="977939"/>
              <a:ext cx="12702" cy="389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766"/>
                  </a:lnTo>
                  <a:cubicBezTo>
                    <a:pt x="0" y="21322"/>
                    <a:pt x="5214" y="21600"/>
                    <a:pt x="10800" y="21600"/>
                  </a:cubicBezTo>
                  <a:cubicBezTo>
                    <a:pt x="16014" y="21600"/>
                    <a:pt x="21600" y="21322"/>
                    <a:pt x="21600" y="20766"/>
                  </a:cubicBezTo>
                  <a:cubicBezTo>
                    <a:pt x="10428" y="13857"/>
                    <a:pt x="10428" y="6949"/>
                    <a:pt x="1042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29" name="Google Shape;926;p17"/>
            <p:cNvSpPr/>
            <p:nvPr/>
          </p:nvSpPr>
          <p:spPr>
            <a:xfrm rot="3013727">
              <a:off x="1336005" y="997359"/>
              <a:ext cx="12702" cy="39130"/>
            </a:xfrm>
            <a:custGeom>
              <a:avLst/>
              <a:gdLst/>
              <a:ahLst/>
              <a:cxnLst>
                <a:cxn ang="0">
                  <a:pos x="wd2" y="hd2"/>
                </a:cxn>
                <a:cxn ang="5400000">
                  <a:pos x="wd2" y="hd2"/>
                </a:cxn>
                <a:cxn ang="10800000">
                  <a:pos x="wd2" y="hd2"/>
                </a:cxn>
                <a:cxn ang="16200000">
                  <a:pos x="wd2" y="hd2"/>
                </a:cxn>
              </a:cxnLst>
              <a:rect l="0" t="0" r="r" b="b"/>
              <a:pathLst>
                <a:path w="21600" h="21600" extrusionOk="0">
                  <a:moveTo>
                    <a:pt x="10047" y="0"/>
                  </a:moveTo>
                  <a:cubicBezTo>
                    <a:pt x="7033" y="0"/>
                    <a:pt x="3516" y="316"/>
                    <a:pt x="0" y="910"/>
                  </a:cubicBezTo>
                  <a:cubicBezTo>
                    <a:pt x="0" y="7793"/>
                    <a:pt x="7033" y="14677"/>
                    <a:pt x="14567" y="21600"/>
                  </a:cubicBezTo>
                  <a:cubicBezTo>
                    <a:pt x="14567" y="21600"/>
                    <a:pt x="21600" y="21600"/>
                    <a:pt x="21600" y="20413"/>
                  </a:cubicBezTo>
                  <a:cubicBezTo>
                    <a:pt x="21600" y="14677"/>
                    <a:pt x="14567" y="7793"/>
                    <a:pt x="14567" y="910"/>
                  </a:cubicBezTo>
                  <a:cubicBezTo>
                    <a:pt x="14567" y="316"/>
                    <a:pt x="12809" y="0"/>
                    <a:pt x="1004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0" name="Google Shape;927;p17"/>
            <p:cNvSpPr/>
            <p:nvPr/>
          </p:nvSpPr>
          <p:spPr>
            <a:xfrm rot="3013727">
              <a:off x="1332931" y="1008601"/>
              <a:ext cx="12702" cy="488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359"/>
                    <a:pt x="0" y="13861"/>
                    <a:pt x="7364" y="21219"/>
                  </a:cubicBezTo>
                  <a:cubicBezTo>
                    <a:pt x="7364" y="21473"/>
                    <a:pt x="8591" y="21600"/>
                    <a:pt x="10309" y="21600"/>
                  </a:cubicBezTo>
                  <a:cubicBezTo>
                    <a:pt x="14482" y="21600"/>
                    <a:pt x="21600" y="20934"/>
                    <a:pt x="21600" y="20268"/>
                  </a:cubicBezTo>
                  <a:cubicBezTo>
                    <a:pt x="14236" y="13861"/>
                    <a:pt x="7364" y="7359"/>
                    <a:pt x="736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1" name="Google Shape;928;p17"/>
            <p:cNvSpPr/>
            <p:nvPr/>
          </p:nvSpPr>
          <p:spPr>
            <a:xfrm rot="3013727">
              <a:off x="1323207" y="1029311"/>
              <a:ext cx="12702" cy="45291"/>
            </a:xfrm>
            <a:custGeom>
              <a:avLst/>
              <a:gdLst/>
              <a:ahLst/>
              <a:cxnLst>
                <a:cxn ang="0">
                  <a:pos x="wd2" y="hd2"/>
                </a:cxn>
                <a:cxn ang="5400000">
                  <a:pos x="wd2" y="hd2"/>
                </a:cxn>
                <a:cxn ang="10800000">
                  <a:pos x="wd2" y="hd2"/>
                </a:cxn>
                <a:cxn ang="16200000">
                  <a:pos x="wd2" y="hd2"/>
                </a:cxn>
              </a:cxnLst>
              <a:rect l="0" t="0" r="r" b="b"/>
              <a:pathLst>
                <a:path w="21600" h="21600" extrusionOk="0">
                  <a:moveTo>
                    <a:pt x="3640" y="0"/>
                  </a:moveTo>
                  <a:cubicBezTo>
                    <a:pt x="1942" y="0"/>
                    <a:pt x="0" y="239"/>
                    <a:pt x="0" y="786"/>
                  </a:cubicBezTo>
                  <a:cubicBezTo>
                    <a:pt x="0" y="7690"/>
                    <a:pt x="0" y="14662"/>
                    <a:pt x="7524" y="21600"/>
                  </a:cubicBezTo>
                  <a:cubicBezTo>
                    <a:pt x="7524" y="21600"/>
                    <a:pt x="21600" y="21600"/>
                    <a:pt x="21600" y="20643"/>
                  </a:cubicBezTo>
                  <a:cubicBezTo>
                    <a:pt x="14076" y="13637"/>
                    <a:pt x="7524" y="7690"/>
                    <a:pt x="7524" y="786"/>
                  </a:cubicBezTo>
                  <a:cubicBezTo>
                    <a:pt x="7524" y="239"/>
                    <a:pt x="5582" y="0"/>
                    <a:pt x="364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2" name="Google Shape;929;p17"/>
            <p:cNvSpPr/>
            <p:nvPr/>
          </p:nvSpPr>
          <p:spPr>
            <a:xfrm rot="3013727">
              <a:off x="1313043" y="1052393"/>
              <a:ext cx="12702" cy="34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702"/>
                    <a:pt x="11172" y="14208"/>
                    <a:pt x="11172" y="20582"/>
                  </a:cubicBezTo>
                  <a:cubicBezTo>
                    <a:pt x="11172" y="21246"/>
                    <a:pt x="13779" y="21600"/>
                    <a:pt x="16386" y="21600"/>
                  </a:cubicBezTo>
                  <a:cubicBezTo>
                    <a:pt x="18993" y="21600"/>
                    <a:pt x="21600" y="21246"/>
                    <a:pt x="21600" y="20582"/>
                  </a:cubicBezTo>
                  <a:cubicBezTo>
                    <a:pt x="21600" y="14208"/>
                    <a:pt x="11172" y="7702"/>
                    <a:pt x="1117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3" name="Google Shape;930;p17"/>
            <p:cNvSpPr/>
            <p:nvPr/>
          </p:nvSpPr>
          <p:spPr>
            <a:xfrm rot="3013727">
              <a:off x="1313219" y="1066737"/>
              <a:ext cx="12702" cy="35832"/>
            </a:xfrm>
            <a:custGeom>
              <a:avLst/>
              <a:gdLst/>
              <a:ahLst/>
              <a:cxnLst>
                <a:cxn ang="0">
                  <a:pos x="wd2" y="hd2"/>
                </a:cxn>
                <a:cxn ang="5400000">
                  <a:pos x="wd2" y="hd2"/>
                </a:cxn>
                <a:cxn ang="10800000">
                  <a:pos x="wd2" y="hd2"/>
                </a:cxn>
                <a:cxn ang="16200000">
                  <a:pos x="wd2" y="hd2"/>
                </a:cxn>
              </a:cxnLst>
              <a:rect l="0" t="0" r="r" b="b"/>
              <a:pathLst>
                <a:path w="21600" h="21600" extrusionOk="0">
                  <a:moveTo>
                    <a:pt x="3516" y="0"/>
                  </a:moveTo>
                  <a:cubicBezTo>
                    <a:pt x="1758" y="0"/>
                    <a:pt x="0" y="302"/>
                    <a:pt x="0" y="950"/>
                  </a:cubicBezTo>
                  <a:cubicBezTo>
                    <a:pt x="0" y="7214"/>
                    <a:pt x="0" y="14731"/>
                    <a:pt x="14567" y="21038"/>
                  </a:cubicBezTo>
                  <a:cubicBezTo>
                    <a:pt x="14567" y="21470"/>
                    <a:pt x="15321" y="21600"/>
                    <a:pt x="16326" y="21600"/>
                  </a:cubicBezTo>
                  <a:cubicBezTo>
                    <a:pt x="18586" y="21600"/>
                    <a:pt x="21600" y="21038"/>
                    <a:pt x="21600" y="21038"/>
                  </a:cubicBezTo>
                  <a:cubicBezTo>
                    <a:pt x="7033" y="14731"/>
                    <a:pt x="7033" y="7214"/>
                    <a:pt x="7033" y="950"/>
                  </a:cubicBezTo>
                  <a:cubicBezTo>
                    <a:pt x="7033" y="302"/>
                    <a:pt x="5274" y="0"/>
                    <a:pt x="351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4" name="Google Shape;931;p17"/>
            <p:cNvSpPr/>
            <p:nvPr/>
          </p:nvSpPr>
          <p:spPr>
            <a:xfrm rot="3013727">
              <a:off x="1304867" y="1084040"/>
              <a:ext cx="12702" cy="40634"/>
            </a:xfrm>
            <a:custGeom>
              <a:avLst/>
              <a:gdLst/>
              <a:ahLst/>
              <a:cxnLst>
                <a:cxn ang="0">
                  <a:pos x="wd2" y="hd2"/>
                </a:cxn>
                <a:cxn ang="5400000">
                  <a:pos x="wd2" y="hd2"/>
                </a:cxn>
                <a:cxn ang="10800000">
                  <a:pos x="wd2" y="hd2"/>
                </a:cxn>
                <a:cxn ang="16200000">
                  <a:pos x="wd2" y="hd2"/>
                </a:cxn>
              </a:cxnLst>
              <a:rect l="0" t="0" r="r" b="b"/>
              <a:pathLst>
                <a:path w="21201" h="21600" extrusionOk="0">
                  <a:moveTo>
                    <a:pt x="2326" y="0"/>
                  </a:moveTo>
                  <a:cubicBezTo>
                    <a:pt x="1163" y="0"/>
                    <a:pt x="0" y="305"/>
                    <a:pt x="0" y="876"/>
                  </a:cubicBezTo>
                  <a:cubicBezTo>
                    <a:pt x="0" y="7505"/>
                    <a:pt x="4652" y="14171"/>
                    <a:pt x="14289" y="20800"/>
                  </a:cubicBezTo>
                  <a:cubicBezTo>
                    <a:pt x="16782" y="21333"/>
                    <a:pt x="19274" y="21600"/>
                    <a:pt x="20437" y="21600"/>
                  </a:cubicBezTo>
                  <a:cubicBezTo>
                    <a:pt x="21600" y="21600"/>
                    <a:pt x="21600" y="21333"/>
                    <a:pt x="19274" y="20800"/>
                  </a:cubicBezTo>
                  <a:cubicBezTo>
                    <a:pt x="14289" y="14171"/>
                    <a:pt x="4652" y="7505"/>
                    <a:pt x="4652" y="876"/>
                  </a:cubicBezTo>
                  <a:cubicBezTo>
                    <a:pt x="4652" y="305"/>
                    <a:pt x="3489" y="0"/>
                    <a:pt x="232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5" name="Google Shape;932;p17"/>
            <p:cNvSpPr/>
            <p:nvPr/>
          </p:nvSpPr>
          <p:spPr>
            <a:xfrm rot="3013727">
              <a:off x="1307049" y="1092505"/>
              <a:ext cx="12702" cy="49448"/>
            </a:xfrm>
            <a:custGeom>
              <a:avLst/>
              <a:gdLst/>
              <a:ahLst/>
              <a:cxnLst>
                <a:cxn ang="0">
                  <a:pos x="wd2" y="hd2"/>
                </a:cxn>
                <a:cxn ang="5400000">
                  <a:pos x="wd2" y="hd2"/>
                </a:cxn>
                <a:cxn ang="10800000">
                  <a:pos x="wd2" y="hd2"/>
                </a:cxn>
                <a:cxn ang="16200000">
                  <a:pos x="wd2" y="hd2"/>
                </a:cxn>
              </a:cxnLst>
              <a:rect l="0" t="0" r="r" b="b"/>
              <a:pathLst>
                <a:path w="19087" h="21600" extrusionOk="0">
                  <a:moveTo>
                    <a:pt x="1851" y="0"/>
                  </a:moveTo>
                  <a:cubicBezTo>
                    <a:pt x="987" y="0"/>
                    <a:pt x="0" y="219"/>
                    <a:pt x="0" y="657"/>
                  </a:cubicBezTo>
                  <a:cubicBezTo>
                    <a:pt x="3826" y="7043"/>
                    <a:pt x="7159" y="14337"/>
                    <a:pt x="14441" y="21600"/>
                  </a:cubicBezTo>
                  <a:cubicBezTo>
                    <a:pt x="14441" y="21600"/>
                    <a:pt x="21600" y="21600"/>
                    <a:pt x="18144" y="20661"/>
                  </a:cubicBezTo>
                  <a:cubicBezTo>
                    <a:pt x="14441" y="14337"/>
                    <a:pt x="7159" y="7043"/>
                    <a:pt x="3826" y="657"/>
                  </a:cubicBezTo>
                  <a:cubicBezTo>
                    <a:pt x="3826" y="219"/>
                    <a:pt x="2839" y="0"/>
                    <a:pt x="185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6" name="Google Shape;933;p17"/>
            <p:cNvSpPr/>
            <p:nvPr/>
          </p:nvSpPr>
          <p:spPr>
            <a:xfrm rot="3013727">
              <a:off x="1304978" y="1112416"/>
              <a:ext cx="12702" cy="394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958"/>
                    <a:pt x="4200" y="14779"/>
                    <a:pt x="17400" y="21600"/>
                  </a:cubicBezTo>
                  <a:cubicBezTo>
                    <a:pt x="17400" y="21600"/>
                    <a:pt x="21600" y="21600"/>
                    <a:pt x="21600" y="20502"/>
                  </a:cubicBezTo>
                  <a:cubicBezTo>
                    <a:pt x="8700" y="13681"/>
                    <a:pt x="4200" y="6860"/>
                    <a:pt x="42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7" name="Google Shape;934;p17"/>
            <p:cNvSpPr/>
            <p:nvPr/>
          </p:nvSpPr>
          <p:spPr>
            <a:xfrm rot="3013727">
              <a:off x="1298790" y="1125543"/>
              <a:ext cx="15374" cy="49520"/>
            </a:xfrm>
            <a:custGeom>
              <a:avLst/>
              <a:gdLst/>
              <a:ahLst/>
              <a:cxnLst>
                <a:cxn ang="0">
                  <a:pos x="wd2" y="hd2"/>
                </a:cxn>
                <a:cxn ang="5400000">
                  <a:pos x="wd2" y="hd2"/>
                </a:cxn>
                <a:cxn ang="10800000">
                  <a:pos x="wd2" y="hd2"/>
                </a:cxn>
                <a:cxn ang="16200000">
                  <a:pos x="wd2" y="hd2"/>
                </a:cxn>
              </a:cxnLst>
              <a:rect l="0" t="0" r="r" b="b"/>
              <a:pathLst>
                <a:path w="21354" h="21600" extrusionOk="0">
                  <a:moveTo>
                    <a:pt x="0" y="0"/>
                  </a:moveTo>
                  <a:cubicBezTo>
                    <a:pt x="2787" y="7283"/>
                    <a:pt x="8560" y="14535"/>
                    <a:pt x="17320" y="20944"/>
                  </a:cubicBezTo>
                  <a:cubicBezTo>
                    <a:pt x="18713" y="21381"/>
                    <a:pt x="20206" y="21600"/>
                    <a:pt x="20903" y="21600"/>
                  </a:cubicBezTo>
                  <a:cubicBezTo>
                    <a:pt x="21600" y="21600"/>
                    <a:pt x="21600" y="21381"/>
                    <a:pt x="20107" y="20944"/>
                  </a:cubicBezTo>
                  <a:cubicBezTo>
                    <a:pt x="14334" y="13660"/>
                    <a:pt x="5773" y="7283"/>
                    <a:pt x="278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8" name="Google Shape;935;p17"/>
            <p:cNvSpPr/>
            <p:nvPr/>
          </p:nvSpPr>
          <p:spPr>
            <a:xfrm rot="3013727">
              <a:off x="1300823" y="1148191"/>
              <a:ext cx="12702" cy="42640"/>
            </a:xfrm>
            <a:custGeom>
              <a:avLst/>
              <a:gdLst/>
              <a:ahLst/>
              <a:cxnLst>
                <a:cxn ang="0">
                  <a:pos x="wd2" y="hd2"/>
                </a:cxn>
                <a:cxn ang="5400000">
                  <a:pos x="wd2" y="hd2"/>
                </a:cxn>
                <a:cxn ang="10800000">
                  <a:pos x="wd2" y="hd2"/>
                </a:cxn>
                <a:cxn ang="16200000">
                  <a:pos x="wd2" y="hd2"/>
                </a:cxn>
              </a:cxnLst>
              <a:rect l="0" t="0" r="r" b="b"/>
              <a:pathLst>
                <a:path w="21600" h="21600" extrusionOk="0">
                  <a:moveTo>
                    <a:pt x="1728" y="0"/>
                  </a:moveTo>
                  <a:cubicBezTo>
                    <a:pt x="864" y="0"/>
                    <a:pt x="0" y="254"/>
                    <a:pt x="0" y="762"/>
                  </a:cubicBezTo>
                  <a:cubicBezTo>
                    <a:pt x="0" y="7079"/>
                    <a:pt x="7282" y="14521"/>
                    <a:pt x="14441" y="20838"/>
                  </a:cubicBezTo>
                  <a:cubicBezTo>
                    <a:pt x="16169" y="21346"/>
                    <a:pt x="17897" y="21600"/>
                    <a:pt x="19255" y="21600"/>
                  </a:cubicBezTo>
                  <a:cubicBezTo>
                    <a:pt x="20613" y="21600"/>
                    <a:pt x="21600" y="21346"/>
                    <a:pt x="21600" y="20838"/>
                  </a:cubicBezTo>
                  <a:cubicBezTo>
                    <a:pt x="10615" y="14521"/>
                    <a:pt x="7282" y="7079"/>
                    <a:pt x="3456" y="762"/>
                  </a:cubicBezTo>
                  <a:cubicBezTo>
                    <a:pt x="3456" y="254"/>
                    <a:pt x="2592" y="0"/>
                    <a:pt x="172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39" name="Google Shape;936;p17"/>
            <p:cNvSpPr/>
            <p:nvPr/>
          </p:nvSpPr>
          <p:spPr>
            <a:xfrm rot="3013727">
              <a:off x="1298447" y="1159905"/>
              <a:ext cx="12702" cy="48229"/>
            </a:xfrm>
            <a:custGeom>
              <a:avLst/>
              <a:gdLst/>
              <a:ahLst/>
              <a:cxnLst>
                <a:cxn ang="0">
                  <a:pos x="wd2" y="hd2"/>
                </a:cxn>
                <a:cxn ang="5400000">
                  <a:pos x="wd2" y="hd2"/>
                </a:cxn>
                <a:cxn ang="10800000">
                  <a:pos x="wd2" y="hd2"/>
                </a:cxn>
                <a:cxn ang="16200000">
                  <a:pos x="wd2" y="hd2"/>
                </a:cxn>
              </a:cxnLst>
              <a:rect l="0" t="0" r="r" b="b"/>
              <a:pathLst>
                <a:path w="20011" h="21600" extrusionOk="0">
                  <a:moveTo>
                    <a:pt x="1952" y="0"/>
                  </a:moveTo>
                  <a:cubicBezTo>
                    <a:pt x="911" y="0"/>
                    <a:pt x="0" y="225"/>
                    <a:pt x="0" y="674"/>
                  </a:cubicBezTo>
                  <a:cubicBezTo>
                    <a:pt x="0" y="7253"/>
                    <a:pt x="3904" y="14700"/>
                    <a:pt x="15094" y="21183"/>
                  </a:cubicBezTo>
                  <a:cubicBezTo>
                    <a:pt x="15094" y="21472"/>
                    <a:pt x="15745" y="21600"/>
                    <a:pt x="16525" y="21600"/>
                  </a:cubicBezTo>
                  <a:cubicBezTo>
                    <a:pt x="18607" y="21600"/>
                    <a:pt x="21600" y="20926"/>
                    <a:pt x="18998" y="20284"/>
                  </a:cubicBezTo>
                  <a:cubicBezTo>
                    <a:pt x="11451" y="13737"/>
                    <a:pt x="7547" y="7253"/>
                    <a:pt x="3904" y="674"/>
                  </a:cubicBezTo>
                  <a:cubicBezTo>
                    <a:pt x="3904" y="225"/>
                    <a:pt x="2863" y="0"/>
                    <a:pt x="195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0" name="Google Shape;937;p17"/>
            <p:cNvSpPr/>
            <p:nvPr/>
          </p:nvSpPr>
          <p:spPr>
            <a:xfrm rot="3013727">
              <a:off x="1294298" y="1181516"/>
              <a:ext cx="12702" cy="41638"/>
            </a:xfrm>
            <a:custGeom>
              <a:avLst/>
              <a:gdLst/>
              <a:ahLst/>
              <a:cxnLst>
                <a:cxn ang="0">
                  <a:pos x="wd2" y="hd2"/>
                </a:cxn>
                <a:cxn ang="5400000">
                  <a:pos x="wd2" y="hd2"/>
                </a:cxn>
                <a:cxn ang="10800000">
                  <a:pos x="wd2" y="hd2"/>
                </a:cxn>
                <a:cxn ang="16200000">
                  <a:pos x="wd2" y="hd2"/>
                </a:cxn>
              </a:cxnLst>
              <a:rect l="0" t="0" r="r" b="b"/>
              <a:pathLst>
                <a:path w="18436" h="21600" extrusionOk="0">
                  <a:moveTo>
                    <a:pt x="4438" y="0"/>
                  </a:moveTo>
                  <a:cubicBezTo>
                    <a:pt x="4438" y="0"/>
                    <a:pt x="0" y="0"/>
                    <a:pt x="0" y="1115"/>
                  </a:cubicBezTo>
                  <a:cubicBezTo>
                    <a:pt x="0" y="7584"/>
                    <a:pt x="4438" y="14053"/>
                    <a:pt x="13019" y="21600"/>
                  </a:cubicBezTo>
                  <a:cubicBezTo>
                    <a:pt x="13019" y="21600"/>
                    <a:pt x="21600" y="21600"/>
                    <a:pt x="17162" y="20559"/>
                  </a:cubicBezTo>
                  <a:cubicBezTo>
                    <a:pt x="13019" y="14053"/>
                    <a:pt x="8581" y="7584"/>
                    <a:pt x="443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1" name="Google Shape;938;p17"/>
            <p:cNvSpPr/>
            <p:nvPr/>
          </p:nvSpPr>
          <p:spPr>
            <a:xfrm rot="3013727">
              <a:off x="1296975" y="1196004"/>
              <a:ext cx="12702" cy="46654"/>
            </a:xfrm>
            <a:custGeom>
              <a:avLst/>
              <a:gdLst/>
              <a:ahLst/>
              <a:cxnLst>
                <a:cxn ang="0">
                  <a:pos x="wd2" y="hd2"/>
                </a:cxn>
                <a:cxn ang="5400000">
                  <a:pos x="wd2" y="hd2"/>
                </a:cxn>
                <a:cxn ang="10800000">
                  <a:pos x="wd2" y="hd2"/>
                </a:cxn>
                <a:cxn ang="16200000">
                  <a:pos x="wd2" y="hd2"/>
                </a:cxn>
              </a:cxnLst>
              <a:rect l="0" t="0" r="r" b="b"/>
              <a:pathLst>
                <a:path w="20640" h="21600" extrusionOk="0">
                  <a:moveTo>
                    <a:pt x="0" y="0"/>
                  </a:moveTo>
                  <a:cubicBezTo>
                    <a:pt x="4480" y="7698"/>
                    <a:pt x="9440" y="14433"/>
                    <a:pt x="18720" y="21202"/>
                  </a:cubicBezTo>
                  <a:cubicBezTo>
                    <a:pt x="13760" y="14433"/>
                    <a:pt x="9440" y="6702"/>
                    <a:pt x="0" y="0"/>
                  </a:cubicBezTo>
                  <a:close/>
                  <a:moveTo>
                    <a:pt x="18720" y="21202"/>
                  </a:moveTo>
                  <a:cubicBezTo>
                    <a:pt x="18720" y="21500"/>
                    <a:pt x="19200" y="21600"/>
                    <a:pt x="19680" y="21600"/>
                  </a:cubicBezTo>
                  <a:cubicBezTo>
                    <a:pt x="20640" y="21600"/>
                    <a:pt x="21600" y="21202"/>
                    <a:pt x="18720" y="21202"/>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2" name="Google Shape;939;p17"/>
            <p:cNvSpPr/>
            <p:nvPr/>
          </p:nvSpPr>
          <p:spPr>
            <a:xfrm rot="3013727">
              <a:off x="1302618" y="1206281"/>
              <a:ext cx="12702" cy="479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724" y="7491"/>
                    <a:pt x="10924" y="15013"/>
                    <a:pt x="18124" y="21600"/>
                  </a:cubicBezTo>
                  <a:cubicBezTo>
                    <a:pt x="18124" y="21600"/>
                    <a:pt x="21600" y="21600"/>
                    <a:pt x="21600" y="20631"/>
                  </a:cubicBezTo>
                  <a:cubicBezTo>
                    <a:pt x="14400" y="14109"/>
                    <a:pt x="7200" y="7491"/>
                    <a:pt x="372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3" name="Google Shape;940;p17"/>
            <p:cNvSpPr/>
            <p:nvPr/>
          </p:nvSpPr>
          <p:spPr>
            <a:xfrm rot="3013727">
              <a:off x="1301698" y="1228824"/>
              <a:ext cx="12702" cy="39631"/>
            </a:xfrm>
            <a:custGeom>
              <a:avLst/>
              <a:gdLst/>
              <a:ahLst/>
              <a:cxnLst>
                <a:cxn ang="0">
                  <a:pos x="wd2" y="hd2"/>
                </a:cxn>
                <a:cxn ang="5400000">
                  <a:pos x="wd2" y="hd2"/>
                </a:cxn>
                <a:cxn ang="10800000">
                  <a:pos x="wd2" y="hd2"/>
                </a:cxn>
                <a:cxn ang="16200000">
                  <a:pos x="wd2" y="hd2"/>
                </a:cxn>
              </a:cxnLst>
              <a:rect l="0" t="0" r="r" b="b"/>
              <a:pathLst>
                <a:path w="21600" h="21600" extrusionOk="0">
                  <a:moveTo>
                    <a:pt x="4200" y="0"/>
                  </a:moveTo>
                  <a:cubicBezTo>
                    <a:pt x="4200" y="0"/>
                    <a:pt x="0" y="0"/>
                    <a:pt x="0" y="1172"/>
                  </a:cubicBezTo>
                  <a:cubicBezTo>
                    <a:pt x="4200" y="8007"/>
                    <a:pt x="12900" y="14804"/>
                    <a:pt x="17400" y="21600"/>
                  </a:cubicBezTo>
                  <a:lnTo>
                    <a:pt x="21600" y="21600"/>
                  </a:lnTo>
                  <a:cubicBezTo>
                    <a:pt x="17400" y="14804"/>
                    <a:pt x="8700" y="6835"/>
                    <a:pt x="42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4" name="Google Shape;941;p17"/>
            <p:cNvSpPr/>
            <p:nvPr/>
          </p:nvSpPr>
          <p:spPr>
            <a:xfrm rot="3013727">
              <a:off x="1293914" y="1250351"/>
              <a:ext cx="14692" cy="404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61" y="7736"/>
                    <a:pt x="9378" y="14400"/>
                    <a:pt x="18439" y="21102"/>
                  </a:cubicBezTo>
                  <a:cubicBezTo>
                    <a:pt x="18439" y="21485"/>
                    <a:pt x="18755" y="21600"/>
                    <a:pt x="19177" y="21600"/>
                  </a:cubicBezTo>
                  <a:cubicBezTo>
                    <a:pt x="20125" y="21600"/>
                    <a:pt x="21600" y="21102"/>
                    <a:pt x="21600" y="21102"/>
                  </a:cubicBezTo>
                  <a:cubicBezTo>
                    <a:pt x="12222" y="14400"/>
                    <a:pt x="6111" y="7736"/>
                    <a:pt x="316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5" name="Google Shape;942;p17"/>
            <p:cNvSpPr/>
            <p:nvPr/>
          </p:nvSpPr>
          <p:spPr>
            <a:xfrm rot="3013727">
              <a:off x="1299866" y="1267150"/>
              <a:ext cx="12702" cy="44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476" y="7062"/>
                    <a:pt x="10676" y="14088"/>
                    <a:pt x="17876" y="21150"/>
                  </a:cubicBezTo>
                  <a:cubicBezTo>
                    <a:pt x="17876" y="21496"/>
                    <a:pt x="18248" y="21600"/>
                    <a:pt x="18869" y="21600"/>
                  </a:cubicBezTo>
                  <a:cubicBezTo>
                    <a:pt x="19986" y="21600"/>
                    <a:pt x="21600" y="21150"/>
                    <a:pt x="21600" y="21150"/>
                  </a:cubicBezTo>
                  <a:cubicBezTo>
                    <a:pt x="14400" y="14088"/>
                    <a:pt x="7200" y="7062"/>
                    <a:pt x="347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6" name="Google Shape;943;p17"/>
            <p:cNvSpPr/>
            <p:nvPr/>
          </p:nvSpPr>
          <p:spPr>
            <a:xfrm rot="3013727">
              <a:off x="1304595" y="1285395"/>
              <a:ext cx="16700" cy="457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77" y="6828"/>
                    <a:pt x="10846" y="14704"/>
                    <a:pt x="18819" y="21600"/>
                  </a:cubicBezTo>
                  <a:cubicBezTo>
                    <a:pt x="18819" y="21600"/>
                    <a:pt x="21600" y="21600"/>
                    <a:pt x="21600" y="20586"/>
                  </a:cubicBezTo>
                  <a:cubicBezTo>
                    <a:pt x="16223" y="13758"/>
                    <a:pt x="7973" y="6828"/>
                    <a:pt x="259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7" name="Google Shape;944;p17"/>
            <p:cNvSpPr/>
            <p:nvPr/>
          </p:nvSpPr>
          <p:spPr>
            <a:xfrm rot="3013727">
              <a:off x="1301160" y="1307567"/>
              <a:ext cx="19606" cy="49449"/>
            </a:xfrm>
            <a:custGeom>
              <a:avLst/>
              <a:gdLst/>
              <a:ahLst/>
              <a:cxnLst>
                <a:cxn ang="0">
                  <a:pos x="wd2" y="hd2"/>
                </a:cxn>
                <a:cxn ang="5400000">
                  <a:pos x="wd2" y="hd2"/>
                </a:cxn>
                <a:cxn ang="10800000">
                  <a:pos x="wd2" y="hd2"/>
                </a:cxn>
                <a:cxn ang="16200000">
                  <a:pos x="wd2" y="hd2"/>
                </a:cxn>
              </a:cxnLst>
              <a:rect l="0" t="0" r="r" b="b"/>
              <a:pathLst>
                <a:path w="21487" h="21600" extrusionOk="0">
                  <a:moveTo>
                    <a:pt x="123" y="0"/>
                  </a:moveTo>
                  <a:cubicBezTo>
                    <a:pt x="-113" y="0"/>
                    <a:pt x="-113" y="250"/>
                    <a:pt x="1065" y="720"/>
                  </a:cubicBezTo>
                  <a:cubicBezTo>
                    <a:pt x="1065" y="250"/>
                    <a:pt x="437" y="0"/>
                    <a:pt x="123" y="0"/>
                  </a:cubicBezTo>
                  <a:close/>
                  <a:moveTo>
                    <a:pt x="1065" y="720"/>
                  </a:moveTo>
                  <a:cubicBezTo>
                    <a:pt x="5621" y="7043"/>
                    <a:pt x="12376" y="14306"/>
                    <a:pt x="19288" y="21600"/>
                  </a:cubicBezTo>
                  <a:cubicBezTo>
                    <a:pt x="19288" y="21600"/>
                    <a:pt x="21487" y="21600"/>
                    <a:pt x="21487" y="20723"/>
                  </a:cubicBezTo>
                  <a:cubicBezTo>
                    <a:pt x="14732" y="14306"/>
                    <a:pt x="7820" y="7043"/>
                    <a:pt x="1065" y="72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8" name="Google Shape;945;p17"/>
            <p:cNvSpPr/>
            <p:nvPr/>
          </p:nvSpPr>
          <p:spPr>
            <a:xfrm rot="3013727">
              <a:off x="1303495" y="1333820"/>
              <a:ext cx="16699" cy="37481"/>
            </a:xfrm>
            <a:custGeom>
              <a:avLst/>
              <a:gdLst/>
              <a:ahLst/>
              <a:cxnLst>
                <a:cxn ang="0">
                  <a:pos x="wd2" y="hd2"/>
                </a:cxn>
                <a:cxn ang="5400000">
                  <a:pos x="wd2" y="hd2"/>
                </a:cxn>
                <a:cxn ang="10800000">
                  <a:pos x="wd2" y="hd2"/>
                </a:cxn>
                <a:cxn ang="16200000">
                  <a:pos x="wd2" y="hd2"/>
                </a:cxn>
              </a:cxnLst>
              <a:rect l="0" t="0" r="r" b="b"/>
              <a:pathLst>
                <a:path w="21600" h="21600" extrusionOk="0">
                  <a:moveTo>
                    <a:pt x="2596" y="0"/>
                  </a:moveTo>
                  <a:cubicBezTo>
                    <a:pt x="0" y="0"/>
                    <a:pt x="0" y="0"/>
                    <a:pt x="0" y="1156"/>
                  </a:cubicBezTo>
                  <a:cubicBezTo>
                    <a:pt x="7973" y="7186"/>
                    <a:pt x="13349" y="14414"/>
                    <a:pt x="18726" y="21600"/>
                  </a:cubicBezTo>
                  <a:cubicBezTo>
                    <a:pt x="18726" y="21600"/>
                    <a:pt x="21600" y="21600"/>
                    <a:pt x="21600" y="20361"/>
                  </a:cubicBezTo>
                  <a:cubicBezTo>
                    <a:pt x="18726" y="13175"/>
                    <a:pt x="10754" y="5947"/>
                    <a:pt x="259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49" name="Google Shape;946;p17"/>
            <p:cNvSpPr/>
            <p:nvPr/>
          </p:nvSpPr>
          <p:spPr>
            <a:xfrm rot="3013727">
              <a:off x="1302238" y="1353494"/>
              <a:ext cx="16628" cy="436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7200"/>
                    <a:pt x="10800" y="14435"/>
                    <a:pt x="18807" y="21600"/>
                  </a:cubicBezTo>
                  <a:lnTo>
                    <a:pt x="21600" y="21600"/>
                  </a:lnTo>
                  <a:cubicBezTo>
                    <a:pt x="16200" y="14435"/>
                    <a:pt x="8007" y="7200"/>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0" name="Google Shape;947;p17"/>
            <p:cNvSpPr/>
            <p:nvPr/>
          </p:nvSpPr>
          <p:spPr>
            <a:xfrm rot="3013727">
              <a:off x="1300918" y="1378306"/>
              <a:ext cx="18634" cy="404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818" y="7736"/>
                    <a:pt x="11963" y="14400"/>
                    <a:pt x="19357" y="21102"/>
                  </a:cubicBezTo>
                  <a:cubicBezTo>
                    <a:pt x="19357" y="21485"/>
                    <a:pt x="19606" y="21600"/>
                    <a:pt x="19938" y="21600"/>
                  </a:cubicBezTo>
                  <a:cubicBezTo>
                    <a:pt x="20603" y="21600"/>
                    <a:pt x="21600" y="21102"/>
                    <a:pt x="21600" y="21102"/>
                  </a:cubicBezTo>
                  <a:cubicBezTo>
                    <a:pt x="14455" y="13366"/>
                    <a:pt x="7145" y="6664"/>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1" name="Google Shape;948;p17"/>
            <p:cNvSpPr/>
            <p:nvPr/>
          </p:nvSpPr>
          <p:spPr>
            <a:xfrm rot="3013727">
              <a:off x="1304304" y="1396239"/>
              <a:ext cx="16628" cy="41422"/>
            </a:xfrm>
            <a:custGeom>
              <a:avLst/>
              <a:gdLst/>
              <a:ahLst/>
              <a:cxnLst>
                <a:cxn ang="0">
                  <a:pos x="wd2" y="hd2"/>
                </a:cxn>
                <a:cxn ang="5400000">
                  <a:pos x="wd2" y="hd2"/>
                </a:cxn>
                <a:cxn ang="10800000">
                  <a:pos x="wd2" y="hd2"/>
                </a:cxn>
                <a:cxn ang="16200000">
                  <a:pos x="wd2" y="hd2"/>
                </a:cxn>
              </a:cxnLst>
              <a:rect l="0" t="0" r="r" b="b"/>
              <a:pathLst>
                <a:path w="21600" h="21600" extrusionOk="0">
                  <a:moveTo>
                    <a:pt x="2048" y="0"/>
                  </a:moveTo>
                  <a:cubicBezTo>
                    <a:pt x="1303" y="0"/>
                    <a:pt x="0" y="785"/>
                    <a:pt x="0" y="1570"/>
                  </a:cubicBezTo>
                  <a:cubicBezTo>
                    <a:pt x="5400" y="8109"/>
                    <a:pt x="10800" y="14612"/>
                    <a:pt x="18807" y="21114"/>
                  </a:cubicBezTo>
                  <a:cubicBezTo>
                    <a:pt x="18807" y="21488"/>
                    <a:pt x="19086" y="21600"/>
                    <a:pt x="19552" y="21600"/>
                  </a:cubicBezTo>
                  <a:cubicBezTo>
                    <a:pt x="20390" y="21600"/>
                    <a:pt x="21600" y="21114"/>
                    <a:pt x="21600" y="21114"/>
                  </a:cubicBezTo>
                  <a:cubicBezTo>
                    <a:pt x="16200" y="14612"/>
                    <a:pt x="8007" y="8109"/>
                    <a:pt x="2514" y="448"/>
                  </a:cubicBezTo>
                  <a:cubicBezTo>
                    <a:pt x="2514" y="149"/>
                    <a:pt x="2328" y="0"/>
                    <a:pt x="204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2" name="Google Shape;949;p17"/>
            <p:cNvSpPr/>
            <p:nvPr/>
          </p:nvSpPr>
          <p:spPr>
            <a:xfrm rot="3013727">
              <a:off x="1302584" y="1421833"/>
              <a:ext cx="20856" cy="38340"/>
            </a:xfrm>
            <a:custGeom>
              <a:avLst/>
              <a:gdLst/>
              <a:ahLst/>
              <a:cxnLst>
                <a:cxn ang="0">
                  <a:pos x="wd2" y="hd2"/>
                </a:cxn>
                <a:cxn ang="5400000">
                  <a:pos x="wd2" y="hd2"/>
                </a:cxn>
                <a:cxn ang="10800000">
                  <a:pos x="wd2" y="hd2"/>
                </a:cxn>
                <a:cxn ang="16200000">
                  <a:pos x="wd2" y="hd2"/>
                </a:cxn>
              </a:cxnLst>
              <a:rect l="0" t="0" r="r" b="b"/>
              <a:pathLst>
                <a:path w="21600" h="21600" extrusionOk="0">
                  <a:moveTo>
                    <a:pt x="1559" y="0"/>
                  </a:moveTo>
                  <a:cubicBezTo>
                    <a:pt x="891" y="0"/>
                    <a:pt x="0" y="484"/>
                    <a:pt x="0" y="484"/>
                  </a:cubicBezTo>
                  <a:lnTo>
                    <a:pt x="19299" y="21600"/>
                  </a:lnTo>
                  <a:cubicBezTo>
                    <a:pt x="19299" y="21600"/>
                    <a:pt x="21600" y="21600"/>
                    <a:pt x="21600" y="20510"/>
                  </a:cubicBezTo>
                  <a:cubicBezTo>
                    <a:pt x="14994" y="13444"/>
                    <a:pt x="8610" y="6419"/>
                    <a:pt x="2078" y="484"/>
                  </a:cubicBezTo>
                  <a:cubicBezTo>
                    <a:pt x="2078" y="121"/>
                    <a:pt x="1856" y="0"/>
                    <a:pt x="155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3" name="Google Shape;950;p17"/>
            <p:cNvSpPr/>
            <p:nvPr/>
          </p:nvSpPr>
          <p:spPr>
            <a:xfrm rot="3013727">
              <a:off x="1303949" y="1443120"/>
              <a:ext cx="19674" cy="41423"/>
            </a:xfrm>
            <a:custGeom>
              <a:avLst/>
              <a:gdLst/>
              <a:ahLst/>
              <a:cxnLst>
                <a:cxn ang="0">
                  <a:pos x="wd2" y="hd2"/>
                </a:cxn>
                <a:cxn ang="5400000">
                  <a:pos x="wd2" y="hd2"/>
                </a:cxn>
                <a:cxn ang="10800000">
                  <a:pos x="wd2" y="hd2"/>
                </a:cxn>
                <a:cxn ang="16200000">
                  <a:pos x="wd2" y="hd2"/>
                </a:cxn>
              </a:cxnLst>
              <a:rect l="0" t="0" r="r" b="b"/>
              <a:pathLst>
                <a:path w="21027" h="21600" extrusionOk="0">
                  <a:moveTo>
                    <a:pt x="689" y="0"/>
                  </a:moveTo>
                  <a:cubicBezTo>
                    <a:pt x="0" y="0"/>
                    <a:pt x="0" y="486"/>
                    <a:pt x="0" y="486"/>
                  </a:cubicBezTo>
                  <a:cubicBezTo>
                    <a:pt x="4519" y="8109"/>
                    <a:pt x="11260" y="14649"/>
                    <a:pt x="17847" y="21152"/>
                  </a:cubicBezTo>
                  <a:cubicBezTo>
                    <a:pt x="18613" y="21488"/>
                    <a:pt x="19379" y="21600"/>
                    <a:pt x="19915" y="21600"/>
                  </a:cubicBezTo>
                  <a:cubicBezTo>
                    <a:pt x="21064" y="21600"/>
                    <a:pt x="21600" y="21152"/>
                    <a:pt x="20145" y="21152"/>
                  </a:cubicBezTo>
                  <a:cubicBezTo>
                    <a:pt x="13404" y="14649"/>
                    <a:pt x="6817" y="6988"/>
                    <a:pt x="2374" y="486"/>
                  </a:cubicBezTo>
                  <a:cubicBezTo>
                    <a:pt x="1609" y="112"/>
                    <a:pt x="1072" y="0"/>
                    <a:pt x="68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4" name="Google Shape;951;p17"/>
            <p:cNvSpPr/>
            <p:nvPr/>
          </p:nvSpPr>
          <p:spPr>
            <a:xfrm rot="3013727">
              <a:off x="1301142" y="1469323"/>
              <a:ext cx="20856" cy="43285"/>
            </a:xfrm>
            <a:custGeom>
              <a:avLst/>
              <a:gdLst/>
              <a:ahLst/>
              <a:cxnLst>
                <a:cxn ang="0">
                  <a:pos x="wd2" y="hd2"/>
                </a:cxn>
                <a:cxn ang="5400000">
                  <a:pos x="wd2" y="hd2"/>
                </a:cxn>
                <a:cxn ang="10800000">
                  <a:pos x="wd2" y="hd2"/>
                </a:cxn>
                <a:cxn ang="16200000">
                  <a:pos x="wd2" y="hd2"/>
                </a:cxn>
              </a:cxnLst>
              <a:rect l="0" t="0" r="r" b="b"/>
              <a:pathLst>
                <a:path w="21600" h="21600" extrusionOk="0">
                  <a:moveTo>
                    <a:pt x="1039" y="0"/>
                  </a:moveTo>
                  <a:cubicBezTo>
                    <a:pt x="520" y="0"/>
                    <a:pt x="0" y="250"/>
                    <a:pt x="0" y="787"/>
                  </a:cubicBezTo>
                  <a:cubicBezTo>
                    <a:pt x="6384" y="8046"/>
                    <a:pt x="12915" y="14269"/>
                    <a:pt x="19299" y="21600"/>
                  </a:cubicBezTo>
                  <a:cubicBezTo>
                    <a:pt x="19299" y="21600"/>
                    <a:pt x="21600" y="21600"/>
                    <a:pt x="21600" y="20491"/>
                  </a:cubicBezTo>
                  <a:cubicBezTo>
                    <a:pt x="14994" y="14269"/>
                    <a:pt x="8610" y="7045"/>
                    <a:pt x="2078" y="787"/>
                  </a:cubicBezTo>
                  <a:cubicBezTo>
                    <a:pt x="2078" y="250"/>
                    <a:pt x="1559" y="0"/>
                    <a:pt x="103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5" name="Google Shape;952;p17"/>
            <p:cNvSpPr/>
            <p:nvPr/>
          </p:nvSpPr>
          <p:spPr>
            <a:xfrm rot="3013727">
              <a:off x="1305027" y="1497211"/>
              <a:ext cx="16628" cy="333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8083"/>
                    <a:pt x="10800" y="14772"/>
                    <a:pt x="18807" y="21600"/>
                  </a:cubicBezTo>
                  <a:cubicBezTo>
                    <a:pt x="18807" y="21600"/>
                    <a:pt x="21600" y="21600"/>
                    <a:pt x="21600" y="20206"/>
                  </a:cubicBezTo>
                  <a:cubicBezTo>
                    <a:pt x="16200" y="13471"/>
                    <a:pt x="8007" y="6689"/>
                    <a:pt x="260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6" name="Google Shape;953;p17"/>
            <p:cNvSpPr/>
            <p:nvPr/>
          </p:nvSpPr>
          <p:spPr>
            <a:xfrm rot="3013727">
              <a:off x="1306984" y="1515176"/>
              <a:ext cx="18634" cy="38340"/>
            </a:xfrm>
            <a:custGeom>
              <a:avLst/>
              <a:gdLst/>
              <a:ahLst/>
              <a:cxnLst>
                <a:cxn ang="0">
                  <a:pos x="wd2" y="hd2"/>
                </a:cxn>
                <a:cxn ang="5400000">
                  <a:pos x="wd2" y="hd2"/>
                </a:cxn>
                <a:cxn ang="10800000">
                  <a:pos x="wd2" y="hd2"/>
                </a:cxn>
                <a:cxn ang="16200000">
                  <a:pos x="wd2" y="hd2"/>
                </a:cxn>
              </a:cxnLst>
              <a:rect l="0" t="0" r="r" b="b"/>
              <a:pathLst>
                <a:path w="21600" h="21600" extrusionOk="0">
                  <a:moveTo>
                    <a:pt x="2326" y="0"/>
                  </a:moveTo>
                  <a:cubicBezTo>
                    <a:pt x="2326" y="0"/>
                    <a:pt x="0" y="0"/>
                    <a:pt x="0" y="1130"/>
                  </a:cubicBezTo>
                  <a:cubicBezTo>
                    <a:pt x="4818" y="7025"/>
                    <a:pt x="11963" y="14090"/>
                    <a:pt x="19357" y="21116"/>
                  </a:cubicBezTo>
                  <a:cubicBezTo>
                    <a:pt x="19357" y="21479"/>
                    <a:pt x="19606" y="21600"/>
                    <a:pt x="19938" y="21600"/>
                  </a:cubicBezTo>
                  <a:cubicBezTo>
                    <a:pt x="20603" y="21600"/>
                    <a:pt x="21600" y="21116"/>
                    <a:pt x="21600" y="21116"/>
                  </a:cubicBezTo>
                  <a:cubicBezTo>
                    <a:pt x="14455" y="14090"/>
                    <a:pt x="7145" y="7025"/>
                    <a:pt x="232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7" name="Google Shape;954;p17"/>
            <p:cNvSpPr/>
            <p:nvPr/>
          </p:nvSpPr>
          <p:spPr>
            <a:xfrm rot="3013727">
              <a:off x="1308345" y="1535353"/>
              <a:ext cx="21609" cy="40562"/>
            </a:xfrm>
            <a:custGeom>
              <a:avLst/>
              <a:gdLst/>
              <a:ahLst/>
              <a:cxnLst>
                <a:cxn ang="0">
                  <a:pos x="wd2" y="hd2"/>
                </a:cxn>
                <a:cxn ang="5400000">
                  <a:pos x="wd2" y="hd2"/>
                </a:cxn>
                <a:cxn ang="10800000">
                  <a:pos x="wd2" y="hd2"/>
                </a:cxn>
                <a:cxn ang="16200000">
                  <a:pos x="wd2" y="hd2"/>
                </a:cxn>
              </a:cxnLst>
              <a:rect l="0" t="0" r="r" b="b"/>
              <a:pathLst>
                <a:path w="21077" h="21600" extrusionOk="0">
                  <a:moveTo>
                    <a:pt x="1887" y="0"/>
                  </a:moveTo>
                  <a:cubicBezTo>
                    <a:pt x="0" y="0"/>
                    <a:pt x="0" y="0"/>
                    <a:pt x="0" y="1145"/>
                  </a:cubicBezTo>
                  <a:lnTo>
                    <a:pt x="18175" y="21104"/>
                  </a:lnTo>
                  <a:cubicBezTo>
                    <a:pt x="18874" y="21486"/>
                    <a:pt x="19573" y="21600"/>
                    <a:pt x="20062" y="21600"/>
                  </a:cubicBezTo>
                  <a:cubicBezTo>
                    <a:pt x="21111" y="21600"/>
                    <a:pt x="21600" y="21104"/>
                    <a:pt x="20272" y="21104"/>
                  </a:cubicBezTo>
                  <a:cubicBezTo>
                    <a:pt x="16217" y="13319"/>
                    <a:pt x="8109" y="6678"/>
                    <a:pt x="188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8" name="Google Shape;955;p17"/>
            <p:cNvSpPr/>
            <p:nvPr/>
          </p:nvSpPr>
          <p:spPr>
            <a:xfrm rot="3013727">
              <a:off x="1309588" y="1558405"/>
              <a:ext cx="15128" cy="43428"/>
            </a:xfrm>
            <a:custGeom>
              <a:avLst/>
              <a:gdLst/>
              <a:ahLst/>
              <a:cxnLst>
                <a:cxn ang="0">
                  <a:pos x="wd2" y="hd2"/>
                </a:cxn>
                <a:cxn ang="5400000">
                  <a:pos x="wd2" y="hd2"/>
                </a:cxn>
                <a:cxn ang="10800000">
                  <a:pos x="wd2" y="hd2"/>
                </a:cxn>
                <a:cxn ang="16200000">
                  <a:pos x="wd2" y="hd2"/>
                </a:cxn>
              </a:cxnLst>
              <a:rect l="0" t="0" r="r" b="b"/>
              <a:pathLst>
                <a:path w="20355" h="21600" extrusionOk="0">
                  <a:moveTo>
                    <a:pt x="2025" y="0"/>
                  </a:moveTo>
                  <a:cubicBezTo>
                    <a:pt x="1157" y="0"/>
                    <a:pt x="0" y="463"/>
                    <a:pt x="0" y="463"/>
                  </a:cubicBezTo>
                  <a:cubicBezTo>
                    <a:pt x="5593" y="7735"/>
                    <a:pt x="11186" y="13972"/>
                    <a:pt x="16779" y="21172"/>
                  </a:cubicBezTo>
                  <a:cubicBezTo>
                    <a:pt x="16779" y="21493"/>
                    <a:pt x="17261" y="21600"/>
                    <a:pt x="17936" y="21600"/>
                  </a:cubicBezTo>
                  <a:cubicBezTo>
                    <a:pt x="19382" y="21600"/>
                    <a:pt x="21600" y="20887"/>
                    <a:pt x="19479" y="20174"/>
                  </a:cubicBezTo>
                  <a:cubicBezTo>
                    <a:pt x="13886" y="13972"/>
                    <a:pt x="8293" y="6665"/>
                    <a:pt x="2700" y="463"/>
                  </a:cubicBezTo>
                  <a:cubicBezTo>
                    <a:pt x="2700" y="107"/>
                    <a:pt x="2411" y="0"/>
                    <a:pt x="202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59" name="Google Shape;956;p17"/>
            <p:cNvSpPr/>
            <p:nvPr/>
          </p:nvSpPr>
          <p:spPr>
            <a:xfrm rot="3013727">
              <a:off x="1306008" y="1590526"/>
              <a:ext cx="19681" cy="35761"/>
            </a:xfrm>
            <a:custGeom>
              <a:avLst/>
              <a:gdLst/>
              <a:ahLst/>
              <a:cxnLst>
                <a:cxn ang="0">
                  <a:pos x="wd2" y="hd2"/>
                </a:cxn>
                <a:cxn ang="5400000">
                  <a:pos x="wd2" y="hd2"/>
                </a:cxn>
                <a:cxn ang="10800000">
                  <a:pos x="wd2" y="hd2"/>
                </a:cxn>
                <a:cxn ang="16200000">
                  <a:pos x="wd2" y="hd2"/>
                </a:cxn>
              </a:cxnLst>
              <a:rect l="0" t="0" r="r" b="b"/>
              <a:pathLst>
                <a:path w="21413" h="21600" extrusionOk="0">
                  <a:moveTo>
                    <a:pt x="1794" y="0"/>
                  </a:moveTo>
                  <a:cubicBezTo>
                    <a:pt x="1092" y="0"/>
                    <a:pt x="0" y="563"/>
                    <a:pt x="0" y="563"/>
                  </a:cubicBezTo>
                  <a:cubicBezTo>
                    <a:pt x="6940" y="8138"/>
                    <a:pt x="11463" y="14371"/>
                    <a:pt x="18169" y="20691"/>
                  </a:cubicBezTo>
                  <a:cubicBezTo>
                    <a:pt x="19339" y="21297"/>
                    <a:pt x="20430" y="21600"/>
                    <a:pt x="21054" y="21600"/>
                  </a:cubicBezTo>
                  <a:cubicBezTo>
                    <a:pt x="21600" y="21600"/>
                    <a:pt x="21600" y="21297"/>
                    <a:pt x="20508" y="20691"/>
                  </a:cubicBezTo>
                  <a:cubicBezTo>
                    <a:pt x="15986" y="13159"/>
                    <a:pt x="9123" y="6839"/>
                    <a:pt x="2417" y="563"/>
                  </a:cubicBezTo>
                  <a:cubicBezTo>
                    <a:pt x="2417" y="130"/>
                    <a:pt x="2105" y="0"/>
                    <a:pt x="179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0" name="Google Shape;957;p17"/>
            <p:cNvSpPr/>
            <p:nvPr/>
          </p:nvSpPr>
          <p:spPr>
            <a:xfrm rot="3013727">
              <a:off x="1308412" y="1612562"/>
              <a:ext cx="16699" cy="353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77" y="7624"/>
                    <a:pt x="10754" y="13933"/>
                    <a:pt x="18726" y="21600"/>
                  </a:cubicBezTo>
                  <a:lnTo>
                    <a:pt x="21600" y="21600"/>
                  </a:lnTo>
                  <a:cubicBezTo>
                    <a:pt x="16130" y="13933"/>
                    <a:pt x="7973" y="6309"/>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1" name="Google Shape;958;p17"/>
            <p:cNvSpPr/>
            <p:nvPr/>
          </p:nvSpPr>
          <p:spPr>
            <a:xfrm rot="3013727">
              <a:off x="1307234" y="1635218"/>
              <a:ext cx="18634" cy="363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145" y="7413"/>
                    <a:pt x="11963" y="14869"/>
                    <a:pt x="19274" y="21089"/>
                  </a:cubicBezTo>
                  <a:cubicBezTo>
                    <a:pt x="19274" y="21472"/>
                    <a:pt x="19523" y="21600"/>
                    <a:pt x="19855" y="21600"/>
                  </a:cubicBezTo>
                  <a:cubicBezTo>
                    <a:pt x="20520" y="21600"/>
                    <a:pt x="21600" y="21089"/>
                    <a:pt x="21600" y="21089"/>
                  </a:cubicBezTo>
                  <a:cubicBezTo>
                    <a:pt x="14455" y="13676"/>
                    <a:pt x="9637" y="6220"/>
                    <a:pt x="224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2" name="Google Shape;959;p17"/>
            <p:cNvSpPr/>
            <p:nvPr/>
          </p:nvSpPr>
          <p:spPr>
            <a:xfrm rot="3013727">
              <a:off x="1309036" y="1662095"/>
              <a:ext cx="16699" cy="32751"/>
            </a:xfrm>
            <a:custGeom>
              <a:avLst/>
              <a:gdLst/>
              <a:ahLst/>
              <a:cxnLst>
                <a:cxn ang="0">
                  <a:pos x="wd2" y="hd2"/>
                </a:cxn>
                <a:cxn ang="5400000">
                  <a:pos x="wd2" y="hd2"/>
                </a:cxn>
                <a:cxn ang="10800000">
                  <a:pos x="wd2" y="hd2"/>
                </a:cxn>
                <a:cxn ang="16200000">
                  <a:pos x="wd2" y="hd2"/>
                </a:cxn>
              </a:cxnLst>
              <a:rect l="0" t="0" r="r" b="b"/>
              <a:pathLst>
                <a:path w="21600" h="21600" extrusionOk="0">
                  <a:moveTo>
                    <a:pt x="1298" y="0"/>
                  </a:moveTo>
                  <a:cubicBezTo>
                    <a:pt x="649" y="0"/>
                    <a:pt x="0" y="378"/>
                    <a:pt x="0" y="1087"/>
                  </a:cubicBezTo>
                  <a:cubicBezTo>
                    <a:pt x="5377" y="7893"/>
                    <a:pt x="10754" y="14794"/>
                    <a:pt x="18726" y="21600"/>
                  </a:cubicBezTo>
                  <a:cubicBezTo>
                    <a:pt x="18726" y="21600"/>
                    <a:pt x="21600" y="21600"/>
                    <a:pt x="21600" y="20277"/>
                  </a:cubicBezTo>
                  <a:cubicBezTo>
                    <a:pt x="13349" y="13376"/>
                    <a:pt x="7973" y="6570"/>
                    <a:pt x="2596" y="1087"/>
                  </a:cubicBezTo>
                  <a:cubicBezTo>
                    <a:pt x="2596" y="378"/>
                    <a:pt x="1947" y="0"/>
                    <a:pt x="129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3" name="Google Shape;960;p17"/>
            <p:cNvSpPr/>
            <p:nvPr/>
          </p:nvSpPr>
          <p:spPr>
            <a:xfrm rot="3013727">
              <a:off x="1311138" y="1679832"/>
              <a:ext cx="16628" cy="37194"/>
            </a:xfrm>
            <a:custGeom>
              <a:avLst/>
              <a:gdLst/>
              <a:ahLst/>
              <a:cxnLst>
                <a:cxn ang="0">
                  <a:pos x="wd2" y="hd2"/>
                </a:cxn>
                <a:cxn ang="5400000">
                  <a:pos x="wd2" y="hd2"/>
                </a:cxn>
                <a:cxn ang="10800000">
                  <a:pos x="wd2" y="hd2"/>
                </a:cxn>
                <a:cxn ang="16200000">
                  <a:pos x="wd2" y="hd2"/>
                </a:cxn>
              </a:cxnLst>
              <a:rect l="0" t="0" r="r" b="b"/>
              <a:pathLst>
                <a:path w="21600" h="21600" extrusionOk="0">
                  <a:moveTo>
                    <a:pt x="1862" y="0"/>
                  </a:moveTo>
                  <a:cubicBezTo>
                    <a:pt x="1117" y="0"/>
                    <a:pt x="0" y="583"/>
                    <a:pt x="0" y="583"/>
                  </a:cubicBezTo>
                  <a:cubicBezTo>
                    <a:pt x="5400" y="7824"/>
                    <a:pt x="10800" y="13817"/>
                    <a:pt x="16200" y="21101"/>
                  </a:cubicBezTo>
                  <a:cubicBezTo>
                    <a:pt x="16945" y="21475"/>
                    <a:pt x="17783" y="21600"/>
                    <a:pt x="18434" y="21600"/>
                  </a:cubicBezTo>
                  <a:cubicBezTo>
                    <a:pt x="20203" y="21600"/>
                    <a:pt x="21600" y="20726"/>
                    <a:pt x="21600" y="19935"/>
                  </a:cubicBezTo>
                  <a:cubicBezTo>
                    <a:pt x="16200" y="13817"/>
                    <a:pt x="8007" y="6576"/>
                    <a:pt x="2514" y="583"/>
                  </a:cubicBezTo>
                  <a:cubicBezTo>
                    <a:pt x="2514" y="166"/>
                    <a:pt x="2234" y="0"/>
                    <a:pt x="186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4" name="Google Shape;961;p17"/>
            <p:cNvSpPr/>
            <p:nvPr/>
          </p:nvSpPr>
          <p:spPr>
            <a:xfrm rot="3013727">
              <a:off x="1313090" y="1705381"/>
              <a:ext cx="17213" cy="37194"/>
            </a:xfrm>
            <a:custGeom>
              <a:avLst/>
              <a:gdLst/>
              <a:ahLst/>
              <a:cxnLst>
                <a:cxn ang="0">
                  <a:pos x="wd2" y="hd2"/>
                </a:cxn>
                <a:cxn ang="5400000">
                  <a:pos x="wd2" y="hd2"/>
                </a:cxn>
                <a:cxn ang="10800000">
                  <a:pos x="wd2" y="hd2"/>
                </a:cxn>
                <a:cxn ang="16200000">
                  <a:pos x="wd2" y="hd2"/>
                </a:cxn>
              </a:cxnLst>
              <a:rect l="0" t="0" r="r" b="b"/>
              <a:pathLst>
                <a:path w="20586" h="21600" extrusionOk="0">
                  <a:moveTo>
                    <a:pt x="1800" y="0"/>
                  </a:moveTo>
                  <a:cubicBezTo>
                    <a:pt x="1029" y="0"/>
                    <a:pt x="0" y="499"/>
                    <a:pt x="0" y="499"/>
                  </a:cubicBezTo>
                  <a:cubicBezTo>
                    <a:pt x="7371" y="7741"/>
                    <a:pt x="12343" y="13859"/>
                    <a:pt x="17314" y="21101"/>
                  </a:cubicBezTo>
                  <a:cubicBezTo>
                    <a:pt x="17314" y="21434"/>
                    <a:pt x="17743" y="21600"/>
                    <a:pt x="18257" y="21600"/>
                  </a:cubicBezTo>
                  <a:cubicBezTo>
                    <a:pt x="19629" y="21600"/>
                    <a:pt x="21600" y="20726"/>
                    <a:pt x="19971" y="19852"/>
                  </a:cubicBezTo>
                  <a:cubicBezTo>
                    <a:pt x="14914" y="13859"/>
                    <a:pt x="9943" y="6617"/>
                    <a:pt x="2400" y="499"/>
                  </a:cubicBezTo>
                  <a:cubicBezTo>
                    <a:pt x="2400" y="125"/>
                    <a:pt x="2143" y="0"/>
                    <a:pt x="180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5" name="Google Shape;962;p17"/>
            <p:cNvSpPr/>
            <p:nvPr/>
          </p:nvSpPr>
          <p:spPr>
            <a:xfrm rot="3013727">
              <a:off x="1307275" y="1736021"/>
              <a:ext cx="17615" cy="37481"/>
            </a:xfrm>
            <a:custGeom>
              <a:avLst/>
              <a:gdLst/>
              <a:ahLst/>
              <a:cxnLst>
                <a:cxn ang="0">
                  <a:pos x="wd2" y="hd2"/>
                </a:cxn>
                <a:cxn ang="5400000">
                  <a:pos x="wd2" y="hd2"/>
                </a:cxn>
                <a:cxn ang="10800000">
                  <a:pos x="wd2" y="hd2"/>
                </a:cxn>
                <a:cxn ang="16200000">
                  <a:pos x="wd2" y="hd2"/>
                </a:cxn>
              </a:cxnLst>
              <a:rect l="0" t="0" r="r" b="b"/>
              <a:pathLst>
                <a:path w="20186" h="21600" extrusionOk="0">
                  <a:moveTo>
                    <a:pt x="1132" y="0"/>
                  </a:moveTo>
                  <a:cubicBezTo>
                    <a:pt x="1132" y="0"/>
                    <a:pt x="-1414" y="0"/>
                    <a:pt x="1132" y="1156"/>
                  </a:cubicBezTo>
                  <a:cubicBezTo>
                    <a:pt x="5896" y="7186"/>
                    <a:pt x="10659" y="14414"/>
                    <a:pt x="15423" y="21600"/>
                  </a:cubicBezTo>
                  <a:cubicBezTo>
                    <a:pt x="17722" y="21600"/>
                    <a:pt x="20186" y="21600"/>
                    <a:pt x="20186" y="20361"/>
                  </a:cubicBezTo>
                  <a:cubicBezTo>
                    <a:pt x="15423" y="13133"/>
                    <a:pt x="8195" y="7186"/>
                    <a:pt x="113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6" name="Google Shape;963;p17"/>
            <p:cNvSpPr/>
            <p:nvPr/>
          </p:nvSpPr>
          <p:spPr>
            <a:xfrm rot="3013727">
              <a:off x="1307706" y="1762623"/>
              <a:ext cx="18312" cy="36334"/>
            </a:xfrm>
            <a:custGeom>
              <a:avLst/>
              <a:gdLst/>
              <a:ahLst/>
              <a:cxnLst>
                <a:cxn ang="0">
                  <a:pos x="wd2" y="hd2"/>
                </a:cxn>
                <a:cxn ang="5400000">
                  <a:pos x="wd2" y="hd2"/>
                </a:cxn>
                <a:cxn ang="10800000">
                  <a:pos x="wd2" y="hd2"/>
                </a:cxn>
                <a:cxn ang="16200000">
                  <a:pos x="wd2" y="hd2"/>
                </a:cxn>
              </a:cxnLst>
              <a:rect l="0" t="0" r="r" b="b"/>
              <a:pathLst>
                <a:path w="20984" h="21600" extrusionOk="0">
                  <a:moveTo>
                    <a:pt x="1848" y="0"/>
                  </a:moveTo>
                  <a:cubicBezTo>
                    <a:pt x="-616" y="0"/>
                    <a:pt x="-616" y="1193"/>
                    <a:pt x="1848" y="1193"/>
                  </a:cubicBezTo>
                  <a:cubicBezTo>
                    <a:pt x="8911" y="2471"/>
                    <a:pt x="11375" y="8649"/>
                    <a:pt x="11375" y="12398"/>
                  </a:cubicBezTo>
                  <a:cubicBezTo>
                    <a:pt x="13674" y="14869"/>
                    <a:pt x="16221" y="18533"/>
                    <a:pt x="18438" y="21004"/>
                  </a:cubicBezTo>
                  <a:cubicBezTo>
                    <a:pt x="18438" y="21430"/>
                    <a:pt x="18767" y="21600"/>
                    <a:pt x="19095" y="21600"/>
                  </a:cubicBezTo>
                  <a:cubicBezTo>
                    <a:pt x="19834" y="21600"/>
                    <a:pt x="20984" y="21004"/>
                    <a:pt x="20984" y="21004"/>
                  </a:cubicBezTo>
                  <a:cubicBezTo>
                    <a:pt x="18438" y="14869"/>
                    <a:pt x="13674" y="9927"/>
                    <a:pt x="11375" y="4985"/>
                  </a:cubicBezTo>
                  <a:cubicBezTo>
                    <a:pt x="8911" y="2471"/>
                    <a:pt x="6611" y="1193"/>
                    <a:pt x="184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7" name="Google Shape;964;p17"/>
            <p:cNvSpPr/>
            <p:nvPr/>
          </p:nvSpPr>
          <p:spPr>
            <a:xfrm rot="3013727">
              <a:off x="1314188" y="1790450"/>
              <a:ext cx="13421" cy="34399"/>
            </a:xfrm>
            <a:custGeom>
              <a:avLst/>
              <a:gdLst/>
              <a:ahLst/>
              <a:cxnLst>
                <a:cxn ang="0">
                  <a:pos x="wd2" y="hd2"/>
                </a:cxn>
                <a:cxn ang="5400000">
                  <a:pos x="wd2" y="hd2"/>
                </a:cxn>
                <a:cxn ang="10800000">
                  <a:pos x="wd2" y="hd2"/>
                </a:cxn>
                <a:cxn ang="16200000">
                  <a:pos x="wd2" y="hd2"/>
                </a:cxn>
              </a:cxnLst>
              <a:rect l="0" t="0" r="r" b="b"/>
              <a:pathLst>
                <a:path w="21401" h="21600" extrusionOk="0">
                  <a:moveTo>
                    <a:pt x="258" y="0"/>
                  </a:moveTo>
                  <a:cubicBezTo>
                    <a:pt x="-199" y="0"/>
                    <a:pt x="-199" y="360"/>
                    <a:pt x="1515" y="1035"/>
                  </a:cubicBezTo>
                  <a:cubicBezTo>
                    <a:pt x="1515" y="360"/>
                    <a:pt x="601" y="0"/>
                    <a:pt x="258" y="0"/>
                  </a:cubicBezTo>
                  <a:close/>
                  <a:moveTo>
                    <a:pt x="1515" y="1035"/>
                  </a:moveTo>
                  <a:cubicBezTo>
                    <a:pt x="4715" y="7515"/>
                    <a:pt x="8144" y="14085"/>
                    <a:pt x="14772" y="20565"/>
                  </a:cubicBezTo>
                  <a:cubicBezTo>
                    <a:pt x="16372" y="21285"/>
                    <a:pt x="18087" y="21600"/>
                    <a:pt x="19344" y="21600"/>
                  </a:cubicBezTo>
                  <a:cubicBezTo>
                    <a:pt x="20601" y="21600"/>
                    <a:pt x="21401" y="21285"/>
                    <a:pt x="21401" y="20565"/>
                  </a:cubicBezTo>
                  <a:lnTo>
                    <a:pt x="1515" y="1035"/>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8" name="Google Shape;965;p17"/>
            <p:cNvSpPr/>
            <p:nvPr/>
          </p:nvSpPr>
          <p:spPr>
            <a:xfrm rot="3013727">
              <a:off x="1311523" y="1810269"/>
              <a:ext cx="17247" cy="46726"/>
            </a:xfrm>
            <a:custGeom>
              <a:avLst/>
              <a:gdLst/>
              <a:ahLst/>
              <a:cxnLst>
                <a:cxn ang="0">
                  <a:pos x="wd2" y="hd2"/>
                </a:cxn>
                <a:cxn ang="5400000">
                  <a:pos x="wd2" y="hd2"/>
                </a:cxn>
                <a:cxn ang="10800000">
                  <a:pos x="wd2" y="hd2"/>
                </a:cxn>
                <a:cxn ang="16200000">
                  <a:pos x="wd2" y="hd2"/>
                </a:cxn>
              </a:cxnLst>
              <a:rect l="0" t="0" r="r" b="b"/>
              <a:pathLst>
                <a:path w="19915" h="21600" extrusionOk="0">
                  <a:moveTo>
                    <a:pt x="1738" y="0"/>
                  </a:moveTo>
                  <a:cubicBezTo>
                    <a:pt x="1076" y="0"/>
                    <a:pt x="0" y="431"/>
                    <a:pt x="0" y="431"/>
                  </a:cubicBezTo>
                  <a:cubicBezTo>
                    <a:pt x="7117" y="7189"/>
                    <a:pt x="11917" y="13914"/>
                    <a:pt x="16800" y="21600"/>
                  </a:cubicBezTo>
                  <a:cubicBezTo>
                    <a:pt x="16800" y="21600"/>
                    <a:pt x="21600" y="21600"/>
                    <a:pt x="19283" y="20672"/>
                  </a:cubicBezTo>
                  <a:cubicBezTo>
                    <a:pt x="14483" y="13914"/>
                    <a:pt x="9683" y="7189"/>
                    <a:pt x="2317" y="431"/>
                  </a:cubicBezTo>
                  <a:cubicBezTo>
                    <a:pt x="2317" y="133"/>
                    <a:pt x="2069" y="0"/>
                    <a:pt x="173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69" name="Google Shape;966;p17"/>
            <p:cNvSpPr/>
            <p:nvPr/>
          </p:nvSpPr>
          <p:spPr>
            <a:xfrm rot="3013727">
              <a:off x="1312318" y="1837940"/>
              <a:ext cx="19324" cy="39703"/>
            </a:xfrm>
            <a:custGeom>
              <a:avLst/>
              <a:gdLst/>
              <a:ahLst/>
              <a:cxnLst>
                <a:cxn ang="0">
                  <a:pos x="wd2" y="hd2"/>
                </a:cxn>
                <a:cxn ang="5400000">
                  <a:pos x="wd2" y="hd2"/>
                </a:cxn>
                <a:cxn ang="10800000">
                  <a:pos x="wd2" y="hd2"/>
                </a:cxn>
                <a:cxn ang="16200000">
                  <a:pos x="wd2" y="hd2"/>
                </a:cxn>
              </a:cxnLst>
              <a:rect l="0" t="0" r="r" b="b"/>
              <a:pathLst>
                <a:path w="20083" h="21600" extrusionOk="0">
                  <a:moveTo>
                    <a:pt x="0" y="0"/>
                  </a:moveTo>
                  <a:cubicBezTo>
                    <a:pt x="6554" y="7993"/>
                    <a:pt x="10874" y="14777"/>
                    <a:pt x="17280" y="21600"/>
                  </a:cubicBezTo>
                  <a:cubicBezTo>
                    <a:pt x="17280" y="21600"/>
                    <a:pt x="21600" y="21600"/>
                    <a:pt x="19514" y="20391"/>
                  </a:cubicBezTo>
                  <a:cubicBezTo>
                    <a:pt x="15194" y="13607"/>
                    <a:pt x="8640" y="6823"/>
                    <a:pt x="223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0" name="Google Shape;967;p17"/>
            <p:cNvSpPr/>
            <p:nvPr/>
          </p:nvSpPr>
          <p:spPr>
            <a:xfrm rot="3013727">
              <a:off x="1308399" y="1864768"/>
              <a:ext cx="23005" cy="48374"/>
            </a:xfrm>
            <a:custGeom>
              <a:avLst/>
              <a:gdLst/>
              <a:ahLst/>
              <a:cxnLst>
                <a:cxn ang="0">
                  <a:pos x="wd2" y="hd2"/>
                </a:cxn>
                <a:cxn ang="5400000">
                  <a:pos x="wd2" y="hd2"/>
                </a:cxn>
                <a:cxn ang="10800000">
                  <a:pos x="wd2" y="hd2"/>
                </a:cxn>
                <a:cxn ang="16200000">
                  <a:pos x="wd2" y="hd2"/>
                </a:cxn>
              </a:cxnLst>
              <a:rect l="0" t="0" r="r" b="b"/>
              <a:pathLst>
                <a:path w="21600" h="21600" extrusionOk="0">
                  <a:moveTo>
                    <a:pt x="1009" y="0"/>
                  </a:moveTo>
                  <a:cubicBezTo>
                    <a:pt x="538" y="0"/>
                    <a:pt x="0" y="256"/>
                    <a:pt x="0" y="736"/>
                  </a:cubicBezTo>
                  <a:cubicBezTo>
                    <a:pt x="5989" y="7200"/>
                    <a:pt x="11776" y="14656"/>
                    <a:pt x="19581" y="21184"/>
                  </a:cubicBezTo>
                  <a:cubicBezTo>
                    <a:pt x="19581" y="21504"/>
                    <a:pt x="19783" y="21600"/>
                    <a:pt x="20120" y="21600"/>
                  </a:cubicBezTo>
                  <a:cubicBezTo>
                    <a:pt x="20725" y="21600"/>
                    <a:pt x="21600" y="21184"/>
                    <a:pt x="21600" y="21184"/>
                  </a:cubicBezTo>
                  <a:cubicBezTo>
                    <a:pt x="15679" y="13760"/>
                    <a:pt x="7806" y="7200"/>
                    <a:pt x="2019" y="736"/>
                  </a:cubicBezTo>
                  <a:cubicBezTo>
                    <a:pt x="2019" y="256"/>
                    <a:pt x="1548" y="0"/>
                    <a:pt x="100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1" name="Google Shape;968;p17"/>
            <p:cNvSpPr/>
            <p:nvPr/>
          </p:nvSpPr>
          <p:spPr>
            <a:xfrm rot="3013727">
              <a:off x="1307903" y="1897756"/>
              <a:ext cx="23004" cy="48302"/>
            </a:xfrm>
            <a:custGeom>
              <a:avLst/>
              <a:gdLst/>
              <a:ahLst/>
              <a:cxnLst>
                <a:cxn ang="0">
                  <a:pos x="wd2" y="hd2"/>
                </a:cxn>
                <a:cxn ang="5400000">
                  <a:pos x="wd2" y="hd2"/>
                </a:cxn>
                <a:cxn ang="10800000">
                  <a:pos x="wd2" y="hd2"/>
                </a:cxn>
                <a:cxn ang="16200000">
                  <a:pos x="wd2" y="hd2"/>
                </a:cxn>
              </a:cxnLst>
              <a:rect l="0" t="0" r="r" b="b"/>
              <a:pathLst>
                <a:path w="21600" h="21600" extrusionOk="0">
                  <a:moveTo>
                    <a:pt x="606" y="0"/>
                  </a:moveTo>
                  <a:cubicBezTo>
                    <a:pt x="0" y="0"/>
                    <a:pt x="0" y="449"/>
                    <a:pt x="0" y="449"/>
                  </a:cubicBezTo>
                  <a:cubicBezTo>
                    <a:pt x="7806" y="6922"/>
                    <a:pt x="13727" y="14357"/>
                    <a:pt x="19514" y="20927"/>
                  </a:cubicBezTo>
                  <a:cubicBezTo>
                    <a:pt x="19514" y="21376"/>
                    <a:pt x="20052" y="21600"/>
                    <a:pt x="20591" y="21600"/>
                  </a:cubicBezTo>
                  <a:cubicBezTo>
                    <a:pt x="21062" y="21600"/>
                    <a:pt x="21600" y="21376"/>
                    <a:pt x="21600" y="20927"/>
                  </a:cubicBezTo>
                  <a:cubicBezTo>
                    <a:pt x="15611" y="13460"/>
                    <a:pt x="9824" y="6922"/>
                    <a:pt x="2019" y="449"/>
                  </a:cubicBezTo>
                  <a:cubicBezTo>
                    <a:pt x="1346" y="96"/>
                    <a:pt x="875" y="0"/>
                    <a:pt x="60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2" name="Google Shape;969;p17"/>
            <p:cNvSpPr/>
            <p:nvPr/>
          </p:nvSpPr>
          <p:spPr>
            <a:xfrm rot="3013727">
              <a:off x="1310975" y="1932730"/>
              <a:ext cx="18778" cy="363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55" y="7413"/>
                    <a:pt x="14345" y="14869"/>
                    <a:pt x="19127" y="21089"/>
                  </a:cubicBezTo>
                  <a:cubicBezTo>
                    <a:pt x="19951" y="21472"/>
                    <a:pt x="20528" y="21600"/>
                    <a:pt x="20858" y="21600"/>
                  </a:cubicBezTo>
                  <a:cubicBezTo>
                    <a:pt x="21600" y="21600"/>
                    <a:pt x="21600" y="21089"/>
                    <a:pt x="21600" y="21089"/>
                  </a:cubicBezTo>
                  <a:cubicBezTo>
                    <a:pt x="16818" y="13676"/>
                    <a:pt x="9563" y="7413"/>
                    <a:pt x="247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3" name="Google Shape;970;p17"/>
            <p:cNvSpPr/>
            <p:nvPr/>
          </p:nvSpPr>
          <p:spPr>
            <a:xfrm rot="3013727">
              <a:off x="1305003" y="1959493"/>
              <a:ext cx="20856" cy="478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532" y="7513"/>
                    <a:pt x="12915" y="14055"/>
                    <a:pt x="19522" y="21600"/>
                  </a:cubicBezTo>
                  <a:cubicBezTo>
                    <a:pt x="19522" y="21600"/>
                    <a:pt x="21600" y="21600"/>
                    <a:pt x="21600" y="20693"/>
                  </a:cubicBezTo>
                  <a:cubicBezTo>
                    <a:pt x="15216" y="14055"/>
                    <a:pt x="8610" y="6542"/>
                    <a:pt x="222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4" name="Google Shape;971;p17"/>
            <p:cNvSpPr/>
            <p:nvPr/>
          </p:nvSpPr>
          <p:spPr>
            <a:xfrm rot="3013727">
              <a:off x="1308033" y="1991642"/>
              <a:ext cx="16628" cy="36334"/>
            </a:xfrm>
            <a:custGeom>
              <a:avLst/>
              <a:gdLst/>
              <a:ahLst/>
              <a:cxnLst>
                <a:cxn ang="0">
                  <a:pos x="wd2" y="hd2"/>
                </a:cxn>
                <a:cxn ang="5400000">
                  <a:pos x="wd2" y="hd2"/>
                </a:cxn>
                <a:cxn ang="10800000">
                  <a:pos x="wd2" y="hd2"/>
                </a:cxn>
                <a:cxn ang="16200000">
                  <a:pos x="wd2" y="hd2"/>
                </a:cxn>
              </a:cxnLst>
              <a:rect l="0" t="0" r="r" b="b"/>
              <a:pathLst>
                <a:path w="21600" h="21600" extrusionOk="0">
                  <a:moveTo>
                    <a:pt x="1955" y="0"/>
                  </a:moveTo>
                  <a:cubicBezTo>
                    <a:pt x="1117" y="0"/>
                    <a:pt x="0" y="511"/>
                    <a:pt x="0" y="511"/>
                  </a:cubicBezTo>
                  <a:cubicBezTo>
                    <a:pt x="5400" y="6774"/>
                    <a:pt x="10800" y="14187"/>
                    <a:pt x="18807" y="21600"/>
                  </a:cubicBezTo>
                  <a:cubicBezTo>
                    <a:pt x="18807" y="21600"/>
                    <a:pt x="21600" y="21600"/>
                    <a:pt x="21600" y="20322"/>
                  </a:cubicBezTo>
                  <a:cubicBezTo>
                    <a:pt x="13407" y="14187"/>
                    <a:pt x="8007" y="6774"/>
                    <a:pt x="2607" y="511"/>
                  </a:cubicBezTo>
                  <a:cubicBezTo>
                    <a:pt x="2607" y="128"/>
                    <a:pt x="2328" y="0"/>
                    <a:pt x="195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5" name="Google Shape;972;p17"/>
            <p:cNvSpPr/>
            <p:nvPr/>
          </p:nvSpPr>
          <p:spPr>
            <a:xfrm rot="3013727">
              <a:off x="1311280" y="2009433"/>
              <a:ext cx="14692" cy="32106"/>
            </a:xfrm>
            <a:custGeom>
              <a:avLst/>
              <a:gdLst/>
              <a:ahLst/>
              <a:cxnLst>
                <a:cxn ang="0">
                  <a:pos x="wd2" y="hd2"/>
                </a:cxn>
                <a:cxn ang="5400000">
                  <a:pos x="wd2" y="hd2"/>
                </a:cxn>
                <a:cxn ang="10800000">
                  <a:pos x="wd2" y="hd2"/>
                </a:cxn>
                <a:cxn ang="16200000">
                  <a:pos x="wd2" y="hd2"/>
                </a:cxn>
              </a:cxnLst>
              <a:rect l="0" t="0" r="r" b="b"/>
              <a:pathLst>
                <a:path w="21600" h="21600" extrusionOk="0">
                  <a:moveTo>
                    <a:pt x="948" y="0"/>
                  </a:moveTo>
                  <a:cubicBezTo>
                    <a:pt x="0" y="0"/>
                    <a:pt x="0" y="675"/>
                    <a:pt x="0" y="675"/>
                  </a:cubicBezTo>
                  <a:lnTo>
                    <a:pt x="18334" y="21600"/>
                  </a:lnTo>
                  <a:cubicBezTo>
                    <a:pt x="18334" y="21600"/>
                    <a:pt x="21600" y="21600"/>
                    <a:pt x="21600" y="20250"/>
                  </a:cubicBezTo>
                  <a:cubicBezTo>
                    <a:pt x="15489" y="13211"/>
                    <a:pt x="9272" y="6268"/>
                    <a:pt x="3161" y="675"/>
                  </a:cubicBezTo>
                  <a:cubicBezTo>
                    <a:pt x="2107" y="145"/>
                    <a:pt x="1475" y="0"/>
                    <a:pt x="948"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6" name="Google Shape;973;p17"/>
            <p:cNvSpPr/>
            <p:nvPr/>
          </p:nvSpPr>
          <p:spPr>
            <a:xfrm rot="3013727">
              <a:off x="1316573" y="2025809"/>
              <a:ext cx="14479" cy="394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202" y="6821"/>
                    <a:pt x="12404" y="13642"/>
                    <a:pt x="18606" y="21600"/>
                  </a:cubicBezTo>
                  <a:cubicBezTo>
                    <a:pt x="18606" y="21600"/>
                    <a:pt x="21600" y="21600"/>
                    <a:pt x="21600" y="20502"/>
                  </a:cubicBezTo>
                  <a:cubicBezTo>
                    <a:pt x="15398" y="13642"/>
                    <a:pt x="9196" y="6821"/>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7" name="Google Shape;974;p17"/>
            <p:cNvSpPr/>
            <p:nvPr/>
          </p:nvSpPr>
          <p:spPr>
            <a:xfrm rot="3013727">
              <a:off x="1310199" y="2063084"/>
              <a:ext cx="15520" cy="35332"/>
            </a:xfrm>
            <a:custGeom>
              <a:avLst/>
              <a:gdLst/>
              <a:ahLst/>
              <a:cxnLst>
                <a:cxn ang="0">
                  <a:pos x="wd2" y="hd2"/>
                </a:cxn>
                <a:cxn ang="5400000">
                  <a:pos x="wd2" y="hd2"/>
                </a:cxn>
                <a:cxn ang="10800000">
                  <a:pos x="wd2" y="hd2"/>
                </a:cxn>
                <a:cxn ang="16200000">
                  <a:pos x="wd2" y="hd2"/>
                </a:cxn>
              </a:cxnLst>
              <a:rect l="0" t="0" r="r" b="b"/>
              <a:pathLst>
                <a:path w="20075" h="21600" extrusionOk="0">
                  <a:moveTo>
                    <a:pt x="0" y="0"/>
                  </a:moveTo>
                  <a:cubicBezTo>
                    <a:pt x="5377" y="7667"/>
                    <a:pt x="10754" y="15291"/>
                    <a:pt x="16223" y="21600"/>
                  </a:cubicBezTo>
                  <a:cubicBezTo>
                    <a:pt x="19004" y="21600"/>
                    <a:pt x="21600" y="21600"/>
                    <a:pt x="19004" y="20373"/>
                  </a:cubicBezTo>
                  <a:cubicBezTo>
                    <a:pt x="13627" y="13976"/>
                    <a:pt x="8251" y="7667"/>
                    <a:pt x="278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8" name="Google Shape;975;p17"/>
            <p:cNvSpPr/>
            <p:nvPr/>
          </p:nvSpPr>
          <p:spPr>
            <a:xfrm rot="3013727">
              <a:off x="1309981" y="2077765"/>
              <a:ext cx="16628" cy="394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400" y="6821"/>
                    <a:pt x="10800" y="14740"/>
                    <a:pt x="18993" y="21600"/>
                  </a:cubicBezTo>
                  <a:cubicBezTo>
                    <a:pt x="18993" y="21600"/>
                    <a:pt x="21600" y="21600"/>
                    <a:pt x="21600" y="20502"/>
                  </a:cubicBezTo>
                  <a:cubicBezTo>
                    <a:pt x="13593" y="13642"/>
                    <a:pt x="8193" y="6821"/>
                    <a:pt x="279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79" name="Google Shape;976;p17"/>
            <p:cNvSpPr/>
            <p:nvPr/>
          </p:nvSpPr>
          <p:spPr>
            <a:xfrm rot="3013727">
              <a:off x="1314404" y="2095114"/>
              <a:ext cx="12702" cy="333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6782"/>
                    <a:pt x="10676" y="14911"/>
                    <a:pt x="17876" y="21600"/>
                  </a:cubicBezTo>
                  <a:lnTo>
                    <a:pt x="21600" y="21600"/>
                  </a:lnTo>
                  <a:cubicBezTo>
                    <a:pt x="17876" y="13471"/>
                    <a:pt x="7200" y="6782"/>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0" name="Google Shape;977;p17"/>
            <p:cNvSpPr/>
            <p:nvPr/>
          </p:nvSpPr>
          <p:spPr>
            <a:xfrm rot="3013727">
              <a:off x="1308775" y="2111653"/>
              <a:ext cx="19661" cy="43142"/>
            </a:xfrm>
            <a:custGeom>
              <a:avLst/>
              <a:gdLst/>
              <a:ahLst/>
              <a:cxnLst>
                <a:cxn ang="0">
                  <a:pos x="wd2" y="hd2"/>
                </a:cxn>
                <a:cxn ang="5400000">
                  <a:pos x="wd2" y="hd2"/>
                </a:cxn>
                <a:cxn ang="10800000">
                  <a:pos x="wd2" y="hd2"/>
                </a:cxn>
                <a:cxn ang="16200000">
                  <a:pos x="wd2" y="hd2"/>
                </a:cxn>
              </a:cxnLst>
              <a:rect l="0" t="0" r="r" b="b"/>
              <a:pathLst>
                <a:path w="20363" h="21600" extrusionOk="0">
                  <a:moveTo>
                    <a:pt x="990" y="0"/>
                  </a:moveTo>
                  <a:cubicBezTo>
                    <a:pt x="990" y="0"/>
                    <a:pt x="-1237" y="0"/>
                    <a:pt x="990" y="1005"/>
                  </a:cubicBezTo>
                  <a:cubicBezTo>
                    <a:pt x="5369" y="7248"/>
                    <a:pt x="11753" y="14603"/>
                    <a:pt x="18285" y="20847"/>
                  </a:cubicBezTo>
                  <a:cubicBezTo>
                    <a:pt x="18285" y="21349"/>
                    <a:pt x="18804" y="21600"/>
                    <a:pt x="19324" y="21600"/>
                  </a:cubicBezTo>
                  <a:cubicBezTo>
                    <a:pt x="19843" y="21600"/>
                    <a:pt x="20363" y="21349"/>
                    <a:pt x="20363" y="20847"/>
                  </a:cubicBezTo>
                  <a:cubicBezTo>
                    <a:pt x="13979" y="14603"/>
                    <a:pt x="7373" y="7248"/>
                    <a:pt x="99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1" name="Google Shape;978;p17"/>
            <p:cNvSpPr/>
            <p:nvPr/>
          </p:nvSpPr>
          <p:spPr>
            <a:xfrm rot="3013727">
              <a:off x="1313658" y="2136726"/>
              <a:ext cx="18634" cy="41135"/>
            </a:xfrm>
            <a:custGeom>
              <a:avLst/>
              <a:gdLst/>
              <a:ahLst/>
              <a:cxnLst>
                <a:cxn ang="0">
                  <a:pos x="wd2" y="hd2"/>
                </a:cxn>
                <a:cxn ang="5400000">
                  <a:pos x="wd2" y="hd2"/>
                </a:cxn>
                <a:cxn ang="10800000">
                  <a:pos x="wd2" y="hd2"/>
                </a:cxn>
                <a:cxn ang="16200000">
                  <a:pos x="wd2" y="hd2"/>
                </a:cxn>
              </a:cxnLst>
              <a:rect l="0" t="0" r="r" b="b"/>
              <a:pathLst>
                <a:path w="21600" h="21600" extrusionOk="0">
                  <a:moveTo>
                    <a:pt x="332" y="0"/>
                  </a:moveTo>
                  <a:cubicBezTo>
                    <a:pt x="0" y="0"/>
                    <a:pt x="0" y="226"/>
                    <a:pt x="0" y="753"/>
                  </a:cubicBezTo>
                  <a:cubicBezTo>
                    <a:pt x="4818" y="7338"/>
                    <a:pt x="11963" y="15015"/>
                    <a:pt x="19274" y="21600"/>
                  </a:cubicBezTo>
                  <a:cubicBezTo>
                    <a:pt x="21600" y="21600"/>
                    <a:pt x="21600" y="21600"/>
                    <a:pt x="21600" y="20433"/>
                  </a:cubicBezTo>
                  <a:cubicBezTo>
                    <a:pt x="14455" y="13886"/>
                    <a:pt x="7145" y="7338"/>
                    <a:pt x="2326" y="753"/>
                  </a:cubicBezTo>
                  <a:cubicBezTo>
                    <a:pt x="1163" y="226"/>
                    <a:pt x="582" y="0"/>
                    <a:pt x="33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2" name="Google Shape;979;p17"/>
            <p:cNvSpPr/>
            <p:nvPr/>
          </p:nvSpPr>
          <p:spPr>
            <a:xfrm rot="3013727">
              <a:off x="1313995" y="2163287"/>
              <a:ext cx="17655" cy="35475"/>
            </a:xfrm>
            <a:custGeom>
              <a:avLst/>
              <a:gdLst/>
              <a:ahLst/>
              <a:cxnLst>
                <a:cxn ang="0">
                  <a:pos x="wd2" y="hd2"/>
                </a:cxn>
                <a:cxn ang="5400000">
                  <a:pos x="wd2" y="hd2"/>
                </a:cxn>
                <a:cxn ang="10800000">
                  <a:pos x="wd2" y="hd2"/>
                </a:cxn>
                <a:cxn ang="16200000">
                  <a:pos x="wd2" y="hd2"/>
                </a:cxn>
              </a:cxnLst>
              <a:rect l="0" t="0" r="r" b="b"/>
              <a:pathLst>
                <a:path w="20231" h="21600" extrusionOk="0">
                  <a:moveTo>
                    <a:pt x="2546" y="0"/>
                  </a:moveTo>
                  <a:cubicBezTo>
                    <a:pt x="2546" y="0"/>
                    <a:pt x="0" y="0"/>
                    <a:pt x="0" y="1309"/>
                  </a:cubicBezTo>
                  <a:cubicBezTo>
                    <a:pt x="2546" y="7593"/>
                    <a:pt x="7310" y="16538"/>
                    <a:pt x="19136" y="21600"/>
                  </a:cubicBezTo>
                  <a:cubicBezTo>
                    <a:pt x="19136" y="21600"/>
                    <a:pt x="21600" y="21600"/>
                    <a:pt x="19136" y="20291"/>
                  </a:cubicBezTo>
                  <a:cubicBezTo>
                    <a:pt x="12073" y="14007"/>
                    <a:pt x="4763" y="8902"/>
                    <a:pt x="254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3" name="Google Shape;980;p17"/>
            <p:cNvSpPr/>
            <p:nvPr/>
          </p:nvSpPr>
          <p:spPr>
            <a:xfrm rot="3013727">
              <a:off x="1313310" y="2185359"/>
              <a:ext cx="16347" cy="38412"/>
            </a:xfrm>
            <a:custGeom>
              <a:avLst/>
              <a:gdLst/>
              <a:ahLst/>
              <a:cxnLst>
                <a:cxn ang="0">
                  <a:pos x="wd2" y="hd2"/>
                </a:cxn>
                <a:cxn ang="5400000">
                  <a:pos x="wd2" y="hd2"/>
                </a:cxn>
                <a:cxn ang="10800000">
                  <a:pos x="wd2" y="hd2"/>
                </a:cxn>
                <a:cxn ang="16200000">
                  <a:pos x="wd2" y="hd2"/>
                </a:cxn>
              </a:cxnLst>
              <a:rect l="0" t="0" r="r" b="b"/>
              <a:pathLst>
                <a:path w="19551" h="21600" extrusionOk="0">
                  <a:moveTo>
                    <a:pt x="1143" y="0"/>
                  </a:moveTo>
                  <a:cubicBezTo>
                    <a:pt x="1143" y="0"/>
                    <a:pt x="-1428" y="0"/>
                    <a:pt x="1143" y="1128"/>
                  </a:cubicBezTo>
                  <a:cubicBezTo>
                    <a:pt x="6115" y="7052"/>
                    <a:pt x="11086" y="14064"/>
                    <a:pt x="16058" y="21076"/>
                  </a:cubicBezTo>
                  <a:cubicBezTo>
                    <a:pt x="16915" y="21479"/>
                    <a:pt x="17686" y="21600"/>
                    <a:pt x="18372" y="21600"/>
                  </a:cubicBezTo>
                  <a:cubicBezTo>
                    <a:pt x="19658" y="21600"/>
                    <a:pt x="20172" y="21076"/>
                    <a:pt x="18458" y="21076"/>
                  </a:cubicBezTo>
                  <a:cubicBezTo>
                    <a:pt x="13486" y="14064"/>
                    <a:pt x="8515" y="7052"/>
                    <a:pt x="114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4" name="Google Shape;981;p17"/>
            <p:cNvSpPr/>
            <p:nvPr/>
          </p:nvSpPr>
          <p:spPr>
            <a:xfrm rot="3013727">
              <a:off x="1308906" y="2206248"/>
              <a:ext cx="18849" cy="452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10" y="6972"/>
                    <a:pt x="12073" y="13876"/>
                    <a:pt x="19136" y="20882"/>
                  </a:cubicBezTo>
                  <a:cubicBezTo>
                    <a:pt x="19136" y="21361"/>
                    <a:pt x="19711" y="21600"/>
                    <a:pt x="20368" y="21600"/>
                  </a:cubicBezTo>
                  <a:cubicBezTo>
                    <a:pt x="20943" y="21600"/>
                    <a:pt x="21600" y="21361"/>
                    <a:pt x="21600" y="20882"/>
                  </a:cubicBezTo>
                  <a:cubicBezTo>
                    <a:pt x="16837" y="13876"/>
                    <a:pt x="9609" y="6972"/>
                    <a:pt x="246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5" name="Google Shape;982;p17"/>
            <p:cNvSpPr/>
            <p:nvPr/>
          </p:nvSpPr>
          <p:spPr>
            <a:xfrm rot="3013727">
              <a:off x="1310612" y="2238713"/>
              <a:ext cx="14477" cy="353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202" y="7667"/>
                    <a:pt x="12404" y="15291"/>
                    <a:pt x="18606" y="21600"/>
                  </a:cubicBezTo>
                  <a:cubicBezTo>
                    <a:pt x="18606" y="21600"/>
                    <a:pt x="21600" y="21600"/>
                    <a:pt x="21600" y="20373"/>
                  </a:cubicBezTo>
                  <a:cubicBezTo>
                    <a:pt x="15398" y="13976"/>
                    <a:pt x="9196" y="6353"/>
                    <a:pt x="299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6" name="Google Shape;983;p17"/>
            <p:cNvSpPr/>
            <p:nvPr/>
          </p:nvSpPr>
          <p:spPr>
            <a:xfrm rot="3013727">
              <a:off x="1305783" y="2262921"/>
              <a:ext cx="18635" cy="40348"/>
            </a:xfrm>
            <a:custGeom>
              <a:avLst/>
              <a:gdLst/>
              <a:ahLst/>
              <a:cxnLst>
                <a:cxn ang="0">
                  <a:pos x="wd2" y="hd2"/>
                </a:cxn>
                <a:cxn ang="5400000">
                  <a:pos x="wd2" y="hd2"/>
                </a:cxn>
                <a:cxn ang="10800000">
                  <a:pos x="wd2" y="hd2"/>
                </a:cxn>
                <a:cxn ang="16200000">
                  <a:pos x="wd2" y="hd2"/>
                </a:cxn>
              </a:cxnLst>
              <a:rect l="0" t="0" r="r" b="b"/>
              <a:pathLst>
                <a:path w="21600" h="21600" extrusionOk="0">
                  <a:moveTo>
                    <a:pt x="2243" y="0"/>
                  </a:moveTo>
                  <a:cubicBezTo>
                    <a:pt x="0" y="0"/>
                    <a:pt x="0" y="0"/>
                    <a:pt x="0" y="1074"/>
                  </a:cubicBezTo>
                  <a:cubicBezTo>
                    <a:pt x="4818" y="7750"/>
                    <a:pt x="11963" y="14426"/>
                    <a:pt x="19274" y="21140"/>
                  </a:cubicBezTo>
                  <a:cubicBezTo>
                    <a:pt x="19274" y="21485"/>
                    <a:pt x="19440" y="21600"/>
                    <a:pt x="19772" y="21600"/>
                  </a:cubicBezTo>
                  <a:cubicBezTo>
                    <a:pt x="20437" y="21600"/>
                    <a:pt x="21600" y="20833"/>
                    <a:pt x="21600" y="20065"/>
                  </a:cubicBezTo>
                  <a:cubicBezTo>
                    <a:pt x="14455" y="13390"/>
                    <a:pt x="7145" y="6676"/>
                    <a:pt x="224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7" name="Google Shape;984;p17"/>
            <p:cNvSpPr/>
            <p:nvPr/>
          </p:nvSpPr>
          <p:spPr>
            <a:xfrm rot="3013727">
              <a:off x="1309941" y="2285132"/>
              <a:ext cx="14477" cy="411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196" y="7601"/>
                    <a:pt x="15398" y="14187"/>
                    <a:pt x="18606" y="20734"/>
                  </a:cubicBezTo>
                  <a:cubicBezTo>
                    <a:pt x="18606" y="21299"/>
                    <a:pt x="19354" y="21600"/>
                    <a:pt x="20103" y="21600"/>
                  </a:cubicBezTo>
                  <a:cubicBezTo>
                    <a:pt x="20851" y="21600"/>
                    <a:pt x="21600" y="21299"/>
                    <a:pt x="21600" y="20734"/>
                  </a:cubicBezTo>
                  <a:cubicBezTo>
                    <a:pt x="18606" y="14187"/>
                    <a:pt x="12404" y="6585"/>
                    <a:pt x="299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8" name="Google Shape;985;p17"/>
            <p:cNvSpPr/>
            <p:nvPr/>
          </p:nvSpPr>
          <p:spPr>
            <a:xfrm rot="3013727">
              <a:off x="1311733" y="2313451"/>
              <a:ext cx="14621" cy="41064"/>
            </a:xfrm>
            <a:custGeom>
              <a:avLst/>
              <a:gdLst/>
              <a:ahLst/>
              <a:cxnLst>
                <a:cxn ang="0">
                  <a:pos x="wd2" y="hd2"/>
                </a:cxn>
                <a:cxn ang="5400000">
                  <a:pos x="wd2" y="hd2"/>
                </a:cxn>
                <a:cxn ang="10800000">
                  <a:pos x="wd2" y="hd2"/>
                </a:cxn>
                <a:cxn ang="16200000">
                  <a:pos x="wd2" y="hd2"/>
                </a:cxn>
              </a:cxnLst>
              <a:rect l="0" t="0" r="r" b="b"/>
              <a:pathLst>
                <a:path w="21600" h="21600" extrusionOk="0">
                  <a:moveTo>
                    <a:pt x="3176" y="0"/>
                  </a:moveTo>
                  <a:cubicBezTo>
                    <a:pt x="3176" y="0"/>
                    <a:pt x="0" y="0"/>
                    <a:pt x="0" y="1055"/>
                  </a:cubicBezTo>
                  <a:lnTo>
                    <a:pt x="18424" y="20771"/>
                  </a:lnTo>
                  <a:cubicBezTo>
                    <a:pt x="18424" y="21336"/>
                    <a:pt x="19165" y="21600"/>
                    <a:pt x="20012" y="21600"/>
                  </a:cubicBezTo>
                  <a:cubicBezTo>
                    <a:pt x="20859" y="21600"/>
                    <a:pt x="21600" y="21336"/>
                    <a:pt x="21600" y="20771"/>
                  </a:cubicBezTo>
                  <a:cubicBezTo>
                    <a:pt x="18424" y="14174"/>
                    <a:pt x="9318" y="7615"/>
                    <a:pt x="317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89" name="Google Shape;986;p17"/>
            <p:cNvSpPr/>
            <p:nvPr/>
          </p:nvSpPr>
          <p:spPr>
            <a:xfrm rot="3013727">
              <a:off x="1310413" y="2342348"/>
              <a:ext cx="14477" cy="342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202" y="6507"/>
                    <a:pt x="12404" y="14415"/>
                    <a:pt x="15398" y="21013"/>
                  </a:cubicBezTo>
                  <a:cubicBezTo>
                    <a:pt x="16467" y="21419"/>
                    <a:pt x="17537" y="21600"/>
                    <a:pt x="18499" y="21600"/>
                  </a:cubicBezTo>
                  <a:cubicBezTo>
                    <a:pt x="20317" y="21600"/>
                    <a:pt x="21600" y="21013"/>
                    <a:pt x="21600" y="21013"/>
                  </a:cubicBezTo>
                  <a:cubicBezTo>
                    <a:pt x="15398" y="13150"/>
                    <a:pt x="9196" y="6507"/>
                    <a:pt x="299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0" name="Google Shape;987;p17"/>
            <p:cNvSpPr/>
            <p:nvPr/>
          </p:nvSpPr>
          <p:spPr>
            <a:xfrm rot="3013727">
              <a:off x="1311958" y="2365532"/>
              <a:ext cx="12702" cy="30244"/>
            </a:xfrm>
            <a:custGeom>
              <a:avLst/>
              <a:gdLst/>
              <a:ahLst/>
              <a:cxnLst>
                <a:cxn ang="0">
                  <a:pos x="wd2" y="hd2"/>
                </a:cxn>
                <a:cxn ang="5400000">
                  <a:pos x="wd2" y="hd2"/>
                </a:cxn>
                <a:cxn ang="10800000">
                  <a:pos x="wd2" y="hd2"/>
                </a:cxn>
                <a:cxn ang="16200000">
                  <a:pos x="wd2" y="hd2"/>
                </a:cxn>
              </a:cxnLst>
              <a:rect l="0" t="0" r="r" b="b"/>
              <a:pathLst>
                <a:path w="21600" h="21600" extrusionOk="0">
                  <a:moveTo>
                    <a:pt x="2219" y="0"/>
                  </a:moveTo>
                  <a:cubicBezTo>
                    <a:pt x="1036" y="0"/>
                    <a:pt x="0" y="409"/>
                    <a:pt x="0" y="1177"/>
                  </a:cubicBezTo>
                  <a:cubicBezTo>
                    <a:pt x="4438" y="8548"/>
                    <a:pt x="8581" y="14485"/>
                    <a:pt x="17162" y="20423"/>
                  </a:cubicBezTo>
                  <a:cubicBezTo>
                    <a:pt x="17162" y="21191"/>
                    <a:pt x="18197" y="21600"/>
                    <a:pt x="19381" y="21600"/>
                  </a:cubicBezTo>
                  <a:cubicBezTo>
                    <a:pt x="20416" y="21600"/>
                    <a:pt x="21600" y="21191"/>
                    <a:pt x="21600" y="20423"/>
                  </a:cubicBezTo>
                  <a:cubicBezTo>
                    <a:pt x="13019" y="14485"/>
                    <a:pt x="8581" y="7115"/>
                    <a:pt x="4438" y="1177"/>
                  </a:cubicBezTo>
                  <a:cubicBezTo>
                    <a:pt x="4438" y="409"/>
                    <a:pt x="3255" y="0"/>
                    <a:pt x="221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1" name="Google Shape;988;p17"/>
            <p:cNvSpPr/>
            <p:nvPr/>
          </p:nvSpPr>
          <p:spPr>
            <a:xfrm rot="3013727">
              <a:off x="1311165" y="2383989"/>
              <a:ext cx="12702" cy="37911"/>
            </a:xfrm>
            <a:custGeom>
              <a:avLst/>
              <a:gdLst/>
              <a:ahLst/>
              <a:cxnLst>
                <a:cxn ang="0">
                  <a:pos x="wd2" y="hd2"/>
                </a:cxn>
                <a:cxn ang="5400000">
                  <a:pos x="wd2" y="hd2"/>
                </a:cxn>
                <a:cxn ang="10800000">
                  <a:pos x="wd2" y="hd2"/>
                </a:cxn>
                <a:cxn ang="16200000">
                  <a:pos x="wd2" y="hd2"/>
                </a:cxn>
              </a:cxnLst>
              <a:rect l="0" t="0" r="r" b="b"/>
              <a:pathLst>
                <a:path w="21600" h="21600" extrusionOk="0">
                  <a:moveTo>
                    <a:pt x="3255" y="0"/>
                  </a:moveTo>
                  <a:cubicBezTo>
                    <a:pt x="1923" y="0"/>
                    <a:pt x="0" y="531"/>
                    <a:pt x="0" y="531"/>
                  </a:cubicBezTo>
                  <a:cubicBezTo>
                    <a:pt x="4438" y="7636"/>
                    <a:pt x="8581" y="14740"/>
                    <a:pt x="17162" y="20743"/>
                  </a:cubicBezTo>
                  <a:cubicBezTo>
                    <a:pt x="17162" y="21314"/>
                    <a:pt x="18345" y="21600"/>
                    <a:pt x="19381" y="21600"/>
                  </a:cubicBezTo>
                  <a:cubicBezTo>
                    <a:pt x="20564" y="21600"/>
                    <a:pt x="21600" y="21314"/>
                    <a:pt x="21600" y="20743"/>
                  </a:cubicBezTo>
                  <a:cubicBezTo>
                    <a:pt x="17162" y="13638"/>
                    <a:pt x="8581" y="7636"/>
                    <a:pt x="4438" y="531"/>
                  </a:cubicBezTo>
                  <a:cubicBezTo>
                    <a:pt x="4438" y="122"/>
                    <a:pt x="3995" y="0"/>
                    <a:pt x="325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2" name="Google Shape;989;p17"/>
            <p:cNvSpPr/>
            <p:nvPr/>
          </p:nvSpPr>
          <p:spPr>
            <a:xfrm rot="3013727">
              <a:off x="1310992" y="2409704"/>
              <a:ext cx="12702" cy="43643"/>
            </a:xfrm>
            <a:custGeom>
              <a:avLst/>
              <a:gdLst/>
              <a:ahLst/>
              <a:cxnLst>
                <a:cxn ang="0">
                  <a:pos x="wd2" y="hd2"/>
                </a:cxn>
                <a:cxn ang="5400000">
                  <a:pos x="wd2" y="hd2"/>
                </a:cxn>
                <a:cxn ang="10800000">
                  <a:pos x="wd2" y="hd2"/>
                </a:cxn>
                <a:cxn ang="16200000">
                  <a:pos x="wd2" y="hd2"/>
                </a:cxn>
              </a:cxnLst>
              <a:rect l="0" t="0" r="r" b="b"/>
              <a:pathLst>
                <a:path w="21600" h="21600" extrusionOk="0">
                  <a:moveTo>
                    <a:pt x="3724" y="0"/>
                  </a:moveTo>
                  <a:cubicBezTo>
                    <a:pt x="3724" y="0"/>
                    <a:pt x="0" y="0"/>
                    <a:pt x="0" y="993"/>
                  </a:cubicBezTo>
                  <a:cubicBezTo>
                    <a:pt x="0" y="7200"/>
                    <a:pt x="7200" y="15429"/>
                    <a:pt x="18124" y="21600"/>
                  </a:cubicBezTo>
                  <a:cubicBezTo>
                    <a:pt x="18124" y="21600"/>
                    <a:pt x="21600" y="21600"/>
                    <a:pt x="21600" y="20607"/>
                  </a:cubicBezTo>
                  <a:cubicBezTo>
                    <a:pt x="10924" y="14435"/>
                    <a:pt x="3724" y="8264"/>
                    <a:pt x="372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3" name="Google Shape;990;p17"/>
            <p:cNvSpPr/>
            <p:nvPr/>
          </p:nvSpPr>
          <p:spPr>
            <a:xfrm rot="3013727">
              <a:off x="1304765" y="2433312"/>
              <a:ext cx="12702" cy="47442"/>
            </a:xfrm>
            <a:custGeom>
              <a:avLst/>
              <a:gdLst/>
              <a:ahLst/>
              <a:cxnLst>
                <a:cxn ang="0">
                  <a:pos x="wd2" y="hd2"/>
                </a:cxn>
                <a:cxn ang="5400000">
                  <a:pos x="wd2" y="hd2"/>
                </a:cxn>
                <a:cxn ang="10800000">
                  <a:pos x="wd2" y="hd2"/>
                </a:cxn>
                <a:cxn ang="16200000">
                  <a:pos x="wd2" y="hd2"/>
                </a:cxn>
              </a:cxnLst>
              <a:rect l="0" t="0" r="r" b="b"/>
              <a:pathLst>
                <a:path w="21600" h="21600" extrusionOk="0">
                  <a:moveTo>
                    <a:pt x="2219" y="0"/>
                  </a:moveTo>
                  <a:cubicBezTo>
                    <a:pt x="1184" y="0"/>
                    <a:pt x="0" y="261"/>
                    <a:pt x="0" y="750"/>
                  </a:cubicBezTo>
                  <a:cubicBezTo>
                    <a:pt x="0" y="7341"/>
                    <a:pt x="4438" y="14944"/>
                    <a:pt x="17162" y="21600"/>
                  </a:cubicBezTo>
                  <a:cubicBezTo>
                    <a:pt x="21600" y="21600"/>
                    <a:pt x="21600" y="21600"/>
                    <a:pt x="21600" y="20621"/>
                  </a:cubicBezTo>
                  <a:cubicBezTo>
                    <a:pt x="13019" y="14030"/>
                    <a:pt x="4438" y="7341"/>
                    <a:pt x="4438" y="750"/>
                  </a:cubicBezTo>
                  <a:cubicBezTo>
                    <a:pt x="4438" y="261"/>
                    <a:pt x="3403" y="0"/>
                    <a:pt x="221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4" name="Google Shape;991;p17"/>
            <p:cNvSpPr/>
            <p:nvPr/>
          </p:nvSpPr>
          <p:spPr>
            <a:xfrm rot="3013727">
              <a:off x="1291531" y="2463785"/>
              <a:ext cx="12702" cy="410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555" y="7615"/>
                    <a:pt x="8522" y="14174"/>
                    <a:pt x="13078" y="20771"/>
                  </a:cubicBezTo>
                  <a:cubicBezTo>
                    <a:pt x="13078" y="21336"/>
                    <a:pt x="15135" y="21600"/>
                    <a:pt x="17339" y="21600"/>
                  </a:cubicBezTo>
                  <a:cubicBezTo>
                    <a:pt x="19396" y="21600"/>
                    <a:pt x="21600" y="21336"/>
                    <a:pt x="21600" y="20771"/>
                  </a:cubicBezTo>
                  <a:cubicBezTo>
                    <a:pt x="17192" y="14174"/>
                    <a:pt x="13078" y="6559"/>
                    <a:pt x="455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5" name="Google Shape;992;p17"/>
            <p:cNvSpPr/>
            <p:nvPr/>
          </p:nvSpPr>
          <p:spPr>
            <a:xfrm rot="3013727">
              <a:off x="1264455" y="2496402"/>
              <a:ext cx="12702" cy="23794"/>
            </a:xfrm>
            <a:custGeom>
              <a:avLst/>
              <a:gdLst/>
              <a:ahLst/>
              <a:cxnLst>
                <a:cxn ang="0">
                  <a:pos x="wd2" y="hd2"/>
                </a:cxn>
                <a:cxn ang="5400000">
                  <a:pos x="wd2" y="hd2"/>
                </a:cxn>
                <a:cxn ang="10800000">
                  <a:pos x="wd2" y="hd2"/>
                </a:cxn>
                <a:cxn ang="16200000">
                  <a:pos x="wd2" y="hd2"/>
                </a:cxn>
              </a:cxnLst>
              <a:rect l="0" t="0" r="r" b="b"/>
              <a:pathLst>
                <a:path w="21600" h="21600" extrusionOk="0">
                  <a:moveTo>
                    <a:pt x="3724" y="0"/>
                  </a:moveTo>
                  <a:cubicBezTo>
                    <a:pt x="2234" y="0"/>
                    <a:pt x="0" y="911"/>
                    <a:pt x="0" y="911"/>
                  </a:cubicBezTo>
                  <a:cubicBezTo>
                    <a:pt x="5028" y="8458"/>
                    <a:pt x="10800" y="14053"/>
                    <a:pt x="16014" y="21600"/>
                  </a:cubicBezTo>
                  <a:cubicBezTo>
                    <a:pt x="16014" y="21600"/>
                    <a:pt x="21600" y="21600"/>
                    <a:pt x="21600" y="19778"/>
                  </a:cubicBezTo>
                  <a:cubicBezTo>
                    <a:pt x="16014" y="14053"/>
                    <a:pt x="10800" y="6506"/>
                    <a:pt x="5028" y="911"/>
                  </a:cubicBezTo>
                  <a:cubicBezTo>
                    <a:pt x="5028" y="260"/>
                    <a:pt x="4469" y="0"/>
                    <a:pt x="372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6" name="Google Shape;993;p17"/>
            <p:cNvSpPr/>
            <p:nvPr/>
          </p:nvSpPr>
          <p:spPr>
            <a:xfrm rot="3013727">
              <a:off x="1254620" y="2497160"/>
              <a:ext cx="12702" cy="28667"/>
            </a:xfrm>
            <a:custGeom>
              <a:avLst/>
              <a:gdLst/>
              <a:ahLst/>
              <a:cxnLst>
                <a:cxn ang="0">
                  <a:pos x="wd2" y="hd2"/>
                </a:cxn>
                <a:cxn ang="5400000">
                  <a:pos x="wd2" y="hd2"/>
                </a:cxn>
                <a:cxn ang="10800000">
                  <a:pos x="wd2" y="hd2"/>
                </a:cxn>
                <a:cxn ang="16200000">
                  <a:pos x="wd2" y="hd2"/>
                </a:cxn>
              </a:cxnLst>
              <a:rect l="0" t="0" r="r" b="b"/>
              <a:pathLst>
                <a:path w="17217" h="21600" extrusionOk="0">
                  <a:moveTo>
                    <a:pt x="0" y="0"/>
                  </a:moveTo>
                  <a:cubicBezTo>
                    <a:pt x="7524" y="6264"/>
                    <a:pt x="7524" y="14202"/>
                    <a:pt x="7524" y="20466"/>
                  </a:cubicBezTo>
                  <a:cubicBezTo>
                    <a:pt x="7524" y="21222"/>
                    <a:pt x="9222" y="21600"/>
                    <a:pt x="10679" y="21600"/>
                  </a:cubicBezTo>
                  <a:cubicBezTo>
                    <a:pt x="12378" y="21600"/>
                    <a:pt x="14076" y="21222"/>
                    <a:pt x="14076" y="20466"/>
                  </a:cubicBezTo>
                  <a:cubicBezTo>
                    <a:pt x="21600" y="14202"/>
                    <a:pt x="14076" y="6264"/>
                    <a:pt x="752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7" name="Google Shape;994;p17"/>
            <p:cNvSpPr/>
            <p:nvPr/>
          </p:nvSpPr>
          <p:spPr>
            <a:xfrm rot="3013727">
              <a:off x="1245404" y="2496511"/>
              <a:ext cx="12702" cy="306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540"/>
                  </a:lnTo>
                  <a:cubicBezTo>
                    <a:pt x="0" y="21247"/>
                    <a:pt x="5760" y="21600"/>
                    <a:pt x="10800" y="21600"/>
                  </a:cubicBezTo>
                  <a:cubicBezTo>
                    <a:pt x="16560" y="21600"/>
                    <a:pt x="21600" y="21247"/>
                    <a:pt x="21600" y="20540"/>
                  </a:cubicBezTo>
                  <a:lnTo>
                    <a:pt x="21600" y="0"/>
                  </a:ln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8" name="Google Shape;995;p17"/>
            <p:cNvSpPr/>
            <p:nvPr/>
          </p:nvSpPr>
          <p:spPr>
            <a:xfrm rot="3013727">
              <a:off x="1202282" y="2405987"/>
              <a:ext cx="73563" cy="69657"/>
            </a:xfrm>
            <a:custGeom>
              <a:avLst/>
              <a:gdLst/>
              <a:ahLst/>
              <a:cxnLst>
                <a:cxn ang="0">
                  <a:pos x="wd2" y="hd2"/>
                </a:cxn>
                <a:cxn ang="5400000">
                  <a:pos x="wd2" y="hd2"/>
                </a:cxn>
                <a:cxn ang="10800000">
                  <a:pos x="wd2" y="hd2"/>
                </a:cxn>
                <a:cxn ang="16200000">
                  <a:pos x="wd2" y="hd2"/>
                </a:cxn>
              </a:cxnLst>
              <a:rect l="0" t="0" r="r" b="b"/>
              <a:pathLst>
                <a:path w="19065" h="21600" extrusionOk="0">
                  <a:moveTo>
                    <a:pt x="9610" y="0"/>
                  </a:moveTo>
                  <a:cubicBezTo>
                    <a:pt x="7177" y="0"/>
                    <a:pt x="4744" y="978"/>
                    <a:pt x="2849" y="2911"/>
                  </a:cubicBezTo>
                  <a:cubicBezTo>
                    <a:pt x="-382" y="6778"/>
                    <a:pt x="-1478" y="13244"/>
                    <a:pt x="2849" y="16444"/>
                  </a:cubicBezTo>
                  <a:cubicBezTo>
                    <a:pt x="3407" y="16444"/>
                    <a:pt x="3407" y="15822"/>
                    <a:pt x="3407" y="15822"/>
                  </a:cubicBezTo>
                  <a:cubicBezTo>
                    <a:pt x="-902" y="11956"/>
                    <a:pt x="1252" y="5489"/>
                    <a:pt x="5561" y="2911"/>
                  </a:cubicBezTo>
                  <a:cubicBezTo>
                    <a:pt x="6787" y="2178"/>
                    <a:pt x="8143" y="1800"/>
                    <a:pt x="9517" y="1800"/>
                  </a:cubicBezTo>
                  <a:cubicBezTo>
                    <a:pt x="11820" y="1800"/>
                    <a:pt x="14123" y="2822"/>
                    <a:pt x="15795" y="4822"/>
                  </a:cubicBezTo>
                  <a:cubicBezTo>
                    <a:pt x="18525" y="8067"/>
                    <a:pt x="18525" y="13867"/>
                    <a:pt x="15795" y="17111"/>
                  </a:cubicBezTo>
                  <a:cubicBezTo>
                    <a:pt x="14197" y="19022"/>
                    <a:pt x="12043" y="19689"/>
                    <a:pt x="9888" y="19689"/>
                  </a:cubicBezTo>
                  <a:cubicBezTo>
                    <a:pt x="9536" y="19778"/>
                    <a:pt x="9183" y="19822"/>
                    <a:pt x="8867" y="19822"/>
                  </a:cubicBezTo>
                  <a:cubicBezTo>
                    <a:pt x="6750" y="19822"/>
                    <a:pt x="5357" y="18156"/>
                    <a:pt x="3927" y="16444"/>
                  </a:cubicBezTo>
                  <a:cubicBezTo>
                    <a:pt x="3834" y="16333"/>
                    <a:pt x="3722" y="16289"/>
                    <a:pt x="3592" y="16289"/>
                  </a:cubicBezTo>
                  <a:cubicBezTo>
                    <a:pt x="3054" y="16289"/>
                    <a:pt x="2422" y="17222"/>
                    <a:pt x="2849" y="17733"/>
                  </a:cubicBezTo>
                  <a:cubicBezTo>
                    <a:pt x="5004" y="19689"/>
                    <a:pt x="7158" y="21600"/>
                    <a:pt x="9888" y="21600"/>
                  </a:cubicBezTo>
                  <a:cubicBezTo>
                    <a:pt x="12043" y="21600"/>
                    <a:pt x="14717" y="20311"/>
                    <a:pt x="16872" y="18400"/>
                  </a:cubicBezTo>
                  <a:cubicBezTo>
                    <a:pt x="20122" y="13867"/>
                    <a:pt x="19602" y="7400"/>
                    <a:pt x="16352" y="2911"/>
                  </a:cubicBezTo>
                  <a:cubicBezTo>
                    <a:pt x="14457" y="978"/>
                    <a:pt x="12024" y="0"/>
                    <a:pt x="961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899" name="Google Shape;996;p17"/>
            <p:cNvSpPr/>
            <p:nvPr/>
          </p:nvSpPr>
          <p:spPr>
            <a:xfrm rot="3013727">
              <a:off x="1206612" y="2425853"/>
              <a:ext cx="12702" cy="14478"/>
            </a:xfrm>
            <a:custGeom>
              <a:avLst/>
              <a:gdLst/>
              <a:ahLst/>
              <a:cxnLst>
                <a:cxn ang="0">
                  <a:pos x="wd2" y="hd2"/>
                </a:cxn>
                <a:cxn ang="5400000">
                  <a:pos x="wd2" y="hd2"/>
                </a:cxn>
                <a:cxn ang="10800000">
                  <a:pos x="wd2" y="hd2"/>
                </a:cxn>
                <a:cxn ang="16200000">
                  <a:pos x="wd2" y="hd2"/>
                </a:cxn>
              </a:cxnLst>
              <a:rect l="0" t="0" r="r" b="b"/>
              <a:pathLst>
                <a:path w="21600" h="21600" extrusionOk="0">
                  <a:moveTo>
                    <a:pt x="7364" y="0"/>
                  </a:moveTo>
                  <a:cubicBezTo>
                    <a:pt x="7364" y="0"/>
                    <a:pt x="0" y="0"/>
                    <a:pt x="0" y="2994"/>
                  </a:cubicBezTo>
                  <a:cubicBezTo>
                    <a:pt x="0" y="9196"/>
                    <a:pt x="7364" y="15398"/>
                    <a:pt x="14236" y="21600"/>
                  </a:cubicBezTo>
                  <a:cubicBezTo>
                    <a:pt x="14236" y="21600"/>
                    <a:pt x="21600" y="21600"/>
                    <a:pt x="21600" y="18606"/>
                  </a:cubicBezTo>
                  <a:cubicBezTo>
                    <a:pt x="14236" y="12404"/>
                    <a:pt x="7364" y="6202"/>
                    <a:pt x="736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0" name="Google Shape;997;p17"/>
            <p:cNvSpPr/>
            <p:nvPr/>
          </p:nvSpPr>
          <p:spPr>
            <a:xfrm rot="3013727">
              <a:off x="1208316" y="2429070"/>
              <a:ext cx="12702" cy="186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386" y="21600"/>
                  </a:lnTo>
                  <a:cubicBezTo>
                    <a:pt x="16386" y="21600"/>
                    <a:pt x="21600" y="21600"/>
                    <a:pt x="21600" y="19274"/>
                  </a:cubicBezTo>
                  <a:cubicBezTo>
                    <a:pt x="21600" y="16782"/>
                    <a:pt x="16386" y="14455"/>
                    <a:pt x="10800" y="9637"/>
                  </a:cubicBezTo>
                  <a:cubicBezTo>
                    <a:pt x="10800" y="7145"/>
                    <a:pt x="5586" y="4818"/>
                    <a:pt x="558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1" name="Google Shape;998;p17"/>
            <p:cNvSpPr/>
            <p:nvPr/>
          </p:nvSpPr>
          <p:spPr>
            <a:xfrm rot="3013727">
              <a:off x="1210231" y="2434201"/>
              <a:ext cx="12702" cy="22719"/>
            </a:xfrm>
            <a:custGeom>
              <a:avLst/>
              <a:gdLst/>
              <a:ahLst/>
              <a:cxnLst>
                <a:cxn ang="0">
                  <a:pos x="wd2" y="hd2"/>
                </a:cxn>
                <a:cxn ang="5400000">
                  <a:pos x="wd2" y="hd2"/>
                </a:cxn>
                <a:cxn ang="10800000">
                  <a:pos x="wd2" y="hd2"/>
                </a:cxn>
                <a:cxn ang="16200000">
                  <a:pos x="wd2" y="hd2"/>
                </a:cxn>
              </a:cxnLst>
              <a:rect l="0" t="0" r="r" b="b"/>
              <a:pathLst>
                <a:path w="20496" h="21600" extrusionOk="0">
                  <a:moveTo>
                    <a:pt x="1440" y="0"/>
                  </a:moveTo>
                  <a:cubicBezTo>
                    <a:pt x="0" y="0"/>
                    <a:pt x="0" y="886"/>
                    <a:pt x="0" y="886"/>
                  </a:cubicBezTo>
                  <a:cubicBezTo>
                    <a:pt x="4480" y="6882"/>
                    <a:pt x="9280" y="14786"/>
                    <a:pt x="13760" y="20646"/>
                  </a:cubicBezTo>
                  <a:cubicBezTo>
                    <a:pt x="15360" y="21327"/>
                    <a:pt x="16960" y="21600"/>
                    <a:pt x="18240" y="21600"/>
                  </a:cubicBezTo>
                  <a:cubicBezTo>
                    <a:pt x="20640" y="21600"/>
                    <a:pt x="21600" y="20646"/>
                    <a:pt x="18720" y="20646"/>
                  </a:cubicBezTo>
                  <a:cubicBezTo>
                    <a:pt x="13760" y="12742"/>
                    <a:pt x="9280" y="6882"/>
                    <a:pt x="4480" y="886"/>
                  </a:cubicBezTo>
                  <a:cubicBezTo>
                    <a:pt x="3040" y="204"/>
                    <a:pt x="2080" y="0"/>
                    <a:pt x="144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2" name="Google Shape;999;p17"/>
            <p:cNvSpPr/>
            <p:nvPr/>
          </p:nvSpPr>
          <p:spPr>
            <a:xfrm rot="3013727">
              <a:off x="1215004" y="2438277"/>
              <a:ext cx="12702" cy="22790"/>
            </a:xfrm>
            <a:custGeom>
              <a:avLst/>
              <a:gdLst/>
              <a:ahLst/>
              <a:cxnLst>
                <a:cxn ang="0">
                  <a:pos x="wd2" y="hd2"/>
                </a:cxn>
                <a:cxn ang="5400000">
                  <a:pos x="wd2" y="hd2"/>
                </a:cxn>
                <a:cxn ang="10800000">
                  <a:pos x="wd2" y="hd2"/>
                </a:cxn>
                <a:cxn ang="16200000">
                  <a:pos x="wd2" y="hd2"/>
                </a:cxn>
              </a:cxnLst>
              <a:rect l="0" t="0" r="r" b="b"/>
              <a:pathLst>
                <a:path w="19025" h="21600" extrusionOk="0">
                  <a:moveTo>
                    <a:pt x="0" y="0"/>
                  </a:moveTo>
                  <a:cubicBezTo>
                    <a:pt x="4555" y="7879"/>
                    <a:pt x="8522" y="13721"/>
                    <a:pt x="13078" y="21600"/>
                  </a:cubicBezTo>
                  <a:cubicBezTo>
                    <a:pt x="17192" y="21600"/>
                    <a:pt x="21600" y="21600"/>
                    <a:pt x="17192" y="19698"/>
                  </a:cubicBezTo>
                  <a:cubicBezTo>
                    <a:pt x="13078" y="13721"/>
                    <a:pt x="8522" y="5842"/>
                    <a:pt x="455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3" name="Google Shape;1000;p17"/>
            <p:cNvSpPr/>
            <p:nvPr/>
          </p:nvSpPr>
          <p:spPr>
            <a:xfrm rot="3013727">
              <a:off x="1221516" y="2439885"/>
              <a:ext cx="12702" cy="237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26" y="7547"/>
                    <a:pt x="10985" y="15094"/>
                    <a:pt x="18144" y="20689"/>
                  </a:cubicBezTo>
                  <a:cubicBezTo>
                    <a:pt x="18144" y="21340"/>
                    <a:pt x="18514" y="21600"/>
                    <a:pt x="19008" y="21600"/>
                  </a:cubicBezTo>
                  <a:cubicBezTo>
                    <a:pt x="19995" y="21600"/>
                    <a:pt x="21600" y="20689"/>
                    <a:pt x="21600" y="20689"/>
                  </a:cubicBezTo>
                  <a:cubicBezTo>
                    <a:pt x="14441" y="13142"/>
                    <a:pt x="10985" y="7547"/>
                    <a:pt x="382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4" name="Google Shape;1001;p17"/>
            <p:cNvSpPr/>
            <p:nvPr/>
          </p:nvSpPr>
          <p:spPr>
            <a:xfrm rot="3013727">
              <a:off x="1226135" y="2442231"/>
              <a:ext cx="13366" cy="22933"/>
            </a:xfrm>
            <a:custGeom>
              <a:avLst/>
              <a:gdLst/>
              <a:ahLst/>
              <a:cxnLst>
                <a:cxn ang="0">
                  <a:pos x="wd2" y="hd2"/>
                </a:cxn>
                <a:cxn ang="5400000">
                  <a:pos x="wd2" y="hd2"/>
                </a:cxn>
                <a:cxn ang="10800000">
                  <a:pos x="wd2" y="hd2"/>
                </a:cxn>
                <a:cxn ang="16200000">
                  <a:pos x="wd2" y="hd2"/>
                </a:cxn>
              </a:cxnLst>
              <a:rect l="0" t="0" r="r" b="b"/>
              <a:pathLst>
                <a:path w="19745" h="21600" extrusionOk="0">
                  <a:moveTo>
                    <a:pt x="0" y="0"/>
                  </a:moveTo>
                  <a:cubicBezTo>
                    <a:pt x="0" y="2025"/>
                    <a:pt x="0" y="2025"/>
                    <a:pt x="3176" y="2025"/>
                  </a:cubicBezTo>
                  <a:cubicBezTo>
                    <a:pt x="3176" y="2025"/>
                    <a:pt x="15459" y="19575"/>
                    <a:pt x="15459" y="21600"/>
                  </a:cubicBezTo>
                  <a:cubicBezTo>
                    <a:pt x="18424" y="21600"/>
                    <a:pt x="21600" y="21600"/>
                    <a:pt x="18424" y="19575"/>
                  </a:cubicBezTo>
                  <a:cubicBezTo>
                    <a:pt x="15459" y="15660"/>
                    <a:pt x="12282" y="9855"/>
                    <a:pt x="9318" y="5940"/>
                  </a:cubicBezTo>
                  <a:cubicBezTo>
                    <a:pt x="6141" y="3915"/>
                    <a:pt x="6141" y="0"/>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5" name="Google Shape;1002;p17"/>
            <p:cNvSpPr/>
            <p:nvPr/>
          </p:nvSpPr>
          <p:spPr>
            <a:xfrm rot="3013727">
              <a:off x="1230986" y="2445334"/>
              <a:ext cx="16628" cy="26588"/>
            </a:xfrm>
            <a:custGeom>
              <a:avLst/>
              <a:gdLst/>
              <a:ahLst/>
              <a:cxnLst>
                <a:cxn ang="0">
                  <a:pos x="wd2" y="hd2"/>
                </a:cxn>
                <a:cxn ang="5400000">
                  <a:pos x="wd2" y="hd2"/>
                </a:cxn>
                <a:cxn ang="10800000">
                  <a:pos x="wd2" y="hd2"/>
                </a:cxn>
                <a:cxn ang="16200000">
                  <a:pos x="wd2" y="hd2"/>
                </a:cxn>
              </a:cxnLst>
              <a:rect l="0" t="0" r="r" b="b"/>
              <a:pathLst>
                <a:path w="21600" h="21600" extrusionOk="0">
                  <a:moveTo>
                    <a:pt x="1303" y="0"/>
                  </a:moveTo>
                  <a:cubicBezTo>
                    <a:pt x="652" y="0"/>
                    <a:pt x="0" y="466"/>
                    <a:pt x="0" y="1339"/>
                  </a:cubicBezTo>
                  <a:cubicBezTo>
                    <a:pt x="4748" y="7336"/>
                    <a:pt x="9590" y="13333"/>
                    <a:pt x="16200" y="19329"/>
                  </a:cubicBezTo>
                  <a:lnTo>
                    <a:pt x="16200" y="19853"/>
                  </a:lnTo>
                  <a:lnTo>
                    <a:pt x="16759" y="19853"/>
                  </a:lnTo>
                  <a:cubicBezTo>
                    <a:pt x="17410" y="20436"/>
                    <a:pt x="18155" y="21018"/>
                    <a:pt x="18807" y="21600"/>
                  </a:cubicBezTo>
                  <a:cubicBezTo>
                    <a:pt x="18807" y="21600"/>
                    <a:pt x="21600" y="21600"/>
                    <a:pt x="21600" y="19853"/>
                  </a:cubicBezTo>
                  <a:cubicBezTo>
                    <a:pt x="21600" y="18223"/>
                    <a:pt x="18807" y="18223"/>
                    <a:pt x="18807" y="16477"/>
                  </a:cubicBezTo>
                  <a:cubicBezTo>
                    <a:pt x="18807" y="16011"/>
                    <a:pt x="18621" y="15836"/>
                    <a:pt x="18248" y="15836"/>
                  </a:cubicBezTo>
                  <a:cubicBezTo>
                    <a:pt x="18062" y="15836"/>
                    <a:pt x="17690" y="15953"/>
                    <a:pt x="17410" y="16185"/>
                  </a:cubicBezTo>
                  <a:cubicBezTo>
                    <a:pt x="11452" y="10713"/>
                    <a:pt x="6983" y="5415"/>
                    <a:pt x="2607" y="1339"/>
                  </a:cubicBezTo>
                  <a:cubicBezTo>
                    <a:pt x="2607" y="466"/>
                    <a:pt x="1955" y="0"/>
                    <a:pt x="130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6" name="Google Shape;1003;p17"/>
            <p:cNvSpPr/>
            <p:nvPr/>
          </p:nvSpPr>
          <p:spPr>
            <a:xfrm rot="3013727">
              <a:off x="1241569" y="2445507"/>
              <a:ext cx="14621" cy="23722"/>
            </a:xfrm>
            <a:custGeom>
              <a:avLst/>
              <a:gdLst/>
              <a:ahLst/>
              <a:cxnLst>
                <a:cxn ang="0">
                  <a:pos x="wd2" y="hd2"/>
                </a:cxn>
                <a:cxn ang="5400000">
                  <a:pos x="wd2" y="hd2"/>
                </a:cxn>
                <a:cxn ang="10800000">
                  <a:pos x="wd2" y="hd2"/>
                </a:cxn>
                <a:cxn ang="16200000">
                  <a:pos x="wd2" y="hd2"/>
                </a:cxn>
              </a:cxnLst>
              <a:rect l="0" t="0" r="r" b="b"/>
              <a:pathLst>
                <a:path w="21600" h="21600" extrusionOk="0">
                  <a:moveTo>
                    <a:pt x="3176" y="0"/>
                  </a:moveTo>
                  <a:cubicBezTo>
                    <a:pt x="0" y="0"/>
                    <a:pt x="0" y="1827"/>
                    <a:pt x="0" y="1827"/>
                  </a:cubicBezTo>
                  <a:cubicBezTo>
                    <a:pt x="6141" y="5612"/>
                    <a:pt x="6141" y="9462"/>
                    <a:pt x="9318" y="13247"/>
                  </a:cubicBezTo>
                  <a:cubicBezTo>
                    <a:pt x="12282" y="15205"/>
                    <a:pt x="15459" y="18990"/>
                    <a:pt x="18424" y="20817"/>
                  </a:cubicBezTo>
                  <a:cubicBezTo>
                    <a:pt x="18424" y="21404"/>
                    <a:pt x="18741" y="21600"/>
                    <a:pt x="19165" y="21600"/>
                  </a:cubicBezTo>
                  <a:cubicBezTo>
                    <a:pt x="20012" y="21600"/>
                    <a:pt x="21600" y="20295"/>
                    <a:pt x="21600" y="18990"/>
                  </a:cubicBezTo>
                  <a:cubicBezTo>
                    <a:pt x="18424" y="15205"/>
                    <a:pt x="12282" y="11420"/>
                    <a:pt x="9318" y="7635"/>
                  </a:cubicBezTo>
                  <a:cubicBezTo>
                    <a:pt x="9318" y="5612"/>
                    <a:pt x="6141" y="1827"/>
                    <a:pt x="317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7" name="Google Shape;1004;p17"/>
            <p:cNvSpPr/>
            <p:nvPr/>
          </p:nvSpPr>
          <p:spPr>
            <a:xfrm rot="3013727">
              <a:off x="1251220" y="2443859"/>
              <a:ext cx="12702" cy="20569"/>
            </a:xfrm>
            <a:custGeom>
              <a:avLst/>
              <a:gdLst/>
              <a:ahLst/>
              <a:cxnLst>
                <a:cxn ang="0">
                  <a:pos x="wd2" y="hd2"/>
                </a:cxn>
                <a:cxn ang="5400000">
                  <a:pos x="wd2" y="hd2"/>
                </a:cxn>
                <a:cxn ang="10800000">
                  <a:pos x="wd2" y="hd2"/>
                </a:cxn>
                <a:cxn ang="16200000">
                  <a:pos x="wd2" y="hd2"/>
                </a:cxn>
              </a:cxnLst>
              <a:rect l="0" t="0" r="r" b="b"/>
              <a:pathLst>
                <a:path w="21600" h="21600" extrusionOk="0">
                  <a:moveTo>
                    <a:pt x="2731" y="0"/>
                  </a:moveTo>
                  <a:cubicBezTo>
                    <a:pt x="1614" y="0"/>
                    <a:pt x="0" y="903"/>
                    <a:pt x="0" y="903"/>
                  </a:cubicBezTo>
                  <a:cubicBezTo>
                    <a:pt x="7200" y="7526"/>
                    <a:pt x="14400" y="13999"/>
                    <a:pt x="18124" y="20697"/>
                  </a:cubicBezTo>
                  <a:cubicBezTo>
                    <a:pt x="19366" y="21374"/>
                    <a:pt x="20110" y="21600"/>
                    <a:pt x="20607" y="21600"/>
                  </a:cubicBezTo>
                  <a:cubicBezTo>
                    <a:pt x="21600" y="21600"/>
                    <a:pt x="21600" y="20697"/>
                    <a:pt x="21600" y="20697"/>
                  </a:cubicBezTo>
                  <a:cubicBezTo>
                    <a:pt x="18124" y="13999"/>
                    <a:pt x="10924" y="7526"/>
                    <a:pt x="3724" y="903"/>
                  </a:cubicBezTo>
                  <a:cubicBezTo>
                    <a:pt x="3724" y="226"/>
                    <a:pt x="3352" y="0"/>
                    <a:pt x="273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8" name="Google Shape;1005;p17"/>
            <p:cNvSpPr/>
            <p:nvPr/>
          </p:nvSpPr>
          <p:spPr>
            <a:xfrm rot="3013727">
              <a:off x="1259648" y="2443070"/>
              <a:ext cx="12702" cy="16412"/>
            </a:xfrm>
            <a:custGeom>
              <a:avLst/>
              <a:gdLst/>
              <a:ahLst/>
              <a:cxnLst>
                <a:cxn ang="0">
                  <a:pos x="wd2" y="hd2"/>
                </a:cxn>
                <a:cxn ang="5400000">
                  <a:pos x="wd2" y="hd2"/>
                </a:cxn>
                <a:cxn ang="10800000">
                  <a:pos x="wd2" y="hd2"/>
                </a:cxn>
                <a:cxn ang="16200000">
                  <a:pos x="wd2" y="hd2"/>
                </a:cxn>
              </a:cxnLst>
              <a:rect l="0" t="0" r="r" b="b"/>
              <a:pathLst>
                <a:path w="21600" h="21600" extrusionOk="0">
                  <a:moveTo>
                    <a:pt x="1322" y="0"/>
                  </a:moveTo>
                  <a:cubicBezTo>
                    <a:pt x="0" y="0"/>
                    <a:pt x="0" y="1226"/>
                    <a:pt x="0" y="1226"/>
                  </a:cubicBezTo>
                  <a:cubicBezTo>
                    <a:pt x="4408" y="9338"/>
                    <a:pt x="12931" y="14809"/>
                    <a:pt x="17045" y="20279"/>
                  </a:cubicBezTo>
                  <a:cubicBezTo>
                    <a:pt x="17045" y="21223"/>
                    <a:pt x="17633" y="21600"/>
                    <a:pt x="18220" y="21600"/>
                  </a:cubicBezTo>
                  <a:cubicBezTo>
                    <a:pt x="19543" y="21600"/>
                    <a:pt x="21600" y="20279"/>
                    <a:pt x="21600" y="20279"/>
                  </a:cubicBezTo>
                  <a:cubicBezTo>
                    <a:pt x="12931" y="12168"/>
                    <a:pt x="8522" y="6697"/>
                    <a:pt x="4408" y="1226"/>
                  </a:cubicBezTo>
                  <a:cubicBezTo>
                    <a:pt x="2939" y="283"/>
                    <a:pt x="2057" y="0"/>
                    <a:pt x="132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09" name="Google Shape;1006;p17"/>
            <p:cNvSpPr/>
            <p:nvPr/>
          </p:nvSpPr>
          <p:spPr>
            <a:xfrm rot="3013727">
              <a:off x="1250984" y="2406387"/>
              <a:ext cx="42614" cy="12702"/>
            </a:xfrm>
            <a:custGeom>
              <a:avLst/>
              <a:gdLst/>
              <a:ahLst/>
              <a:cxnLst>
                <a:cxn ang="0">
                  <a:pos x="wd2" y="hd2"/>
                </a:cxn>
                <a:cxn ang="5400000">
                  <a:pos x="wd2" y="hd2"/>
                </a:cxn>
                <a:cxn ang="10800000">
                  <a:pos x="wd2" y="hd2"/>
                </a:cxn>
                <a:cxn ang="16200000">
                  <a:pos x="wd2" y="hd2"/>
                </a:cxn>
              </a:cxnLst>
              <a:rect l="0" t="0" r="r" b="b"/>
              <a:pathLst>
                <a:path w="21371" h="21600" extrusionOk="0">
                  <a:moveTo>
                    <a:pt x="20881" y="15396"/>
                  </a:moveTo>
                  <a:cubicBezTo>
                    <a:pt x="20881" y="17464"/>
                    <a:pt x="20989" y="18153"/>
                    <a:pt x="21133" y="18153"/>
                  </a:cubicBezTo>
                  <a:cubicBezTo>
                    <a:pt x="21384" y="18153"/>
                    <a:pt x="21600" y="15396"/>
                    <a:pt x="20881" y="15396"/>
                  </a:cubicBezTo>
                  <a:close/>
                  <a:moveTo>
                    <a:pt x="10854" y="0"/>
                  </a:moveTo>
                  <a:cubicBezTo>
                    <a:pt x="7332" y="0"/>
                    <a:pt x="3666" y="5055"/>
                    <a:pt x="0" y="15396"/>
                  </a:cubicBezTo>
                  <a:cubicBezTo>
                    <a:pt x="0" y="15396"/>
                    <a:pt x="0" y="21600"/>
                    <a:pt x="1078" y="21600"/>
                  </a:cubicBezTo>
                  <a:cubicBezTo>
                    <a:pt x="4528" y="10800"/>
                    <a:pt x="7979" y="5974"/>
                    <a:pt x="11573" y="5974"/>
                  </a:cubicBezTo>
                  <a:cubicBezTo>
                    <a:pt x="14520" y="5974"/>
                    <a:pt x="17611" y="9191"/>
                    <a:pt x="20881" y="15396"/>
                  </a:cubicBezTo>
                  <a:cubicBezTo>
                    <a:pt x="17754" y="5055"/>
                    <a:pt x="14376" y="0"/>
                    <a:pt x="1085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0" name="Google Shape;1007;p17"/>
            <p:cNvSpPr/>
            <p:nvPr/>
          </p:nvSpPr>
          <p:spPr>
            <a:xfrm rot="3013727">
              <a:off x="1179617" y="2432223"/>
              <a:ext cx="29097" cy="250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086" y="10831"/>
                    <a:pt x="10747" y="19743"/>
                    <a:pt x="21600" y="21600"/>
                  </a:cubicBezTo>
                  <a:cubicBezTo>
                    <a:pt x="12343" y="18010"/>
                    <a:pt x="4575" y="10831"/>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1" name="Google Shape;1008;p17"/>
            <p:cNvSpPr/>
            <p:nvPr/>
          </p:nvSpPr>
          <p:spPr>
            <a:xfrm rot="3013727">
              <a:off x="1422261" y="874047"/>
              <a:ext cx="12702" cy="91657"/>
            </a:xfrm>
            <a:custGeom>
              <a:avLst/>
              <a:gdLst/>
              <a:ahLst/>
              <a:cxnLst>
                <a:cxn ang="0">
                  <a:pos x="wd2" y="hd2"/>
                </a:cxn>
                <a:cxn ang="5400000">
                  <a:pos x="wd2" y="hd2"/>
                </a:cxn>
                <a:cxn ang="10800000">
                  <a:pos x="wd2" y="hd2"/>
                </a:cxn>
                <a:cxn ang="16200000">
                  <a:pos x="wd2" y="hd2"/>
                </a:cxn>
              </a:cxnLst>
              <a:rect l="0" t="0" r="r" b="b"/>
              <a:pathLst>
                <a:path w="17047" h="21600" extrusionOk="0">
                  <a:moveTo>
                    <a:pt x="14076" y="0"/>
                  </a:moveTo>
                  <a:cubicBezTo>
                    <a:pt x="14076" y="7380"/>
                    <a:pt x="7524" y="14254"/>
                    <a:pt x="0" y="21600"/>
                  </a:cubicBezTo>
                  <a:cubicBezTo>
                    <a:pt x="14076" y="14254"/>
                    <a:pt x="21600" y="7380"/>
                    <a:pt x="1407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2" name="Google Shape;1009;p17"/>
            <p:cNvSpPr/>
            <p:nvPr/>
          </p:nvSpPr>
          <p:spPr>
            <a:xfrm rot="3013727">
              <a:off x="1486590" y="800811"/>
              <a:ext cx="43606" cy="68797"/>
            </a:xfrm>
            <a:custGeom>
              <a:avLst/>
              <a:gdLst/>
              <a:ahLst/>
              <a:cxnLst>
                <a:cxn ang="0">
                  <a:pos x="wd2" y="hd2"/>
                </a:cxn>
                <a:cxn ang="5400000">
                  <a:pos x="wd2" y="hd2"/>
                </a:cxn>
                <a:cxn ang="10800000">
                  <a:pos x="wd2" y="hd2"/>
                </a:cxn>
                <a:cxn ang="16200000">
                  <a:pos x="wd2" y="hd2"/>
                </a:cxn>
              </a:cxnLst>
              <a:rect l="0" t="0" r="r" b="b"/>
              <a:pathLst>
                <a:path w="18053" h="21600" extrusionOk="0">
                  <a:moveTo>
                    <a:pt x="0" y="0"/>
                  </a:moveTo>
                  <a:cubicBezTo>
                    <a:pt x="5192" y="5895"/>
                    <a:pt x="16437" y="9833"/>
                    <a:pt x="17268" y="17662"/>
                  </a:cubicBezTo>
                  <a:lnTo>
                    <a:pt x="17268" y="20295"/>
                  </a:lnTo>
                  <a:cubicBezTo>
                    <a:pt x="16912" y="20542"/>
                    <a:pt x="16556" y="20655"/>
                    <a:pt x="16230" y="20655"/>
                  </a:cubicBezTo>
                  <a:cubicBezTo>
                    <a:pt x="14924" y="20655"/>
                    <a:pt x="13797" y="18967"/>
                    <a:pt x="13797" y="18967"/>
                  </a:cubicBezTo>
                  <a:cubicBezTo>
                    <a:pt x="12076" y="16987"/>
                    <a:pt x="11245" y="15682"/>
                    <a:pt x="9524" y="13747"/>
                  </a:cubicBezTo>
                  <a:cubicBezTo>
                    <a:pt x="6913" y="11767"/>
                    <a:pt x="4362" y="9833"/>
                    <a:pt x="920" y="7830"/>
                  </a:cubicBezTo>
                  <a:cubicBezTo>
                    <a:pt x="0" y="7830"/>
                    <a:pt x="0" y="8528"/>
                    <a:pt x="0" y="8528"/>
                  </a:cubicBezTo>
                  <a:cubicBezTo>
                    <a:pt x="4362" y="10463"/>
                    <a:pt x="8634" y="13072"/>
                    <a:pt x="11245" y="16357"/>
                  </a:cubicBezTo>
                  <a:cubicBezTo>
                    <a:pt x="12966" y="18292"/>
                    <a:pt x="13797" y="20902"/>
                    <a:pt x="17268" y="21600"/>
                  </a:cubicBezTo>
                  <a:cubicBezTo>
                    <a:pt x="21600" y="12442"/>
                    <a:pt x="6913" y="5895"/>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3" name="Google Shape;1010;p17"/>
            <p:cNvSpPr/>
            <p:nvPr/>
          </p:nvSpPr>
          <p:spPr>
            <a:xfrm rot="3013727">
              <a:off x="1152666" y="811101"/>
              <a:ext cx="53570" cy="29383"/>
            </a:xfrm>
            <a:custGeom>
              <a:avLst/>
              <a:gdLst/>
              <a:ahLst/>
              <a:cxnLst>
                <a:cxn ang="0">
                  <a:pos x="wd2" y="hd2"/>
                </a:cxn>
                <a:cxn ang="5400000">
                  <a:pos x="wd2" y="hd2"/>
                </a:cxn>
                <a:cxn ang="10800000">
                  <a:pos x="wd2" y="hd2"/>
                </a:cxn>
                <a:cxn ang="16200000">
                  <a:pos x="wd2" y="hd2"/>
                </a:cxn>
              </a:cxnLst>
              <a:rect l="0" t="0" r="r" b="b"/>
              <a:pathLst>
                <a:path w="21386" h="21600" extrusionOk="0">
                  <a:moveTo>
                    <a:pt x="0" y="0"/>
                  </a:moveTo>
                  <a:cubicBezTo>
                    <a:pt x="3748" y="13961"/>
                    <a:pt x="11015" y="21600"/>
                    <a:pt x="18596" y="21600"/>
                  </a:cubicBezTo>
                  <a:cubicBezTo>
                    <a:pt x="19311" y="21600"/>
                    <a:pt x="20026" y="21547"/>
                    <a:pt x="20742" y="21442"/>
                  </a:cubicBezTo>
                  <a:cubicBezTo>
                    <a:pt x="21600" y="21442"/>
                    <a:pt x="21600" y="19967"/>
                    <a:pt x="20742" y="19967"/>
                  </a:cubicBezTo>
                  <a:cubicBezTo>
                    <a:pt x="20055" y="20072"/>
                    <a:pt x="19368" y="20125"/>
                    <a:pt x="18710" y="20125"/>
                  </a:cubicBezTo>
                  <a:cubicBezTo>
                    <a:pt x="11215" y="20125"/>
                    <a:pt x="4577" y="12697"/>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4" name="Google Shape;1011;p17"/>
            <p:cNvSpPr/>
            <p:nvPr/>
          </p:nvSpPr>
          <p:spPr>
            <a:xfrm rot="3013727">
              <a:off x="1219405" y="813767"/>
              <a:ext cx="12702" cy="42568"/>
            </a:xfrm>
            <a:custGeom>
              <a:avLst/>
              <a:gdLst/>
              <a:ahLst/>
              <a:cxnLst>
                <a:cxn ang="0">
                  <a:pos x="wd2" y="hd2"/>
                </a:cxn>
                <a:cxn ang="5400000">
                  <a:pos x="wd2" y="hd2"/>
                </a:cxn>
                <a:cxn ang="10800000">
                  <a:pos x="wd2" y="hd2"/>
                </a:cxn>
                <a:cxn ang="16200000">
                  <a:pos x="wd2" y="hd2"/>
                </a:cxn>
              </a:cxnLst>
              <a:rect l="0" t="0" r="r" b="b"/>
              <a:pathLst>
                <a:path w="18126" h="21600" extrusionOk="0">
                  <a:moveTo>
                    <a:pt x="2592" y="0"/>
                  </a:moveTo>
                  <a:cubicBezTo>
                    <a:pt x="1605" y="0"/>
                    <a:pt x="0" y="473"/>
                    <a:pt x="0" y="473"/>
                  </a:cubicBezTo>
                  <a:cubicBezTo>
                    <a:pt x="17774" y="6800"/>
                    <a:pt x="21600" y="14182"/>
                    <a:pt x="10615" y="21600"/>
                  </a:cubicBezTo>
                  <a:cubicBezTo>
                    <a:pt x="21600" y="14182"/>
                    <a:pt x="21600" y="6800"/>
                    <a:pt x="3456" y="473"/>
                  </a:cubicBezTo>
                  <a:cubicBezTo>
                    <a:pt x="3456" y="109"/>
                    <a:pt x="3086" y="0"/>
                    <a:pt x="259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5" name="Google Shape;1012;p17"/>
            <p:cNvSpPr/>
            <p:nvPr/>
          </p:nvSpPr>
          <p:spPr>
            <a:xfrm rot="3013727">
              <a:off x="1285820" y="831044"/>
              <a:ext cx="33324" cy="127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4800"/>
                  </a:lnTo>
                  <a:cubicBezTo>
                    <a:pt x="4088" y="16114"/>
                    <a:pt x="9662" y="21600"/>
                    <a:pt x="15608" y="21600"/>
                  </a:cubicBezTo>
                  <a:cubicBezTo>
                    <a:pt x="17605" y="21600"/>
                    <a:pt x="19603" y="21086"/>
                    <a:pt x="21600" y="19886"/>
                  </a:cubicBezTo>
                  <a:lnTo>
                    <a:pt x="20299" y="19886"/>
                  </a:lnTo>
                  <a:cubicBezTo>
                    <a:pt x="13517" y="19886"/>
                    <a:pt x="6828" y="14743"/>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6" name="Google Shape;1013;p17"/>
            <p:cNvSpPr/>
            <p:nvPr/>
          </p:nvSpPr>
          <p:spPr>
            <a:xfrm rot="3013727">
              <a:off x="1075907" y="767434"/>
              <a:ext cx="34830" cy="30960"/>
            </a:xfrm>
            <a:custGeom>
              <a:avLst/>
              <a:gdLst/>
              <a:ahLst/>
              <a:cxnLst>
                <a:cxn ang="0">
                  <a:pos x="wd2" y="hd2"/>
                </a:cxn>
                <a:cxn ang="5400000">
                  <a:pos x="wd2" y="hd2"/>
                </a:cxn>
                <a:cxn ang="10800000">
                  <a:pos x="wd2" y="hd2"/>
                </a:cxn>
                <a:cxn ang="16200000">
                  <a:pos x="wd2" y="hd2"/>
                </a:cxn>
              </a:cxnLst>
              <a:rect l="0" t="0" r="r" b="b"/>
              <a:pathLst>
                <a:path w="21293" h="21600" extrusionOk="0">
                  <a:moveTo>
                    <a:pt x="20680" y="0"/>
                  </a:moveTo>
                  <a:cubicBezTo>
                    <a:pt x="20373" y="0"/>
                    <a:pt x="20066" y="400"/>
                    <a:pt x="20066" y="1150"/>
                  </a:cubicBezTo>
                  <a:cubicBezTo>
                    <a:pt x="18839" y="11900"/>
                    <a:pt x="12224" y="20150"/>
                    <a:pt x="3198" y="20150"/>
                  </a:cubicBezTo>
                  <a:cubicBezTo>
                    <a:pt x="2453" y="20150"/>
                    <a:pt x="1708" y="20100"/>
                    <a:pt x="920" y="20000"/>
                  </a:cubicBezTo>
                  <a:cubicBezTo>
                    <a:pt x="-307" y="20000"/>
                    <a:pt x="-307" y="20000"/>
                    <a:pt x="920" y="21500"/>
                  </a:cubicBezTo>
                  <a:cubicBezTo>
                    <a:pt x="1577" y="21550"/>
                    <a:pt x="2190" y="21600"/>
                    <a:pt x="2848" y="21600"/>
                  </a:cubicBezTo>
                  <a:cubicBezTo>
                    <a:pt x="12355" y="21600"/>
                    <a:pt x="21293" y="12050"/>
                    <a:pt x="21293" y="1150"/>
                  </a:cubicBezTo>
                  <a:cubicBezTo>
                    <a:pt x="21293" y="400"/>
                    <a:pt x="20986" y="0"/>
                    <a:pt x="2068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7" name="Google Shape;1014;p17"/>
            <p:cNvSpPr/>
            <p:nvPr/>
          </p:nvSpPr>
          <p:spPr>
            <a:xfrm rot="3013727">
              <a:off x="1431318" y="764824"/>
              <a:ext cx="30225" cy="43859"/>
            </a:xfrm>
            <a:custGeom>
              <a:avLst/>
              <a:gdLst/>
              <a:ahLst/>
              <a:cxnLst>
                <a:cxn ang="0">
                  <a:pos x="wd2" y="hd2"/>
                </a:cxn>
                <a:cxn ang="5400000">
                  <a:pos x="wd2" y="hd2"/>
                </a:cxn>
                <a:cxn ang="10800000">
                  <a:pos x="wd2" y="hd2"/>
                </a:cxn>
                <a:cxn ang="16200000">
                  <a:pos x="wd2" y="hd2"/>
                </a:cxn>
              </a:cxnLst>
              <a:rect l="0" t="0" r="r" b="b"/>
              <a:pathLst>
                <a:path w="18404" h="21600" extrusionOk="0">
                  <a:moveTo>
                    <a:pt x="17389" y="0"/>
                  </a:moveTo>
                  <a:cubicBezTo>
                    <a:pt x="17389" y="0"/>
                    <a:pt x="16168" y="0"/>
                    <a:pt x="16168" y="1094"/>
                  </a:cubicBezTo>
                  <a:cubicBezTo>
                    <a:pt x="18742" y="10271"/>
                    <a:pt x="12328" y="18459"/>
                    <a:pt x="982" y="20541"/>
                  </a:cubicBezTo>
                  <a:cubicBezTo>
                    <a:pt x="-327" y="21600"/>
                    <a:pt x="-327" y="21600"/>
                    <a:pt x="982" y="21600"/>
                  </a:cubicBezTo>
                  <a:cubicBezTo>
                    <a:pt x="13637" y="20541"/>
                    <a:pt x="21273" y="10271"/>
                    <a:pt x="1738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8" name="Google Shape;1015;p17"/>
            <p:cNvSpPr/>
            <p:nvPr/>
          </p:nvSpPr>
          <p:spPr>
            <a:xfrm rot="3013727">
              <a:off x="1152021" y="893401"/>
              <a:ext cx="12702" cy="61917"/>
            </a:xfrm>
            <a:custGeom>
              <a:avLst/>
              <a:gdLst/>
              <a:ahLst/>
              <a:cxnLst>
                <a:cxn ang="0">
                  <a:pos x="wd2" y="hd2"/>
                </a:cxn>
                <a:cxn ang="5400000">
                  <a:pos x="wd2" y="hd2"/>
                </a:cxn>
                <a:cxn ang="10800000">
                  <a:pos x="wd2" y="hd2"/>
                </a:cxn>
                <a:cxn ang="16200000">
                  <a:pos x="wd2" y="hd2"/>
                </a:cxn>
              </a:cxnLst>
              <a:rect l="0" t="0" r="r" b="b"/>
              <a:pathLst>
                <a:path w="17299" h="21600" extrusionOk="0">
                  <a:moveTo>
                    <a:pt x="16317" y="0"/>
                  </a:moveTo>
                  <a:cubicBezTo>
                    <a:pt x="15581" y="0"/>
                    <a:pt x="13617" y="200"/>
                    <a:pt x="9935" y="575"/>
                  </a:cubicBezTo>
                  <a:cubicBezTo>
                    <a:pt x="3063" y="7075"/>
                    <a:pt x="-4301" y="14350"/>
                    <a:pt x="3063" y="21600"/>
                  </a:cubicBezTo>
                  <a:lnTo>
                    <a:pt x="9935" y="21600"/>
                  </a:lnTo>
                  <a:cubicBezTo>
                    <a:pt x="9935" y="14350"/>
                    <a:pt x="9935" y="7825"/>
                    <a:pt x="17299" y="575"/>
                  </a:cubicBezTo>
                  <a:cubicBezTo>
                    <a:pt x="17299" y="200"/>
                    <a:pt x="17299" y="0"/>
                    <a:pt x="1631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19" name="Google Shape;1016;p17"/>
            <p:cNvSpPr/>
            <p:nvPr/>
          </p:nvSpPr>
          <p:spPr>
            <a:xfrm rot="3013727">
              <a:off x="1263790" y="870438"/>
              <a:ext cx="67169" cy="67936"/>
            </a:xfrm>
            <a:custGeom>
              <a:avLst/>
              <a:gdLst/>
              <a:ahLst/>
              <a:cxnLst>
                <a:cxn ang="0">
                  <a:pos x="wd2" y="hd2"/>
                </a:cxn>
                <a:cxn ang="5400000">
                  <a:pos x="wd2" y="hd2"/>
                </a:cxn>
                <a:cxn ang="10800000">
                  <a:pos x="wd2" y="hd2"/>
                </a:cxn>
                <a:cxn ang="16200000">
                  <a:pos x="wd2" y="hd2"/>
                </a:cxn>
              </a:cxnLst>
              <a:rect l="0" t="0" r="r" b="b"/>
              <a:pathLst>
                <a:path w="21133" h="21600" extrusionOk="0">
                  <a:moveTo>
                    <a:pt x="19571" y="0"/>
                  </a:moveTo>
                  <a:cubicBezTo>
                    <a:pt x="19097" y="0"/>
                    <a:pt x="18601" y="159"/>
                    <a:pt x="18353" y="410"/>
                  </a:cubicBezTo>
                  <a:cubicBezTo>
                    <a:pt x="17654" y="410"/>
                    <a:pt x="18353" y="1094"/>
                    <a:pt x="18353" y="1094"/>
                  </a:cubicBezTo>
                  <a:cubicBezTo>
                    <a:pt x="18985" y="3053"/>
                    <a:pt x="18985" y="5081"/>
                    <a:pt x="17046" y="5081"/>
                  </a:cubicBezTo>
                  <a:cubicBezTo>
                    <a:pt x="16347" y="5719"/>
                    <a:pt x="15715" y="5719"/>
                    <a:pt x="15039" y="5719"/>
                  </a:cubicBezTo>
                  <a:cubicBezTo>
                    <a:pt x="14408" y="6403"/>
                    <a:pt x="13731" y="6403"/>
                    <a:pt x="13100" y="7041"/>
                  </a:cubicBezTo>
                  <a:lnTo>
                    <a:pt x="7192" y="11005"/>
                  </a:lnTo>
                  <a:cubicBezTo>
                    <a:pt x="3923" y="14354"/>
                    <a:pt x="1308" y="17635"/>
                    <a:pt x="0" y="21600"/>
                  </a:cubicBezTo>
                  <a:cubicBezTo>
                    <a:pt x="1939" y="18319"/>
                    <a:pt x="4554" y="14354"/>
                    <a:pt x="7869" y="11689"/>
                  </a:cubicBezTo>
                  <a:cubicBezTo>
                    <a:pt x="9177" y="10367"/>
                    <a:pt x="11116" y="9046"/>
                    <a:pt x="12423" y="8362"/>
                  </a:cubicBezTo>
                  <a:cubicBezTo>
                    <a:pt x="14408" y="7041"/>
                    <a:pt x="17046" y="6403"/>
                    <a:pt x="18985" y="5081"/>
                  </a:cubicBezTo>
                  <a:cubicBezTo>
                    <a:pt x="20292" y="4397"/>
                    <a:pt x="21600" y="3053"/>
                    <a:pt x="20969" y="1094"/>
                  </a:cubicBezTo>
                  <a:cubicBezTo>
                    <a:pt x="20969" y="319"/>
                    <a:pt x="20270" y="0"/>
                    <a:pt x="1957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0" name="Google Shape;1017;p17"/>
            <p:cNvSpPr/>
            <p:nvPr/>
          </p:nvSpPr>
          <p:spPr>
            <a:xfrm rot="3013727">
              <a:off x="1282135" y="976650"/>
              <a:ext cx="41135" cy="13044"/>
            </a:xfrm>
            <a:custGeom>
              <a:avLst/>
              <a:gdLst/>
              <a:ahLst/>
              <a:cxnLst>
                <a:cxn ang="0">
                  <a:pos x="wd2" y="hd2"/>
                </a:cxn>
                <a:cxn ang="5400000">
                  <a:pos x="wd2" y="hd2"/>
                </a:cxn>
                <a:cxn ang="10800000">
                  <a:pos x="wd2" y="hd2"/>
                </a:cxn>
                <a:cxn ang="16200000">
                  <a:pos x="wd2" y="hd2"/>
                </a:cxn>
              </a:cxnLst>
              <a:rect l="0" t="0" r="r" b="b"/>
              <a:pathLst>
                <a:path w="21340" h="21600" extrusionOk="0">
                  <a:moveTo>
                    <a:pt x="17139" y="0"/>
                  </a:moveTo>
                  <a:cubicBezTo>
                    <a:pt x="11525" y="0"/>
                    <a:pt x="5391" y="7121"/>
                    <a:pt x="0" y="21600"/>
                  </a:cubicBezTo>
                  <a:lnTo>
                    <a:pt x="1115" y="21600"/>
                  </a:lnTo>
                  <a:cubicBezTo>
                    <a:pt x="5577" y="10088"/>
                    <a:pt x="10819" y="3323"/>
                    <a:pt x="16841" y="3323"/>
                  </a:cubicBezTo>
                  <a:cubicBezTo>
                    <a:pt x="18068" y="3323"/>
                    <a:pt x="19295" y="3679"/>
                    <a:pt x="20559" y="4154"/>
                  </a:cubicBezTo>
                  <a:cubicBezTo>
                    <a:pt x="21600" y="4154"/>
                    <a:pt x="21600" y="4154"/>
                    <a:pt x="20559" y="831"/>
                  </a:cubicBezTo>
                  <a:cubicBezTo>
                    <a:pt x="19444" y="237"/>
                    <a:pt x="18328" y="0"/>
                    <a:pt x="1713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1" name="Google Shape;1018;p17"/>
            <p:cNvSpPr/>
            <p:nvPr/>
          </p:nvSpPr>
          <p:spPr>
            <a:xfrm rot="3013727">
              <a:off x="1277334" y="1033333"/>
              <a:ext cx="45792" cy="832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935" y="8086"/>
                    <a:pt x="11763" y="15131"/>
                    <a:pt x="20654" y="21600"/>
                  </a:cubicBezTo>
                  <a:lnTo>
                    <a:pt x="21600" y="21600"/>
                  </a:lnTo>
                  <a:cubicBezTo>
                    <a:pt x="12811" y="14555"/>
                    <a:pt x="4935" y="7566"/>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2" name="Google Shape;1019;p17"/>
            <p:cNvSpPr/>
            <p:nvPr/>
          </p:nvSpPr>
          <p:spPr>
            <a:xfrm rot="3013727">
              <a:off x="1156405" y="1057275"/>
              <a:ext cx="92540" cy="41924"/>
            </a:xfrm>
            <a:custGeom>
              <a:avLst/>
              <a:gdLst/>
              <a:ahLst/>
              <a:cxnLst>
                <a:cxn ang="0">
                  <a:pos x="wd2" y="hd2"/>
                </a:cxn>
                <a:cxn ang="5400000">
                  <a:pos x="wd2" y="hd2"/>
                </a:cxn>
                <a:cxn ang="10800000">
                  <a:pos x="wd2" y="hd2"/>
                </a:cxn>
                <a:cxn ang="16200000">
                  <a:pos x="wd2" y="hd2"/>
                </a:cxn>
              </a:cxnLst>
              <a:rect l="0" t="0" r="r" b="b"/>
              <a:pathLst>
                <a:path w="21325" h="21600" extrusionOk="0">
                  <a:moveTo>
                    <a:pt x="0" y="0"/>
                  </a:moveTo>
                  <a:cubicBezTo>
                    <a:pt x="4327" y="3286"/>
                    <a:pt x="8637" y="7569"/>
                    <a:pt x="12468" y="12886"/>
                  </a:cubicBezTo>
                  <a:cubicBezTo>
                    <a:pt x="14697" y="15914"/>
                    <a:pt x="17323" y="21600"/>
                    <a:pt x="20328" y="21600"/>
                  </a:cubicBezTo>
                  <a:cubicBezTo>
                    <a:pt x="20593" y="21600"/>
                    <a:pt x="20840" y="21563"/>
                    <a:pt x="21105" y="21489"/>
                  </a:cubicBezTo>
                  <a:cubicBezTo>
                    <a:pt x="21105" y="21489"/>
                    <a:pt x="21600" y="20455"/>
                    <a:pt x="21105" y="20455"/>
                  </a:cubicBezTo>
                  <a:cubicBezTo>
                    <a:pt x="20147" y="17169"/>
                    <a:pt x="18727" y="15028"/>
                    <a:pt x="17273" y="12886"/>
                  </a:cubicBezTo>
                  <a:cubicBezTo>
                    <a:pt x="16811" y="12886"/>
                    <a:pt x="16811" y="13994"/>
                    <a:pt x="16811" y="13994"/>
                  </a:cubicBezTo>
                  <a:cubicBezTo>
                    <a:pt x="17769" y="15028"/>
                    <a:pt x="19684" y="17169"/>
                    <a:pt x="20147" y="18314"/>
                  </a:cubicBezTo>
                  <a:cubicBezTo>
                    <a:pt x="20147" y="19348"/>
                    <a:pt x="19883" y="19717"/>
                    <a:pt x="19503" y="19717"/>
                  </a:cubicBezTo>
                  <a:cubicBezTo>
                    <a:pt x="18760" y="19717"/>
                    <a:pt x="17604" y="18314"/>
                    <a:pt x="17273" y="18314"/>
                  </a:cubicBezTo>
                  <a:cubicBezTo>
                    <a:pt x="15341" y="16135"/>
                    <a:pt x="13921" y="12886"/>
                    <a:pt x="12006" y="10745"/>
                  </a:cubicBezTo>
                  <a:cubicBezTo>
                    <a:pt x="8174" y="5428"/>
                    <a:pt x="4327" y="2178"/>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3" name="Google Shape;1020;p17"/>
            <p:cNvSpPr/>
            <p:nvPr/>
          </p:nvSpPr>
          <p:spPr>
            <a:xfrm rot="3013727">
              <a:off x="1147369" y="366886"/>
              <a:ext cx="12702" cy="291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723" y="7642"/>
                    <a:pt x="10892" y="13799"/>
                    <a:pt x="16431" y="21600"/>
                  </a:cubicBezTo>
                  <a:lnTo>
                    <a:pt x="21600" y="21600"/>
                  </a:lnTo>
                  <a:cubicBezTo>
                    <a:pt x="10892" y="13799"/>
                    <a:pt x="5723" y="7642"/>
                    <a:pt x="572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4" name="Google Shape;1021;p17"/>
            <p:cNvSpPr/>
            <p:nvPr/>
          </p:nvSpPr>
          <p:spPr>
            <a:xfrm rot="3013727">
              <a:off x="1148931" y="375709"/>
              <a:ext cx="16628" cy="54608"/>
            </a:xfrm>
            <a:custGeom>
              <a:avLst/>
              <a:gdLst/>
              <a:ahLst/>
              <a:cxnLst>
                <a:cxn ang="0">
                  <a:pos x="wd2" y="hd2"/>
                </a:cxn>
                <a:cxn ang="5400000">
                  <a:pos x="wd2" y="hd2"/>
                </a:cxn>
                <a:cxn ang="10800000">
                  <a:pos x="wd2" y="hd2"/>
                </a:cxn>
                <a:cxn ang="16200000">
                  <a:pos x="wd2" y="hd2"/>
                </a:cxn>
              </a:cxnLst>
              <a:rect l="0" t="0" r="r" b="b"/>
              <a:pathLst>
                <a:path w="21600" h="21600" extrusionOk="0">
                  <a:moveTo>
                    <a:pt x="1303" y="0"/>
                  </a:moveTo>
                  <a:cubicBezTo>
                    <a:pt x="652" y="0"/>
                    <a:pt x="0" y="227"/>
                    <a:pt x="0" y="652"/>
                  </a:cubicBezTo>
                  <a:cubicBezTo>
                    <a:pt x="2607" y="8022"/>
                    <a:pt x="8007" y="14627"/>
                    <a:pt x="18807" y="21203"/>
                  </a:cubicBezTo>
                  <a:cubicBezTo>
                    <a:pt x="18807" y="21487"/>
                    <a:pt x="19179" y="21600"/>
                    <a:pt x="19552" y="21600"/>
                  </a:cubicBezTo>
                  <a:cubicBezTo>
                    <a:pt x="20390" y="21600"/>
                    <a:pt x="21600" y="21203"/>
                    <a:pt x="21600" y="21203"/>
                  </a:cubicBezTo>
                  <a:cubicBezTo>
                    <a:pt x="10800" y="14627"/>
                    <a:pt x="5400" y="8022"/>
                    <a:pt x="2607" y="652"/>
                  </a:cubicBezTo>
                  <a:cubicBezTo>
                    <a:pt x="2607" y="227"/>
                    <a:pt x="1955" y="0"/>
                    <a:pt x="130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5" name="Google Shape;1022;p17"/>
            <p:cNvSpPr/>
            <p:nvPr/>
          </p:nvSpPr>
          <p:spPr>
            <a:xfrm rot="3013727">
              <a:off x="1147976" y="393990"/>
              <a:ext cx="16699" cy="681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874" y="7245"/>
                    <a:pt x="10846" y="14514"/>
                    <a:pt x="19004" y="21123"/>
                  </a:cubicBezTo>
                  <a:cubicBezTo>
                    <a:pt x="19004" y="21441"/>
                    <a:pt x="19653" y="21600"/>
                    <a:pt x="20302" y="21600"/>
                  </a:cubicBezTo>
                  <a:cubicBezTo>
                    <a:pt x="20951" y="21600"/>
                    <a:pt x="21600" y="21441"/>
                    <a:pt x="21600" y="21123"/>
                  </a:cubicBezTo>
                  <a:cubicBezTo>
                    <a:pt x="13627" y="13832"/>
                    <a:pt x="8251" y="7245"/>
                    <a:pt x="287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6" name="Google Shape;1023;p17"/>
            <p:cNvSpPr/>
            <p:nvPr/>
          </p:nvSpPr>
          <p:spPr>
            <a:xfrm rot="3013727">
              <a:off x="1153913" y="421347"/>
              <a:ext cx="12702" cy="53031"/>
            </a:xfrm>
            <a:custGeom>
              <a:avLst/>
              <a:gdLst/>
              <a:ahLst/>
              <a:cxnLst>
                <a:cxn ang="0">
                  <a:pos x="wd2" y="hd2"/>
                </a:cxn>
                <a:cxn ang="5400000">
                  <a:pos x="wd2" y="hd2"/>
                </a:cxn>
                <a:cxn ang="10800000">
                  <a:pos x="wd2" y="hd2"/>
                </a:cxn>
                <a:cxn ang="16200000">
                  <a:pos x="wd2" y="hd2"/>
                </a:cxn>
              </a:cxnLst>
              <a:rect l="0" t="0" r="r" b="b"/>
              <a:pathLst>
                <a:path w="21600" h="21600" extrusionOk="0">
                  <a:moveTo>
                    <a:pt x="592" y="0"/>
                  </a:moveTo>
                  <a:cubicBezTo>
                    <a:pt x="0" y="0"/>
                    <a:pt x="0" y="175"/>
                    <a:pt x="0" y="584"/>
                  </a:cubicBezTo>
                  <a:cubicBezTo>
                    <a:pt x="4438" y="7385"/>
                    <a:pt x="8581" y="14157"/>
                    <a:pt x="17162" y="20958"/>
                  </a:cubicBezTo>
                  <a:cubicBezTo>
                    <a:pt x="17162" y="21396"/>
                    <a:pt x="18345" y="21600"/>
                    <a:pt x="19381" y="21600"/>
                  </a:cubicBezTo>
                  <a:cubicBezTo>
                    <a:pt x="20564" y="21600"/>
                    <a:pt x="21600" y="21396"/>
                    <a:pt x="21600" y="20958"/>
                  </a:cubicBezTo>
                  <a:cubicBezTo>
                    <a:pt x="13019" y="14157"/>
                    <a:pt x="8581" y="7385"/>
                    <a:pt x="4438" y="584"/>
                  </a:cubicBezTo>
                  <a:cubicBezTo>
                    <a:pt x="2219" y="175"/>
                    <a:pt x="1036" y="0"/>
                    <a:pt x="59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7" name="Google Shape;1024;p17"/>
            <p:cNvSpPr/>
            <p:nvPr/>
          </p:nvSpPr>
          <p:spPr>
            <a:xfrm rot="3013727">
              <a:off x="1153392" y="448419"/>
              <a:ext cx="13483" cy="46295"/>
            </a:xfrm>
            <a:custGeom>
              <a:avLst/>
              <a:gdLst/>
              <a:ahLst/>
              <a:cxnLst>
                <a:cxn ang="0">
                  <a:pos x="wd2" y="hd2"/>
                </a:cxn>
                <a:cxn ang="5400000">
                  <a:pos x="wd2" y="hd2"/>
                </a:cxn>
                <a:cxn ang="10800000">
                  <a:pos x="wd2" y="hd2"/>
                </a:cxn>
                <a:cxn ang="16200000">
                  <a:pos x="wd2" y="hd2"/>
                </a:cxn>
              </a:cxnLst>
              <a:rect l="0" t="0" r="r" b="b"/>
              <a:pathLst>
                <a:path w="20839" h="21600" extrusionOk="0">
                  <a:moveTo>
                    <a:pt x="1662" y="0"/>
                  </a:moveTo>
                  <a:cubicBezTo>
                    <a:pt x="886" y="0"/>
                    <a:pt x="0" y="267"/>
                    <a:pt x="0" y="769"/>
                  </a:cubicBezTo>
                  <a:cubicBezTo>
                    <a:pt x="3434" y="7523"/>
                    <a:pt x="9858" y="14378"/>
                    <a:pt x="19385" y="21132"/>
                  </a:cubicBezTo>
                  <a:cubicBezTo>
                    <a:pt x="12960" y="14378"/>
                    <a:pt x="6425" y="7523"/>
                    <a:pt x="3434" y="769"/>
                  </a:cubicBezTo>
                  <a:cubicBezTo>
                    <a:pt x="3434" y="267"/>
                    <a:pt x="2548" y="0"/>
                    <a:pt x="1662" y="0"/>
                  </a:cubicBezTo>
                  <a:close/>
                  <a:moveTo>
                    <a:pt x="19385" y="21132"/>
                  </a:moveTo>
                  <a:cubicBezTo>
                    <a:pt x="19385" y="21466"/>
                    <a:pt x="19717" y="21600"/>
                    <a:pt x="20049" y="21600"/>
                  </a:cubicBezTo>
                  <a:cubicBezTo>
                    <a:pt x="20825" y="21600"/>
                    <a:pt x="21600" y="21132"/>
                    <a:pt x="19385" y="21132"/>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8" name="Google Shape;1025;p17"/>
            <p:cNvSpPr/>
            <p:nvPr/>
          </p:nvSpPr>
          <p:spPr>
            <a:xfrm rot="3013727">
              <a:off x="1259808" y="354550"/>
              <a:ext cx="12702" cy="374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228"/>
                    <a:pt x="0" y="14414"/>
                    <a:pt x="14076" y="21600"/>
                  </a:cubicBezTo>
                  <a:cubicBezTo>
                    <a:pt x="14076" y="21600"/>
                    <a:pt x="21600" y="21600"/>
                    <a:pt x="21600" y="20361"/>
                  </a:cubicBezTo>
                  <a:cubicBezTo>
                    <a:pt x="7281" y="14414"/>
                    <a:pt x="0" y="7228"/>
                    <a:pt x="728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29" name="Google Shape;1026;p17"/>
            <p:cNvSpPr/>
            <p:nvPr/>
          </p:nvSpPr>
          <p:spPr>
            <a:xfrm rot="3013727">
              <a:off x="1263075" y="353368"/>
              <a:ext cx="12702" cy="85781"/>
            </a:xfrm>
            <a:custGeom>
              <a:avLst/>
              <a:gdLst/>
              <a:ahLst/>
              <a:cxnLst>
                <a:cxn ang="0">
                  <a:pos x="wd2" y="hd2"/>
                </a:cxn>
                <a:cxn ang="5400000">
                  <a:pos x="wd2" y="hd2"/>
                </a:cxn>
                <a:cxn ang="10800000">
                  <a:pos x="wd2" y="hd2"/>
                </a:cxn>
                <a:cxn ang="16200000">
                  <a:pos x="wd2" y="hd2"/>
                </a:cxn>
              </a:cxnLst>
              <a:rect l="0" t="0" r="r" b="b"/>
              <a:pathLst>
                <a:path w="21600" h="21600" extrusionOk="0">
                  <a:moveTo>
                    <a:pt x="1862" y="0"/>
                  </a:moveTo>
                  <a:cubicBezTo>
                    <a:pt x="869" y="0"/>
                    <a:pt x="0" y="126"/>
                    <a:pt x="0" y="379"/>
                  </a:cubicBezTo>
                  <a:cubicBezTo>
                    <a:pt x="0" y="7218"/>
                    <a:pt x="7200" y="14562"/>
                    <a:pt x="18124" y="21347"/>
                  </a:cubicBezTo>
                  <a:cubicBezTo>
                    <a:pt x="18124" y="21528"/>
                    <a:pt x="18497" y="21600"/>
                    <a:pt x="18993" y="21600"/>
                  </a:cubicBezTo>
                  <a:cubicBezTo>
                    <a:pt x="20110" y="21600"/>
                    <a:pt x="21600" y="21347"/>
                    <a:pt x="21600" y="21347"/>
                  </a:cubicBezTo>
                  <a:cubicBezTo>
                    <a:pt x="10924" y="14562"/>
                    <a:pt x="7200" y="7218"/>
                    <a:pt x="3724" y="379"/>
                  </a:cubicBezTo>
                  <a:cubicBezTo>
                    <a:pt x="3724" y="126"/>
                    <a:pt x="2731" y="0"/>
                    <a:pt x="186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0" name="Google Shape;1027;p17"/>
            <p:cNvSpPr/>
            <p:nvPr/>
          </p:nvSpPr>
          <p:spPr>
            <a:xfrm rot="3013727">
              <a:off x="1270502" y="371016"/>
              <a:ext cx="15165" cy="88432"/>
            </a:xfrm>
            <a:custGeom>
              <a:avLst/>
              <a:gdLst/>
              <a:ahLst/>
              <a:cxnLst>
                <a:cxn ang="0">
                  <a:pos x="wd2" y="hd2"/>
                </a:cxn>
                <a:cxn ang="5400000">
                  <a:pos x="wd2" y="hd2"/>
                </a:cxn>
                <a:cxn ang="10800000">
                  <a:pos x="wd2" y="hd2"/>
                </a:cxn>
                <a:cxn ang="16200000">
                  <a:pos x="wd2" y="hd2"/>
                </a:cxn>
              </a:cxnLst>
              <a:rect l="0" t="0" r="r" b="b"/>
              <a:pathLst>
                <a:path w="20965" h="21600" extrusionOk="0">
                  <a:moveTo>
                    <a:pt x="1387" y="0"/>
                  </a:moveTo>
                  <a:cubicBezTo>
                    <a:pt x="694" y="0"/>
                    <a:pt x="0" y="123"/>
                    <a:pt x="0" y="368"/>
                  </a:cubicBezTo>
                  <a:cubicBezTo>
                    <a:pt x="5747" y="7492"/>
                    <a:pt x="11593" y="14616"/>
                    <a:pt x="17339" y="21232"/>
                  </a:cubicBezTo>
                  <a:cubicBezTo>
                    <a:pt x="17339" y="21477"/>
                    <a:pt x="18727" y="21600"/>
                    <a:pt x="19817" y="21600"/>
                  </a:cubicBezTo>
                  <a:cubicBezTo>
                    <a:pt x="20906" y="21600"/>
                    <a:pt x="21600" y="21477"/>
                    <a:pt x="20114" y="21232"/>
                  </a:cubicBezTo>
                  <a:cubicBezTo>
                    <a:pt x="14268" y="14616"/>
                    <a:pt x="8521" y="7492"/>
                    <a:pt x="2774" y="368"/>
                  </a:cubicBezTo>
                  <a:cubicBezTo>
                    <a:pt x="2774" y="123"/>
                    <a:pt x="2081" y="0"/>
                    <a:pt x="138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1" name="Google Shape;1028;p17"/>
            <p:cNvSpPr/>
            <p:nvPr/>
          </p:nvSpPr>
          <p:spPr>
            <a:xfrm rot="3013727">
              <a:off x="1272304" y="411285"/>
              <a:ext cx="18777" cy="66073"/>
            </a:xfrm>
            <a:custGeom>
              <a:avLst/>
              <a:gdLst/>
              <a:ahLst/>
              <a:cxnLst>
                <a:cxn ang="0">
                  <a:pos x="wd2" y="hd2"/>
                </a:cxn>
                <a:cxn ang="5400000">
                  <a:pos x="wd2" y="hd2"/>
                </a:cxn>
                <a:cxn ang="10800000">
                  <a:pos x="wd2" y="hd2"/>
                </a:cxn>
                <a:cxn ang="16200000">
                  <a:pos x="wd2" y="hd2"/>
                </a:cxn>
              </a:cxnLst>
              <a:rect l="0" t="0" r="r" b="b"/>
              <a:pathLst>
                <a:path w="21600" h="21600" extrusionOk="0">
                  <a:moveTo>
                    <a:pt x="1237" y="0"/>
                  </a:moveTo>
                  <a:cubicBezTo>
                    <a:pt x="577" y="0"/>
                    <a:pt x="0" y="187"/>
                    <a:pt x="0" y="539"/>
                  </a:cubicBezTo>
                  <a:cubicBezTo>
                    <a:pt x="4782" y="7333"/>
                    <a:pt x="12037" y="14806"/>
                    <a:pt x="19127" y="21600"/>
                  </a:cubicBezTo>
                  <a:lnTo>
                    <a:pt x="21600" y="21600"/>
                  </a:lnTo>
                  <a:cubicBezTo>
                    <a:pt x="14345" y="14150"/>
                    <a:pt x="7255" y="7333"/>
                    <a:pt x="2473" y="539"/>
                  </a:cubicBezTo>
                  <a:cubicBezTo>
                    <a:pt x="2473" y="187"/>
                    <a:pt x="1814" y="0"/>
                    <a:pt x="1237"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2" name="Google Shape;1029;p17"/>
            <p:cNvSpPr/>
            <p:nvPr/>
          </p:nvSpPr>
          <p:spPr>
            <a:xfrm rot="3013727">
              <a:off x="1274974" y="450985"/>
              <a:ext cx="14478" cy="50882"/>
            </a:xfrm>
            <a:custGeom>
              <a:avLst/>
              <a:gdLst/>
              <a:ahLst/>
              <a:cxnLst>
                <a:cxn ang="0">
                  <a:pos x="wd2" y="hd2"/>
                </a:cxn>
                <a:cxn ang="5400000">
                  <a:pos x="wd2" y="hd2"/>
                </a:cxn>
                <a:cxn ang="10800000">
                  <a:pos x="wd2" y="hd2"/>
                </a:cxn>
                <a:cxn ang="16200000">
                  <a:pos x="wd2" y="hd2"/>
                </a:cxn>
              </a:cxnLst>
              <a:rect l="0" t="0" r="r" b="b"/>
              <a:pathLst>
                <a:path w="21600" h="21600" extrusionOk="0">
                  <a:moveTo>
                    <a:pt x="2139" y="0"/>
                  </a:moveTo>
                  <a:cubicBezTo>
                    <a:pt x="1283" y="0"/>
                    <a:pt x="0" y="365"/>
                    <a:pt x="0" y="365"/>
                  </a:cubicBezTo>
                  <a:lnTo>
                    <a:pt x="18606" y="21600"/>
                  </a:lnTo>
                  <a:cubicBezTo>
                    <a:pt x="18606" y="21600"/>
                    <a:pt x="21600" y="21600"/>
                    <a:pt x="21600" y="20748"/>
                  </a:cubicBezTo>
                  <a:cubicBezTo>
                    <a:pt x="18606" y="13660"/>
                    <a:pt x="12404" y="6602"/>
                    <a:pt x="2994" y="365"/>
                  </a:cubicBezTo>
                  <a:cubicBezTo>
                    <a:pt x="2994" y="91"/>
                    <a:pt x="2566" y="0"/>
                    <a:pt x="213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3" name="Google Shape;1030;p17"/>
            <p:cNvSpPr/>
            <p:nvPr/>
          </p:nvSpPr>
          <p:spPr>
            <a:xfrm rot="3013727">
              <a:off x="1376029" y="357752"/>
              <a:ext cx="12702" cy="271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8321"/>
                    <a:pt x="0" y="14989"/>
                    <a:pt x="14567" y="21600"/>
                  </a:cubicBezTo>
                  <a:lnTo>
                    <a:pt x="21600" y="21600"/>
                  </a:lnTo>
                  <a:cubicBezTo>
                    <a:pt x="14567" y="14989"/>
                    <a:pt x="7033" y="8321"/>
                    <a:pt x="703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4" name="Google Shape;1031;p17"/>
            <p:cNvSpPr/>
            <p:nvPr/>
          </p:nvSpPr>
          <p:spPr>
            <a:xfrm rot="3013727">
              <a:off x="1381147" y="363821"/>
              <a:ext cx="12702" cy="499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7190"/>
                    <a:pt x="7033" y="14410"/>
                    <a:pt x="14567" y="21600"/>
                  </a:cubicBezTo>
                  <a:lnTo>
                    <a:pt x="21600" y="21600"/>
                  </a:lnTo>
                  <a:cubicBezTo>
                    <a:pt x="7033" y="14410"/>
                    <a:pt x="7033" y="7190"/>
                    <a:pt x="703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5" name="Google Shape;1032;p17"/>
            <p:cNvSpPr/>
            <p:nvPr/>
          </p:nvSpPr>
          <p:spPr>
            <a:xfrm rot="3013727">
              <a:off x="1387846" y="369308"/>
              <a:ext cx="17509" cy="73956"/>
            </a:xfrm>
            <a:custGeom>
              <a:avLst/>
              <a:gdLst/>
              <a:ahLst/>
              <a:cxnLst>
                <a:cxn ang="0">
                  <a:pos x="wd2" y="hd2"/>
                </a:cxn>
                <a:cxn ang="5400000">
                  <a:pos x="wd2" y="hd2"/>
                </a:cxn>
                <a:cxn ang="10800000">
                  <a:pos x="wd2" y="hd2"/>
                </a:cxn>
                <a:cxn ang="16200000">
                  <a:pos x="wd2" y="hd2"/>
                </a:cxn>
              </a:cxnLst>
              <a:rect l="0" t="0" r="r" b="b"/>
              <a:pathLst>
                <a:path w="21451" h="21600" extrusionOk="0">
                  <a:moveTo>
                    <a:pt x="202" y="0"/>
                  </a:moveTo>
                  <a:cubicBezTo>
                    <a:pt x="-149" y="0"/>
                    <a:pt x="-149" y="167"/>
                    <a:pt x="1080" y="481"/>
                  </a:cubicBezTo>
                  <a:cubicBezTo>
                    <a:pt x="1080" y="167"/>
                    <a:pt x="466" y="0"/>
                    <a:pt x="202" y="0"/>
                  </a:cubicBezTo>
                  <a:close/>
                  <a:moveTo>
                    <a:pt x="1080" y="481"/>
                  </a:moveTo>
                  <a:cubicBezTo>
                    <a:pt x="6173" y="7137"/>
                    <a:pt x="13900" y="14442"/>
                    <a:pt x="19080" y="21160"/>
                  </a:cubicBezTo>
                  <a:cubicBezTo>
                    <a:pt x="20310" y="21453"/>
                    <a:pt x="20924" y="21600"/>
                    <a:pt x="21188" y="21600"/>
                  </a:cubicBezTo>
                  <a:cubicBezTo>
                    <a:pt x="21451" y="21600"/>
                    <a:pt x="21451" y="21453"/>
                    <a:pt x="21451" y="21160"/>
                  </a:cubicBezTo>
                  <a:cubicBezTo>
                    <a:pt x="16358" y="14442"/>
                    <a:pt x="8807" y="7137"/>
                    <a:pt x="1080" y="481"/>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6" name="Google Shape;1033;p17"/>
            <p:cNvSpPr/>
            <p:nvPr/>
          </p:nvSpPr>
          <p:spPr>
            <a:xfrm rot="3013727">
              <a:off x="1382272" y="404566"/>
              <a:ext cx="16628" cy="74457"/>
            </a:xfrm>
            <a:custGeom>
              <a:avLst/>
              <a:gdLst/>
              <a:ahLst/>
              <a:cxnLst>
                <a:cxn ang="0">
                  <a:pos x="wd2" y="hd2"/>
                </a:cxn>
                <a:cxn ang="5400000">
                  <a:pos x="wd2" y="hd2"/>
                </a:cxn>
                <a:cxn ang="10800000">
                  <a:pos x="wd2" y="hd2"/>
                </a:cxn>
                <a:cxn ang="16200000">
                  <a:pos x="wd2" y="hd2"/>
                </a:cxn>
              </a:cxnLst>
              <a:rect l="0" t="0" r="r" b="b"/>
              <a:pathLst>
                <a:path w="21600" h="21600" extrusionOk="0">
                  <a:moveTo>
                    <a:pt x="1303" y="0"/>
                  </a:moveTo>
                  <a:cubicBezTo>
                    <a:pt x="652" y="0"/>
                    <a:pt x="0" y="146"/>
                    <a:pt x="0" y="437"/>
                  </a:cubicBezTo>
                  <a:cubicBezTo>
                    <a:pt x="8007" y="7692"/>
                    <a:pt x="13407" y="14365"/>
                    <a:pt x="21600" y="21600"/>
                  </a:cubicBezTo>
                  <a:lnTo>
                    <a:pt x="21600" y="20976"/>
                  </a:lnTo>
                  <a:cubicBezTo>
                    <a:pt x="16200" y="14365"/>
                    <a:pt x="8007" y="7110"/>
                    <a:pt x="2607" y="437"/>
                  </a:cubicBezTo>
                  <a:cubicBezTo>
                    <a:pt x="2607" y="146"/>
                    <a:pt x="1955" y="0"/>
                    <a:pt x="130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7" name="Google Shape;1034;p17"/>
            <p:cNvSpPr/>
            <p:nvPr/>
          </p:nvSpPr>
          <p:spPr>
            <a:xfrm rot="3013727">
              <a:off x="1392574" y="444974"/>
              <a:ext cx="12702" cy="582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797"/>
                  </a:lnTo>
                  <a:cubicBezTo>
                    <a:pt x="8700" y="7705"/>
                    <a:pt x="12900" y="14692"/>
                    <a:pt x="17400" y="21600"/>
                  </a:cubicBezTo>
                  <a:lnTo>
                    <a:pt x="21600" y="21600"/>
                  </a:lnTo>
                  <a:cubicBezTo>
                    <a:pt x="17400" y="14692"/>
                    <a:pt x="8700" y="7705"/>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8" name="Google Shape;1035;p17"/>
            <p:cNvSpPr/>
            <p:nvPr/>
          </p:nvSpPr>
          <p:spPr>
            <a:xfrm rot="3013727">
              <a:off x="1396450" y="481542"/>
              <a:ext cx="12702" cy="327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364" y="6901"/>
                    <a:pt x="14236" y="13707"/>
                    <a:pt x="14236" y="20655"/>
                  </a:cubicBezTo>
                  <a:cubicBezTo>
                    <a:pt x="14236" y="21269"/>
                    <a:pt x="16200" y="21600"/>
                    <a:pt x="17918" y="21600"/>
                  </a:cubicBezTo>
                  <a:cubicBezTo>
                    <a:pt x="19882" y="21600"/>
                    <a:pt x="21600" y="21269"/>
                    <a:pt x="21600" y="20655"/>
                  </a:cubicBezTo>
                  <a:cubicBezTo>
                    <a:pt x="21600" y="13707"/>
                    <a:pt x="14236" y="6901"/>
                    <a:pt x="736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39" name="Google Shape;1036;p17"/>
            <p:cNvSpPr/>
            <p:nvPr/>
          </p:nvSpPr>
          <p:spPr>
            <a:xfrm rot="3013727">
              <a:off x="1086338" y="195324"/>
              <a:ext cx="50021" cy="80047"/>
            </a:xfrm>
            <a:custGeom>
              <a:avLst/>
              <a:gdLst/>
              <a:ahLst/>
              <a:cxnLst>
                <a:cxn ang="0">
                  <a:pos x="wd2" y="hd2"/>
                </a:cxn>
                <a:cxn ang="5400000">
                  <a:pos x="wd2" y="hd2"/>
                </a:cxn>
                <a:cxn ang="10800000">
                  <a:pos x="wd2" y="hd2"/>
                </a:cxn>
                <a:cxn ang="16200000">
                  <a:pos x="wd2" y="hd2"/>
                </a:cxn>
              </a:cxnLst>
              <a:rect l="0" t="0" r="r" b="b"/>
              <a:pathLst>
                <a:path w="21600" h="21600" extrusionOk="0">
                  <a:moveTo>
                    <a:pt x="21321" y="0"/>
                  </a:moveTo>
                  <a:cubicBezTo>
                    <a:pt x="21167" y="0"/>
                    <a:pt x="20950" y="58"/>
                    <a:pt x="20641" y="232"/>
                  </a:cubicBezTo>
                  <a:cubicBezTo>
                    <a:pt x="11666" y="6439"/>
                    <a:pt x="2661" y="12608"/>
                    <a:pt x="0" y="21600"/>
                  </a:cubicBezTo>
                  <a:cubicBezTo>
                    <a:pt x="2661" y="13188"/>
                    <a:pt x="12595" y="6439"/>
                    <a:pt x="21600" y="232"/>
                  </a:cubicBezTo>
                  <a:cubicBezTo>
                    <a:pt x="21600" y="232"/>
                    <a:pt x="21600" y="0"/>
                    <a:pt x="2132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0" name="Google Shape;1037;p17"/>
            <p:cNvSpPr/>
            <p:nvPr/>
          </p:nvSpPr>
          <p:spPr>
            <a:xfrm rot="3013727">
              <a:off x="1216669" y="187048"/>
              <a:ext cx="77965" cy="82197"/>
            </a:xfrm>
            <a:custGeom>
              <a:avLst/>
              <a:gdLst/>
              <a:ahLst/>
              <a:cxnLst>
                <a:cxn ang="0">
                  <a:pos x="wd2" y="hd2"/>
                </a:cxn>
                <a:cxn ang="5400000">
                  <a:pos x="wd2" y="hd2"/>
                </a:cxn>
                <a:cxn ang="10800000">
                  <a:pos x="wd2" y="hd2"/>
                </a:cxn>
                <a:cxn ang="16200000">
                  <a:pos x="wd2" y="hd2"/>
                </a:cxn>
              </a:cxnLst>
              <a:rect l="0" t="0" r="r" b="b"/>
              <a:pathLst>
                <a:path w="21461" h="21600" extrusionOk="0">
                  <a:moveTo>
                    <a:pt x="21186" y="0"/>
                  </a:moveTo>
                  <a:cubicBezTo>
                    <a:pt x="21028" y="0"/>
                    <a:pt x="20831" y="56"/>
                    <a:pt x="20633" y="226"/>
                  </a:cubicBezTo>
                  <a:cubicBezTo>
                    <a:pt x="14361" y="7363"/>
                    <a:pt x="7476" y="14463"/>
                    <a:pt x="0" y="21600"/>
                  </a:cubicBezTo>
                  <a:cubicBezTo>
                    <a:pt x="8028" y="15028"/>
                    <a:pt x="14913" y="7890"/>
                    <a:pt x="21225" y="226"/>
                  </a:cubicBezTo>
                  <a:cubicBezTo>
                    <a:pt x="21600" y="226"/>
                    <a:pt x="21482" y="0"/>
                    <a:pt x="2118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1" name="Google Shape;1038;p17"/>
            <p:cNvSpPr/>
            <p:nvPr/>
          </p:nvSpPr>
          <p:spPr>
            <a:xfrm rot="3013727">
              <a:off x="1355793" y="183614"/>
              <a:ext cx="121638" cy="111220"/>
            </a:xfrm>
            <a:custGeom>
              <a:avLst/>
              <a:gdLst/>
              <a:ahLst/>
              <a:cxnLst>
                <a:cxn ang="0">
                  <a:pos x="wd2" y="hd2"/>
                </a:cxn>
                <a:cxn ang="5400000">
                  <a:pos x="wd2" y="hd2"/>
                </a:cxn>
                <a:cxn ang="10800000">
                  <a:pos x="wd2" y="hd2"/>
                </a:cxn>
                <a:cxn ang="16200000">
                  <a:pos x="wd2" y="hd2"/>
                </a:cxn>
              </a:cxnLst>
              <a:rect l="0" t="0" r="r" b="b"/>
              <a:pathLst>
                <a:path w="21516" h="21600" extrusionOk="0">
                  <a:moveTo>
                    <a:pt x="21435" y="0"/>
                  </a:moveTo>
                  <a:cubicBezTo>
                    <a:pt x="21397" y="0"/>
                    <a:pt x="21359" y="42"/>
                    <a:pt x="21359" y="181"/>
                  </a:cubicBezTo>
                  <a:cubicBezTo>
                    <a:pt x="21600" y="181"/>
                    <a:pt x="21511" y="0"/>
                    <a:pt x="21435" y="0"/>
                  </a:cubicBezTo>
                  <a:close/>
                  <a:moveTo>
                    <a:pt x="21359" y="181"/>
                  </a:moveTo>
                  <a:cubicBezTo>
                    <a:pt x="17290" y="1795"/>
                    <a:pt x="14349" y="5845"/>
                    <a:pt x="11041" y="9074"/>
                  </a:cubicBezTo>
                  <a:cubicBezTo>
                    <a:pt x="7365" y="13124"/>
                    <a:pt x="3676" y="17550"/>
                    <a:pt x="0" y="21600"/>
                  </a:cubicBezTo>
                  <a:cubicBezTo>
                    <a:pt x="3676" y="17968"/>
                    <a:pt x="6985" y="13931"/>
                    <a:pt x="10306" y="10271"/>
                  </a:cubicBezTo>
                  <a:cubicBezTo>
                    <a:pt x="13614" y="6653"/>
                    <a:pt x="16935" y="2185"/>
                    <a:pt x="21359" y="181"/>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2" name="Google Shape;1039;p17"/>
            <p:cNvSpPr/>
            <p:nvPr/>
          </p:nvSpPr>
          <p:spPr>
            <a:xfrm rot="3013727">
              <a:off x="1153481" y="236991"/>
              <a:ext cx="29168" cy="32177"/>
            </a:xfrm>
            <a:custGeom>
              <a:avLst/>
              <a:gdLst/>
              <a:ahLst/>
              <a:cxnLst>
                <a:cxn ang="0">
                  <a:pos x="wd2" y="hd2"/>
                </a:cxn>
                <a:cxn ang="5400000">
                  <a:pos x="wd2" y="hd2"/>
                </a:cxn>
                <a:cxn ang="10800000">
                  <a:pos x="wd2" y="hd2"/>
                </a:cxn>
                <a:cxn ang="16200000">
                  <a:pos x="wd2" y="hd2"/>
                </a:cxn>
              </a:cxnLst>
              <a:rect l="0" t="0" r="r" b="b"/>
              <a:pathLst>
                <a:path w="21600" h="21600" extrusionOk="0">
                  <a:moveTo>
                    <a:pt x="21122" y="0"/>
                  </a:moveTo>
                  <a:cubicBezTo>
                    <a:pt x="20910" y="0"/>
                    <a:pt x="20592" y="144"/>
                    <a:pt x="20114" y="577"/>
                  </a:cubicBezTo>
                  <a:cubicBezTo>
                    <a:pt x="13905" y="7649"/>
                    <a:pt x="6156" y="14576"/>
                    <a:pt x="0" y="21600"/>
                  </a:cubicBezTo>
                  <a:cubicBezTo>
                    <a:pt x="4670" y="17367"/>
                    <a:pt x="9234" y="11786"/>
                    <a:pt x="13905" y="7649"/>
                  </a:cubicBezTo>
                  <a:cubicBezTo>
                    <a:pt x="15391" y="6158"/>
                    <a:pt x="18469" y="2020"/>
                    <a:pt x="20114" y="2020"/>
                  </a:cubicBezTo>
                  <a:lnTo>
                    <a:pt x="18469" y="6158"/>
                  </a:lnTo>
                  <a:cubicBezTo>
                    <a:pt x="17036" y="8996"/>
                    <a:pt x="15391" y="8996"/>
                    <a:pt x="13905" y="10439"/>
                  </a:cubicBezTo>
                  <a:lnTo>
                    <a:pt x="13905" y="11786"/>
                  </a:lnTo>
                  <a:cubicBezTo>
                    <a:pt x="18469" y="8996"/>
                    <a:pt x="21600" y="4859"/>
                    <a:pt x="21600" y="577"/>
                  </a:cubicBezTo>
                  <a:cubicBezTo>
                    <a:pt x="21600" y="577"/>
                    <a:pt x="21600" y="0"/>
                    <a:pt x="21122"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3" name="Google Shape;1040;p17"/>
            <p:cNvSpPr/>
            <p:nvPr/>
          </p:nvSpPr>
          <p:spPr>
            <a:xfrm rot="3013727">
              <a:off x="1313794" y="242453"/>
              <a:ext cx="36271" cy="34256"/>
            </a:xfrm>
            <a:custGeom>
              <a:avLst/>
              <a:gdLst/>
              <a:ahLst/>
              <a:cxnLst>
                <a:cxn ang="0">
                  <a:pos x="wd2" y="hd2"/>
                </a:cxn>
                <a:cxn ang="5400000">
                  <a:pos x="wd2" y="hd2"/>
                </a:cxn>
                <a:cxn ang="10800000">
                  <a:pos x="wd2" y="hd2"/>
                </a:cxn>
                <a:cxn ang="16200000">
                  <a:pos x="wd2" y="hd2"/>
                </a:cxn>
              </a:cxnLst>
              <a:rect l="0" t="0" r="r" b="b"/>
              <a:pathLst>
                <a:path w="21311" h="21600" extrusionOk="0">
                  <a:moveTo>
                    <a:pt x="21011" y="0"/>
                  </a:moveTo>
                  <a:cubicBezTo>
                    <a:pt x="20884" y="0"/>
                    <a:pt x="20758" y="136"/>
                    <a:pt x="20758" y="587"/>
                  </a:cubicBezTo>
                  <a:cubicBezTo>
                    <a:pt x="21600" y="587"/>
                    <a:pt x="21305" y="0"/>
                    <a:pt x="21011" y="0"/>
                  </a:cubicBezTo>
                  <a:close/>
                  <a:moveTo>
                    <a:pt x="20758" y="587"/>
                  </a:moveTo>
                  <a:cubicBezTo>
                    <a:pt x="17137" y="4474"/>
                    <a:pt x="13389" y="8450"/>
                    <a:pt x="8505" y="12336"/>
                  </a:cubicBezTo>
                  <a:lnTo>
                    <a:pt x="2442" y="18979"/>
                  </a:lnTo>
                  <a:cubicBezTo>
                    <a:pt x="1179" y="17623"/>
                    <a:pt x="3621" y="13737"/>
                    <a:pt x="3621" y="12336"/>
                  </a:cubicBezTo>
                  <a:lnTo>
                    <a:pt x="0" y="20244"/>
                  </a:lnTo>
                  <a:cubicBezTo>
                    <a:pt x="0" y="20244"/>
                    <a:pt x="0" y="21600"/>
                    <a:pt x="1179" y="21600"/>
                  </a:cubicBezTo>
                  <a:cubicBezTo>
                    <a:pt x="8505" y="15003"/>
                    <a:pt x="14653" y="8450"/>
                    <a:pt x="20758" y="587"/>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4" name="Google Shape;1042;p17"/>
            <p:cNvSpPr/>
            <p:nvPr/>
          </p:nvSpPr>
          <p:spPr>
            <a:xfrm rot="3013727">
              <a:off x="955329" y="479087"/>
              <a:ext cx="99897" cy="791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2133" y="13644"/>
                  </a:lnTo>
                  <a:cubicBezTo>
                    <a:pt x="13930" y="15364"/>
                    <a:pt x="15727" y="17632"/>
                    <a:pt x="18005" y="19919"/>
                  </a:cubicBezTo>
                  <a:cubicBezTo>
                    <a:pt x="18904" y="21053"/>
                    <a:pt x="19803" y="21600"/>
                    <a:pt x="21135" y="21600"/>
                  </a:cubicBezTo>
                  <a:cubicBezTo>
                    <a:pt x="21600" y="21600"/>
                    <a:pt x="21600" y="21053"/>
                    <a:pt x="21600" y="21053"/>
                  </a:cubicBezTo>
                  <a:cubicBezTo>
                    <a:pt x="21135" y="19919"/>
                    <a:pt x="21135" y="19313"/>
                    <a:pt x="20701" y="18179"/>
                  </a:cubicBezTo>
                  <a:cubicBezTo>
                    <a:pt x="20236" y="18179"/>
                    <a:pt x="20236" y="18179"/>
                    <a:pt x="20236" y="18766"/>
                  </a:cubicBezTo>
                  <a:lnTo>
                    <a:pt x="21135" y="20447"/>
                  </a:lnTo>
                  <a:cubicBezTo>
                    <a:pt x="20996" y="20799"/>
                    <a:pt x="20779" y="20935"/>
                    <a:pt x="20515" y="20935"/>
                  </a:cubicBezTo>
                  <a:cubicBezTo>
                    <a:pt x="19942" y="20935"/>
                    <a:pt x="19198" y="20290"/>
                    <a:pt x="18904" y="19919"/>
                  </a:cubicBezTo>
                  <a:cubicBezTo>
                    <a:pt x="18005" y="19313"/>
                    <a:pt x="17540" y="18766"/>
                    <a:pt x="16642" y="17632"/>
                  </a:cubicBezTo>
                  <a:cubicBezTo>
                    <a:pt x="14829" y="15912"/>
                    <a:pt x="13031" y="13644"/>
                    <a:pt x="11234" y="11377"/>
                  </a:cubicBezTo>
                  <a:cubicBezTo>
                    <a:pt x="7624" y="7409"/>
                    <a:pt x="4029" y="4007"/>
                    <a:pt x="43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5" name="Google Shape;1043;p17"/>
            <p:cNvSpPr/>
            <p:nvPr/>
          </p:nvSpPr>
          <p:spPr>
            <a:xfrm rot="3013727">
              <a:off x="1026874" y="536508"/>
              <a:ext cx="84221" cy="73742"/>
            </a:xfrm>
            <a:custGeom>
              <a:avLst/>
              <a:gdLst/>
              <a:ahLst/>
              <a:cxnLst>
                <a:cxn ang="0">
                  <a:pos x="wd2" y="hd2"/>
                </a:cxn>
                <a:cxn ang="5400000">
                  <a:pos x="wd2" y="hd2"/>
                </a:cxn>
                <a:cxn ang="10800000">
                  <a:pos x="wd2" y="hd2"/>
                </a:cxn>
                <a:cxn ang="16200000">
                  <a:pos x="wd2" y="hd2"/>
                </a:cxn>
              </a:cxnLst>
              <a:rect l="0" t="0" r="r" b="b"/>
              <a:pathLst>
                <a:path w="21477" h="21600" extrusionOk="0">
                  <a:moveTo>
                    <a:pt x="115" y="0"/>
                  </a:moveTo>
                  <a:cubicBezTo>
                    <a:pt x="5" y="0"/>
                    <a:pt x="-123" y="273"/>
                    <a:pt x="242" y="273"/>
                  </a:cubicBezTo>
                  <a:cubicBezTo>
                    <a:pt x="242" y="63"/>
                    <a:pt x="188" y="0"/>
                    <a:pt x="115" y="0"/>
                  </a:cubicBezTo>
                  <a:close/>
                  <a:moveTo>
                    <a:pt x="242" y="273"/>
                  </a:moveTo>
                  <a:cubicBezTo>
                    <a:pt x="2362" y="4534"/>
                    <a:pt x="6620" y="7599"/>
                    <a:pt x="10312" y="10622"/>
                  </a:cubicBezTo>
                  <a:cubicBezTo>
                    <a:pt x="14058" y="13707"/>
                    <a:pt x="17749" y="17360"/>
                    <a:pt x="20929" y="21600"/>
                  </a:cubicBezTo>
                  <a:lnTo>
                    <a:pt x="21477" y="21600"/>
                  </a:lnTo>
                  <a:cubicBezTo>
                    <a:pt x="18297" y="17948"/>
                    <a:pt x="14551" y="14274"/>
                    <a:pt x="10860" y="10622"/>
                  </a:cubicBezTo>
                  <a:cubicBezTo>
                    <a:pt x="7680" y="7599"/>
                    <a:pt x="2874" y="4534"/>
                    <a:pt x="242" y="273"/>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6" name="Google Shape;1044;p17"/>
            <p:cNvSpPr/>
            <p:nvPr/>
          </p:nvSpPr>
          <p:spPr>
            <a:xfrm rot="3013727">
              <a:off x="1094193" y="537816"/>
              <a:ext cx="73765" cy="62491"/>
            </a:xfrm>
            <a:custGeom>
              <a:avLst/>
              <a:gdLst/>
              <a:ahLst/>
              <a:cxnLst>
                <a:cxn ang="0">
                  <a:pos x="wd2" y="hd2"/>
                </a:cxn>
                <a:cxn ang="5400000">
                  <a:pos x="wd2" y="hd2"/>
                </a:cxn>
                <a:cxn ang="10800000">
                  <a:pos x="wd2" y="hd2"/>
                </a:cxn>
                <a:cxn ang="16200000">
                  <a:pos x="wd2" y="hd2"/>
                </a:cxn>
              </a:cxnLst>
              <a:rect l="0" t="0" r="r" b="b"/>
              <a:pathLst>
                <a:path w="21256" h="21600" extrusionOk="0">
                  <a:moveTo>
                    <a:pt x="276" y="0"/>
                  </a:moveTo>
                  <a:cubicBezTo>
                    <a:pt x="276" y="0"/>
                    <a:pt x="-344" y="0"/>
                    <a:pt x="276" y="694"/>
                  </a:cubicBezTo>
                  <a:cubicBezTo>
                    <a:pt x="6863" y="7902"/>
                    <a:pt x="14049" y="15085"/>
                    <a:pt x="21256" y="21600"/>
                  </a:cubicBezTo>
                  <a:cubicBezTo>
                    <a:pt x="14049" y="14392"/>
                    <a:pt x="7482" y="7208"/>
                    <a:pt x="276"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7" name="Google Shape;1045;p17"/>
            <p:cNvSpPr/>
            <p:nvPr/>
          </p:nvSpPr>
          <p:spPr>
            <a:xfrm rot="3013727">
              <a:off x="1279597" y="522744"/>
              <a:ext cx="35331" cy="394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60"/>
                  </a:lnTo>
                  <a:cubicBezTo>
                    <a:pt x="3768" y="4556"/>
                    <a:pt x="8850" y="7933"/>
                    <a:pt x="12750" y="11389"/>
                  </a:cubicBezTo>
                  <a:cubicBezTo>
                    <a:pt x="13933" y="13667"/>
                    <a:pt x="16518" y="15945"/>
                    <a:pt x="17832" y="18223"/>
                  </a:cubicBezTo>
                  <a:cubicBezTo>
                    <a:pt x="19059" y="19322"/>
                    <a:pt x="19059" y="19322"/>
                    <a:pt x="17832" y="19322"/>
                  </a:cubicBezTo>
                  <a:cubicBezTo>
                    <a:pt x="15291" y="18223"/>
                    <a:pt x="13933" y="17044"/>
                    <a:pt x="12750" y="15945"/>
                  </a:cubicBezTo>
                  <a:lnTo>
                    <a:pt x="11391" y="15945"/>
                  </a:lnTo>
                  <a:cubicBezTo>
                    <a:pt x="13933" y="18223"/>
                    <a:pt x="16518" y="20540"/>
                    <a:pt x="20373" y="21600"/>
                  </a:cubicBezTo>
                  <a:lnTo>
                    <a:pt x="21600" y="20540"/>
                  </a:lnTo>
                  <a:cubicBezTo>
                    <a:pt x="15291" y="12489"/>
                    <a:pt x="8850" y="5655"/>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8" name="Google Shape;1046;p17"/>
            <p:cNvSpPr/>
            <p:nvPr/>
          </p:nvSpPr>
          <p:spPr>
            <a:xfrm rot="3013727">
              <a:off x="1260383" y="586936"/>
              <a:ext cx="23004" cy="29168"/>
            </a:xfrm>
            <a:custGeom>
              <a:avLst/>
              <a:gdLst/>
              <a:ahLst/>
              <a:cxnLst>
                <a:cxn ang="0">
                  <a:pos x="wd2" y="hd2"/>
                </a:cxn>
                <a:cxn ang="5400000">
                  <a:pos x="wd2" y="hd2"/>
                </a:cxn>
                <a:cxn ang="10800000">
                  <a:pos x="wd2" y="hd2"/>
                </a:cxn>
                <a:cxn ang="16200000">
                  <a:pos x="wd2" y="hd2"/>
                </a:cxn>
              </a:cxnLst>
              <a:rect l="0" t="0" r="r" b="b"/>
              <a:pathLst>
                <a:path w="21600" h="21600" extrusionOk="0">
                  <a:moveTo>
                    <a:pt x="19514" y="0"/>
                  </a:moveTo>
                  <a:cubicBezTo>
                    <a:pt x="17630" y="3078"/>
                    <a:pt x="17630" y="4564"/>
                    <a:pt x="17630" y="6156"/>
                  </a:cubicBezTo>
                  <a:cubicBezTo>
                    <a:pt x="17630" y="10720"/>
                    <a:pt x="17630" y="10720"/>
                    <a:pt x="13727" y="13852"/>
                  </a:cubicBezTo>
                  <a:cubicBezTo>
                    <a:pt x="11574" y="14966"/>
                    <a:pt x="10699" y="15285"/>
                    <a:pt x="10295" y="15285"/>
                  </a:cubicBezTo>
                  <a:cubicBezTo>
                    <a:pt x="9892" y="15285"/>
                    <a:pt x="9959" y="14913"/>
                    <a:pt x="9488" y="14913"/>
                  </a:cubicBezTo>
                  <a:cubicBezTo>
                    <a:pt x="9219" y="14913"/>
                    <a:pt x="8748" y="15072"/>
                    <a:pt x="7806" y="15444"/>
                  </a:cubicBezTo>
                  <a:cubicBezTo>
                    <a:pt x="3903" y="16930"/>
                    <a:pt x="0" y="18522"/>
                    <a:pt x="0" y="21600"/>
                  </a:cubicBezTo>
                  <a:cubicBezTo>
                    <a:pt x="2019" y="16930"/>
                    <a:pt x="5921" y="16930"/>
                    <a:pt x="11708" y="16930"/>
                  </a:cubicBezTo>
                  <a:lnTo>
                    <a:pt x="13727" y="16930"/>
                  </a:lnTo>
                  <a:cubicBezTo>
                    <a:pt x="15611" y="16930"/>
                    <a:pt x="15611" y="15444"/>
                    <a:pt x="17630" y="13852"/>
                  </a:cubicBezTo>
                  <a:cubicBezTo>
                    <a:pt x="21600" y="10720"/>
                    <a:pt x="17630" y="4564"/>
                    <a:pt x="21600" y="1486"/>
                  </a:cubicBezTo>
                  <a:cubicBezTo>
                    <a:pt x="21600" y="0"/>
                    <a:pt x="19514" y="0"/>
                    <a:pt x="19514"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49" name="Google Shape;1047;p17"/>
            <p:cNvSpPr/>
            <p:nvPr/>
          </p:nvSpPr>
          <p:spPr>
            <a:xfrm rot="3013727">
              <a:off x="1362225" y="542752"/>
              <a:ext cx="31175" cy="33324"/>
            </a:xfrm>
            <a:custGeom>
              <a:avLst/>
              <a:gdLst/>
              <a:ahLst/>
              <a:cxnLst>
                <a:cxn ang="0">
                  <a:pos x="wd2" y="hd2"/>
                </a:cxn>
                <a:cxn ang="5400000">
                  <a:pos x="wd2" y="hd2"/>
                </a:cxn>
                <a:cxn ang="10800000">
                  <a:pos x="wd2" y="hd2"/>
                </a:cxn>
                <a:cxn ang="16200000">
                  <a:pos x="wd2" y="hd2"/>
                </a:cxn>
              </a:cxnLst>
              <a:rect l="0" t="0" r="r" b="b"/>
              <a:pathLst>
                <a:path w="21600" h="21600" extrusionOk="0">
                  <a:moveTo>
                    <a:pt x="1390" y="0"/>
                  </a:moveTo>
                  <a:cubicBezTo>
                    <a:pt x="0" y="0"/>
                    <a:pt x="0" y="0"/>
                    <a:pt x="0" y="1394"/>
                  </a:cubicBezTo>
                  <a:cubicBezTo>
                    <a:pt x="7150" y="8083"/>
                    <a:pt x="14400" y="14911"/>
                    <a:pt x="20210" y="21600"/>
                  </a:cubicBezTo>
                  <a:cubicBezTo>
                    <a:pt x="21600" y="21600"/>
                    <a:pt x="21600" y="20299"/>
                    <a:pt x="21600" y="20299"/>
                  </a:cubicBezTo>
                  <a:cubicBezTo>
                    <a:pt x="14400" y="13517"/>
                    <a:pt x="7150" y="6828"/>
                    <a:pt x="139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0" name="Google Shape;1048;p17"/>
            <p:cNvSpPr/>
            <p:nvPr/>
          </p:nvSpPr>
          <p:spPr>
            <a:xfrm rot="3013727">
              <a:off x="1382892" y="598277"/>
              <a:ext cx="45435" cy="414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892" y="5447"/>
                    <a:pt x="15706" y="11938"/>
                    <a:pt x="20680" y="21600"/>
                  </a:cubicBezTo>
                  <a:cubicBezTo>
                    <a:pt x="21600" y="21600"/>
                    <a:pt x="21600" y="21600"/>
                    <a:pt x="21600" y="20555"/>
                  </a:cubicBezTo>
                  <a:cubicBezTo>
                    <a:pt x="15706" y="11938"/>
                    <a:pt x="8892" y="5447"/>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1" name="Google Shape;1049;p17"/>
            <p:cNvSpPr/>
            <p:nvPr/>
          </p:nvSpPr>
          <p:spPr>
            <a:xfrm rot="3013727">
              <a:off x="1469518" y="471483"/>
              <a:ext cx="139251" cy="132145"/>
            </a:xfrm>
            <a:custGeom>
              <a:avLst/>
              <a:gdLst/>
              <a:ahLst/>
              <a:cxnLst>
                <a:cxn ang="0">
                  <a:pos x="wd2" y="hd2"/>
                </a:cxn>
                <a:cxn ang="5400000">
                  <a:pos x="wd2" y="hd2"/>
                </a:cxn>
                <a:cxn ang="10800000">
                  <a:pos x="wd2" y="hd2"/>
                </a:cxn>
                <a:cxn ang="16200000">
                  <a:pos x="wd2" y="hd2"/>
                </a:cxn>
              </a:cxnLst>
              <a:rect l="0" t="0" r="r" b="b"/>
              <a:pathLst>
                <a:path w="21349" h="21600" extrusionOk="0">
                  <a:moveTo>
                    <a:pt x="147" y="0"/>
                  </a:moveTo>
                  <a:cubicBezTo>
                    <a:pt x="147" y="0"/>
                    <a:pt x="-183" y="0"/>
                    <a:pt x="147" y="351"/>
                  </a:cubicBezTo>
                  <a:cubicBezTo>
                    <a:pt x="6530" y="7848"/>
                    <a:pt x="13550" y="14982"/>
                    <a:pt x="21208" y="21459"/>
                  </a:cubicBezTo>
                  <a:cubicBezTo>
                    <a:pt x="13858" y="14654"/>
                    <a:pt x="6838" y="7485"/>
                    <a:pt x="147" y="0"/>
                  </a:cubicBezTo>
                  <a:close/>
                  <a:moveTo>
                    <a:pt x="21208" y="21459"/>
                  </a:moveTo>
                  <a:cubicBezTo>
                    <a:pt x="21208" y="21565"/>
                    <a:pt x="21252" y="21600"/>
                    <a:pt x="21285" y="21600"/>
                  </a:cubicBezTo>
                  <a:cubicBezTo>
                    <a:pt x="21351" y="21600"/>
                    <a:pt x="21417" y="21459"/>
                    <a:pt x="21208" y="21459"/>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2" name="Google Shape;1050;p17"/>
            <p:cNvSpPr/>
            <p:nvPr/>
          </p:nvSpPr>
          <p:spPr>
            <a:xfrm rot="3013727">
              <a:off x="980695" y="833425"/>
              <a:ext cx="88933" cy="27448"/>
            </a:xfrm>
            <a:custGeom>
              <a:avLst/>
              <a:gdLst/>
              <a:ahLst/>
              <a:cxnLst>
                <a:cxn ang="0">
                  <a:pos x="wd2" y="hd2"/>
                </a:cxn>
                <a:cxn ang="5400000">
                  <a:pos x="wd2" y="hd2"/>
                </a:cxn>
                <a:cxn ang="10800000">
                  <a:pos x="wd2" y="hd2"/>
                </a:cxn>
                <a:cxn ang="16200000">
                  <a:pos x="wd2" y="hd2"/>
                </a:cxn>
              </a:cxnLst>
              <a:rect l="0" t="0" r="r" b="b"/>
              <a:pathLst>
                <a:path w="21479" h="21600" extrusionOk="0">
                  <a:moveTo>
                    <a:pt x="0" y="0"/>
                  </a:moveTo>
                  <a:cubicBezTo>
                    <a:pt x="5538" y="13592"/>
                    <a:pt x="12323" y="21600"/>
                    <a:pt x="19263" y="21600"/>
                  </a:cubicBezTo>
                  <a:cubicBezTo>
                    <a:pt x="19887" y="21600"/>
                    <a:pt x="20492" y="21487"/>
                    <a:pt x="21115" y="21374"/>
                  </a:cubicBezTo>
                  <a:cubicBezTo>
                    <a:pt x="21600" y="21374"/>
                    <a:pt x="21600" y="19683"/>
                    <a:pt x="21115" y="19683"/>
                  </a:cubicBezTo>
                  <a:cubicBezTo>
                    <a:pt x="20458" y="19852"/>
                    <a:pt x="19800" y="19908"/>
                    <a:pt x="19142" y="19908"/>
                  </a:cubicBezTo>
                  <a:cubicBezTo>
                    <a:pt x="12323" y="19908"/>
                    <a:pt x="5954" y="11956"/>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3" name="Google Shape;1051;p17"/>
            <p:cNvSpPr/>
            <p:nvPr/>
          </p:nvSpPr>
          <p:spPr>
            <a:xfrm rot="3013727">
              <a:off x="1053627" y="904696"/>
              <a:ext cx="63420" cy="23794"/>
            </a:xfrm>
            <a:custGeom>
              <a:avLst/>
              <a:gdLst/>
              <a:ahLst/>
              <a:cxnLst>
                <a:cxn ang="0">
                  <a:pos x="wd2" y="hd2"/>
                </a:cxn>
                <a:cxn ang="5400000">
                  <a:pos x="wd2" y="hd2"/>
                </a:cxn>
                <a:cxn ang="10800000">
                  <a:pos x="wd2" y="hd2"/>
                </a:cxn>
                <a:cxn ang="16200000">
                  <a:pos x="wd2" y="hd2"/>
                </a:cxn>
              </a:cxnLst>
              <a:rect l="0" t="0" r="r" b="b"/>
              <a:pathLst>
                <a:path w="21263" h="21600" extrusionOk="0">
                  <a:moveTo>
                    <a:pt x="20759" y="0"/>
                  </a:moveTo>
                  <a:cubicBezTo>
                    <a:pt x="17972" y="2017"/>
                    <a:pt x="15185" y="7612"/>
                    <a:pt x="12398" y="11386"/>
                  </a:cubicBezTo>
                  <a:cubicBezTo>
                    <a:pt x="9707" y="17111"/>
                    <a:pt x="6632" y="19648"/>
                    <a:pt x="3484" y="19648"/>
                  </a:cubicBezTo>
                  <a:cubicBezTo>
                    <a:pt x="2499" y="19648"/>
                    <a:pt x="1490" y="19388"/>
                    <a:pt x="505" y="18933"/>
                  </a:cubicBezTo>
                  <a:cubicBezTo>
                    <a:pt x="-168" y="18933"/>
                    <a:pt x="-168" y="20884"/>
                    <a:pt x="505" y="20884"/>
                  </a:cubicBezTo>
                  <a:cubicBezTo>
                    <a:pt x="1250" y="21405"/>
                    <a:pt x="2042" y="21600"/>
                    <a:pt x="2859" y="21600"/>
                  </a:cubicBezTo>
                  <a:cubicBezTo>
                    <a:pt x="5166" y="21600"/>
                    <a:pt x="7737" y="19908"/>
                    <a:pt x="10260" y="17111"/>
                  </a:cubicBezTo>
                  <a:cubicBezTo>
                    <a:pt x="13792" y="13337"/>
                    <a:pt x="17251" y="5790"/>
                    <a:pt x="20759" y="2017"/>
                  </a:cubicBezTo>
                  <a:cubicBezTo>
                    <a:pt x="21432" y="2017"/>
                    <a:pt x="21432" y="0"/>
                    <a:pt x="2075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4" name="Google Shape;1052;p17"/>
            <p:cNvSpPr/>
            <p:nvPr/>
          </p:nvSpPr>
          <p:spPr>
            <a:xfrm rot="3013727">
              <a:off x="1083323" y="1251394"/>
              <a:ext cx="256262" cy="2311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697" y="3502"/>
                    <a:pt x="7375" y="6816"/>
                    <a:pt x="11066" y="10505"/>
                  </a:cubicBezTo>
                  <a:cubicBezTo>
                    <a:pt x="14575" y="14208"/>
                    <a:pt x="17903" y="17897"/>
                    <a:pt x="21413" y="21600"/>
                  </a:cubicBezTo>
                  <a:cubicBezTo>
                    <a:pt x="21600" y="21600"/>
                    <a:pt x="21600" y="21600"/>
                    <a:pt x="21600" y="21399"/>
                  </a:cubicBezTo>
                  <a:cubicBezTo>
                    <a:pt x="18254" y="17509"/>
                    <a:pt x="14744" y="14007"/>
                    <a:pt x="11066" y="10318"/>
                  </a:cubicBezTo>
                  <a:cubicBezTo>
                    <a:pt x="7556" y="6816"/>
                    <a:pt x="3866" y="3314"/>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5" name="Google Shape;1053;p17"/>
            <p:cNvSpPr/>
            <p:nvPr/>
          </p:nvSpPr>
          <p:spPr>
            <a:xfrm rot="3013727">
              <a:off x="1148073" y="1441183"/>
              <a:ext cx="287128" cy="216563"/>
            </a:xfrm>
            <a:custGeom>
              <a:avLst/>
              <a:gdLst/>
              <a:ahLst/>
              <a:cxnLst>
                <a:cxn ang="0">
                  <a:pos x="wd2" y="hd2"/>
                </a:cxn>
                <a:cxn ang="5400000">
                  <a:pos x="wd2" y="hd2"/>
                </a:cxn>
                <a:cxn ang="10800000">
                  <a:pos x="wd2" y="hd2"/>
                </a:cxn>
                <a:cxn ang="16200000">
                  <a:pos x="wd2" y="hd2"/>
                </a:cxn>
              </a:cxnLst>
              <a:rect l="0" t="0" r="r" b="b"/>
              <a:pathLst>
                <a:path w="21422" h="21600" extrusionOk="0">
                  <a:moveTo>
                    <a:pt x="71" y="0"/>
                  </a:moveTo>
                  <a:cubicBezTo>
                    <a:pt x="71" y="0"/>
                    <a:pt x="-89" y="222"/>
                    <a:pt x="71" y="222"/>
                  </a:cubicBezTo>
                  <a:cubicBezTo>
                    <a:pt x="3638" y="3538"/>
                    <a:pt x="7220" y="7062"/>
                    <a:pt x="10786" y="10600"/>
                  </a:cubicBezTo>
                  <a:cubicBezTo>
                    <a:pt x="7220" y="6862"/>
                    <a:pt x="3638" y="3324"/>
                    <a:pt x="71" y="0"/>
                  </a:cubicBezTo>
                  <a:close/>
                  <a:moveTo>
                    <a:pt x="10791" y="10607"/>
                  </a:moveTo>
                  <a:cubicBezTo>
                    <a:pt x="14368" y="14124"/>
                    <a:pt x="17784" y="17862"/>
                    <a:pt x="21351" y="21600"/>
                  </a:cubicBezTo>
                  <a:cubicBezTo>
                    <a:pt x="21351" y="21600"/>
                    <a:pt x="21511" y="21400"/>
                    <a:pt x="21351" y="21400"/>
                  </a:cubicBezTo>
                  <a:cubicBezTo>
                    <a:pt x="17934" y="17662"/>
                    <a:pt x="14368" y="14124"/>
                    <a:pt x="10791" y="10607"/>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6" name="Google Shape;1054;p17"/>
            <p:cNvSpPr/>
            <p:nvPr/>
          </p:nvSpPr>
          <p:spPr>
            <a:xfrm rot="3013727">
              <a:off x="1191934" y="1821254"/>
              <a:ext cx="60356" cy="70803"/>
            </a:xfrm>
            <a:custGeom>
              <a:avLst/>
              <a:gdLst/>
              <a:ahLst/>
              <a:cxnLst>
                <a:cxn ang="0">
                  <a:pos x="wd2" y="hd2"/>
                </a:cxn>
                <a:cxn ang="5400000">
                  <a:pos x="wd2" y="hd2"/>
                </a:cxn>
                <a:cxn ang="10800000">
                  <a:pos x="wd2" y="hd2"/>
                </a:cxn>
                <a:cxn ang="16200000">
                  <a:pos x="wd2" y="hd2"/>
                </a:cxn>
              </a:cxnLst>
              <a:rect l="0" t="0" r="r" b="b"/>
              <a:pathLst>
                <a:path w="20887" h="21600" extrusionOk="0">
                  <a:moveTo>
                    <a:pt x="0" y="4416"/>
                  </a:moveTo>
                  <a:cubicBezTo>
                    <a:pt x="694" y="5203"/>
                    <a:pt x="1414" y="5968"/>
                    <a:pt x="2158" y="6712"/>
                  </a:cubicBezTo>
                  <a:cubicBezTo>
                    <a:pt x="1438" y="5947"/>
                    <a:pt x="694" y="5181"/>
                    <a:pt x="0" y="4416"/>
                  </a:cubicBezTo>
                  <a:close/>
                  <a:moveTo>
                    <a:pt x="2158" y="6712"/>
                  </a:moveTo>
                  <a:cubicBezTo>
                    <a:pt x="5059" y="9751"/>
                    <a:pt x="8060" y="12680"/>
                    <a:pt x="11507" y="15238"/>
                  </a:cubicBezTo>
                  <a:cubicBezTo>
                    <a:pt x="11780" y="15391"/>
                    <a:pt x="12028" y="15544"/>
                    <a:pt x="12251" y="15697"/>
                  </a:cubicBezTo>
                  <a:cubicBezTo>
                    <a:pt x="8680" y="12877"/>
                    <a:pt x="5257" y="9882"/>
                    <a:pt x="2158" y="6712"/>
                  </a:cubicBezTo>
                  <a:close/>
                  <a:moveTo>
                    <a:pt x="3571" y="0"/>
                  </a:moveTo>
                  <a:cubicBezTo>
                    <a:pt x="7886" y="6362"/>
                    <a:pt x="17285" y="9510"/>
                    <a:pt x="20162" y="17118"/>
                  </a:cubicBezTo>
                  <a:cubicBezTo>
                    <a:pt x="20162" y="18408"/>
                    <a:pt x="21600" y="20332"/>
                    <a:pt x="19418" y="20944"/>
                  </a:cubicBezTo>
                  <a:lnTo>
                    <a:pt x="17285" y="19064"/>
                  </a:lnTo>
                  <a:cubicBezTo>
                    <a:pt x="15351" y="17949"/>
                    <a:pt x="14011" y="16812"/>
                    <a:pt x="12251" y="15697"/>
                  </a:cubicBezTo>
                  <a:cubicBezTo>
                    <a:pt x="14855" y="17752"/>
                    <a:pt x="17508" y="19720"/>
                    <a:pt x="20162" y="21600"/>
                  </a:cubicBezTo>
                  <a:lnTo>
                    <a:pt x="20856" y="21600"/>
                  </a:lnTo>
                  <a:cubicBezTo>
                    <a:pt x="21600" y="11434"/>
                    <a:pt x="8630" y="6974"/>
                    <a:pt x="3571"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7" name="Google Shape;1055;p17"/>
            <p:cNvSpPr/>
            <p:nvPr/>
          </p:nvSpPr>
          <p:spPr>
            <a:xfrm rot="3013727">
              <a:off x="1032950" y="2033241"/>
              <a:ext cx="271630" cy="254041"/>
            </a:xfrm>
            <a:custGeom>
              <a:avLst/>
              <a:gdLst/>
              <a:ahLst/>
              <a:cxnLst>
                <a:cxn ang="0">
                  <a:pos x="wd2" y="hd2"/>
                </a:cxn>
                <a:cxn ang="5400000">
                  <a:pos x="wd2" y="hd2"/>
                </a:cxn>
                <a:cxn ang="10800000">
                  <a:pos x="wd2" y="hd2"/>
                </a:cxn>
                <a:cxn ang="16200000">
                  <a:pos x="wd2" y="hd2"/>
                </a:cxn>
              </a:cxnLst>
              <a:rect l="0" t="0" r="r" b="b"/>
              <a:pathLst>
                <a:path w="21506" h="21600" extrusionOk="0">
                  <a:moveTo>
                    <a:pt x="0" y="0"/>
                  </a:moveTo>
                  <a:cubicBezTo>
                    <a:pt x="3796" y="3187"/>
                    <a:pt x="7251" y="6910"/>
                    <a:pt x="10882" y="10450"/>
                  </a:cubicBezTo>
                  <a:cubicBezTo>
                    <a:pt x="7427" y="6727"/>
                    <a:pt x="3955" y="3016"/>
                    <a:pt x="0" y="0"/>
                  </a:cubicBezTo>
                  <a:close/>
                  <a:moveTo>
                    <a:pt x="10882" y="10450"/>
                  </a:moveTo>
                  <a:cubicBezTo>
                    <a:pt x="14349" y="14160"/>
                    <a:pt x="17804" y="17889"/>
                    <a:pt x="21430" y="21600"/>
                  </a:cubicBezTo>
                  <a:cubicBezTo>
                    <a:pt x="21430" y="21600"/>
                    <a:pt x="21600" y="21429"/>
                    <a:pt x="21430" y="21429"/>
                  </a:cubicBezTo>
                  <a:cubicBezTo>
                    <a:pt x="17974" y="17700"/>
                    <a:pt x="14508" y="13990"/>
                    <a:pt x="10882" y="1045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8" name="Google Shape;1056;p17"/>
            <p:cNvSpPr/>
            <p:nvPr/>
          </p:nvSpPr>
          <p:spPr>
            <a:xfrm rot="3013727">
              <a:off x="1228286" y="2212955"/>
              <a:ext cx="44271" cy="69657"/>
            </a:xfrm>
            <a:custGeom>
              <a:avLst/>
              <a:gdLst/>
              <a:ahLst/>
              <a:cxnLst>
                <a:cxn ang="0">
                  <a:pos x="wd2" y="hd2"/>
                </a:cxn>
                <a:cxn ang="5400000">
                  <a:pos x="wd2" y="hd2"/>
                </a:cxn>
                <a:cxn ang="10800000">
                  <a:pos x="wd2" y="hd2"/>
                </a:cxn>
                <a:cxn ang="16200000">
                  <a:pos x="wd2" y="hd2"/>
                </a:cxn>
              </a:cxnLst>
              <a:rect l="0" t="0" r="r" b="b"/>
              <a:pathLst>
                <a:path w="20882" h="21600" extrusionOk="0">
                  <a:moveTo>
                    <a:pt x="0" y="0"/>
                  </a:moveTo>
                  <a:cubicBezTo>
                    <a:pt x="0" y="3889"/>
                    <a:pt x="1961" y="7089"/>
                    <a:pt x="4969" y="9044"/>
                  </a:cubicBezTo>
                  <a:cubicBezTo>
                    <a:pt x="7876" y="11622"/>
                    <a:pt x="11797" y="12911"/>
                    <a:pt x="14772" y="14822"/>
                  </a:cubicBezTo>
                  <a:cubicBezTo>
                    <a:pt x="15718" y="14822"/>
                    <a:pt x="15718" y="15511"/>
                    <a:pt x="16732" y="16111"/>
                  </a:cubicBezTo>
                  <a:cubicBezTo>
                    <a:pt x="20654" y="17422"/>
                    <a:pt x="19639" y="19378"/>
                    <a:pt x="15718" y="20667"/>
                  </a:cubicBezTo>
                  <a:cubicBezTo>
                    <a:pt x="13758" y="20667"/>
                    <a:pt x="10851" y="19378"/>
                    <a:pt x="8890" y="18711"/>
                  </a:cubicBezTo>
                  <a:cubicBezTo>
                    <a:pt x="10546" y="19267"/>
                    <a:pt x="15549" y="21600"/>
                    <a:pt x="18321" y="21600"/>
                  </a:cubicBezTo>
                  <a:cubicBezTo>
                    <a:pt x="18862" y="21600"/>
                    <a:pt x="19335" y="21489"/>
                    <a:pt x="19639" y="21289"/>
                  </a:cubicBezTo>
                  <a:cubicBezTo>
                    <a:pt x="21600" y="20667"/>
                    <a:pt x="20654" y="19378"/>
                    <a:pt x="20654" y="18089"/>
                  </a:cubicBezTo>
                  <a:cubicBezTo>
                    <a:pt x="17679" y="15511"/>
                    <a:pt x="12811" y="13533"/>
                    <a:pt x="9837" y="11622"/>
                  </a:cubicBezTo>
                  <a:cubicBezTo>
                    <a:pt x="4969" y="8378"/>
                    <a:pt x="0" y="5178"/>
                    <a:pt x="1014" y="622"/>
                  </a:cubicBezTo>
                  <a:cubicBezTo>
                    <a:pt x="1014" y="0"/>
                    <a:pt x="1014" y="0"/>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59" name="Google Shape;1057;p17"/>
            <p:cNvSpPr/>
            <p:nvPr/>
          </p:nvSpPr>
          <p:spPr>
            <a:xfrm rot="3013727">
              <a:off x="1166162" y="2358377"/>
              <a:ext cx="29168" cy="21715"/>
            </a:xfrm>
            <a:custGeom>
              <a:avLst/>
              <a:gdLst/>
              <a:ahLst/>
              <a:cxnLst>
                <a:cxn ang="0">
                  <a:pos x="wd2" y="hd2"/>
                </a:cxn>
                <a:cxn ang="5400000">
                  <a:pos x="wd2" y="hd2"/>
                </a:cxn>
                <a:cxn ang="10800000">
                  <a:pos x="wd2" y="hd2"/>
                </a:cxn>
                <a:cxn ang="16200000">
                  <a:pos x="wd2" y="hd2"/>
                </a:cxn>
              </a:cxnLst>
              <a:rect l="0" t="0" r="r" b="b"/>
              <a:pathLst>
                <a:path w="21600" h="21600" extrusionOk="0">
                  <a:moveTo>
                    <a:pt x="425" y="0"/>
                  </a:moveTo>
                  <a:cubicBezTo>
                    <a:pt x="0" y="0"/>
                    <a:pt x="0" y="855"/>
                    <a:pt x="0" y="855"/>
                  </a:cubicBezTo>
                  <a:cubicBezTo>
                    <a:pt x="7642" y="7200"/>
                    <a:pt x="13799" y="15469"/>
                    <a:pt x="19955" y="21600"/>
                  </a:cubicBezTo>
                  <a:lnTo>
                    <a:pt x="21600" y="19604"/>
                  </a:lnTo>
                  <a:cubicBezTo>
                    <a:pt x="13799" y="13331"/>
                    <a:pt x="7642" y="7200"/>
                    <a:pt x="1486" y="855"/>
                  </a:cubicBezTo>
                  <a:cubicBezTo>
                    <a:pt x="955" y="214"/>
                    <a:pt x="637" y="0"/>
                    <a:pt x="425"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60" name="Google Shape;1058;p17"/>
            <p:cNvSpPr/>
            <p:nvPr/>
          </p:nvSpPr>
          <p:spPr>
            <a:xfrm rot="3013727">
              <a:off x="1195619" y="1946667"/>
              <a:ext cx="139991" cy="122113"/>
            </a:xfrm>
            <a:custGeom>
              <a:avLst/>
              <a:gdLst/>
              <a:ahLst/>
              <a:cxnLst>
                <a:cxn ang="0">
                  <a:pos x="wd2" y="hd2"/>
                </a:cxn>
                <a:cxn ang="5400000">
                  <a:pos x="wd2" y="hd2"/>
                </a:cxn>
                <a:cxn ang="10800000">
                  <a:pos x="wd2" y="hd2"/>
                </a:cxn>
                <a:cxn ang="16200000">
                  <a:pos x="wd2" y="hd2"/>
                </a:cxn>
              </a:cxnLst>
              <a:rect l="0" t="0" r="r" b="b"/>
              <a:pathLst>
                <a:path w="21441" h="21600" extrusionOk="0">
                  <a:moveTo>
                    <a:pt x="0" y="0"/>
                  </a:moveTo>
                  <a:cubicBezTo>
                    <a:pt x="3183" y="3676"/>
                    <a:pt x="7013" y="6617"/>
                    <a:pt x="10833" y="9913"/>
                  </a:cubicBezTo>
                  <a:cubicBezTo>
                    <a:pt x="12754" y="11396"/>
                    <a:pt x="14663" y="12866"/>
                    <a:pt x="16573" y="14717"/>
                  </a:cubicBezTo>
                  <a:cubicBezTo>
                    <a:pt x="17210" y="15452"/>
                    <a:pt x="18154" y="16200"/>
                    <a:pt x="18790" y="17290"/>
                  </a:cubicBezTo>
                  <a:cubicBezTo>
                    <a:pt x="19130" y="17670"/>
                    <a:pt x="19767" y="18406"/>
                    <a:pt x="20074" y="19141"/>
                  </a:cubicBezTo>
                  <a:cubicBezTo>
                    <a:pt x="20404" y="19141"/>
                    <a:pt x="20404" y="19496"/>
                    <a:pt x="20711" y="19876"/>
                  </a:cubicBezTo>
                  <a:cubicBezTo>
                    <a:pt x="21040" y="20231"/>
                    <a:pt x="21040" y="20611"/>
                    <a:pt x="20711" y="21346"/>
                  </a:cubicBezTo>
                  <a:cubicBezTo>
                    <a:pt x="20788" y="21524"/>
                    <a:pt x="20887" y="21600"/>
                    <a:pt x="20985" y="21600"/>
                  </a:cubicBezTo>
                  <a:cubicBezTo>
                    <a:pt x="21293" y="21600"/>
                    <a:pt x="21600" y="20877"/>
                    <a:pt x="21348" y="20611"/>
                  </a:cubicBezTo>
                  <a:cubicBezTo>
                    <a:pt x="20711" y="19141"/>
                    <a:pt x="19767" y="17670"/>
                    <a:pt x="18790" y="16542"/>
                  </a:cubicBezTo>
                  <a:cubicBezTo>
                    <a:pt x="17517" y="15452"/>
                    <a:pt x="16573" y="13982"/>
                    <a:pt x="15300" y="12866"/>
                  </a:cubicBezTo>
                  <a:cubicBezTo>
                    <a:pt x="10196" y="8442"/>
                    <a:pt x="4467" y="5146"/>
                    <a:pt x="0"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61" name="Google Shape;1059;p17"/>
            <p:cNvSpPr/>
            <p:nvPr/>
          </p:nvSpPr>
          <p:spPr>
            <a:xfrm rot="3013727">
              <a:off x="1172142" y="1617903"/>
              <a:ext cx="119187" cy="93664"/>
            </a:xfrm>
            <a:custGeom>
              <a:avLst/>
              <a:gdLst/>
              <a:ahLst/>
              <a:cxnLst>
                <a:cxn ang="0">
                  <a:pos x="wd2" y="hd2"/>
                </a:cxn>
                <a:cxn ang="5400000">
                  <a:pos x="wd2" y="hd2"/>
                </a:cxn>
                <a:cxn ang="10800000">
                  <a:pos x="wd2" y="hd2"/>
                </a:cxn>
                <a:cxn ang="16200000">
                  <a:pos x="wd2" y="hd2"/>
                </a:cxn>
              </a:cxnLst>
              <a:rect l="0" t="0" r="r" b="b"/>
              <a:pathLst>
                <a:path w="21320" h="21600" extrusionOk="0">
                  <a:moveTo>
                    <a:pt x="0" y="0"/>
                  </a:moveTo>
                  <a:lnTo>
                    <a:pt x="14511" y="15832"/>
                  </a:lnTo>
                  <a:cubicBezTo>
                    <a:pt x="15639" y="17287"/>
                    <a:pt x="16742" y="18245"/>
                    <a:pt x="17882" y="19666"/>
                  </a:cubicBezTo>
                  <a:cubicBezTo>
                    <a:pt x="18241" y="20179"/>
                    <a:pt x="18985" y="21600"/>
                    <a:pt x="20113" y="21600"/>
                  </a:cubicBezTo>
                  <a:cubicBezTo>
                    <a:pt x="20856" y="21137"/>
                    <a:pt x="21600" y="20179"/>
                    <a:pt x="21215" y="19220"/>
                  </a:cubicBezTo>
                  <a:cubicBezTo>
                    <a:pt x="20856" y="19220"/>
                    <a:pt x="20472" y="19220"/>
                    <a:pt x="20856" y="19666"/>
                  </a:cubicBezTo>
                  <a:cubicBezTo>
                    <a:pt x="20113" y="19666"/>
                    <a:pt x="19369" y="20179"/>
                    <a:pt x="18985" y="20179"/>
                  </a:cubicBezTo>
                  <a:cubicBezTo>
                    <a:pt x="18626" y="20179"/>
                    <a:pt x="18626" y="19666"/>
                    <a:pt x="18241" y="19666"/>
                  </a:cubicBezTo>
                  <a:lnTo>
                    <a:pt x="17139" y="18245"/>
                  </a:lnTo>
                  <a:cubicBezTo>
                    <a:pt x="16383" y="17749"/>
                    <a:pt x="15639" y="16791"/>
                    <a:pt x="14896" y="15832"/>
                  </a:cubicBezTo>
                  <a:cubicBezTo>
                    <a:pt x="13024" y="13915"/>
                    <a:pt x="11537" y="12494"/>
                    <a:pt x="10037" y="10577"/>
                  </a:cubicBezTo>
                  <a:cubicBezTo>
                    <a:pt x="6704" y="7189"/>
                    <a:pt x="3333" y="3355"/>
                    <a:pt x="359"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62" name="Google Shape;1060;p17"/>
            <p:cNvSpPr/>
            <p:nvPr/>
          </p:nvSpPr>
          <p:spPr>
            <a:xfrm rot="3013727">
              <a:off x="1389493" y="811134"/>
              <a:ext cx="39702" cy="12902"/>
            </a:xfrm>
            <a:custGeom>
              <a:avLst/>
              <a:gdLst/>
              <a:ahLst/>
              <a:cxnLst>
                <a:cxn ang="0">
                  <a:pos x="wd2" y="hd2"/>
                </a:cxn>
                <a:cxn ang="5400000">
                  <a:pos x="wd2" y="hd2"/>
                </a:cxn>
                <a:cxn ang="10800000">
                  <a:pos x="wd2" y="hd2"/>
                </a:cxn>
                <a:cxn ang="16200000">
                  <a:pos x="wd2" y="hd2"/>
                </a:cxn>
              </a:cxnLst>
              <a:rect l="0" t="0" r="r" b="b"/>
              <a:pathLst>
                <a:path w="21600" h="21600" extrusionOk="0">
                  <a:moveTo>
                    <a:pt x="20703" y="0"/>
                  </a:moveTo>
                  <a:cubicBezTo>
                    <a:pt x="20547" y="0"/>
                    <a:pt x="20391" y="360"/>
                    <a:pt x="20391" y="1560"/>
                  </a:cubicBezTo>
                  <a:cubicBezTo>
                    <a:pt x="15791" y="13080"/>
                    <a:pt x="10371" y="19800"/>
                    <a:pt x="4133" y="19800"/>
                  </a:cubicBezTo>
                  <a:cubicBezTo>
                    <a:pt x="2807" y="19800"/>
                    <a:pt x="1443" y="19560"/>
                    <a:pt x="0" y="18840"/>
                  </a:cubicBezTo>
                  <a:cubicBezTo>
                    <a:pt x="2066" y="20640"/>
                    <a:pt x="4133" y="21600"/>
                    <a:pt x="6160" y="21600"/>
                  </a:cubicBezTo>
                  <a:cubicBezTo>
                    <a:pt x="11931" y="21600"/>
                    <a:pt x="17350" y="14400"/>
                    <a:pt x="21600" y="1560"/>
                  </a:cubicBezTo>
                  <a:cubicBezTo>
                    <a:pt x="21600" y="1560"/>
                    <a:pt x="21054" y="0"/>
                    <a:pt x="20703" y="0"/>
                  </a:cubicBezTo>
                  <a:close/>
                </a:path>
              </a:pathLst>
            </a:custGeom>
            <a:solidFill>
              <a:srgbClr val="F8805A"/>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1964" name="Google Shape;1061;p17"/>
          <p:cNvSpPr/>
          <p:nvPr/>
        </p:nvSpPr>
        <p:spPr>
          <a:xfrm rot="18035021">
            <a:off x="8703679" y="2473837"/>
            <a:ext cx="1219527" cy="724939"/>
          </a:xfrm>
          <a:custGeom>
            <a:avLst/>
            <a:gdLst/>
            <a:ahLst/>
            <a:cxnLst>
              <a:cxn ang="0">
                <a:pos x="wd2" y="hd2"/>
              </a:cxn>
              <a:cxn ang="5400000">
                <a:pos x="wd2" y="hd2"/>
              </a:cxn>
              <a:cxn ang="10800000">
                <a:pos x="wd2" y="hd2"/>
              </a:cxn>
              <a:cxn ang="16200000">
                <a:pos x="wd2" y="hd2"/>
              </a:cxn>
            </a:cxnLst>
            <a:rect l="0" t="0" r="r" b="b"/>
            <a:pathLst>
              <a:path w="21569" h="21600" extrusionOk="0">
                <a:moveTo>
                  <a:pt x="21507" y="0"/>
                </a:moveTo>
                <a:cubicBezTo>
                  <a:pt x="21494" y="0"/>
                  <a:pt x="21472" y="22"/>
                  <a:pt x="21446" y="67"/>
                </a:cubicBezTo>
                <a:cubicBezTo>
                  <a:pt x="14287" y="6960"/>
                  <a:pt x="7128" y="14054"/>
                  <a:pt x="92" y="21378"/>
                </a:cubicBezTo>
                <a:cubicBezTo>
                  <a:pt x="-31" y="21378"/>
                  <a:pt x="-31" y="21600"/>
                  <a:pt x="92" y="21600"/>
                </a:cubicBezTo>
                <a:cubicBezTo>
                  <a:pt x="7251" y="14484"/>
                  <a:pt x="14410" y="7598"/>
                  <a:pt x="21569" y="274"/>
                </a:cubicBezTo>
                <a:cubicBezTo>
                  <a:pt x="21569" y="274"/>
                  <a:pt x="21569" y="0"/>
                  <a:pt x="21507" y="0"/>
                </a:cubicBezTo>
                <a:close/>
              </a:path>
            </a:pathLst>
          </a:custGeom>
          <a:solidFill>
            <a:srgbClr val="721B65"/>
          </a:solidFill>
          <a:ln w="12700">
            <a:miter lim="400000"/>
          </a:ln>
        </p:spPr>
        <p:txBody>
          <a:bodyPr lIns="0" tIns="0" rIns="0" bIns="0" anchor="ctr"/>
          <a:lstStyle/>
          <a:p>
            <a:pPr>
              <a:defRPr>
                <a:latin typeface="+mj-lt"/>
                <a:ea typeface="+mj-ea"/>
                <a:cs typeface="+mj-cs"/>
                <a:sym typeface="Arial"/>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 name="Google Shape;2166;p25"/>
          <p:cNvSpPr txBox="1">
            <a:spLocks noGrp="1"/>
          </p:cNvSpPr>
          <p:nvPr>
            <p:ph type="title"/>
          </p:nvPr>
        </p:nvSpPr>
        <p:spPr>
          <a:xfrm>
            <a:off x="1009985" y="415842"/>
            <a:ext cx="8229601" cy="572702"/>
          </a:xfrm>
          <a:prstGeom prst="rect">
            <a:avLst/>
          </a:prstGeom>
        </p:spPr>
        <p:txBody>
          <a:bodyPr/>
          <a:lstStyle>
            <a:lvl1pPr defTabSz="365759">
              <a:lnSpc>
                <a:spcPct val="115000"/>
              </a:lnSpc>
              <a:spcBef>
                <a:spcPts val="400"/>
              </a:spcBef>
              <a:defRPr sz="2300" b="1">
                <a:solidFill>
                  <a:srgbClr val="374151"/>
                </a:solidFill>
                <a:latin typeface="Times New Roman"/>
                <a:ea typeface="Times New Roman"/>
                <a:cs typeface="Times New Roman"/>
                <a:sym typeface="Times New Roman"/>
              </a:defRPr>
            </a:lvl1pPr>
          </a:lstStyle>
          <a:p>
            <a:r>
              <a:rPr dirty="0"/>
              <a:t>Existing food recommendation systems</a:t>
            </a:r>
          </a:p>
        </p:txBody>
      </p:sp>
      <p:grpSp>
        <p:nvGrpSpPr>
          <p:cNvPr id="1972" name="Google Shape;2167;p25"/>
          <p:cNvGrpSpPr/>
          <p:nvPr/>
        </p:nvGrpSpPr>
        <p:grpSpPr>
          <a:xfrm>
            <a:off x="3273298" y="1575398"/>
            <a:ext cx="2597404" cy="2597404"/>
            <a:chOff x="0" y="0"/>
            <a:chExt cx="2597402" cy="2597402"/>
          </a:xfrm>
        </p:grpSpPr>
        <p:sp>
          <p:nvSpPr>
            <p:cNvPr id="1967" name="Google Shape;2168;p25"/>
            <p:cNvSpPr/>
            <p:nvPr/>
          </p:nvSpPr>
          <p:spPr>
            <a:xfrm>
              <a:off x="-1" y="-1"/>
              <a:ext cx="2597404" cy="2597404"/>
            </a:xfrm>
            <a:prstGeom prst="ellipse">
              <a:avLst/>
            </a:prstGeom>
            <a:solidFill>
              <a:srgbClr val="D9D9D9"/>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68" name="Google Shape;2169;p25"/>
            <p:cNvSpPr/>
            <p:nvPr/>
          </p:nvSpPr>
          <p:spPr>
            <a:xfrm>
              <a:off x="34074" y="34074"/>
              <a:ext cx="2529304" cy="2529304"/>
            </a:xfrm>
            <a:prstGeom prst="ellipse">
              <a:avLst/>
            </a:prstGeom>
            <a:solidFill>
              <a:srgbClr val="F3F3F3"/>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69" name="Google Shape;2170;p25"/>
            <p:cNvSpPr/>
            <p:nvPr/>
          </p:nvSpPr>
          <p:spPr>
            <a:xfrm>
              <a:off x="374700" y="374700"/>
              <a:ext cx="1848003" cy="1848003"/>
            </a:xfrm>
            <a:prstGeom prst="ellipse">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70" name="Google Shape;2171;p25"/>
            <p:cNvSpPr/>
            <p:nvPr/>
          </p:nvSpPr>
          <p:spPr>
            <a:xfrm>
              <a:off x="412099" y="412124"/>
              <a:ext cx="1773303" cy="1773303"/>
            </a:xfrm>
            <a:prstGeom prst="ellipse">
              <a:avLst/>
            </a:prstGeom>
            <a:solidFill>
              <a:srgbClr val="F3F3F3"/>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71" name="Google Shape;2172;p25"/>
            <p:cNvSpPr/>
            <p:nvPr/>
          </p:nvSpPr>
          <p:spPr>
            <a:xfrm>
              <a:off x="446249" y="446274"/>
              <a:ext cx="1704903" cy="1704903"/>
            </a:xfrm>
            <a:prstGeom prst="ellipse">
              <a:avLst/>
            </a:pr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1973" name="Google Shape;2173;p25"/>
          <p:cNvSpPr/>
          <p:nvPr/>
        </p:nvSpPr>
        <p:spPr>
          <a:xfrm rot="20093632">
            <a:off x="4636945" y="1101448"/>
            <a:ext cx="1214170" cy="2418417"/>
          </a:xfrm>
          <a:custGeom>
            <a:avLst/>
            <a:gdLst/>
            <a:ahLst/>
            <a:cxnLst>
              <a:cxn ang="0">
                <a:pos x="wd2" y="hd2"/>
              </a:cxn>
              <a:cxn ang="5400000">
                <a:pos x="wd2" y="hd2"/>
              </a:cxn>
              <a:cxn ang="10800000">
                <a:pos x="wd2" y="hd2"/>
              </a:cxn>
              <a:cxn ang="16200000">
                <a:pos x="wd2" y="hd2"/>
              </a:cxn>
            </a:cxnLst>
            <a:rect l="0" t="0" r="r" b="b"/>
            <a:pathLst>
              <a:path w="19768" h="21600" extrusionOk="0">
                <a:moveTo>
                  <a:pt x="0" y="0"/>
                </a:moveTo>
                <a:cubicBezTo>
                  <a:pt x="12897" y="1186"/>
                  <a:pt x="21600" y="7883"/>
                  <a:pt x="19438" y="14959"/>
                </a:cubicBezTo>
                <a:cubicBezTo>
                  <a:pt x="18680" y="17440"/>
                  <a:pt x="16625" y="19747"/>
                  <a:pt x="13522" y="21600"/>
                </a:cubicBezTo>
              </a:path>
            </a:pathLst>
          </a:custGeom>
          <a:ln w="114300">
            <a:solidFill>
              <a:srgbClr val="B80D57"/>
            </a:solidFill>
          </a:ln>
        </p:spPr>
        <p:txBody>
          <a:bodyPr lIns="0" tIns="0" rIns="0" bIns="0" anchor="ctr"/>
          <a:lstStyle/>
          <a:p>
            <a:pPr>
              <a:defRPr>
                <a:latin typeface="+mj-lt"/>
                <a:ea typeface="+mj-ea"/>
                <a:cs typeface="+mj-cs"/>
                <a:sym typeface="Arial"/>
              </a:defRPr>
            </a:pPr>
            <a:endParaRPr/>
          </a:p>
        </p:txBody>
      </p:sp>
      <p:sp>
        <p:nvSpPr>
          <p:cNvPr id="1974" name="Google Shape;2174;p25"/>
          <p:cNvSpPr/>
          <p:nvPr/>
        </p:nvSpPr>
        <p:spPr>
          <a:xfrm rot="20093632">
            <a:off x="2836056" y="1769310"/>
            <a:ext cx="1585583" cy="1139216"/>
          </a:xfrm>
          <a:custGeom>
            <a:avLst/>
            <a:gdLst/>
            <a:ahLst/>
            <a:cxnLst>
              <a:cxn ang="0">
                <a:pos x="wd2" y="hd2"/>
              </a:cxn>
              <a:cxn ang="5400000">
                <a:pos x="wd2" y="hd2"/>
              </a:cxn>
              <a:cxn ang="10800000">
                <a:pos x="wd2" y="hd2"/>
              </a:cxn>
              <a:cxn ang="16200000">
                <a:pos x="wd2" y="hd2"/>
              </a:cxn>
            </a:cxnLst>
            <a:rect l="0" t="0" r="r" b="b"/>
            <a:pathLst>
              <a:path w="21600" h="20261" extrusionOk="0">
                <a:moveTo>
                  <a:pt x="0" y="20261"/>
                </a:moveTo>
                <a:cubicBezTo>
                  <a:pt x="2199" y="7333"/>
                  <a:pt x="11522" y="-1339"/>
                  <a:pt x="21600" y="170"/>
                </a:cubicBezTo>
              </a:path>
            </a:pathLst>
          </a:custGeom>
          <a:ln w="114300">
            <a:solidFill>
              <a:srgbClr val="FFC95C"/>
            </a:solidFill>
          </a:ln>
        </p:spPr>
        <p:txBody>
          <a:bodyPr lIns="0" tIns="0" rIns="0" bIns="0" anchor="ctr"/>
          <a:lstStyle/>
          <a:p>
            <a:pPr>
              <a:defRPr>
                <a:latin typeface="+mj-lt"/>
                <a:ea typeface="+mj-ea"/>
                <a:cs typeface="+mj-cs"/>
                <a:sym typeface="Arial"/>
              </a:defRPr>
            </a:pPr>
            <a:endParaRPr/>
          </a:p>
        </p:txBody>
      </p:sp>
      <p:sp>
        <p:nvSpPr>
          <p:cNvPr id="1975" name="Google Shape;2175;p25"/>
          <p:cNvSpPr/>
          <p:nvPr/>
        </p:nvSpPr>
        <p:spPr>
          <a:xfrm rot="20093632">
            <a:off x="3450002" y="2914449"/>
            <a:ext cx="1372942" cy="1679847"/>
          </a:xfrm>
          <a:custGeom>
            <a:avLst/>
            <a:gdLst/>
            <a:ahLst/>
            <a:cxnLst>
              <a:cxn ang="0">
                <a:pos x="wd2" y="hd2"/>
              </a:cxn>
              <a:cxn ang="5400000">
                <a:pos x="wd2" y="hd2"/>
              </a:cxn>
              <a:cxn ang="10800000">
                <a:pos x="wd2" y="hd2"/>
              </a:cxn>
              <a:cxn ang="16200000">
                <a:pos x="wd2" y="hd2"/>
              </a:cxn>
            </a:cxnLst>
            <a:rect l="0" t="0" r="r" b="b"/>
            <a:pathLst>
              <a:path w="20949" h="21600" extrusionOk="0">
                <a:moveTo>
                  <a:pt x="20949" y="21600"/>
                </a:moveTo>
                <a:cubicBezTo>
                  <a:pt x="8712" y="21021"/>
                  <a:pt x="-651" y="12193"/>
                  <a:pt x="36" y="1880"/>
                </a:cubicBezTo>
                <a:cubicBezTo>
                  <a:pt x="78" y="1251"/>
                  <a:pt x="157" y="623"/>
                  <a:pt x="274" y="0"/>
                </a:cubicBezTo>
              </a:path>
            </a:pathLst>
          </a:custGeom>
          <a:ln w="114300">
            <a:solidFill>
              <a:srgbClr val="721B65"/>
            </a:solidFill>
          </a:ln>
        </p:spPr>
        <p:txBody>
          <a:bodyPr lIns="0" tIns="0" rIns="0" bIns="0" anchor="ctr"/>
          <a:lstStyle/>
          <a:p>
            <a:pPr>
              <a:defRPr>
                <a:latin typeface="+mj-lt"/>
                <a:ea typeface="+mj-ea"/>
                <a:cs typeface="+mj-cs"/>
                <a:sym typeface="Arial"/>
              </a:defRPr>
            </a:pPr>
            <a:endParaRPr/>
          </a:p>
        </p:txBody>
      </p:sp>
      <p:sp>
        <p:nvSpPr>
          <p:cNvPr id="1976" name="Google Shape;2176;p25"/>
          <p:cNvSpPr/>
          <p:nvPr/>
        </p:nvSpPr>
        <p:spPr>
          <a:xfrm rot="20093632">
            <a:off x="5050676" y="3569072"/>
            <a:ext cx="1026763" cy="42433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865" y="13833"/>
                  <a:pt x="8098" y="21600"/>
                  <a:pt x="0" y="21600"/>
                </a:cubicBezTo>
              </a:path>
            </a:pathLst>
          </a:custGeom>
          <a:ln w="114300">
            <a:solidFill>
              <a:srgbClr val="F8805A"/>
            </a:solidFill>
          </a:ln>
        </p:spPr>
        <p:txBody>
          <a:bodyPr lIns="0" tIns="0" rIns="0" bIns="0" anchor="ctr"/>
          <a:lstStyle/>
          <a:p>
            <a:pPr>
              <a:defRPr>
                <a:latin typeface="+mj-lt"/>
                <a:ea typeface="+mj-ea"/>
                <a:cs typeface="+mj-cs"/>
                <a:sym typeface="Arial"/>
              </a:defRPr>
            </a:pPr>
            <a:endParaRPr/>
          </a:p>
        </p:txBody>
      </p:sp>
      <p:sp>
        <p:nvSpPr>
          <p:cNvPr id="1977" name="Google Shape;2177;p25"/>
          <p:cNvSpPr txBox="1"/>
          <p:nvPr/>
        </p:nvSpPr>
        <p:spPr>
          <a:xfrm>
            <a:off x="582457" y="2263966"/>
            <a:ext cx="2327401" cy="3784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algn="r">
              <a:lnSpc>
                <a:spcPct val="115000"/>
              </a:lnSpc>
              <a:spcBef>
                <a:spcPts val="1200"/>
              </a:spcBef>
              <a:defRPr b="1" u="sng">
                <a:solidFill>
                  <a:srgbClr val="374151"/>
                </a:solidFill>
                <a:latin typeface="Times New Roman"/>
                <a:ea typeface="Times New Roman"/>
                <a:cs typeface="Times New Roman"/>
                <a:sym typeface="Times New Roman"/>
              </a:defRPr>
            </a:lvl1pPr>
          </a:lstStyle>
          <a:p>
            <a:r>
              <a:t>YELP</a:t>
            </a:r>
          </a:p>
        </p:txBody>
      </p:sp>
      <p:sp>
        <p:nvSpPr>
          <p:cNvPr id="1978" name="Google Shape;2178;p25"/>
          <p:cNvSpPr txBox="1"/>
          <p:nvPr/>
        </p:nvSpPr>
        <p:spPr>
          <a:xfrm>
            <a:off x="1892450" y="3878015"/>
            <a:ext cx="2327401" cy="581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b="1" u="sng">
                <a:solidFill>
                  <a:srgbClr val="374151"/>
                </a:solidFill>
                <a:latin typeface="Times New Roman"/>
                <a:ea typeface="Times New Roman"/>
                <a:cs typeface="Times New Roman"/>
                <a:sym typeface="Times New Roman"/>
              </a:defRPr>
            </a:pPr>
            <a:r>
              <a:t>ALLRECPIES</a:t>
            </a:r>
            <a:br/>
            <a:endParaRPr/>
          </a:p>
        </p:txBody>
      </p:sp>
      <p:sp>
        <p:nvSpPr>
          <p:cNvPr id="1979" name="Google Shape;2179;p25"/>
          <p:cNvSpPr txBox="1"/>
          <p:nvPr/>
        </p:nvSpPr>
        <p:spPr>
          <a:xfrm>
            <a:off x="-333051" y="2525371"/>
            <a:ext cx="3354810" cy="592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indent="457200" algn="r">
              <a:lnSpc>
                <a:spcPct val="115000"/>
              </a:lnSpc>
              <a:spcBef>
                <a:spcPts val="1200"/>
              </a:spcBef>
              <a:defRPr sz="1200">
                <a:solidFill>
                  <a:srgbClr val="374151"/>
                </a:solidFill>
                <a:latin typeface="Times New Roman"/>
                <a:ea typeface="Times New Roman"/>
                <a:cs typeface="Times New Roman"/>
                <a:sym typeface="Times New Roman"/>
              </a:defRPr>
            </a:lvl1pPr>
          </a:lstStyle>
          <a:p>
            <a:r>
              <a:rPr dirty="0"/>
              <a:t>It provides personalized recommendations based on their  reviews</a:t>
            </a:r>
          </a:p>
        </p:txBody>
      </p:sp>
      <p:sp>
        <p:nvSpPr>
          <p:cNvPr id="1980" name="Google Shape;2180;p25"/>
          <p:cNvSpPr txBox="1"/>
          <p:nvPr/>
        </p:nvSpPr>
        <p:spPr>
          <a:xfrm>
            <a:off x="-383644" y="4131563"/>
            <a:ext cx="3628032" cy="747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algn="r" defTabSz="457200">
              <a:spcBef>
                <a:spcPts val="1800"/>
              </a:spcBef>
              <a:defRPr sz="1200">
                <a:solidFill>
                  <a:srgbClr val="374151"/>
                </a:solidFill>
                <a:latin typeface="Times New Roman"/>
                <a:ea typeface="Times New Roman"/>
                <a:cs typeface="Times New Roman"/>
                <a:sym typeface="Times New Roman"/>
              </a:defRPr>
            </a:pPr>
            <a:r>
              <a:t>This is a recipe discovery and sharing website that provides personalized recipe recommendations </a:t>
            </a:r>
            <a:br/>
            <a:endParaRPr/>
          </a:p>
        </p:txBody>
      </p:sp>
      <p:sp>
        <p:nvSpPr>
          <p:cNvPr id="1981" name="Google Shape;2181;p25"/>
          <p:cNvSpPr txBox="1"/>
          <p:nvPr/>
        </p:nvSpPr>
        <p:spPr>
          <a:xfrm>
            <a:off x="6155523" y="3703594"/>
            <a:ext cx="2327402" cy="3784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a:defRPr b="1" u="sng">
                <a:latin typeface="Times New Roman"/>
                <a:ea typeface="Times New Roman"/>
                <a:cs typeface="Times New Roman"/>
                <a:sym typeface="Times New Roman"/>
              </a:defRPr>
            </a:lvl1pPr>
          </a:lstStyle>
          <a:p>
            <a:r>
              <a:t>HELLO FRESH</a:t>
            </a:r>
          </a:p>
        </p:txBody>
      </p:sp>
      <p:sp>
        <p:nvSpPr>
          <p:cNvPr id="1982" name="Google Shape;2182;p25"/>
          <p:cNvSpPr txBox="1"/>
          <p:nvPr/>
        </p:nvSpPr>
        <p:spPr>
          <a:xfrm>
            <a:off x="6130214" y="4184487"/>
            <a:ext cx="3137305" cy="747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200">
                <a:solidFill>
                  <a:srgbClr val="374151"/>
                </a:solidFill>
                <a:latin typeface="Times New Roman"/>
                <a:ea typeface="Times New Roman"/>
                <a:cs typeface="Times New Roman"/>
                <a:sym typeface="Times New Roman"/>
              </a:defRPr>
            </a:pPr>
            <a:r>
              <a:t>This is a meal kit delivery service that provides personalized recipe recommendations </a:t>
            </a:r>
            <a:br/>
            <a:endParaRPr/>
          </a:p>
        </p:txBody>
      </p:sp>
      <p:sp>
        <p:nvSpPr>
          <p:cNvPr id="1983" name="Google Shape;2183;p25"/>
          <p:cNvSpPr txBox="1"/>
          <p:nvPr/>
        </p:nvSpPr>
        <p:spPr>
          <a:xfrm>
            <a:off x="6155523" y="2280902"/>
            <a:ext cx="2327402" cy="581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b="1" u="sng">
                <a:solidFill>
                  <a:srgbClr val="374151"/>
                </a:solidFill>
                <a:latin typeface="Times New Roman"/>
                <a:ea typeface="Times New Roman"/>
                <a:cs typeface="Times New Roman"/>
                <a:sym typeface="Times New Roman"/>
              </a:defRPr>
            </a:pPr>
            <a:r>
              <a:t>OPEN TABLE</a:t>
            </a:r>
            <a:br/>
            <a:endParaRPr/>
          </a:p>
        </p:txBody>
      </p:sp>
      <p:sp>
        <p:nvSpPr>
          <p:cNvPr id="1984" name="Google Shape;2184;p25"/>
          <p:cNvSpPr txBox="1"/>
          <p:nvPr/>
        </p:nvSpPr>
        <p:spPr>
          <a:xfrm>
            <a:off x="6155523" y="2460325"/>
            <a:ext cx="2735825" cy="9383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sz="1200">
                <a:solidFill>
                  <a:srgbClr val="374151"/>
                </a:solidFill>
                <a:latin typeface="Times New Roman"/>
                <a:ea typeface="Times New Roman"/>
                <a:cs typeface="Times New Roman"/>
                <a:sym typeface="Times New Roman"/>
              </a:defRPr>
            </a:pPr>
            <a:r>
              <a:t>This is a restaurant reservation that also provides recommendations for nearby restaurants </a:t>
            </a:r>
            <a:br/>
            <a:endParaRPr/>
          </a:p>
        </p:txBody>
      </p:sp>
      <p:sp>
        <p:nvSpPr>
          <p:cNvPr id="1985" name="Google Shape;2185;p25"/>
          <p:cNvSpPr/>
          <p:nvPr/>
        </p:nvSpPr>
        <p:spPr>
          <a:xfrm>
            <a:off x="2418475" y="2077848"/>
            <a:ext cx="293702" cy="2"/>
          </a:xfrm>
          <a:prstGeom prst="line">
            <a:avLst/>
          </a:prstGeom>
          <a:ln w="38100">
            <a:solidFill>
              <a:srgbClr val="FFC95C"/>
            </a:solidFill>
          </a:ln>
        </p:spPr>
        <p:txBody>
          <a:bodyPr lIns="45718" tIns="45718" rIns="45718" bIns="45718"/>
          <a:lstStyle/>
          <a:p>
            <a:endParaRPr/>
          </a:p>
        </p:txBody>
      </p:sp>
      <p:sp>
        <p:nvSpPr>
          <p:cNvPr id="1986" name="Google Shape;2186;p25"/>
          <p:cNvSpPr/>
          <p:nvPr/>
        </p:nvSpPr>
        <p:spPr>
          <a:xfrm rot="10800000" flipH="1">
            <a:off x="2554725" y="1813723"/>
            <a:ext cx="1013401" cy="255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1" y="0"/>
                </a:lnTo>
                <a:lnTo>
                  <a:pt x="181" y="21600"/>
                </a:lnTo>
                <a:lnTo>
                  <a:pt x="21600" y="21600"/>
                </a:lnTo>
              </a:path>
            </a:pathLst>
          </a:custGeom>
          <a:ln w="38100">
            <a:solidFill>
              <a:srgbClr val="FFC95C"/>
            </a:solidFill>
          </a:ln>
        </p:spPr>
        <p:txBody>
          <a:bodyPr lIns="0" tIns="0" rIns="0" bIns="0"/>
          <a:lstStyle/>
          <a:p>
            <a:pPr>
              <a:defRPr>
                <a:latin typeface="+mj-lt"/>
                <a:ea typeface="+mj-ea"/>
                <a:cs typeface="+mj-cs"/>
                <a:sym typeface="Arial"/>
              </a:defRPr>
            </a:pPr>
            <a:endParaRPr/>
          </a:p>
        </p:txBody>
      </p:sp>
      <p:sp>
        <p:nvSpPr>
          <p:cNvPr id="1987" name="Google Shape;2187;p25"/>
          <p:cNvSpPr/>
          <p:nvPr/>
        </p:nvSpPr>
        <p:spPr>
          <a:xfrm rot="10800000" flipH="1">
            <a:off x="2558150" y="3465800"/>
            <a:ext cx="703502" cy="249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38100">
            <a:solidFill>
              <a:srgbClr val="721B65"/>
            </a:solidFill>
          </a:ln>
        </p:spPr>
        <p:txBody>
          <a:bodyPr lIns="0" tIns="0" rIns="0" bIns="0"/>
          <a:lstStyle/>
          <a:p>
            <a:pPr>
              <a:defRPr>
                <a:latin typeface="+mj-lt"/>
                <a:ea typeface="+mj-ea"/>
                <a:cs typeface="+mj-cs"/>
                <a:sym typeface="Arial"/>
              </a:defRPr>
            </a:pPr>
            <a:endParaRPr/>
          </a:p>
        </p:txBody>
      </p:sp>
      <p:sp>
        <p:nvSpPr>
          <p:cNvPr id="1988" name="Google Shape;2188;p25"/>
          <p:cNvSpPr/>
          <p:nvPr/>
        </p:nvSpPr>
        <p:spPr>
          <a:xfrm>
            <a:off x="2418475" y="3721375"/>
            <a:ext cx="293702" cy="2"/>
          </a:xfrm>
          <a:prstGeom prst="line">
            <a:avLst/>
          </a:prstGeom>
          <a:ln w="38100">
            <a:solidFill>
              <a:srgbClr val="721B65"/>
            </a:solidFill>
          </a:ln>
        </p:spPr>
        <p:txBody>
          <a:bodyPr lIns="45718" tIns="45718" rIns="45718" bIns="45718"/>
          <a:lstStyle/>
          <a:p>
            <a:endParaRPr/>
          </a:p>
        </p:txBody>
      </p:sp>
      <p:sp>
        <p:nvSpPr>
          <p:cNvPr id="1989" name="Google Shape;2189;p25"/>
          <p:cNvSpPr/>
          <p:nvPr/>
        </p:nvSpPr>
        <p:spPr>
          <a:xfrm flipH="1">
            <a:off x="6432674" y="2077848"/>
            <a:ext cx="293702" cy="2"/>
          </a:xfrm>
          <a:prstGeom prst="line">
            <a:avLst/>
          </a:prstGeom>
          <a:ln w="38100">
            <a:solidFill>
              <a:srgbClr val="B80D57"/>
            </a:solidFill>
          </a:ln>
        </p:spPr>
        <p:txBody>
          <a:bodyPr lIns="45718" tIns="45718" rIns="45718" bIns="45718"/>
          <a:lstStyle/>
          <a:p>
            <a:endParaRPr/>
          </a:p>
        </p:txBody>
      </p:sp>
      <p:sp>
        <p:nvSpPr>
          <p:cNvPr id="1990" name="Google Shape;2190;p25"/>
          <p:cNvSpPr/>
          <p:nvPr/>
        </p:nvSpPr>
        <p:spPr>
          <a:xfrm rot="10800000">
            <a:off x="5584399" y="1813723"/>
            <a:ext cx="1013401" cy="255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1" y="0"/>
                </a:lnTo>
                <a:lnTo>
                  <a:pt x="181" y="21600"/>
                </a:lnTo>
                <a:lnTo>
                  <a:pt x="21600" y="21600"/>
                </a:lnTo>
              </a:path>
            </a:pathLst>
          </a:custGeom>
          <a:ln w="38100">
            <a:solidFill>
              <a:srgbClr val="B80D57"/>
            </a:solidFill>
          </a:ln>
        </p:spPr>
        <p:txBody>
          <a:bodyPr lIns="0" tIns="0" rIns="0" bIns="0"/>
          <a:lstStyle/>
          <a:p>
            <a:pPr>
              <a:defRPr>
                <a:latin typeface="+mj-lt"/>
                <a:ea typeface="+mj-ea"/>
                <a:cs typeface="+mj-cs"/>
                <a:sym typeface="Arial"/>
              </a:defRPr>
            </a:pPr>
            <a:endParaRPr/>
          </a:p>
        </p:txBody>
      </p:sp>
      <p:sp>
        <p:nvSpPr>
          <p:cNvPr id="1991" name="Google Shape;2191;p25"/>
          <p:cNvSpPr/>
          <p:nvPr/>
        </p:nvSpPr>
        <p:spPr>
          <a:xfrm rot="10800000">
            <a:off x="5890874" y="3465800"/>
            <a:ext cx="703502" cy="249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38100">
            <a:solidFill>
              <a:srgbClr val="F8805A"/>
            </a:solidFill>
          </a:ln>
        </p:spPr>
        <p:txBody>
          <a:bodyPr lIns="0" tIns="0" rIns="0" bIns="0"/>
          <a:lstStyle/>
          <a:p>
            <a:pPr>
              <a:defRPr>
                <a:latin typeface="+mj-lt"/>
                <a:ea typeface="+mj-ea"/>
                <a:cs typeface="+mj-cs"/>
                <a:sym typeface="Arial"/>
              </a:defRPr>
            </a:pPr>
            <a:endParaRPr/>
          </a:p>
        </p:txBody>
      </p:sp>
      <p:sp>
        <p:nvSpPr>
          <p:cNvPr id="1992" name="Google Shape;2192;p25"/>
          <p:cNvSpPr/>
          <p:nvPr/>
        </p:nvSpPr>
        <p:spPr>
          <a:xfrm flipH="1">
            <a:off x="6440349" y="3722644"/>
            <a:ext cx="293702" cy="2"/>
          </a:xfrm>
          <a:prstGeom prst="line">
            <a:avLst/>
          </a:prstGeom>
          <a:ln w="38100">
            <a:solidFill>
              <a:srgbClr val="F8805A"/>
            </a:solidFill>
          </a:ln>
        </p:spPr>
        <p:txBody>
          <a:bodyPr lIns="45718" tIns="45718" rIns="45718" bIns="45718"/>
          <a:lstStyle/>
          <a:p>
            <a:endParaRPr/>
          </a:p>
        </p:txBody>
      </p:sp>
      <p:sp>
        <p:nvSpPr>
          <p:cNvPr id="1993" name="Google Shape;2193;p25"/>
          <p:cNvSpPr txBox="1"/>
          <p:nvPr/>
        </p:nvSpPr>
        <p:spPr>
          <a:xfrm>
            <a:off x="3703325" y="2457403"/>
            <a:ext cx="1738200" cy="728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algn="ctr">
              <a:lnSpc>
                <a:spcPct val="115000"/>
              </a:lnSpc>
              <a:spcBef>
                <a:spcPts val="1200"/>
              </a:spcBef>
              <a:defRPr sz="1600" b="1">
                <a:latin typeface="Times New Roman"/>
                <a:ea typeface="Times New Roman"/>
                <a:cs typeface="Times New Roman"/>
                <a:sym typeface="Times New Roman"/>
              </a:defRPr>
            </a:pPr>
            <a:r>
              <a:rPr dirty="0"/>
              <a:t>EXISTING SYSTEMS</a:t>
            </a:r>
          </a:p>
        </p:txBody>
      </p:sp>
      <p:sp>
        <p:nvSpPr>
          <p:cNvPr id="1994" name="Google Shape;3801;p31"/>
          <p:cNvSpPr/>
          <p:nvPr/>
        </p:nvSpPr>
        <p:spPr>
          <a:xfrm>
            <a:off x="119972" y="276375"/>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019" name="Google Shape;3822;p31"/>
          <p:cNvGrpSpPr/>
          <p:nvPr/>
        </p:nvGrpSpPr>
        <p:grpSpPr>
          <a:xfrm>
            <a:off x="306977" y="463312"/>
            <a:ext cx="443495" cy="443626"/>
            <a:chOff x="0" y="0"/>
            <a:chExt cx="443494" cy="443624"/>
          </a:xfrm>
        </p:grpSpPr>
        <p:sp>
          <p:nvSpPr>
            <p:cNvPr id="1995"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96"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97"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98"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1999"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0"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1"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2"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3"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4"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5"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6"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7"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8"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09"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10"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11"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12"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13"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14"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15"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16"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17"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18"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2" name="Google Shape;3728;p30"/>
          <p:cNvSpPr txBox="1">
            <a:spLocks noGrp="1"/>
          </p:cNvSpPr>
          <p:nvPr>
            <p:ph type="title"/>
          </p:nvPr>
        </p:nvSpPr>
        <p:spPr>
          <a:xfrm>
            <a:off x="1070354" y="208995"/>
            <a:ext cx="8229601" cy="717081"/>
          </a:xfrm>
          <a:prstGeom prst="rect">
            <a:avLst/>
          </a:prstGeom>
        </p:spPr>
        <p:txBody>
          <a:bodyPr/>
          <a:lstStyle>
            <a:lvl1pPr>
              <a:defRPr sz="3500" b="1">
                <a:latin typeface="Times New Roman"/>
                <a:ea typeface="Times New Roman"/>
                <a:cs typeface="Times New Roman"/>
                <a:sym typeface="Times New Roman"/>
              </a:defRPr>
            </a:lvl1pPr>
          </a:lstStyle>
          <a:p>
            <a:r>
              <a:t>OBJECTIVES</a:t>
            </a:r>
          </a:p>
        </p:txBody>
      </p:sp>
      <p:sp>
        <p:nvSpPr>
          <p:cNvPr id="2023" name="Google Shape;3770;p30"/>
          <p:cNvSpPr txBox="1"/>
          <p:nvPr/>
        </p:nvSpPr>
        <p:spPr>
          <a:xfrm>
            <a:off x="881650" y="1067258"/>
            <a:ext cx="7965938" cy="3784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lvl1pPr defTabSz="457200">
              <a:spcBef>
                <a:spcPts val="1800"/>
              </a:spcBef>
              <a:defRPr>
                <a:solidFill>
                  <a:srgbClr val="374151"/>
                </a:solidFill>
                <a:latin typeface="Times New Roman"/>
                <a:ea typeface="Times New Roman"/>
                <a:cs typeface="Times New Roman"/>
                <a:sym typeface="Times New Roman"/>
              </a:defRPr>
            </a:lvl1pPr>
          </a:lstStyle>
          <a:p>
            <a:r>
              <a:t>To provide personalized food recommendations to users based on their preferences &amp; dietary restrictions </a:t>
            </a:r>
          </a:p>
        </p:txBody>
      </p:sp>
      <p:sp>
        <p:nvSpPr>
          <p:cNvPr id="2024" name="Google Shape;3771;p30"/>
          <p:cNvSpPr txBox="1"/>
          <p:nvPr/>
        </p:nvSpPr>
        <p:spPr>
          <a:xfrm>
            <a:off x="881650" y="1963857"/>
            <a:ext cx="6118845" cy="5816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a:solidFill>
                  <a:srgbClr val="374151"/>
                </a:solidFill>
                <a:latin typeface="Times New Roman"/>
                <a:ea typeface="Times New Roman"/>
                <a:cs typeface="Times New Roman"/>
                <a:sym typeface="Times New Roman"/>
              </a:defRPr>
            </a:pPr>
            <a:r>
              <a:t>To make the process of finding new and interesting food options easier for users. </a:t>
            </a:r>
            <a:br/>
            <a:endParaRPr/>
          </a:p>
        </p:txBody>
      </p:sp>
      <p:sp>
        <p:nvSpPr>
          <p:cNvPr id="2025" name="Google Shape;3772;p30"/>
          <p:cNvSpPr txBox="1"/>
          <p:nvPr/>
        </p:nvSpPr>
        <p:spPr>
          <a:xfrm>
            <a:off x="881798" y="2674535"/>
            <a:ext cx="7380404" cy="5816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3" tIns="91423" rIns="91423" bIns="91423" anchor="ctr">
            <a:spAutoFit/>
          </a:bodyPr>
          <a:lstStyle/>
          <a:p>
            <a:pPr defTabSz="457200">
              <a:spcBef>
                <a:spcPts val="1800"/>
              </a:spcBef>
              <a:defRPr>
                <a:solidFill>
                  <a:srgbClr val="374151"/>
                </a:solidFill>
                <a:latin typeface="Times New Roman"/>
                <a:ea typeface="Times New Roman"/>
                <a:cs typeface="Times New Roman"/>
                <a:sym typeface="Times New Roman"/>
              </a:defRPr>
            </a:pPr>
            <a:r>
              <a:t>To promote lesser-known or underappreciated dishes and cuisines. </a:t>
            </a:r>
            <a:br/>
            <a:endParaRPr/>
          </a:p>
        </p:txBody>
      </p:sp>
      <p:sp>
        <p:nvSpPr>
          <p:cNvPr id="2026" name="Google Shape;3791;p30"/>
          <p:cNvSpPr/>
          <p:nvPr/>
        </p:nvSpPr>
        <p:spPr>
          <a:xfrm>
            <a:off x="560211" y="1950030"/>
            <a:ext cx="216778" cy="1"/>
          </a:xfrm>
          <a:prstGeom prst="line">
            <a:avLst/>
          </a:prstGeom>
          <a:ln w="19050">
            <a:solidFill>
              <a:srgbClr val="B80D57"/>
            </a:solidFill>
            <a:tailEnd type="oval"/>
          </a:ln>
        </p:spPr>
        <p:txBody>
          <a:bodyPr lIns="45718" tIns="45718" rIns="45718" bIns="45718"/>
          <a:lstStyle/>
          <a:p>
            <a:endParaRPr/>
          </a:p>
        </p:txBody>
      </p:sp>
      <p:sp>
        <p:nvSpPr>
          <p:cNvPr id="2027" name="Google Shape;3792;p30"/>
          <p:cNvSpPr/>
          <p:nvPr/>
        </p:nvSpPr>
        <p:spPr>
          <a:xfrm>
            <a:off x="554252" y="1256507"/>
            <a:ext cx="228699" cy="2"/>
          </a:xfrm>
          <a:prstGeom prst="line">
            <a:avLst/>
          </a:prstGeom>
          <a:ln w="19050">
            <a:solidFill>
              <a:srgbClr val="B80D57"/>
            </a:solidFill>
            <a:tailEnd type="oval"/>
          </a:ln>
        </p:spPr>
        <p:txBody>
          <a:bodyPr lIns="45718" tIns="45718" rIns="45718" bIns="45718"/>
          <a:lstStyle/>
          <a:p>
            <a:endParaRPr/>
          </a:p>
        </p:txBody>
      </p:sp>
      <p:sp>
        <p:nvSpPr>
          <p:cNvPr id="2028" name="Google Shape;3793;p30"/>
          <p:cNvSpPr/>
          <p:nvPr/>
        </p:nvSpPr>
        <p:spPr>
          <a:xfrm>
            <a:off x="589748" y="744845"/>
            <a:ext cx="236827" cy="33473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19050">
            <a:solidFill>
              <a:srgbClr val="B80D57"/>
            </a:solidFill>
            <a:headEnd type="oval"/>
            <a:tailEnd type="oval"/>
          </a:ln>
        </p:spPr>
        <p:txBody>
          <a:bodyPr lIns="0" tIns="0" rIns="0" bIns="0"/>
          <a:lstStyle/>
          <a:p>
            <a:pPr>
              <a:defRPr>
                <a:latin typeface="+mj-lt"/>
                <a:ea typeface="+mj-ea"/>
                <a:cs typeface="+mj-cs"/>
                <a:sym typeface="Arial"/>
              </a:defRPr>
            </a:pPr>
            <a:endParaRPr/>
          </a:p>
        </p:txBody>
      </p:sp>
      <p:sp>
        <p:nvSpPr>
          <p:cNvPr id="2029" name="Google Shape;3800;p31"/>
          <p:cNvSpPr/>
          <p:nvPr/>
        </p:nvSpPr>
        <p:spPr>
          <a:xfrm>
            <a:off x="215006" y="136378"/>
            <a:ext cx="817502" cy="817502"/>
          </a:xfrm>
          <a:prstGeom prst="ellipse">
            <a:avLst/>
          </a:prstGeom>
          <a:solidFill>
            <a:srgbClr val="FFC95C"/>
          </a:solidFill>
          <a:ln w="12700">
            <a:miter lim="400000"/>
          </a:ln>
        </p:spPr>
        <p:txBody>
          <a:bodyPr lIns="0" tIns="0" rIns="0" bIns="0" anchor="ctr"/>
          <a:lstStyle/>
          <a:p>
            <a:pPr>
              <a:defRPr>
                <a:latin typeface="+mj-lt"/>
                <a:ea typeface="+mj-ea"/>
                <a:cs typeface="+mj-cs"/>
                <a:sym typeface="Arial"/>
              </a:defRPr>
            </a:pPr>
            <a:endParaRPr dirty="0"/>
          </a:p>
        </p:txBody>
      </p:sp>
      <p:grpSp>
        <p:nvGrpSpPr>
          <p:cNvPr id="2048" name="Google Shape;3803;p31"/>
          <p:cNvGrpSpPr/>
          <p:nvPr/>
        </p:nvGrpSpPr>
        <p:grpSpPr>
          <a:xfrm>
            <a:off x="388714" y="321068"/>
            <a:ext cx="470082" cy="448122"/>
            <a:chOff x="0" y="0"/>
            <a:chExt cx="470081" cy="448120"/>
          </a:xfrm>
        </p:grpSpPr>
        <p:sp>
          <p:nvSpPr>
            <p:cNvPr id="2030" name="Google Shape;3804;p31"/>
            <p:cNvSpPr/>
            <p:nvPr/>
          </p:nvSpPr>
          <p:spPr>
            <a:xfrm>
              <a:off x="86991" y="114033"/>
              <a:ext cx="81875" cy="97430"/>
            </a:xfrm>
            <a:custGeom>
              <a:avLst/>
              <a:gdLst/>
              <a:ahLst/>
              <a:cxnLst>
                <a:cxn ang="0">
                  <a:pos x="wd2" y="hd2"/>
                </a:cxn>
                <a:cxn ang="5400000">
                  <a:pos x="wd2" y="hd2"/>
                </a:cxn>
                <a:cxn ang="10800000">
                  <a:pos x="wd2" y="hd2"/>
                </a:cxn>
                <a:cxn ang="16200000">
                  <a:pos x="wd2" y="hd2"/>
                </a:cxn>
              </a:cxnLst>
              <a:rect l="0" t="0" r="r" b="b"/>
              <a:pathLst>
                <a:path w="21138" h="21600" extrusionOk="0">
                  <a:moveTo>
                    <a:pt x="19372" y="0"/>
                  </a:moveTo>
                  <a:cubicBezTo>
                    <a:pt x="19074" y="0"/>
                    <a:pt x="18774" y="65"/>
                    <a:pt x="18502" y="203"/>
                  </a:cubicBezTo>
                  <a:cubicBezTo>
                    <a:pt x="9683" y="4470"/>
                    <a:pt x="3160" y="11374"/>
                    <a:pt x="87" y="19613"/>
                  </a:cubicBezTo>
                  <a:cubicBezTo>
                    <a:pt x="-216" y="20411"/>
                    <a:pt x="296" y="21275"/>
                    <a:pt x="1226" y="21519"/>
                  </a:cubicBezTo>
                  <a:cubicBezTo>
                    <a:pt x="1415" y="21568"/>
                    <a:pt x="1586" y="21600"/>
                    <a:pt x="1775" y="21600"/>
                  </a:cubicBezTo>
                  <a:cubicBezTo>
                    <a:pt x="2515" y="21600"/>
                    <a:pt x="3217" y="21193"/>
                    <a:pt x="3463" y="20542"/>
                  </a:cubicBezTo>
                  <a:cubicBezTo>
                    <a:pt x="6251" y="13019"/>
                    <a:pt x="12206" y="6749"/>
                    <a:pt x="20246" y="2841"/>
                  </a:cubicBezTo>
                  <a:cubicBezTo>
                    <a:pt x="21099" y="2434"/>
                    <a:pt x="21384" y="1506"/>
                    <a:pt x="20910" y="773"/>
                  </a:cubicBezTo>
                  <a:cubicBezTo>
                    <a:pt x="20590" y="279"/>
                    <a:pt x="19987" y="0"/>
                    <a:pt x="1937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1" name="Google Shape;3805;p31"/>
            <p:cNvSpPr/>
            <p:nvPr/>
          </p:nvSpPr>
          <p:spPr>
            <a:xfrm>
              <a:off x="181022" y="59200"/>
              <a:ext cx="107935" cy="19981"/>
            </a:xfrm>
            <a:custGeom>
              <a:avLst/>
              <a:gdLst/>
              <a:ahLst/>
              <a:cxnLst>
                <a:cxn ang="0">
                  <a:pos x="wd2" y="hd2"/>
                </a:cxn>
                <a:cxn ang="5400000">
                  <a:pos x="wd2" y="hd2"/>
                </a:cxn>
                <a:cxn ang="10800000">
                  <a:pos x="wd2" y="hd2"/>
                </a:cxn>
                <a:cxn ang="16200000">
                  <a:pos x="wd2" y="hd2"/>
                </a:cxn>
              </a:cxnLst>
              <a:rect l="0" t="0" r="r" b="b"/>
              <a:pathLst>
                <a:path w="21302" h="21600" extrusionOk="0">
                  <a:moveTo>
                    <a:pt x="10575" y="0"/>
                  </a:moveTo>
                  <a:cubicBezTo>
                    <a:pt x="7342" y="0"/>
                    <a:pt x="4123" y="2304"/>
                    <a:pt x="1007" y="6751"/>
                  </a:cubicBezTo>
                  <a:cubicBezTo>
                    <a:pt x="282" y="7782"/>
                    <a:pt x="-153" y="11833"/>
                    <a:pt x="50" y="15803"/>
                  </a:cubicBezTo>
                  <a:cubicBezTo>
                    <a:pt x="209" y="19147"/>
                    <a:pt x="758" y="21363"/>
                    <a:pt x="1360" y="21363"/>
                  </a:cubicBezTo>
                  <a:cubicBezTo>
                    <a:pt x="1473" y="21363"/>
                    <a:pt x="1588" y="21286"/>
                    <a:pt x="1703" y="21123"/>
                  </a:cubicBezTo>
                  <a:cubicBezTo>
                    <a:pt x="4587" y="16995"/>
                    <a:pt x="7574" y="14928"/>
                    <a:pt x="10575" y="14928"/>
                  </a:cubicBezTo>
                  <a:cubicBezTo>
                    <a:pt x="13619" y="14928"/>
                    <a:pt x="16663" y="17074"/>
                    <a:pt x="19591" y="21360"/>
                  </a:cubicBezTo>
                  <a:cubicBezTo>
                    <a:pt x="19707" y="21521"/>
                    <a:pt x="19823" y="21600"/>
                    <a:pt x="19939" y="21600"/>
                  </a:cubicBezTo>
                  <a:cubicBezTo>
                    <a:pt x="20548" y="21600"/>
                    <a:pt x="21099" y="19454"/>
                    <a:pt x="21258" y="16120"/>
                  </a:cubicBezTo>
                  <a:cubicBezTo>
                    <a:pt x="21447" y="12150"/>
                    <a:pt x="21012" y="8101"/>
                    <a:pt x="20302" y="6988"/>
                  </a:cubicBezTo>
                  <a:cubicBezTo>
                    <a:pt x="17127" y="2383"/>
                    <a:pt x="13865" y="0"/>
                    <a:pt x="1057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2" name="Google Shape;3806;p31"/>
            <p:cNvSpPr/>
            <p:nvPr/>
          </p:nvSpPr>
          <p:spPr>
            <a:xfrm>
              <a:off x="514" y="91376"/>
              <a:ext cx="191118" cy="232615"/>
            </a:xfrm>
            <a:custGeom>
              <a:avLst/>
              <a:gdLst/>
              <a:ahLst/>
              <a:cxnLst>
                <a:cxn ang="0">
                  <a:pos x="wd2" y="hd2"/>
                </a:cxn>
                <a:cxn ang="5400000">
                  <a:pos x="wd2" y="hd2"/>
                </a:cxn>
                <a:cxn ang="10800000">
                  <a:pos x="wd2" y="hd2"/>
                </a:cxn>
                <a:cxn ang="16200000">
                  <a:pos x="wd2" y="hd2"/>
                </a:cxn>
              </a:cxnLst>
              <a:rect l="0" t="0" r="r" b="b"/>
              <a:pathLst>
                <a:path w="21600" h="21600" extrusionOk="0">
                  <a:moveTo>
                    <a:pt x="14730" y="0"/>
                  </a:moveTo>
                  <a:cubicBezTo>
                    <a:pt x="14577" y="0"/>
                    <a:pt x="14423" y="37"/>
                    <a:pt x="14287" y="116"/>
                  </a:cubicBezTo>
                  <a:cubicBezTo>
                    <a:pt x="8434" y="3417"/>
                    <a:pt x="4939" y="8866"/>
                    <a:pt x="4939" y="14691"/>
                  </a:cubicBezTo>
                  <a:cubicBezTo>
                    <a:pt x="4939" y="16621"/>
                    <a:pt x="5321" y="18517"/>
                    <a:pt x="6060" y="20325"/>
                  </a:cubicBezTo>
                  <a:lnTo>
                    <a:pt x="780" y="20325"/>
                  </a:lnTo>
                  <a:cubicBezTo>
                    <a:pt x="349" y="20325"/>
                    <a:pt x="0" y="20611"/>
                    <a:pt x="0" y="20966"/>
                  </a:cubicBezTo>
                  <a:cubicBezTo>
                    <a:pt x="0" y="21314"/>
                    <a:pt x="349" y="21600"/>
                    <a:pt x="780" y="21600"/>
                  </a:cubicBezTo>
                  <a:lnTo>
                    <a:pt x="20828" y="21600"/>
                  </a:lnTo>
                  <a:cubicBezTo>
                    <a:pt x="21260" y="21600"/>
                    <a:pt x="21600" y="21314"/>
                    <a:pt x="21600" y="20966"/>
                  </a:cubicBezTo>
                  <a:cubicBezTo>
                    <a:pt x="21600" y="20611"/>
                    <a:pt x="21260" y="20325"/>
                    <a:pt x="20828" y="20325"/>
                  </a:cubicBezTo>
                  <a:lnTo>
                    <a:pt x="12087" y="20325"/>
                  </a:lnTo>
                  <a:cubicBezTo>
                    <a:pt x="11057" y="18565"/>
                    <a:pt x="10534" y="16669"/>
                    <a:pt x="10534" y="14691"/>
                  </a:cubicBezTo>
                  <a:cubicBezTo>
                    <a:pt x="10534" y="14214"/>
                    <a:pt x="10567" y="13736"/>
                    <a:pt x="10634" y="13252"/>
                  </a:cubicBezTo>
                  <a:cubicBezTo>
                    <a:pt x="10675" y="12904"/>
                    <a:pt x="10368" y="12590"/>
                    <a:pt x="9945" y="12549"/>
                  </a:cubicBezTo>
                  <a:cubicBezTo>
                    <a:pt x="9915" y="12546"/>
                    <a:pt x="9885" y="12545"/>
                    <a:pt x="9855" y="12545"/>
                  </a:cubicBezTo>
                  <a:cubicBezTo>
                    <a:pt x="9469" y="12545"/>
                    <a:pt x="9136" y="12786"/>
                    <a:pt x="9090" y="13115"/>
                  </a:cubicBezTo>
                  <a:cubicBezTo>
                    <a:pt x="9015" y="13640"/>
                    <a:pt x="8982" y="14173"/>
                    <a:pt x="8982" y="14691"/>
                  </a:cubicBezTo>
                  <a:cubicBezTo>
                    <a:pt x="8982" y="16628"/>
                    <a:pt x="9463" y="18558"/>
                    <a:pt x="10385" y="20325"/>
                  </a:cubicBezTo>
                  <a:lnTo>
                    <a:pt x="7704" y="20325"/>
                  </a:lnTo>
                  <a:cubicBezTo>
                    <a:pt x="6907" y="18524"/>
                    <a:pt x="6492" y="16628"/>
                    <a:pt x="6492" y="14691"/>
                  </a:cubicBezTo>
                  <a:cubicBezTo>
                    <a:pt x="6492" y="9282"/>
                    <a:pt x="9737" y="4228"/>
                    <a:pt x="15167" y="1166"/>
                  </a:cubicBezTo>
                  <a:cubicBezTo>
                    <a:pt x="15523" y="968"/>
                    <a:pt x="15606" y="566"/>
                    <a:pt x="15366" y="279"/>
                  </a:cubicBezTo>
                  <a:cubicBezTo>
                    <a:pt x="15217" y="98"/>
                    <a:pt x="14976" y="0"/>
                    <a:pt x="14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3" name="Google Shape;3807;p31"/>
            <p:cNvSpPr/>
            <p:nvPr/>
          </p:nvSpPr>
          <p:spPr>
            <a:xfrm>
              <a:off x="181959" y="91849"/>
              <a:ext cx="287167" cy="232142"/>
            </a:xfrm>
            <a:custGeom>
              <a:avLst/>
              <a:gdLst/>
              <a:ahLst/>
              <a:cxnLst>
                <a:cxn ang="0">
                  <a:pos x="wd2" y="hd2"/>
                </a:cxn>
                <a:cxn ang="5400000">
                  <a:pos x="wd2" y="hd2"/>
                </a:cxn>
                <a:cxn ang="10800000">
                  <a:pos x="wd2" y="hd2"/>
                </a:cxn>
                <a:cxn ang="16200000">
                  <a:pos x="wd2" y="hd2"/>
                </a:cxn>
              </a:cxnLst>
              <a:rect l="0" t="0" r="r" b="b"/>
              <a:pathLst>
                <a:path w="21537" h="21600" extrusionOk="0">
                  <a:moveTo>
                    <a:pt x="11778" y="0"/>
                  </a:moveTo>
                  <a:cubicBezTo>
                    <a:pt x="11615" y="0"/>
                    <a:pt x="11455" y="96"/>
                    <a:pt x="11357" y="277"/>
                  </a:cubicBezTo>
                  <a:cubicBezTo>
                    <a:pt x="11192" y="564"/>
                    <a:pt x="11252" y="960"/>
                    <a:pt x="11483" y="1165"/>
                  </a:cubicBezTo>
                  <a:cubicBezTo>
                    <a:pt x="15059" y="4241"/>
                    <a:pt x="17191" y="9291"/>
                    <a:pt x="17191" y="14677"/>
                  </a:cubicBezTo>
                  <a:cubicBezTo>
                    <a:pt x="17191" y="16618"/>
                    <a:pt x="16921" y="18518"/>
                    <a:pt x="16386" y="20322"/>
                  </a:cubicBezTo>
                  <a:lnTo>
                    <a:pt x="14607" y="20322"/>
                  </a:lnTo>
                  <a:cubicBezTo>
                    <a:pt x="15218" y="18552"/>
                    <a:pt x="15538" y="16618"/>
                    <a:pt x="15538" y="14677"/>
                  </a:cubicBezTo>
                  <a:cubicBezTo>
                    <a:pt x="15538" y="6742"/>
                    <a:pt x="10338" y="290"/>
                    <a:pt x="3947" y="290"/>
                  </a:cubicBezTo>
                  <a:cubicBezTo>
                    <a:pt x="2724" y="290"/>
                    <a:pt x="1512" y="530"/>
                    <a:pt x="356" y="994"/>
                  </a:cubicBezTo>
                  <a:cubicBezTo>
                    <a:pt x="86" y="1104"/>
                    <a:pt x="-63" y="1466"/>
                    <a:pt x="25" y="1801"/>
                  </a:cubicBezTo>
                  <a:cubicBezTo>
                    <a:pt x="96" y="2070"/>
                    <a:pt x="299" y="2242"/>
                    <a:pt x="516" y="2242"/>
                  </a:cubicBezTo>
                  <a:cubicBezTo>
                    <a:pt x="569" y="2242"/>
                    <a:pt x="622" y="2232"/>
                    <a:pt x="675" y="2211"/>
                  </a:cubicBezTo>
                  <a:cubicBezTo>
                    <a:pt x="1727" y="1787"/>
                    <a:pt x="2829" y="1568"/>
                    <a:pt x="3947" y="1568"/>
                  </a:cubicBezTo>
                  <a:cubicBezTo>
                    <a:pt x="9770" y="1568"/>
                    <a:pt x="14508" y="7453"/>
                    <a:pt x="14508" y="14677"/>
                  </a:cubicBezTo>
                  <a:cubicBezTo>
                    <a:pt x="14508" y="16659"/>
                    <a:pt x="14161" y="18559"/>
                    <a:pt x="13483" y="20322"/>
                  </a:cubicBezTo>
                  <a:lnTo>
                    <a:pt x="7749" y="20322"/>
                  </a:lnTo>
                  <a:cubicBezTo>
                    <a:pt x="7462" y="20322"/>
                    <a:pt x="7236" y="20609"/>
                    <a:pt x="7236" y="20964"/>
                  </a:cubicBezTo>
                  <a:cubicBezTo>
                    <a:pt x="7236" y="21313"/>
                    <a:pt x="7462" y="21600"/>
                    <a:pt x="7749" y="21600"/>
                  </a:cubicBezTo>
                  <a:lnTo>
                    <a:pt x="21019" y="21600"/>
                  </a:lnTo>
                  <a:cubicBezTo>
                    <a:pt x="21306" y="21600"/>
                    <a:pt x="21537" y="21313"/>
                    <a:pt x="21537" y="20964"/>
                  </a:cubicBezTo>
                  <a:cubicBezTo>
                    <a:pt x="21537" y="20609"/>
                    <a:pt x="21306" y="20322"/>
                    <a:pt x="21019" y="20322"/>
                  </a:cubicBezTo>
                  <a:lnTo>
                    <a:pt x="17477" y="20322"/>
                  </a:lnTo>
                  <a:cubicBezTo>
                    <a:pt x="17973" y="18511"/>
                    <a:pt x="18221" y="16611"/>
                    <a:pt x="18221" y="14677"/>
                  </a:cubicBezTo>
                  <a:cubicBezTo>
                    <a:pt x="18221" y="8874"/>
                    <a:pt x="15924" y="3427"/>
                    <a:pt x="12073" y="113"/>
                  </a:cubicBezTo>
                  <a:cubicBezTo>
                    <a:pt x="11982" y="37"/>
                    <a:pt x="11879" y="0"/>
                    <a:pt x="1177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4" name="Google Shape;3808;p31"/>
            <p:cNvSpPr/>
            <p:nvPr/>
          </p:nvSpPr>
          <p:spPr>
            <a:xfrm>
              <a:off x="61257" y="343527"/>
              <a:ext cx="119210"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5" name="Google Shape;3809;p31"/>
            <p:cNvSpPr/>
            <p:nvPr/>
          </p:nvSpPr>
          <p:spPr>
            <a:xfrm>
              <a:off x="289613" y="343527"/>
              <a:ext cx="119209" cy="13737"/>
            </a:xfrm>
            <a:custGeom>
              <a:avLst/>
              <a:gdLst/>
              <a:ahLst/>
              <a:cxnLst>
                <a:cxn ang="0">
                  <a:pos x="wd2" y="hd2"/>
                </a:cxn>
                <a:cxn ang="5400000">
                  <a:pos x="wd2" y="hd2"/>
                </a:cxn>
                <a:cxn ang="10800000">
                  <a:pos x="wd2" y="hd2"/>
                </a:cxn>
                <a:cxn ang="16200000">
                  <a:pos x="wd2" y="hd2"/>
                </a:cxn>
              </a:cxnLst>
              <a:rect l="0" t="0" r="r" b="b"/>
              <a:pathLst>
                <a:path w="21600" h="21600" extrusionOk="0">
                  <a:moveTo>
                    <a:pt x="1251" y="0"/>
                  </a:moveTo>
                  <a:cubicBezTo>
                    <a:pt x="559" y="0"/>
                    <a:pt x="0" y="4736"/>
                    <a:pt x="0" y="10741"/>
                  </a:cubicBezTo>
                  <a:cubicBezTo>
                    <a:pt x="0" y="16749"/>
                    <a:pt x="559" y="21600"/>
                    <a:pt x="1251" y="21600"/>
                  </a:cubicBezTo>
                  <a:lnTo>
                    <a:pt x="20349" y="21600"/>
                  </a:lnTo>
                  <a:cubicBezTo>
                    <a:pt x="21041" y="21600"/>
                    <a:pt x="21600" y="16749"/>
                    <a:pt x="21600" y="10741"/>
                  </a:cubicBezTo>
                  <a:cubicBezTo>
                    <a:pt x="21600" y="4736"/>
                    <a:pt x="21041" y="0"/>
                    <a:pt x="2034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6" name="Google Shape;3810;p31"/>
            <p:cNvSpPr/>
            <p:nvPr/>
          </p:nvSpPr>
          <p:spPr>
            <a:xfrm>
              <a:off x="155860" y="388919"/>
              <a:ext cx="157919" cy="13737"/>
            </a:xfrm>
            <a:custGeom>
              <a:avLst/>
              <a:gdLst/>
              <a:ahLst/>
              <a:cxnLst>
                <a:cxn ang="0">
                  <a:pos x="wd2" y="hd2"/>
                </a:cxn>
                <a:cxn ang="5400000">
                  <a:pos x="wd2" y="hd2"/>
                </a:cxn>
                <a:cxn ang="10800000">
                  <a:pos x="wd2" y="hd2"/>
                </a:cxn>
                <a:cxn ang="16200000">
                  <a:pos x="wd2" y="hd2"/>
                </a:cxn>
              </a:cxnLst>
              <a:rect l="0" t="0" r="r" b="b"/>
              <a:pathLst>
                <a:path w="21600" h="21600" extrusionOk="0">
                  <a:moveTo>
                    <a:pt x="934" y="0"/>
                  </a:moveTo>
                  <a:cubicBezTo>
                    <a:pt x="422" y="0"/>
                    <a:pt x="0" y="4851"/>
                    <a:pt x="0" y="10856"/>
                  </a:cubicBezTo>
                  <a:cubicBezTo>
                    <a:pt x="0" y="16864"/>
                    <a:pt x="422" y="21600"/>
                    <a:pt x="934" y="21600"/>
                  </a:cubicBezTo>
                  <a:lnTo>
                    <a:pt x="20666" y="21600"/>
                  </a:lnTo>
                  <a:cubicBezTo>
                    <a:pt x="21178" y="21600"/>
                    <a:pt x="21600" y="16864"/>
                    <a:pt x="21600" y="10856"/>
                  </a:cubicBezTo>
                  <a:cubicBezTo>
                    <a:pt x="21600" y="4851"/>
                    <a:pt x="21178" y="0"/>
                    <a:pt x="206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7" name="Google Shape;3811;p31"/>
            <p:cNvSpPr/>
            <p:nvPr/>
          </p:nvSpPr>
          <p:spPr>
            <a:xfrm>
              <a:off x="204924" y="434384"/>
              <a:ext cx="59791" cy="13737"/>
            </a:xfrm>
            <a:custGeom>
              <a:avLst/>
              <a:gdLst/>
              <a:ahLst/>
              <a:cxnLst>
                <a:cxn ang="0">
                  <a:pos x="wd2" y="hd2"/>
                </a:cxn>
                <a:cxn ang="5400000">
                  <a:pos x="wd2" y="hd2"/>
                </a:cxn>
                <a:cxn ang="10800000">
                  <a:pos x="wd2" y="hd2"/>
                </a:cxn>
                <a:cxn ang="16200000">
                  <a:pos x="wd2" y="hd2"/>
                </a:cxn>
              </a:cxnLst>
              <a:rect l="0" t="0" r="r" b="b"/>
              <a:pathLst>
                <a:path w="21600" h="21600" extrusionOk="0">
                  <a:moveTo>
                    <a:pt x="2495" y="0"/>
                  </a:moveTo>
                  <a:cubicBezTo>
                    <a:pt x="1114" y="0"/>
                    <a:pt x="0" y="4851"/>
                    <a:pt x="0" y="10859"/>
                  </a:cubicBezTo>
                  <a:cubicBezTo>
                    <a:pt x="0" y="16864"/>
                    <a:pt x="1114" y="21600"/>
                    <a:pt x="2495" y="21600"/>
                  </a:cubicBezTo>
                  <a:lnTo>
                    <a:pt x="19106" y="21600"/>
                  </a:lnTo>
                  <a:cubicBezTo>
                    <a:pt x="20486" y="21600"/>
                    <a:pt x="21600" y="16864"/>
                    <a:pt x="21600" y="10859"/>
                  </a:cubicBezTo>
                  <a:cubicBezTo>
                    <a:pt x="21600" y="4851"/>
                    <a:pt x="20486" y="0"/>
                    <a:pt x="1910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8" name="Google Shape;3812;p31"/>
            <p:cNvSpPr/>
            <p:nvPr/>
          </p:nvSpPr>
          <p:spPr>
            <a:xfrm>
              <a:off x="228207" y="-1"/>
              <a:ext cx="13665" cy="39886"/>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1" y="0"/>
                    <a:pt x="0" y="1671"/>
                    <a:pt x="0" y="3740"/>
                  </a:cubicBezTo>
                  <a:lnTo>
                    <a:pt x="0" y="17860"/>
                  </a:lnTo>
                  <a:cubicBezTo>
                    <a:pt x="0" y="19929"/>
                    <a:pt x="4761" y="21600"/>
                    <a:pt x="10802" y="21600"/>
                  </a:cubicBezTo>
                  <a:cubicBezTo>
                    <a:pt x="16839" y="21600"/>
                    <a:pt x="21600" y="19929"/>
                    <a:pt x="21600" y="17860"/>
                  </a:cubicBezTo>
                  <a:lnTo>
                    <a:pt x="21600" y="3740"/>
                  </a:lnTo>
                  <a:cubicBezTo>
                    <a:pt x="21600" y="1671"/>
                    <a:pt x="16839"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39" name="Google Shape;3813;p31"/>
            <p:cNvSpPr/>
            <p:nvPr/>
          </p:nvSpPr>
          <p:spPr>
            <a:xfrm>
              <a:off x="-1"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386" y="0"/>
                  </a:moveTo>
                  <a:cubicBezTo>
                    <a:pt x="1981" y="0"/>
                    <a:pt x="0" y="4828"/>
                    <a:pt x="0" y="10802"/>
                  </a:cubicBezTo>
                  <a:cubicBezTo>
                    <a:pt x="0" y="16775"/>
                    <a:pt x="1981" y="21600"/>
                    <a:pt x="4386" y="21600"/>
                  </a:cubicBezTo>
                  <a:lnTo>
                    <a:pt x="17167" y="21600"/>
                  </a:lnTo>
                  <a:cubicBezTo>
                    <a:pt x="19619" y="21600"/>
                    <a:pt x="21600" y="16775"/>
                    <a:pt x="21600" y="10802"/>
                  </a:cubicBezTo>
                  <a:cubicBezTo>
                    <a:pt x="21600" y="4828"/>
                    <a:pt x="19619" y="0"/>
                    <a:pt x="171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0" name="Google Shape;3814;p31"/>
            <p:cNvSpPr/>
            <p:nvPr/>
          </p:nvSpPr>
          <p:spPr>
            <a:xfrm>
              <a:off x="436439" y="228136"/>
              <a:ext cx="33642" cy="13810"/>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828"/>
                    <a:pt x="0" y="10802"/>
                  </a:cubicBezTo>
                  <a:cubicBezTo>
                    <a:pt x="0" y="16775"/>
                    <a:pt x="1981" y="21600"/>
                    <a:pt x="4433" y="21600"/>
                  </a:cubicBezTo>
                  <a:lnTo>
                    <a:pt x="17214" y="21600"/>
                  </a:lnTo>
                  <a:cubicBezTo>
                    <a:pt x="19619" y="21600"/>
                    <a:pt x="21600" y="16775"/>
                    <a:pt x="21600" y="10802"/>
                  </a:cubicBezTo>
                  <a:cubicBezTo>
                    <a:pt x="21600" y="4828"/>
                    <a:pt x="19619" y="0"/>
                    <a:pt x="1721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1" name="Google Shape;3815;p31"/>
            <p:cNvSpPr/>
            <p:nvPr/>
          </p:nvSpPr>
          <p:spPr>
            <a:xfrm>
              <a:off x="134989"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5632" y="0"/>
                  </a:moveTo>
                  <a:cubicBezTo>
                    <a:pt x="4857" y="0"/>
                    <a:pt x="4074" y="111"/>
                    <a:pt x="3328" y="344"/>
                  </a:cubicBezTo>
                  <a:cubicBezTo>
                    <a:pt x="492" y="1232"/>
                    <a:pt x="-776" y="3557"/>
                    <a:pt x="492" y="5585"/>
                  </a:cubicBezTo>
                  <a:lnTo>
                    <a:pt x="9241" y="19276"/>
                  </a:lnTo>
                  <a:cubicBezTo>
                    <a:pt x="10206" y="20713"/>
                    <a:pt x="12257" y="21600"/>
                    <a:pt x="14368" y="21600"/>
                  </a:cubicBezTo>
                  <a:cubicBezTo>
                    <a:pt x="15153" y="21600"/>
                    <a:pt x="15939" y="21474"/>
                    <a:pt x="16722" y="21262"/>
                  </a:cubicBezTo>
                  <a:cubicBezTo>
                    <a:pt x="19558" y="20375"/>
                    <a:pt x="20824" y="18051"/>
                    <a:pt x="19558" y="16022"/>
                  </a:cubicBezTo>
                  <a:lnTo>
                    <a:pt x="10809" y="2331"/>
                  </a:lnTo>
                  <a:cubicBezTo>
                    <a:pt x="9875" y="867"/>
                    <a:pt x="7796" y="0"/>
                    <a:pt x="563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2" name="Google Shape;3816;p31"/>
            <p:cNvSpPr/>
            <p:nvPr/>
          </p:nvSpPr>
          <p:spPr>
            <a:xfrm>
              <a:off x="21451" y="131554"/>
              <a:ext cx="31752" cy="22106"/>
            </a:xfrm>
            <a:custGeom>
              <a:avLst/>
              <a:gdLst/>
              <a:ahLst/>
              <a:cxnLst>
                <a:cxn ang="0">
                  <a:pos x="wd2" y="hd2"/>
                </a:cxn>
                <a:cxn ang="5400000">
                  <a:pos x="wd2" y="hd2"/>
                </a:cxn>
                <a:cxn ang="10800000">
                  <a:pos x="wd2" y="hd2"/>
                </a:cxn>
                <a:cxn ang="16200000">
                  <a:pos x="wd2" y="hd2"/>
                </a:cxn>
              </a:cxnLst>
              <a:rect l="0" t="0" r="r" b="b"/>
              <a:pathLst>
                <a:path w="20386" h="21600" extrusionOk="0">
                  <a:moveTo>
                    <a:pt x="4412" y="0"/>
                  </a:moveTo>
                  <a:cubicBezTo>
                    <a:pt x="2766" y="0"/>
                    <a:pt x="1173" y="1426"/>
                    <a:pt x="421" y="3870"/>
                  </a:cubicBezTo>
                  <a:cubicBezTo>
                    <a:pt x="-617" y="7173"/>
                    <a:pt x="327" y="11192"/>
                    <a:pt x="2544" y="12770"/>
                  </a:cubicBezTo>
                  <a:lnTo>
                    <a:pt x="14098" y="21026"/>
                  </a:lnTo>
                  <a:cubicBezTo>
                    <a:pt x="14710" y="21455"/>
                    <a:pt x="15371" y="21600"/>
                    <a:pt x="15984" y="21600"/>
                  </a:cubicBezTo>
                  <a:cubicBezTo>
                    <a:pt x="17634" y="21600"/>
                    <a:pt x="19237" y="20163"/>
                    <a:pt x="19992" y="17795"/>
                  </a:cubicBezTo>
                  <a:cubicBezTo>
                    <a:pt x="20983" y="14421"/>
                    <a:pt x="20039" y="10401"/>
                    <a:pt x="17871" y="8824"/>
                  </a:cubicBezTo>
                  <a:lnTo>
                    <a:pt x="6268" y="642"/>
                  </a:lnTo>
                  <a:cubicBezTo>
                    <a:pt x="5671" y="206"/>
                    <a:pt x="5038" y="0"/>
                    <a:pt x="441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3" name="Google Shape;3817;p31"/>
            <p:cNvSpPr/>
            <p:nvPr/>
          </p:nvSpPr>
          <p:spPr>
            <a:xfrm>
              <a:off x="39341"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2583" y="0"/>
                  </a:moveTo>
                  <a:cubicBezTo>
                    <a:pt x="1923" y="0"/>
                    <a:pt x="1265" y="253"/>
                    <a:pt x="757" y="757"/>
                  </a:cubicBezTo>
                  <a:cubicBezTo>
                    <a:pt x="-238" y="1771"/>
                    <a:pt x="-266" y="3461"/>
                    <a:pt x="757" y="4475"/>
                  </a:cubicBezTo>
                  <a:lnTo>
                    <a:pt x="16632" y="20811"/>
                  </a:lnTo>
                  <a:cubicBezTo>
                    <a:pt x="17157" y="21318"/>
                    <a:pt x="17821" y="21600"/>
                    <a:pt x="18485" y="21600"/>
                  </a:cubicBezTo>
                  <a:cubicBezTo>
                    <a:pt x="19149" y="21600"/>
                    <a:pt x="19785" y="21346"/>
                    <a:pt x="20310" y="20839"/>
                  </a:cubicBezTo>
                  <a:cubicBezTo>
                    <a:pt x="21306" y="19797"/>
                    <a:pt x="21334" y="18135"/>
                    <a:pt x="20310" y="17093"/>
                  </a:cubicBezTo>
                  <a:lnTo>
                    <a:pt x="4436" y="786"/>
                  </a:lnTo>
                  <a:cubicBezTo>
                    <a:pt x="3920" y="261"/>
                    <a:pt x="3251" y="0"/>
                    <a:pt x="258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4" name="Google Shape;3818;p31"/>
            <p:cNvSpPr/>
            <p:nvPr/>
          </p:nvSpPr>
          <p:spPr>
            <a:xfrm>
              <a:off x="310682" y="19893"/>
              <a:ext cx="24409" cy="37546"/>
            </a:xfrm>
            <a:custGeom>
              <a:avLst/>
              <a:gdLst/>
              <a:ahLst/>
              <a:cxnLst>
                <a:cxn ang="0">
                  <a:pos x="wd2" y="hd2"/>
                </a:cxn>
                <a:cxn ang="5400000">
                  <a:pos x="wd2" y="hd2"/>
                </a:cxn>
                <a:cxn ang="10800000">
                  <a:pos x="wd2" y="hd2"/>
                </a:cxn>
                <a:cxn ang="16200000">
                  <a:pos x="wd2" y="hd2"/>
                </a:cxn>
              </a:cxnLst>
              <a:rect l="0" t="0" r="r" b="b"/>
              <a:pathLst>
                <a:path w="20049" h="21600" extrusionOk="0">
                  <a:moveTo>
                    <a:pt x="14417" y="0"/>
                  </a:moveTo>
                  <a:cubicBezTo>
                    <a:pt x="12253" y="0"/>
                    <a:pt x="10174" y="867"/>
                    <a:pt x="9240" y="2331"/>
                  </a:cubicBezTo>
                  <a:lnTo>
                    <a:pt x="491" y="16022"/>
                  </a:lnTo>
                  <a:cubicBezTo>
                    <a:pt x="-775" y="18051"/>
                    <a:pt x="491" y="20375"/>
                    <a:pt x="3327" y="21262"/>
                  </a:cubicBezTo>
                  <a:cubicBezTo>
                    <a:pt x="4112" y="21474"/>
                    <a:pt x="4896" y="21600"/>
                    <a:pt x="5681" y="21600"/>
                  </a:cubicBezTo>
                  <a:cubicBezTo>
                    <a:pt x="7792" y="21600"/>
                    <a:pt x="9843" y="20713"/>
                    <a:pt x="10808" y="19276"/>
                  </a:cubicBezTo>
                  <a:lnTo>
                    <a:pt x="19557" y="5585"/>
                  </a:lnTo>
                  <a:cubicBezTo>
                    <a:pt x="20825" y="3557"/>
                    <a:pt x="19557" y="1232"/>
                    <a:pt x="16721" y="344"/>
                  </a:cubicBezTo>
                  <a:cubicBezTo>
                    <a:pt x="15975" y="111"/>
                    <a:pt x="15192" y="0"/>
                    <a:pt x="1441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5" name="Google Shape;3819;p31"/>
            <p:cNvSpPr/>
            <p:nvPr/>
          </p:nvSpPr>
          <p:spPr>
            <a:xfrm>
              <a:off x="416844" y="131554"/>
              <a:ext cx="31784" cy="22106"/>
            </a:xfrm>
            <a:custGeom>
              <a:avLst/>
              <a:gdLst/>
              <a:ahLst/>
              <a:cxnLst>
                <a:cxn ang="0">
                  <a:pos x="wd2" y="hd2"/>
                </a:cxn>
                <a:cxn ang="5400000">
                  <a:pos x="wd2" y="hd2"/>
                </a:cxn>
                <a:cxn ang="10800000">
                  <a:pos x="wd2" y="hd2"/>
                </a:cxn>
                <a:cxn ang="16200000">
                  <a:pos x="wd2" y="hd2"/>
                </a:cxn>
              </a:cxnLst>
              <a:rect l="0" t="0" r="r" b="b"/>
              <a:pathLst>
                <a:path w="20362" h="21600" extrusionOk="0">
                  <a:moveTo>
                    <a:pt x="15959" y="0"/>
                  </a:moveTo>
                  <a:cubicBezTo>
                    <a:pt x="15334" y="0"/>
                    <a:pt x="14702" y="206"/>
                    <a:pt x="14107" y="642"/>
                  </a:cubicBezTo>
                  <a:lnTo>
                    <a:pt x="2531" y="8824"/>
                  </a:lnTo>
                  <a:cubicBezTo>
                    <a:pt x="366" y="10401"/>
                    <a:pt x="-623" y="14421"/>
                    <a:pt x="413" y="17795"/>
                  </a:cubicBezTo>
                  <a:cubicBezTo>
                    <a:pt x="1166" y="20163"/>
                    <a:pt x="2765" y="21600"/>
                    <a:pt x="4412" y="21600"/>
                  </a:cubicBezTo>
                  <a:cubicBezTo>
                    <a:pt x="5024" y="21600"/>
                    <a:pt x="5683" y="21455"/>
                    <a:pt x="6294" y="21026"/>
                  </a:cubicBezTo>
                  <a:lnTo>
                    <a:pt x="17825" y="12770"/>
                  </a:lnTo>
                  <a:cubicBezTo>
                    <a:pt x="20035" y="11192"/>
                    <a:pt x="20977" y="7173"/>
                    <a:pt x="19941" y="3870"/>
                  </a:cubicBezTo>
                  <a:cubicBezTo>
                    <a:pt x="19191" y="1426"/>
                    <a:pt x="17601" y="0"/>
                    <a:pt x="15959"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6" name="Google Shape;3820;p31"/>
            <p:cNvSpPr/>
            <p:nvPr/>
          </p:nvSpPr>
          <p:spPr>
            <a:xfrm>
              <a:off x="374787" y="37688"/>
              <a:ext cx="55952" cy="56331"/>
            </a:xfrm>
            <a:custGeom>
              <a:avLst/>
              <a:gdLst/>
              <a:ahLst/>
              <a:cxnLst>
                <a:cxn ang="0">
                  <a:pos x="wd2" y="hd2"/>
                </a:cxn>
                <a:cxn ang="5400000">
                  <a:pos x="wd2" y="hd2"/>
                </a:cxn>
                <a:cxn ang="10800000">
                  <a:pos x="wd2" y="hd2"/>
                </a:cxn>
                <a:cxn ang="16200000">
                  <a:pos x="wd2" y="hd2"/>
                </a:cxn>
              </a:cxnLst>
              <a:rect l="0" t="0" r="r" b="b"/>
              <a:pathLst>
                <a:path w="21067" h="21600" extrusionOk="0">
                  <a:moveTo>
                    <a:pt x="18485" y="0"/>
                  </a:moveTo>
                  <a:cubicBezTo>
                    <a:pt x="17817" y="0"/>
                    <a:pt x="17148" y="261"/>
                    <a:pt x="16632" y="786"/>
                  </a:cubicBezTo>
                  <a:lnTo>
                    <a:pt x="758" y="17093"/>
                  </a:lnTo>
                  <a:cubicBezTo>
                    <a:pt x="-266" y="18135"/>
                    <a:pt x="-238" y="19797"/>
                    <a:pt x="758" y="20839"/>
                  </a:cubicBezTo>
                  <a:cubicBezTo>
                    <a:pt x="1283" y="21346"/>
                    <a:pt x="1919" y="21600"/>
                    <a:pt x="2583" y="21600"/>
                  </a:cubicBezTo>
                  <a:cubicBezTo>
                    <a:pt x="3247" y="21600"/>
                    <a:pt x="3911" y="21318"/>
                    <a:pt x="4436" y="20811"/>
                  </a:cubicBezTo>
                  <a:lnTo>
                    <a:pt x="20311" y="4475"/>
                  </a:lnTo>
                  <a:cubicBezTo>
                    <a:pt x="21334" y="3461"/>
                    <a:pt x="21306" y="1771"/>
                    <a:pt x="20311" y="757"/>
                  </a:cubicBezTo>
                  <a:cubicBezTo>
                    <a:pt x="19803" y="253"/>
                    <a:pt x="19145" y="0"/>
                    <a:pt x="1848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47" name="Google Shape;3821;p31"/>
            <p:cNvSpPr/>
            <p:nvPr/>
          </p:nvSpPr>
          <p:spPr>
            <a:xfrm>
              <a:off x="173442" y="210067"/>
              <a:ext cx="122262" cy="146683"/>
            </a:xfrm>
            <a:custGeom>
              <a:avLst/>
              <a:gdLst/>
              <a:ahLst/>
              <a:cxnLst>
                <a:cxn ang="0">
                  <a:pos x="wd2" y="hd2"/>
                </a:cxn>
                <a:cxn ang="5400000">
                  <a:pos x="wd2" y="hd2"/>
                </a:cxn>
                <a:cxn ang="10800000">
                  <a:pos x="wd2" y="hd2"/>
                </a:cxn>
                <a:cxn ang="16200000">
                  <a:pos x="wd2" y="hd2"/>
                </a:cxn>
              </a:cxnLst>
              <a:rect l="0" t="0" r="r" b="b"/>
              <a:pathLst>
                <a:path w="21262" h="21600" extrusionOk="0">
                  <a:moveTo>
                    <a:pt x="10635" y="0"/>
                  </a:moveTo>
                  <a:cubicBezTo>
                    <a:pt x="10009" y="0"/>
                    <a:pt x="9409" y="227"/>
                    <a:pt x="8988" y="606"/>
                  </a:cubicBezTo>
                  <a:lnTo>
                    <a:pt x="595" y="8307"/>
                  </a:lnTo>
                  <a:cubicBezTo>
                    <a:pt x="-18" y="8869"/>
                    <a:pt x="-171" y="9648"/>
                    <a:pt x="199" y="10351"/>
                  </a:cubicBezTo>
                  <a:cubicBezTo>
                    <a:pt x="557" y="11054"/>
                    <a:pt x="1336" y="11487"/>
                    <a:pt x="2243" y="11487"/>
                  </a:cubicBezTo>
                  <a:lnTo>
                    <a:pt x="5551" y="11487"/>
                  </a:lnTo>
                  <a:lnTo>
                    <a:pt x="5551" y="19794"/>
                  </a:lnTo>
                  <a:cubicBezTo>
                    <a:pt x="5551" y="20789"/>
                    <a:pt x="6509" y="21600"/>
                    <a:pt x="7698" y="21600"/>
                  </a:cubicBezTo>
                  <a:lnTo>
                    <a:pt x="13727" y="21600"/>
                  </a:lnTo>
                  <a:cubicBezTo>
                    <a:pt x="14914" y="21600"/>
                    <a:pt x="15872" y="20789"/>
                    <a:pt x="15872" y="19794"/>
                  </a:cubicBezTo>
                  <a:lnTo>
                    <a:pt x="15872" y="11487"/>
                  </a:lnTo>
                  <a:lnTo>
                    <a:pt x="19028" y="11487"/>
                  </a:lnTo>
                  <a:cubicBezTo>
                    <a:pt x="19922" y="11487"/>
                    <a:pt x="20714" y="11054"/>
                    <a:pt x="21071" y="10351"/>
                  </a:cubicBezTo>
                  <a:cubicBezTo>
                    <a:pt x="21429" y="9648"/>
                    <a:pt x="21276" y="8869"/>
                    <a:pt x="20662" y="8307"/>
                  </a:cubicBezTo>
                  <a:lnTo>
                    <a:pt x="17443" y="5354"/>
                  </a:lnTo>
                  <a:cubicBezTo>
                    <a:pt x="17209" y="5139"/>
                    <a:pt x="16891" y="5030"/>
                    <a:pt x="16571" y="5030"/>
                  </a:cubicBezTo>
                  <a:cubicBezTo>
                    <a:pt x="16280" y="5030"/>
                    <a:pt x="15988" y="5120"/>
                    <a:pt x="15757" y="5300"/>
                  </a:cubicBezTo>
                  <a:cubicBezTo>
                    <a:pt x="15272" y="5679"/>
                    <a:pt x="15246" y="6317"/>
                    <a:pt x="15693" y="6728"/>
                  </a:cubicBezTo>
                  <a:lnTo>
                    <a:pt x="18670" y="9464"/>
                  </a:lnTo>
                  <a:lnTo>
                    <a:pt x="14672" y="9464"/>
                  </a:lnTo>
                  <a:cubicBezTo>
                    <a:pt x="14007" y="9464"/>
                    <a:pt x="13484" y="9918"/>
                    <a:pt x="13484" y="10470"/>
                  </a:cubicBezTo>
                  <a:lnTo>
                    <a:pt x="13484" y="19577"/>
                  </a:lnTo>
                  <a:lnTo>
                    <a:pt x="7940" y="19577"/>
                  </a:lnTo>
                  <a:lnTo>
                    <a:pt x="7940" y="10470"/>
                  </a:lnTo>
                  <a:cubicBezTo>
                    <a:pt x="7940" y="9918"/>
                    <a:pt x="7416" y="9464"/>
                    <a:pt x="6752" y="9464"/>
                  </a:cubicBezTo>
                  <a:lnTo>
                    <a:pt x="2588" y="9464"/>
                  </a:lnTo>
                  <a:lnTo>
                    <a:pt x="10635" y="2088"/>
                  </a:lnTo>
                  <a:lnTo>
                    <a:pt x="12232" y="3559"/>
                  </a:lnTo>
                  <a:cubicBezTo>
                    <a:pt x="12466" y="3774"/>
                    <a:pt x="12788" y="3882"/>
                    <a:pt x="13109" y="3882"/>
                  </a:cubicBezTo>
                  <a:cubicBezTo>
                    <a:pt x="13402" y="3882"/>
                    <a:pt x="13693" y="3793"/>
                    <a:pt x="13918" y="3613"/>
                  </a:cubicBezTo>
                  <a:cubicBezTo>
                    <a:pt x="14403" y="3234"/>
                    <a:pt x="14442" y="2596"/>
                    <a:pt x="13995" y="2185"/>
                  </a:cubicBezTo>
                  <a:lnTo>
                    <a:pt x="12270" y="606"/>
                  </a:lnTo>
                  <a:cubicBezTo>
                    <a:pt x="11849" y="227"/>
                    <a:pt x="11249" y="0"/>
                    <a:pt x="1063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50" name="Google Shape;3791;p30"/>
          <p:cNvSpPr/>
          <p:nvPr/>
        </p:nvSpPr>
        <p:spPr>
          <a:xfrm>
            <a:off x="560211" y="2643552"/>
            <a:ext cx="216778" cy="1"/>
          </a:xfrm>
          <a:prstGeom prst="line">
            <a:avLst/>
          </a:prstGeom>
          <a:ln w="19050">
            <a:solidFill>
              <a:srgbClr val="B80D57"/>
            </a:solidFill>
            <a:tailEnd type="oval"/>
          </a:ln>
        </p:spPr>
        <p:txBody>
          <a:bodyPr lIns="45718" tIns="45718" rIns="45718" bIns="45718"/>
          <a:lstStyle/>
          <a:p>
            <a:endParaRPr/>
          </a:p>
        </p:txBody>
      </p:sp>
      <p:sp>
        <p:nvSpPr>
          <p:cNvPr id="2051" name="Google Shape;3791;p30"/>
          <p:cNvSpPr/>
          <p:nvPr/>
        </p:nvSpPr>
        <p:spPr>
          <a:xfrm>
            <a:off x="560211" y="3337073"/>
            <a:ext cx="216778" cy="2"/>
          </a:xfrm>
          <a:prstGeom prst="line">
            <a:avLst/>
          </a:prstGeom>
          <a:ln w="19050">
            <a:solidFill>
              <a:srgbClr val="B80D57"/>
            </a:solidFill>
            <a:tailEnd type="oval"/>
          </a:ln>
        </p:spPr>
        <p:txBody>
          <a:bodyPr lIns="45718" tIns="45718" rIns="45718" bIns="45718"/>
          <a:lstStyle/>
          <a:p>
            <a:endParaRPr/>
          </a:p>
        </p:txBody>
      </p:sp>
      <p:sp>
        <p:nvSpPr>
          <p:cNvPr id="2052" name="To provide an engaging user experience through a GUI."/>
          <p:cNvSpPr txBox="1"/>
          <p:nvPr/>
        </p:nvSpPr>
        <p:spPr>
          <a:xfrm>
            <a:off x="943975" y="3238381"/>
            <a:ext cx="4019104" cy="3988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defTabSz="457200">
              <a:spcBef>
                <a:spcPts val="1800"/>
              </a:spcBef>
              <a:defRPr>
                <a:solidFill>
                  <a:srgbClr val="374151"/>
                </a:solidFill>
                <a:latin typeface="Times New Roman"/>
                <a:ea typeface="Times New Roman"/>
                <a:cs typeface="Times New Roman"/>
                <a:sym typeface="Times New Roman"/>
              </a:defRPr>
            </a:pPr>
            <a:r>
              <a:t>To provide an engaging user experience through a GUI. </a:t>
            </a:r>
            <a:br/>
            <a:endParaRPr/>
          </a:p>
        </p:txBody>
      </p:sp>
      <p:sp>
        <p:nvSpPr>
          <p:cNvPr id="2053" name="To continuously improve the accuracy of the recommendation algorithm through user feedback and machine learning techniques"/>
          <p:cNvSpPr txBox="1"/>
          <p:nvPr/>
        </p:nvSpPr>
        <p:spPr>
          <a:xfrm>
            <a:off x="918267" y="3973314"/>
            <a:ext cx="8050571" cy="10095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spcBef>
                <a:spcPts val="1800"/>
              </a:spcBef>
              <a:defRPr>
                <a:solidFill>
                  <a:srgbClr val="374151"/>
                </a:solidFill>
                <a:latin typeface="Times New Roman"/>
                <a:ea typeface="Times New Roman"/>
                <a:cs typeface="Times New Roman"/>
                <a:sym typeface="Times New Roman"/>
              </a:defRPr>
            </a:pPr>
            <a:r>
              <a:t>To continuously improve the accuracy of the recommendation algorithm through user feedback and machine learning techniques</a:t>
            </a:r>
          </a:p>
          <a:p>
            <a:pPr defTabSz="457200">
              <a:spcBef>
                <a:spcPts val="1800"/>
              </a:spcBef>
              <a:defRPr sz="1200">
                <a:solidFill>
                  <a:srgbClr val="374151"/>
                </a:solidFill>
                <a:latin typeface="Times New Roman"/>
                <a:ea typeface="Times New Roman"/>
                <a:cs typeface="Times New Roman"/>
                <a:sym typeface="Times New Roman"/>
              </a:defRPr>
            </a:pPr>
            <a:r>
              <a:t> </a:t>
            </a:r>
            <a:b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Google Shape;1066;p18"/>
          <p:cNvSpPr txBox="1">
            <a:spLocks noGrp="1"/>
          </p:cNvSpPr>
          <p:nvPr>
            <p:ph type="title"/>
          </p:nvPr>
        </p:nvSpPr>
        <p:spPr>
          <a:xfrm>
            <a:off x="1268820" y="347792"/>
            <a:ext cx="8229601" cy="572702"/>
          </a:xfrm>
          <a:prstGeom prst="rect">
            <a:avLst/>
          </a:prstGeom>
        </p:spPr>
        <p:txBody>
          <a:bodyPr/>
          <a:lstStyle>
            <a:lvl1pPr defTabSz="896111">
              <a:defRPr sz="2400" b="1">
                <a:latin typeface="Times New Roman"/>
                <a:ea typeface="Times New Roman"/>
                <a:cs typeface="Times New Roman"/>
                <a:sym typeface="Times New Roman"/>
              </a:defRPr>
            </a:lvl1pPr>
          </a:lstStyle>
          <a:p>
            <a:r>
              <a:t>PROPOSED WORK</a:t>
            </a:r>
          </a:p>
        </p:txBody>
      </p:sp>
      <p:sp>
        <p:nvSpPr>
          <p:cNvPr id="2056" name="Google Shape;3801;p31"/>
          <p:cNvSpPr/>
          <p:nvPr/>
        </p:nvSpPr>
        <p:spPr>
          <a:xfrm>
            <a:off x="385076" y="225393"/>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081" name="Google Shape;3822;p31"/>
          <p:cNvGrpSpPr/>
          <p:nvPr/>
        </p:nvGrpSpPr>
        <p:grpSpPr>
          <a:xfrm>
            <a:off x="572081" y="412330"/>
            <a:ext cx="443496" cy="443626"/>
            <a:chOff x="0" y="0"/>
            <a:chExt cx="443494" cy="443624"/>
          </a:xfrm>
        </p:grpSpPr>
        <p:sp>
          <p:nvSpPr>
            <p:cNvPr id="2057"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8"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9"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0"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1"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2"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3"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4"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5"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6"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7"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8"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9"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0"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1"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2"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3"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4"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5"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6"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7"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8"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9"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80"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83" name="The proposed work is an essential part of a research proposal and should outline the research questions, objectives, methods, and expected outcomes of the study. It should also include a literature review, resources required to conduct the study, and any"/>
          <p:cNvSpPr txBox="1"/>
          <p:nvPr/>
        </p:nvSpPr>
        <p:spPr>
          <a:xfrm>
            <a:off x="660566" y="1371856"/>
            <a:ext cx="7971488"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000">
                <a:solidFill>
                  <a:srgbClr val="252525"/>
                </a:solidFill>
                <a:latin typeface="Times New Roman"/>
                <a:ea typeface="Times New Roman"/>
                <a:cs typeface="Times New Roman"/>
                <a:sym typeface="Times New Roman"/>
              </a:defRPr>
            </a:pPr>
            <a:endParaRPr dirty="0"/>
          </a:p>
        </p:txBody>
      </p:sp>
      <p:sp>
        <p:nvSpPr>
          <p:cNvPr id="3" name="TextBox 2">
            <a:extLst>
              <a:ext uri="{FF2B5EF4-FFF2-40B4-BE49-F238E27FC236}">
                <a16:creationId xmlns:a16="http://schemas.microsoft.com/office/drawing/2014/main" id="{3F473714-D3D9-7A08-D2E8-E587BCEB7FA7}"/>
              </a:ext>
            </a:extLst>
          </p:cNvPr>
          <p:cNvSpPr txBox="1"/>
          <p:nvPr/>
        </p:nvSpPr>
        <p:spPr>
          <a:xfrm>
            <a:off x="787380" y="1229831"/>
            <a:ext cx="7449364"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SzPct val="100000"/>
              <a:defRPr sz="1800">
                <a:solidFill>
                  <a:srgbClr val="252525"/>
                </a:solidFill>
                <a:latin typeface="Times New Roman"/>
                <a:ea typeface="Times New Roman"/>
                <a:cs typeface="Times New Roman"/>
                <a:sym typeface="Times New Roman"/>
              </a:defRPr>
            </a:pPr>
            <a:r>
              <a:rPr lang="en-US" dirty="0"/>
              <a:t>The Food Recommendation System provides users with personalized food recommendations which is based on based on machine learning algorithms</a:t>
            </a:r>
          </a:p>
          <a:p>
            <a:pPr>
              <a:buSzPct val="100000"/>
              <a:defRPr sz="1800">
                <a:solidFill>
                  <a:srgbClr val="252525"/>
                </a:solidFill>
                <a:latin typeface="Times New Roman"/>
                <a:ea typeface="Times New Roman"/>
                <a:cs typeface="Times New Roman"/>
                <a:sym typeface="Times New Roman"/>
              </a:defRPr>
            </a:pPr>
            <a:endParaRPr lang="en-US" dirty="0"/>
          </a:p>
          <a:p>
            <a:pPr>
              <a:buSzPct val="100000"/>
              <a:defRPr sz="1800">
                <a:solidFill>
                  <a:srgbClr val="252525"/>
                </a:solidFill>
                <a:latin typeface="Times New Roman"/>
                <a:ea typeface="Times New Roman"/>
                <a:cs typeface="Times New Roman"/>
                <a:sym typeface="Times New Roman"/>
              </a:defRPr>
            </a:pPr>
            <a:r>
              <a:rPr lang="en-US" dirty="0"/>
              <a:t>ML algorithms used:- </a:t>
            </a:r>
            <a:r>
              <a:rPr lang="en-IN" b="1" i="1" dirty="0">
                <a:solidFill>
                  <a:schemeClr val="tx1"/>
                </a:solidFill>
                <a:effectLst/>
                <a:latin typeface="Times New Roman" panose="02020603050405020304" pitchFamily="18" charset="0"/>
                <a:cs typeface="Times New Roman" panose="02020603050405020304" pitchFamily="18" charset="0"/>
              </a:rPr>
              <a:t>Collaborative filtering ,</a:t>
            </a:r>
            <a:r>
              <a:rPr lang="en-IN" b="0" i="0" dirty="0">
                <a:solidFill>
                  <a:srgbClr val="D1D5DB"/>
                </a:solidFill>
                <a:effectLst/>
                <a:latin typeface="Söhne"/>
              </a:rPr>
              <a:t> </a:t>
            </a:r>
            <a:r>
              <a:rPr lang="en-IN" b="1" i="1" dirty="0">
                <a:solidFill>
                  <a:schemeClr val="tx1"/>
                </a:solidFill>
                <a:effectLst/>
                <a:latin typeface="Times New Roman" panose="02020603050405020304" pitchFamily="18" charset="0"/>
                <a:cs typeface="Times New Roman" panose="02020603050405020304" pitchFamily="18" charset="0"/>
              </a:rPr>
              <a:t>Content-Based Filtering</a:t>
            </a:r>
            <a:endParaRPr lang="en-US" b="1" i="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FB1D85-2A78-6FF5-A356-C4A0118B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135" y="2571750"/>
            <a:ext cx="3562350" cy="234315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Google Shape;1066;p18"/>
          <p:cNvSpPr txBox="1">
            <a:spLocks noGrp="1"/>
          </p:cNvSpPr>
          <p:nvPr>
            <p:ph type="title"/>
          </p:nvPr>
        </p:nvSpPr>
        <p:spPr>
          <a:xfrm>
            <a:off x="1268820" y="347792"/>
            <a:ext cx="8229601" cy="572702"/>
          </a:xfrm>
          <a:prstGeom prst="rect">
            <a:avLst/>
          </a:prstGeom>
        </p:spPr>
        <p:txBody>
          <a:bodyPr/>
          <a:lstStyle>
            <a:lvl1pPr defTabSz="896111">
              <a:defRPr sz="2400" b="1">
                <a:latin typeface="Times New Roman"/>
                <a:ea typeface="Times New Roman"/>
                <a:cs typeface="Times New Roman"/>
                <a:sym typeface="Times New Roman"/>
              </a:defRPr>
            </a:lvl1pPr>
          </a:lstStyle>
          <a:p>
            <a:r>
              <a:rPr lang="en-IN" dirty="0"/>
              <a:t>GUI INTERFACE</a:t>
            </a:r>
            <a:endParaRPr dirty="0"/>
          </a:p>
        </p:txBody>
      </p:sp>
      <p:sp>
        <p:nvSpPr>
          <p:cNvPr id="2056" name="Google Shape;3801;p31"/>
          <p:cNvSpPr/>
          <p:nvPr/>
        </p:nvSpPr>
        <p:spPr>
          <a:xfrm>
            <a:off x="385076" y="225393"/>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081" name="Google Shape;3822;p31"/>
          <p:cNvGrpSpPr/>
          <p:nvPr/>
        </p:nvGrpSpPr>
        <p:grpSpPr>
          <a:xfrm>
            <a:off x="572081" y="412330"/>
            <a:ext cx="443496" cy="443626"/>
            <a:chOff x="0" y="0"/>
            <a:chExt cx="443494" cy="443624"/>
          </a:xfrm>
        </p:grpSpPr>
        <p:sp>
          <p:nvSpPr>
            <p:cNvPr id="2057"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8"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9"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0"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1"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2"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3"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4"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5"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6"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7"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8"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9"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0"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1"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2"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3"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4"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5"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6"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7"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8"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9"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80"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83" name="The proposed work is an essential part of a research proposal and should outline the research questions, objectives, methods, and expected outcomes of the study. It should also include a literature review, resources required to conduct the study, and any"/>
          <p:cNvSpPr txBox="1"/>
          <p:nvPr/>
        </p:nvSpPr>
        <p:spPr>
          <a:xfrm>
            <a:off x="660566" y="1371856"/>
            <a:ext cx="7971488"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457200">
              <a:defRPr sz="2000">
                <a:solidFill>
                  <a:srgbClr val="252525"/>
                </a:solidFill>
                <a:latin typeface="Times New Roman"/>
                <a:ea typeface="Times New Roman"/>
                <a:cs typeface="Times New Roman"/>
                <a:sym typeface="Times New Roman"/>
              </a:defRPr>
            </a:pPr>
            <a:endParaRPr dirty="0"/>
          </a:p>
        </p:txBody>
      </p:sp>
      <p:pic>
        <p:nvPicPr>
          <p:cNvPr id="3" name="Picture 2">
            <a:extLst>
              <a:ext uri="{FF2B5EF4-FFF2-40B4-BE49-F238E27FC236}">
                <a16:creationId xmlns:a16="http://schemas.microsoft.com/office/drawing/2014/main" id="{B31AAEBD-DDC0-0D31-9D60-60A78E439E51}"/>
              </a:ext>
            </a:extLst>
          </p:cNvPr>
          <p:cNvPicPr>
            <a:picLocks noChangeAspect="1"/>
          </p:cNvPicPr>
          <p:nvPr/>
        </p:nvPicPr>
        <p:blipFill rotWithShape="1">
          <a:blip r:embed="rId2">
            <a:extLst>
              <a:ext uri="{28A0092B-C50C-407E-A947-70E740481C1C}">
                <a14:useLocalDpi xmlns:a14="http://schemas.microsoft.com/office/drawing/2010/main" val="0"/>
              </a:ext>
            </a:extLst>
          </a:blip>
          <a:srcRect l="1794" t="5048" r="3301" b="2187"/>
          <a:stretch/>
        </p:blipFill>
        <p:spPr>
          <a:xfrm>
            <a:off x="3623593" y="1344074"/>
            <a:ext cx="1896813" cy="2455351"/>
          </a:xfrm>
          <a:prstGeom prst="rect">
            <a:avLst/>
          </a:prstGeom>
        </p:spPr>
      </p:pic>
    </p:spTree>
    <p:extLst>
      <p:ext uri="{BB962C8B-B14F-4D97-AF65-F5344CB8AC3E}">
        <p14:creationId xmlns:p14="http://schemas.microsoft.com/office/powerpoint/2010/main" val="28686384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Google Shape;1066;p18"/>
          <p:cNvSpPr txBox="1">
            <a:spLocks noGrp="1"/>
          </p:cNvSpPr>
          <p:nvPr>
            <p:ph type="title"/>
          </p:nvPr>
        </p:nvSpPr>
        <p:spPr>
          <a:xfrm>
            <a:off x="1268820" y="347792"/>
            <a:ext cx="8229601" cy="572702"/>
          </a:xfrm>
          <a:prstGeom prst="rect">
            <a:avLst/>
          </a:prstGeom>
        </p:spPr>
        <p:txBody>
          <a:bodyPr/>
          <a:lstStyle>
            <a:lvl1pPr defTabSz="896111">
              <a:defRPr sz="2400" b="1">
                <a:latin typeface="Times New Roman"/>
                <a:ea typeface="Times New Roman"/>
                <a:cs typeface="Times New Roman"/>
                <a:sym typeface="Times New Roman"/>
              </a:defRPr>
            </a:lvl1pPr>
          </a:lstStyle>
          <a:p>
            <a:r>
              <a:rPr lang="en-IN" dirty="0"/>
              <a:t>CUISINE SELECTION</a:t>
            </a:r>
            <a:endParaRPr dirty="0"/>
          </a:p>
        </p:txBody>
      </p:sp>
      <p:sp>
        <p:nvSpPr>
          <p:cNvPr id="2056" name="Google Shape;3801;p31"/>
          <p:cNvSpPr/>
          <p:nvPr/>
        </p:nvSpPr>
        <p:spPr>
          <a:xfrm>
            <a:off x="385076" y="225393"/>
            <a:ext cx="817502" cy="817502"/>
          </a:xfrm>
          <a:prstGeom prst="ellipse">
            <a:avLst/>
          </a:prstGeom>
          <a:solidFill>
            <a:srgbClr val="F8805A"/>
          </a:solidFill>
          <a:ln w="12700">
            <a:miter lim="400000"/>
          </a:ln>
        </p:spPr>
        <p:txBody>
          <a:bodyPr lIns="0" tIns="0" rIns="0" bIns="0" anchor="ctr"/>
          <a:lstStyle/>
          <a:p>
            <a:pPr>
              <a:defRPr>
                <a:latin typeface="+mj-lt"/>
                <a:ea typeface="+mj-ea"/>
                <a:cs typeface="+mj-cs"/>
                <a:sym typeface="Arial"/>
              </a:defRPr>
            </a:pPr>
            <a:endParaRPr/>
          </a:p>
        </p:txBody>
      </p:sp>
      <p:grpSp>
        <p:nvGrpSpPr>
          <p:cNvPr id="2081" name="Google Shape;3822;p31"/>
          <p:cNvGrpSpPr/>
          <p:nvPr/>
        </p:nvGrpSpPr>
        <p:grpSpPr>
          <a:xfrm>
            <a:off x="572081" y="412330"/>
            <a:ext cx="443496" cy="443626"/>
            <a:chOff x="0" y="0"/>
            <a:chExt cx="443494" cy="443624"/>
          </a:xfrm>
        </p:grpSpPr>
        <p:sp>
          <p:nvSpPr>
            <p:cNvPr id="2057" name="Google Shape;3823;p31"/>
            <p:cNvSpPr/>
            <p:nvPr/>
          </p:nvSpPr>
          <p:spPr>
            <a:xfrm>
              <a:off x="81585" y="97758"/>
              <a:ext cx="82874" cy="238841"/>
            </a:xfrm>
            <a:custGeom>
              <a:avLst/>
              <a:gdLst/>
              <a:ahLst/>
              <a:cxnLst>
                <a:cxn ang="0">
                  <a:pos x="wd2" y="hd2"/>
                </a:cxn>
                <a:cxn ang="5400000">
                  <a:pos x="wd2" y="hd2"/>
                </a:cxn>
                <a:cxn ang="10800000">
                  <a:pos x="wd2" y="hd2"/>
                </a:cxn>
                <a:cxn ang="16200000">
                  <a:pos x="wd2" y="hd2"/>
                </a:cxn>
              </a:cxnLst>
              <a:rect l="0" t="0" r="r" b="b"/>
              <a:pathLst>
                <a:path w="21360" h="21600" extrusionOk="0">
                  <a:moveTo>
                    <a:pt x="19698" y="0"/>
                  </a:moveTo>
                  <a:cubicBezTo>
                    <a:pt x="19428" y="0"/>
                    <a:pt x="19155" y="23"/>
                    <a:pt x="18902" y="72"/>
                  </a:cubicBezTo>
                  <a:cubicBezTo>
                    <a:pt x="7236" y="2298"/>
                    <a:pt x="0" y="6567"/>
                    <a:pt x="0" y="11219"/>
                  </a:cubicBezTo>
                  <a:cubicBezTo>
                    <a:pt x="0" y="15268"/>
                    <a:pt x="5574" y="19111"/>
                    <a:pt x="14936" y="21487"/>
                  </a:cubicBezTo>
                  <a:cubicBezTo>
                    <a:pt x="15240" y="21562"/>
                    <a:pt x="15579" y="21600"/>
                    <a:pt x="15919" y="21600"/>
                  </a:cubicBezTo>
                  <a:cubicBezTo>
                    <a:pt x="16436" y="21600"/>
                    <a:pt x="16954" y="21519"/>
                    <a:pt x="17276" y="21362"/>
                  </a:cubicBezTo>
                  <a:cubicBezTo>
                    <a:pt x="17812" y="21098"/>
                    <a:pt x="17652" y="20729"/>
                    <a:pt x="16901" y="20541"/>
                  </a:cubicBezTo>
                  <a:cubicBezTo>
                    <a:pt x="8397" y="18378"/>
                    <a:pt x="3341" y="14892"/>
                    <a:pt x="3341" y="11219"/>
                  </a:cubicBezTo>
                  <a:cubicBezTo>
                    <a:pt x="3341" y="7000"/>
                    <a:pt x="9898" y="3119"/>
                    <a:pt x="20492" y="1101"/>
                  </a:cubicBezTo>
                  <a:cubicBezTo>
                    <a:pt x="21296" y="950"/>
                    <a:pt x="21600" y="593"/>
                    <a:pt x="21153" y="304"/>
                  </a:cubicBezTo>
                  <a:cubicBezTo>
                    <a:pt x="20859" y="111"/>
                    <a:pt x="20288" y="0"/>
                    <a:pt x="1969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8" name="Google Shape;3824;p31"/>
            <p:cNvSpPr/>
            <p:nvPr/>
          </p:nvSpPr>
          <p:spPr>
            <a:xfrm>
              <a:off x="177062" y="81646"/>
              <a:ext cx="146779" cy="53170"/>
            </a:xfrm>
            <a:custGeom>
              <a:avLst/>
              <a:gdLst/>
              <a:ahLst/>
              <a:cxnLst>
                <a:cxn ang="0">
                  <a:pos x="wd2" y="hd2"/>
                </a:cxn>
                <a:cxn ang="5400000">
                  <a:pos x="wd2" y="hd2"/>
                </a:cxn>
                <a:cxn ang="10800000">
                  <a:pos x="wd2" y="hd2"/>
                </a:cxn>
                <a:cxn ang="16200000">
                  <a:pos x="wd2" y="hd2"/>
                </a:cxn>
              </a:cxnLst>
              <a:rect l="0" t="0" r="r" b="b"/>
              <a:pathLst>
                <a:path w="21403" h="21600" extrusionOk="0">
                  <a:moveTo>
                    <a:pt x="6516" y="0"/>
                  </a:moveTo>
                  <a:cubicBezTo>
                    <a:pt x="4534" y="0"/>
                    <a:pt x="2563" y="789"/>
                    <a:pt x="673" y="2338"/>
                  </a:cubicBezTo>
                  <a:cubicBezTo>
                    <a:pt x="178" y="2760"/>
                    <a:pt x="-105" y="4224"/>
                    <a:pt x="36" y="5632"/>
                  </a:cubicBezTo>
                  <a:cubicBezTo>
                    <a:pt x="161" y="6772"/>
                    <a:pt x="542" y="7508"/>
                    <a:pt x="955" y="7508"/>
                  </a:cubicBezTo>
                  <a:cubicBezTo>
                    <a:pt x="1042" y="7508"/>
                    <a:pt x="1131" y="7475"/>
                    <a:pt x="1219" y="7406"/>
                  </a:cubicBezTo>
                  <a:cubicBezTo>
                    <a:pt x="2927" y="5971"/>
                    <a:pt x="4716" y="5266"/>
                    <a:pt x="6516" y="5266"/>
                  </a:cubicBezTo>
                  <a:cubicBezTo>
                    <a:pt x="11549" y="5266"/>
                    <a:pt x="16259" y="10786"/>
                    <a:pt x="19787" y="20811"/>
                  </a:cubicBezTo>
                  <a:cubicBezTo>
                    <a:pt x="19969" y="21346"/>
                    <a:pt x="20211" y="21600"/>
                    <a:pt x="20454" y="21600"/>
                  </a:cubicBezTo>
                  <a:cubicBezTo>
                    <a:pt x="20696" y="21600"/>
                    <a:pt x="20939" y="21375"/>
                    <a:pt x="21121" y="20868"/>
                  </a:cubicBezTo>
                  <a:cubicBezTo>
                    <a:pt x="21495" y="19854"/>
                    <a:pt x="21495" y="18193"/>
                    <a:pt x="21131" y="17151"/>
                  </a:cubicBezTo>
                  <a:cubicBezTo>
                    <a:pt x="17250" y="6083"/>
                    <a:pt x="12065" y="0"/>
                    <a:pt x="651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59" name="Google Shape;3825;p31"/>
            <p:cNvSpPr/>
            <p:nvPr/>
          </p:nvSpPr>
          <p:spPr>
            <a:xfrm>
              <a:off x="160814" y="143495"/>
              <a:ext cx="201093" cy="218474"/>
            </a:xfrm>
            <a:custGeom>
              <a:avLst/>
              <a:gdLst/>
              <a:ahLst/>
              <a:cxnLst>
                <a:cxn ang="0">
                  <a:pos x="wd2" y="hd2"/>
                </a:cxn>
                <a:cxn ang="5400000">
                  <a:pos x="wd2" y="hd2"/>
                </a:cxn>
                <a:cxn ang="10800000">
                  <a:pos x="wd2" y="hd2"/>
                </a:cxn>
                <a:cxn ang="16200000">
                  <a:pos x="wd2" y="hd2"/>
                </a:cxn>
              </a:cxnLst>
              <a:rect l="0" t="0" r="r" b="b"/>
              <a:pathLst>
                <a:path w="21503" h="21600" extrusionOk="0">
                  <a:moveTo>
                    <a:pt x="18576" y="0"/>
                  </a:moveTo>
                  <a:cubicBezTo>
                    <a:pt x="18450" y="0"/>
                    <a:pt x="18321" y="33"/>
                    <a:pt x="18204" y="101"/>
                  </a:cubicBezTo>
                  <a:cubicBezTo>
                    <a:pt x="17886" y="293"/>
                    <a:pt x="17789" y="691"/>
                    <a:pt x="17997" y="985"/>
                  </a:cubicBezTo>
                  <a:cubicBezTo>
                    <a:pt x="19383" y="3007"/>
                    <a:pt x="20117" y="5337"/>
                    <a:pt x="20117" y="7743"/>
                  </a:cubicBezTo>
                  <a:cubicBezTo>
                    <a:pt x="20117" y="14678"/>
                    <a:pt x="14016" y="20318"/>
                    <a:pt x="6515" y="20318"/>
                  </a:cubicBezTo>
                  <a:cubicBezTo>
                    <a:pt x="4588" y="20318"/>
                    <a:pt x="2727" y="19955"/>
                    <a:pt x="978" y="19236"/>
                  </a:cubicBezTo>
                  <a:cubicBezTo>
                    <a:pt x="886" y="19198"/>
                    <a:pt x="790" y="19180"/>
                    <a:pt x="695" y="19180"/>
                  </a:cubicBezTo>
                  <a:cubicBezTo>
                    <a:pt x="429" y="19180"/>
                    <a:pt x="173" y="19320"/>
                    <a:pt x="59" y="19558"/>
                  </a:cubicBezTo>
                  <a:cubicBezTo>
                    <a:pt x="-97" y="19880"/>
                    <a:pt x="66" y="20264"/>
                    <a:pt x="414" y="20407"/>
                  </a:cubicBezTo>
                  <a:cubicBezTo>
                    <a:pt x="2342" y="21202"/>
                    <a:pt x="4395" y="21600"/>
                    <a:pt x="6515" y="21600"/>
                  </a:cubicBezTo>
                  <a:cubicBezTo>
                    <a:pt x="14780" y="21600"/>
                    <a:pt x="21503" y="15384"/>
                    <a:pt x="21503" y="7743"/>
                  </a:cubicBezTo>
                  <a:cubicBezTo>
                    <a:pt x="21503" y="5097"/>
                    <a:pt x="20695" y="2520"/>
                    <a:pt x="19161" y="300"/>
                  </a:cubicBezTo>
                  <a:cubicBezTo>
                    <a:pt x="19027" y="106"/>
                    <a:pt x="18805" y="0"/>
                    <a:pt x="1857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0" name="Google Shape;3826;p31"/>
            <p:cNvSpPr/>
            <p:nvPr/>
          </p:nvSpPr>
          <p:spPr>
            <a:xfrm>
              <a:off x="52852"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4044" y="0"/>
                  </a:moveTo>
                  <a:cubicBezTo>
                    <a:pt x="3685" y="0"/>
                    <a:pt x="3321" y="30"/>
                    <a:pt x="2961" y="92"/>
                  </a:cubicBezTo>
                  <a:cubicBezTo>
                    <a:pt x="801" y="482"/>
                    <a:pt x="-452" y="1808"/>
                    <a:pt x="152" y="3109"/>
                  </a:cubicBezTo>
                  <a:cubicBezTo>
                    <a:pt x="3047" y="9246"/>
                    <a:pt x="7411" y="15072"/>
                    <a:pt x="13156" y="20482"/>
                  </a:cubicBezTo>
                  <a:cubicBezTo>
                    <a:pt x="13933" y="21210"/>
                    <a:pt x="15230" y="21600"/>
                    <a:pt x="16568" y="21600"/>
                  </a:cubicBezTo>
                  <a:cubicBezTo>
                    <a:pt x="17303" y="21600"/>
                    <a:pt x="18037" y="21470"/>
                    <a:pt x="18728" y="21210"/>
                  </a:cubicBezTo>
                  <a:cubicBezTo>
                    <a:pt x="20586" y="20482"/>
                    <a:pt x="21148" y="18999"/>
                    <a:pt x="19938" y="17855"/>
                  </a:cubicBezTo>
                  <a:cubicBezTo>
                    <a:pt x="14668" y="12861"/>
                    <a:pt x="10606" y="7452"/>
                    <a:pt x="7928" y="1782"/>
                  </a:cubicBezTo>
                  <a:cubicBezTo>
                    <a:pt x="7427" y="703"/>
                    <a:pt x="5795" y="0"/>
                    <a:pt x="404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1" name="Google Shape;3827;p31"/>
            <p:cNvSpPr/>
            <p:nvPr/>
          </p:nvSpPr>
          <p:spPr>
            <a:xfrm>
              <a:off x="305063" y="72375"/>
              <a:ext cx="91987" cy="168358"/>
            </a:xfrm>
            <a:custGeom>
              <a:avLst/>
              <a:gdLst/>
              <a:ahLst/>
              <a:cxnLst>
                <a:cxn ang="0">
                  <a:pos x="wd2" y="hd2"/>
                </a:cxn>
                <a:cxn ang="5400000">
                  <a:pos x="wd2" y="hd2"/>
                </a:cxn>
                <a:cxn ang="10800000">
                  <a:pos x="wd2" y="hd2"/>
                </a:cxn>
                <a:cxn ang="16200000">
                  <a:pos x="wd2" y="hd2"/>
                </a:cxn>
              </a:cxnLst>
              <a:rect l="0" t="0" r="r" b="b"/>
              <a:pathLst>
                <a:path w="21391" h="21600" extrusionOk="0">
                  <a:moveTo>
                    <a:pt x="1504" y="0"/>
                  </a:moveTo>
                  <a:cubicBezTo>
                    <a:pt x="1006" y="0"/>
                    <a:pt x="516" y="138"/>
                    <a:pt x="226" y="389"/>
                  </a:cubicBezTo>
                  <a:cubicBezTo>
                    <a:pt x="-209" y="781"/>
                    <a:pt x="1" y="1287"/>
                    <a:pt x="710" y="1536"/>
                  </a:cubicBezTo>
                  <a:cubicBezTo>
                    <a:pt x="11768" y="5378"/>
                    <a:pt x="18377" y="11968"/>
                    <a:pt x="18377" y="19172"/>
                  </a:cubicBezTo>
                  <a:cubicBezTo>
                    <a:pt x="18377" y="19679"/>
                    <a:pt x="18344" y="20195"/>
                    <a:pt x="18264" y="20702"/>
                  </a:cubicBezTo>
                  <a:cubicBezTo>
                    <a:pt x="18215" y="21164"/>
                    <a:pt x="18828" y="21564"/>
                    <a:pt x="19666" y="21600"/>
                  </a:cubicBezTo>
                  <a:lnTo>
                    <a:pt x="19779" y="21600"/>
                  </a:lnTo>
                  <a:cubicBezTo>
                    <a:pt x="20553" y="21600"/>
                    <a:pt x="21214" y="21262"/>
                    <a:pt x="21278" y="20826"/>
                  </a:cubicBezTo>
                  <a:cubicBezTo>
                    <a:pt x="21343" y="20275"/>
                    <a:pt x="21391" y="19714"/>
                    <a:pt x="21391" y="19172"/>
                  </a:cubicBezTo>
                  <a:cubicBezTo>
                    <a:pt x="21391" y="15303"/>
                    <a:pt x="19570" y="11488"/>
                    <a:pt x="16136" y="8135"/>
                  </a:cubicBezTo>
                  <a:cubicBezTo>
                    <a:pt x="12815" y="4889"/>
                    <a:pt x="8044" y="2115"/>
                    <a:pt x="2305" y="131"/>
                  </a:cubicBezTo>
                  <a:cubicBezTo>
                    <a:pt x="2058" y="42"/>
                    <a:pt x="1780" y="0"/>
                    <a:pt x="150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2" name="Google Shape;3828;p31"/>
            <p:cNvSpPr/>
            <p:nvPr/>
          </p:nvSpPr>
          <p:spPr>
            <a:xfrm>
              <a:off x="357620" y="261491"/>
              <a:ext cx="33020" cy="57570"/>
            </a:xfrm>
            <a:custGeom>
              <a:avLst/>
              <a:gdLst/>
              <a:ahLst/>
              <a:cxnLst>
                <a:cxn ang="0">
                  <a:pos x="wd2" y="hd2"/>
                </a:cxn>
                <a:cxn ang="5400000">
                  <a:pos x="wd2" y="hd2"/>
                </a:cxn>
                <a:cxn ang="10800000">
                  <a:pos x="wd2" y="hd2"/>
                </a:cxn>
                <a:cxn ang="16200000">
                  <a:pos x="wd2" y="hd2"/>
                </a:cxn>
              </a:cxnLst>
              <a:rect l="0" t="0" r="r" b="b"/>
              <a:pathLst>
                <a:path w="20578" h="21600" extrusionOk="0">
                  <a:moveTo>
                    <a:pt x="16534" y="0"/>
                  </a:moveTo>
                  <a:cubicBezTo>
                    <a:pt x="14784" y="0"/>
                    <a:pt x="13151" y="703"/>
                    <a:pt x="12650" y="1782"/>
                  </a:cubicBezTo>
                  <a:cubicBezTo>
                    <a:pt x="9972" y="7452"/>
                    <a:pt x="5910" y="12861"/>
                    <a:pt x="640" y="17855"/>
                  </a:cubicBezTo>
                  <a:cubicBezTo>
                    <a:pt x="-570" y="18999"/>
                    <a:pt x="-7" y="20482"/>
                    <a:pt x="1850" y="21210"/>
                  </a:cubicBezTo>
                  <a:cubicBezTo>
                    <a:pt x="2541" y="21470"/>
                    <a:pt x="3276" y="21600"/>
                    <a:pt x="4010" y="21600"/>
                  </a:cubicBezTo>
                  <a:cubicBezTo>
                    <a:pt x="5348" y="21600"/>
                    <a:pt x="6645" y="21210"/>
                    <a:pt x="7422" y="20482"/>
                  </a:cubicBezTo>
                  <a:cubicBezTo>
                    <a:pt x="13169" y="15072"/>
                    <a:pt x="17531" y="9246"/>
                    <a:pt x="20426" y="3109"/>
                  </a:cubicBezTo>
                  <a:cubicBezTo>
                    <a:pt x="21030" y="1808"/>
                    <a:pt x="19777" y="482"/>
                    <a:pt x="17617" y="92"/>
                  </a:cubicBezTo>
                  <a:cubicBezTo>
                    <a:pt x="17257" y="30"/>
                    <a:pt x="16893" y="0"/>
                    <a:pt x="1653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3" name="Google Shape;3829;p31"/>
            <p:cNvSpPr/>
            <p:nvPr/>
          </p:nvSpPr>
          <p:spPr>
            <a:xfrm>
              <a:off x="175441" y="46537"/>
              <a:ext cx="92610" cy="17714"/>
            </a:xfrm>
            <a:custGeom>
              <a:avLst/>
              <a:gdLst/>
              <a:ahLst/>
              <a:cxnLst>
                <a:cxn ang="0">
                  <a:pos x="wd2" y="hd2"/>
                </a:cxn>
                <a:cxn ang="5400000">
                  <a:pos x="wd2" y="hd2"/>
                </a:cxn>
                <a:cxn ang="10800000">
                  <a:pos x="wd2" y="hd2"/>
                </a:cxn>
                <a:cxn ang="16200000">
                  <a:pos x="wd2" y="hd2"/>
                </a:cxn>
              </a:cxnLst>
              <a:rect l="0" t="0" r="r" b="b"/>
              <a:pathLst>
                <a:path w="21280" h="21600" extrusionOk="0">
                  <a:moveTo>
                    <a:pt x="10640" y="0"/>
                  </a:moveTo>
                  <a:cubicBezTo>
                    <a:pt x="7438" y="0"/>
                    <a:pt x="4236" y="1988"/>
                    <a:pt x="1131" y="5960"/>
                  </a:cubicBezTo>
                  <a:cubicBezTo>
                    <a:pt x="334" y="7059"/>
                    <a:pt x="-160" y="11286"/>
                    <a:pt x="47" y="15513"/>
                  </a:cubicBezTo>
                  <a:cubicBezTo>
                    <a:pt x="211" y="19125"/>
                    <a:pt x="816" y="21564"/>
                    <a:pt x="1486" y="21564"/>
                  </a:cubicBezTo>
                  <a:cubicBezTo>
                    <a:pt x="1599" y="21564"/>
                    <a:pt x="1716" y="21494"/>
                    <a:pt x="1831" y="21346"/>
                  </a:cubicBezTo>
                  <a:cubicBezTo>
                    <a:pt x="4707" y="17669"/>
                    <a:pt x="7673" y="15829"/>
                    <a:pt x="10640" y="15829"/>
                  </a:cubicBezTo>
                  <a:cubicBezTo>
                    <a:pt x="13607" y="15829"/>
                    <a:pt x="16573" y="17669"/>
                    <a:pt x="19449" y="21346"/>
                  </a:cubicBezTo>
                  <a:cubicBezTo>
                    <a:pt x="19560" y="21514"/>
                    <a:pt x="19672" y="21600"/>
                    <a:pt x="19799" y="21600"/>
                  </a:cubicBezTo>
                  <a:cubicBezTo>
                    <a:pt x="20468" y="21600"/>
                    <a:pt x="21074" y="19148"/>
                    <a:pt x="21233" y="15513"/>
                  </a:cubicBezTo>
                  <a:cubicBezTo>
                    <a:pt x="21440" y="11286"/>
                    <a:pt x="20946" y="7059"/>
                    <a:pt x="20150" y="5960"/>
                  </a:cubicBezTo>
                  <a:cubicBezTo>
                    <a:pt x="17044" y="1988"/>
                    <a:pt x="13842" y="0"/>
                    <a:pt x="1064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4" name="Google Shape;3830;p31"/>
            <p:cNvSpPr/>
            <p:nvPr/>
          </p:nvSpPr>
          <p:spPr>
            <a:xfrm>
              <a:off x="94245" y="332965"/>
              <a:ext cx="255002" cy="64147"/>
            </a:xfrm>
            <a:custGeom>
              <a:avLst/>
              <a:gdLst/>
              <a:ahLst/>
              <a:cxnLst>
                <a:cxn ang="0">
                  <a:pos x="wd2" y="hd2"/>
                </a:cxn>
                <a:cxn ang="5400000">
                  <a:pos x="wd2" y="hd2"/>
                </a:cxn>
                <a:cxn ang="10800000">
                  <a:pos x="wd2" y="hd2"/>
                </a:cxn>
                <a:cxn ang="16200000">
                  <a:pos x="wd2" y="hd2"/>
                </a:cxn>
              </a:cxnLst>
              <a:rect l="0" t="0" r="r" b="b"/>
              <a:pathLst>
                <a:path w="21488" h="21600" extrusionOk="0">
                  <a:moveTo>
                    <a:pt x="545" y="0"/>
                  </a:moveTo>
                  <a:cubicBezTo>
                    <a:pt x="408" y="0"/>
                    <a:pt x="272" y="205"/>
                    <a:pt x="166" y="616"/>
                  </a:cubicBezTo>
                  <a:cubicBezTo>
                    <a:pt x="-50" y="1456"/>
                    <a:pt x="-56" y="2834"/>
                    <a:pt x="154" y="3697"/>
                  </a:cubicBezTo>
                  <a:cubicBezTo>
                    <a:pt x="2958" y="15228"/>
                    <a:pt x="6720" y="21600"/>
                    <a:pt x="10744" y="21600"/>
                  </a:cubicBezTo>
                  <a:cubicBezTo>
                    <a:pt x="14768" y="21600"/>
                    <a:pt x="18530" y="15228"/>
                    <a:pt x="21334" y="3697"/>
                  </a:cubicBezTo>
                  <a:cubicBezTo>
                    <a:pt x="21544" y="2834"/>
                    <a:pt x="21538" y="1456"/>
                    <a:pt x="21322" y="616"/>
                  </a:cubicBezTo>
                  <a:cubicBezTo>
                    <a:pt x="21216" y="205"/>
                    <a:pt x="21080" y="0"/>
                    <a:pt x="20943" y="0"/>
                  </a:cubicBezTo>
                  <a:cubicBezTo>
                    <a:pt x="20801" y="0"/>
                    <a:pt x="20658" y="222"/>
                    <a:pt x="20551" y="663"/>
                  </a:cubicBezTo>
                  <a:cubicBezTo>
                    <a:pt x="17952" y="11353"/>
                    <a:pt x="14471" y="17235"/>
                    <a:pt x="10744" y="17235"/>
                  </a:cubicBezTo>
                  <a:cubicBezTo>
                    <a:pt x="7017" y="17235"/>
                    <a:pt x="3536" y="11353"/>
                    <a:pt x="937" y="663"/>
                  </a:cubicBezTo>
                  <a:cubicBezTo>
                    <a:pt x="830" y="222"/>
                    <a:pt x="687" y="0"/>
                    <a:pt x="54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5" name="Google Shape;3831;p31"/>
            <p:cNvSpPr/>
            <p:nvPr/>
          </p:nvSpPr>
          <p:spPr>
            <a:xfrm>
              <a:off x="46442" y="72375"/>
              <a:ext cx="91988" cy="168358"/>
            </a:xfrm>
            <a:custGeom>
              <a:avLst/>
              <a:gdLst/>
              <a:ahLst/>
              <a:cxnLst>
                <a:cxn ang="0">
                  <a:pos x="wd2" y="hd2"/>
                </a:cxn>
                <a:cxn ang="5400000">
                  <a:pos x="wd2" y="hd2"/>
                </a:cxn>
                <a:cxn ang="10800000">
                  <a:pos x="wd2" y="hd2"/>
                </a:cxn>
                <a:cxn ang="16200000">
                  <a:pos x="wd2" y="hd2"/>
                </a:cxn>
              </a:cxnLst>
              <a:rect l="0" t="0" r="r" b="b"/>
              <a:pathLst>
                <a:path w="21391" h="21600" extrusionOk="0">
                  <a:moveTo>
                    <a:pt x="19887" y="0"/>
                  </a:moveTo>
                  <a:cubicBezTo>
                    <a:pt x="19611" y="0"/>
                    <a:pt x="19333" y="42"/>
                    <a:pt x="19085" y="131"/>
                  </a:cubicBezTo>
                  <a:cubicBezTo>
                    <a:pt x="13363" y="2115"/>
                    <a:pt x="8576" y="4889"/>
                    <a:pt x="5255" y="8135"/>
                  </a:cubicBezTo>
                  <a:cubicBezTo>
                    <a:pt x="1821" y="11488"/>
                    <a:pt x="0" y="15303"/>
                    <a:pt x="0" y="19172"/>
                  </a:cubicBezTo>
                  <a:cubicBezTo>
                    <a:pt x="0" y="19714"/>
                    <a:pt x="48" y="20275"/>
                    <a:pt x="113" y="20826"/>
                  </a:cubicBezTo>
                  <a:cubicBezTo>
                    <a:pt x="177" y="21262"/>
                    <a:pt x="838" y="21600"/>
                    <a:pt x="1612" y="21600"/>
                  </a:cubicBezTo>
                  <a:lnTo>
                    <a:pt x="1725" y="21600"/>
                  </a:lnTo>
                  <a:cubicBezTo>
                    <a:pt x="2563" y="21564"/>
                    <a:pt x="3175" y="21164"/>
                    <a:pt x="3127" y="20702"/>
                  </a:cubicBezTo>
                  <a:cubicBezTo>
                    <a:pt x="3046" y="20195"/>
                    <a:pt x="3014" y="19679"/>
                    <a:pt x="3014" y="19172"/>
                  </a:cubicBezTo>
                  <a:cubicBezTo>
                    <a:pt x="3014" y="11968"/>
                    <a:pt x="9623" y="5378"/>
                    <a:pt x="20681" y="1536"/>
                  </a:cubicBezTo>
                  <a:cubicBezTo>
                    <a:pt x="21390" y="1287"/>
                    <a:pt x="21600" y="781"/>
                    <a:pt x="21165" y="389"/>
                  </a:cubicBezTo>
                  <a:cubicBezTo>
                    <a:pt x="20875" y="138"/>
                    <a:pt x="20384" y="0"/>
                    <a:pt x="1988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6" name="Google Shape;3832;p31"/>
            <p:cNvSpPr/>
            <p:nvPr/>
          </p:nvSpPr>
          <p:spPr>
            <a:xfrm>
              <a:off x="215298" y="61"/>
              <a:ext cx="12896" cy="37640"/>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39"/>
                  </a:cubicBezTo>
                  <a:lnTo>
                    <a:pt x="0" y="17901"/>
                  </a:lnTo>
                  <a:cubicBezTo>
                    <a:pt x="0" y="19929"/>
                    <a:pt x="4760" y="21600"/>
                    <a:pt x="10802" y="21600"/>
                  </a:cubicBezTo>
                  <a:cubicBezTo>
                    <a:pt x="16840" y="21600"/>
                    <a:pt x="21600" y="19929"/>
                    <a:pt x="21600" y="17901"/>
                  </a:cubicBezTo>
                  <a:lnTo>
                    <a:pt x="21600" y="3739"/>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7" name="Google Shape;3833;p31"/>
            <p:cNvSpPr/>
            <p:nvPr/>
          </p:nvSpPr>
          <p:spPr>
            <a:xfrm>
              <a:off x="0" y="215360"/>
              <a:ext cx="31749" cy="12895"/>
            </a:xfrm>
            <a:custGeom>
              <a:avLst/>
              <a:gdLst/>
              <a:ahLst/>
              <a:cxnLst>
                <a:cxn ang="0">
                  <a:pos x="wd2" y="hd2"/>
                </a:cxn>
                <a:cxn ang="5400000">
                  <a:pos x="wd2" y="hd2"/>
                </a:cxn>
                <a:cxn ang="10800000">
                  <a:pos x="wd2" y="hd2"/>
                </a:cxn>
                <a:cxn ang="16200000">
                  <a:pos x="wd2" y="hd2"/>
                </a:cxn>
              </a:cxnLst>
              <a:rect l="0" t="0" r="r" b="b"/>
              <a:pathLst>
                <a:path w="21600" h="21600" extrusionOk="0">
                  <a:moveTo>
                    <a:pt x="4433" y="0"/>
                  </a:moveTo>
                  <a:cubicBezTo>
                    <a:pt x="1981" y="0"/>
                    <a:pt x="0" y="4760"/>
                    <a:pt x="0" y="10802"/>
                  </a:cubicBezTo>
                  <a:cubicBezTo>
                    <a:pt x="0" y="16840"/>
                    <a:pt x="1981" y="21600"/>
                    <a:pt x="4433" y="21600"/>
                  </a:cubicBezTo>
                  <a:lnTo>
                    <a:pt x="17213" y="21600"/>
                  </a:lnTo>
                  <a:cubicBezTo>
                    <a:pt x="19618" y="21600"/>
                    <a:pt x="21600" y="16840"/>
                    <a:pt x="21600" y="10802"/>
                  </a:cubicBezTo>
                  <a:cubicBezTo>
                    <a:pt x="21600" y="4760"/>
                    <a:pt x="19618" y="0"/>
                    <a:pt x="17213"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8" name="Google Shape;3834;p31"/>
            <p:cNvSpPr/>
            <p:nvPr/>
          </p:nvSpPr>
          <p:spPr>
            <a:xfrm>
              <a:off x="411745" y="215360"/>
              <a:ext cx="31750" cy="12895"/>
            </a:xfrm>
            <a:custGeom>
              <a:avLst/>
              <a:gdLst/>
              <a:ahLst/>
              <a:cxnLst>
                <a:cxn ang="0">
                  <a:pos x="wd2" y="hd2"/>
                </a:cxn>
                <a:cxn ang="5400000">
                  <a:pos x="wd2" y="hd2"/>
                </a:cxn>
                <a:cxn ang="10800000">
                  <a:pos x="wd2" y="hd2"/>
                </a:cxn>
                <a:cxn ang="16200000">
                  <a:pos x="wd2" y="hd2"/>
                </a:cxn>
              </a:cxnLst>
              <a:rect l="0" t="0" r="r" b="b"/>
              <a:pathLst>
                <a:path w="21600" h="21600" extrusionOk="0">
                  <a:moveTo>
                    <a:pt x="4385" y="0"/>
                  </a:moveTo>
                  <a:cubicBezTo>
                    <a:pt x="1981" y="0"/>
                    <a:pt x="0" y="4760"/>
                    <a:pt x="0" y="10802"/>
                  </a:cubicBezTo>
                  <a:cubicBezTo>
                    <a:pt x="0" y="16840"/>
                    <a:pt x="1981" y="21600"/>
                    <a:pt x="4385" y="21600"/>
                  </a:cubicBezTo>
                  <a:lnTo>
                    <a:pt x="17166" y="21600"/>
                  </a:lnTo>
                  <a:cubicBezTo>
                    <a:pt x="19618" y="21600"/>
                    <a:pt x="21600" y="16840"/>
                    <a:pt x="21600" y="10802"/>
                  </a:cubicBezTo>
                  <a:cubicBezTo>
                    <a:pt x="21600" y="4760"/>
                    <a:pt x="19618" y="0"/>
                    <a:pt x="17166"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69" name="Google Shape;3835;p31"/>
            <p:cNvSpPr/>
            <p:nvPr/>
          </p:nvSpPr>
          <p:spPr>
            <a:xfrm>
              <a:off x="127365"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5647" y="0"/>
                  </a:moveTo>
                  <a:cubicBezTo>
                    <a:pt x="4879" y="0"/>
                    <a:pt x="4101" y="110"/>
                    <a:pt x="3354" y="345"/>
                  </a:cubicBezTo>
                  <a:cubicBezTo>
                    <a:pt x="518" y="1232"/>
                    <a:pt x="-810" y="3598"/>
                    <a:pt x="518" y="5584"/>
                  </a:cubicBezTo>
                  <a:lnTo>
                    <a:pt x="9267" y="19276"/>
                  </a:lnTo>
                  <a:cubicBezTo>
                    <a:pt x="10171" y="20755"/>
                    <a:pt x="12223" y="21600"/>
                    <a:pt x="14394" y="21600"/>
                  </a:cubicBezTo>
                  <a:cubicBezTo>
                    <a:pt x="15180" y="21600"/>
                    <a:pt x="15964" y="21516"/>
                    <a:pt x="16688" y="21262"/>
                  </a:cubicBezTo>
                  <a:cubicBezTo>
                    <a:pt x="19523" y="20374"/>
                    <a:pt x="20790" y="18050"/>
                    <a:pt x="19523" y="16064"/>
                  </a:cubicBezTo>
                  <a:lnTo>
                    <a:pt x="10774" y="2331"/>
                  </a:lnTo>
                  <a:cubicBezTo>
                    <a:pt x="9842" y="867"/>
                    <a:pt x="7794" y="0"/>
                    <a:pt x="564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0" name="Google Shape;3836;p31"/>
            <p:cNvSpPr/>
            <p:nvPr/>
          </p:nvSpPr>
          <p:spPr>
            <a:xfrm>
              <a:off x="20286" y="124155"/>
              <a:ext cx="29953" cy="20918"/>
            </a:xfrm>
            <a:custGeom>
              <a:avLst/>
              <a:gdLst/>
              <a:ahLst/>
              <a:cxnLst>
                <a:cxn ang="0">
                  <a:pos x="wd2" y="hd2"/>
                </a:cxn>
                <a:cxn ang="5400000">
                  <a:pos x="wd2" y="hd2"/>
                </a:cxn>
                <a:cxn ang="10800000">
                  <a:pos x="wd2" y="hd2"/>
                </a:cxn>
                <a:cxn ang="16200000">
                  <a:pos x="wd2" y="hd2"/>
                </a:cxn>
              </a:cxnLst>
              <a:rect l="0" t="0" r="r" b="b"/>
              <a:pathLst>
                <a:path w="20378" h="21600" extrusionOk="0">
                  <a:moveTo>
                    <a:pt x="4430" y="0"/>
                  </a:moveTo>
                  <a:cubicBezTo>
                    <a:pt x="2756" y="0"/>
                    <a:pt x="1149" y="1448"/>
                    <a:pt x="392" y="3849"/>
                  </a:cubicBezTo>
                  <a:cubicBezTo>
                    <a:pt x="-598" y="7213"/>
                    <a:pt x="346" y="11220"/>
                    <a:pt x="2562" y="12796"/>
                  </a:cubicBezTo>
                  <a:lnTo>
                    <a:pt x="14069" y="20957"/>
                  </a:lnTo>
                  <a:cubicBezTo>
                    <a:pt x="14682" y="21387"/>
                    <a:pt x="15343" y="21600"/>
                    <a:pt x="15956" y="21600"/>
                  </a:cubicBezTo>
                  <a:cubicBezTo>
                    <a:pt x="17606" y="21600"/>
                    <a:pt x="19211" y="20169"/>
                    <a:pt x="19964" y="17736"/>
                  </a:cubicBezTo>
                  <a:cubicBezTo>
                    <a:pt x="21002" y="14371"/>
                    <a:pt x="20012" y="10435"/>
                    <a:pt x="17843" y="8859"/>
                  </a:cubicBezTo>
                  <a:lnTo>
                    <a:pt x="6288" y="628"/>
                  </a:lnTo>
                  <a:cubicBezTo>
                    <a:pt x="5687" y="200"/>
                    <a:pt x="5054" y="0"/>
                    <a:pt x="44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1" name="Google Shape;3837;p31"/>
            <p:cNvSpPr/>
            <p:nvPr/>
          </p:nvSpPr>
          <p:spPr>
            <a:xfrm>
              <a:off x="1808"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565" y="0"/>
                  </a:moveTo>
                  <a:cubicBezTo>
                    <a:pt x="1165" y="0"/>
                    <a:pt x="767" y="152"/>
                    <a:pt x="467" y="453"/>
                  </a:cubicBezTo>
                  <a:cubicBezTo>
                    <a:pt x="-153" y="1060"/>
                    <a:pt x="-153" y="2072"/>
                    <a:pt x="450" y="2679"/>
                  </a:cubicBezTo>
                  <a:lnTo>
                    <a:pt x="18615" y="21128"/>
                  </a:lnTo>
                  <a:cubicBezTo>
                    <a:pt x="18933" y="21431"/>
                    <a:pt x="19336" y="21600"/>
                    <a:pt x="19738" y="21600"/>
                  </a:cubicBezTo>
                  <a:cubicBezTo>
                    <a:pt x="20123" y="21600"/>
                    <a:pt x="20525" y="21448"/>
                    <a:pt x="20844" y="21128"/>
                  </a:cubicBezTo>
                  <a:cubicBezTo>
                    <a:pt x="21447" y="20521"/>
                    <a:pt x="21447" y="19526"/>
                    <a:pt x="20844" y="18902"/>
                  </a:cubicBezTo>
                  <a:lnTo>
                    <a:pt x="2679" y="470"/>
                  </a:lnTo>
                  <a:cubicBezTo>
                    <a:pt x="2375" y="156"/>
                    <a:pt x="1970" y="0"/>
                    <a:pt x="156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2" name="Google Shape;3838;p31"/>
            <p:cNvSpPr/>
            <p:nvPr/>
          </p:nvSpPr>
          <p:spPr>
            <a:xfrm>
              <a:off x="293131" y="18836"/>
              <a:ext cx="22996" cy="35432"/>
            </a:xfrm>
            <a:custGeom>
              <a:avLst/>
              <a:gdLst/>
              <a:ahLst/>
              <a:cxnLst>
                <a:cxn ang="0">
                  <a:pos x="wd2" y="hd2"/>
                </a:cxn>
                <a:cxn ang="5400000">
                  <a:pos x="wd2" y="hd2"/>
                </a:cxn>
                <a:cxn ang="10800000">
                  <a:pos x="wd2" y="hd2"/>
                </a:cxn>
                <a:cxn ang="16200000">
                  <a:pos x="wd2" y="hd2"/>
                </a:cxn>
              </a:cxnLst>
              <a:rect l="0" t="0" r="r" b="b"/>
              <a:pathLst>
                <a:path w="20014" h="21600" extrusionOk="0">
                  <a:moveTo>
                    <a:pt x="14367" y="0"/>
                  </a:moveTo>
                  <a:cubicBezTo>
                    <a:pt x="12220" y="0"/>
                    <a:pt x="10174" y="867"/>
                    <a:pt x="9240" y="2331"/>
                  </a:cubicBezTo>
                  <a:lnTo>
                    <a:pt x="491" y="16064"/>
                  </a:lnTo>
                  <a:cubicBezTo>
                    <a:pt x="-776" y="18050"/>
                    <a:pt x="491" y="20374"/>
                    <a:pt x="3326" y="21262"/>
                  </a:cubicBezTo>
                  <a:cubicBezTo>
                    <a:pt x="4052" y="21516"/>
                    <a:pt x="4836" y="21600"/>
                    <a:pt x="5620" y="21600"/>
                  </a:cubicBezTo>
                  <a:cubicBezTo>
                    <a:pt x="7791" y="21600"/>
                    <a:pt x="9843" y="20755"/>
                    <a:pt x="10747" y="19276"/>
                  </a:cubicBezTo>
                  <a:lnTo>
                    <a:pt x="19496" y="5584"/>
                  </a:lnTo>
                  <a:cubicBezTo>
                    <a:pt x="20824" y="3598"/>
                    <a:pt x="19496" y="1232"/>
                    <a:pt x="16660" y="345"/>
                  </a:cubicBezTo>
                  <a:cubicBezTo>
                    <a:pt x="15915" y="110"/>
                    <a:pt x="15135" y="0"/>
                    <a:pt x="143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3" name="Google Shape;3839;p31"/>
            <p:cNvSpPr/>
            <p:nvPr/>
          </p:nvSpPr>
          <p:spPr>
            <a:xfrm>
              <a:off x="393253" y="124155"/>
              <a:ext cx="29954" cy="20918"/>
            </a:xfrm>
            <a:custGeom>
              <a:avLst/>
              <a:gdLst/>
              <a:ahLst/>
              <a:cxnLst>
                <a:cxn ang="0">
                  <a:pos x="wd2" y="hd2"/>
                </a:cxn>
                <a:cxn ang="5400000">
                  <a:pos x="wd2" y="hd2"/>
                </a:cxn>
                <a:cxn ang="10800000">
                  <a:pos x="wd2" y="hd2"/>
                </a:cxn>
                <a:cxn ang="16200000">
                  <a:pos x="wd2" y="hd2"/>
                </a:cxn>
              </a:cxnLst>
              <a:rect l="0" t="0" r="r" b="b"/>
              <a:pathLst>
                <a:path w="20378" h="21600" extrusionOk="0">
                  <a:moveTo>
                    <a:pt x="15948" y="0"/>
                  </a:moveTo>
                  <a:cubicBezTo>
                    <a:pt x="15324" y="0"/>
                    <a:pt x="14691" y="200"/>
                    <a:pt x="14090" y="628"/>
                  </a:cubicBezTo>
                  <a:lnTo>
                    <a:pt x="2536" y="8859"/>
                  </a:lnTo>
                  <a:cubicBezTo>
                    <a:pt x="366" y="10435"/>
                    <a:pt x="-624" y="14371"/>
                    <a:pt x="414" y="17736"/>
                  </a:cubicBezTo>
                  <a:cubicBezTo>
                    <a:pt x="1169" y="20169"/>
                    <a:pt x="2772" y="21600"/>
                    <a:pt x="4422" y="21600"/>
                  </a:cubicBezTo>
                  <a:cubicBezTo>
                    <a:pt x="5035" y="21600"/>
                    <a:pt x="5696" y="21387"/>
                    <a:pt x="6309" y="20957"/>
                  </a:cubicBezTo>
                  <a:lnTo>
                    <a:pt x="17816" y="12796"/>
                  </a:lnTo>
                  <a:cubicBezTo>
                    <a:pt x="20033" y="11220"/>
                    <a:pt x="20976" y="7213"/>
                    <a:pt x="19986" y="3849"/>
                  </a:cubicBezTo>
                  <a:cubicBezTo>
                    <a:pt x="19229" y="1448"/>
                    <a:pt x="17622" y="0"/>
                    <a:pt x="15948"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4" name="Google Shape;3840;p31"/>
            <p:cNvSpPr/>
            <p:nvPr/>
          </p:nvSpPr>
          <p:spPr>
            <a:xfrm>
              <a:off x="353586" y="-1"/>
              <a:ext cx="88098" cy="88789"/>
            </a:xfrm>
            <a:custGeom>
              <a:avLst/>
              <a:gdLst/>
              <a:ahLst/>
              <a:cxnLst>
                <a:cxn ang="0">
                  <a:pos x="wd2" y="hd2"/>
                </a:cxn>
                <a:cxn ang="5400000">
                  <a:pos x="wd2" y="hd2"/>
                </a:cxn>
                <a:cxn ang="10800000">
                  <a:pos x="wd2" y="hd2"/>
                </a:cxn>
                <a:cxn ang="16200000">
                  <a:pos x="wd2" y="hd2"/>
                </a:cxn>
              </a:cxnLst>
              <a:rect l="0" t="0" r="r" b="b"/>
              <a:pathLst>
                <a:path w="21296" h="21600" extrusionOk="0">
                  <a:moveTo>
                    <a:pt x="19731" y="0"/>
                  </a:moveTo>
                  <a:cubicBezTo>
                    <a:pt x="19326" y="0"/>
                    <a:pt x="18921" y="156"/>
                    <a:pt x="18617" y="470"/>
                  </a:cubicBezTo>
                  <a:lnTo>
                    <a:pt x="452" y="18902"/>
                  </a:lnTo>
                  <a:cubicBezTo>
                    <a:pt x="-151" y="19526"/>
                    <a:pt x="-151" y="20521"/>
                    <a:pt x="452" y="21145"/>
                  </a:cubicBezTo>
                  <a:cubicBezTo>
                    <a:pt x="771" y="21448"/>
                    <a:pt x="1173" y="21600"/>
                    <a:pt x="1558" y="21600"/>
                  </a:cubicBezTo>
                  <a:cubicBezTo>
                    <a:pt x="1960" y="21600"/>
                    <a:pt x="2363" y="21431"/>
                    <a:pt x="2681" y="21128"/>
                  </a:cubicBezTo>
                  <a:lnTo>
                    <a:pt x="20846" y="2679"/>
                  </a:lnTo>
                  <a:cubicBezTo>
                    <a:pt x="21449" y="2072"/>
                    <a:pt x="21449" y="1060"/>
                    <a:pt x="20829" y="453"/>
                  </a:cubicBezTo>
                  <a:cubicBezTo>
                    <a:pt x="20529" y="152"/>
                    <a:pt x="20131" y="0"/>
                    <a:pt x="19731"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5" name="Google Shape;3841;p31"/>
            <p:cNvSpPr/>
            <p:nvPr/>
          </p:nvSpPr>
          <p:spPr>
            <a:xfrm>
              <a:off x="215298" y="405914"/>
              <a:ext cx="12896" cy="37643"/>
            </a:xfrm>
            <a:custGeom>
              <a:avLst/>
              <a:gdLst/>
              <a:ahLst/>
              <a:cxnLst>
                <a:cxn ang="0">
                  <a:pos x="wd2" y="hd2"/>
                </a:cxn>
                <a:cxn ang="5400000">
                  <a:pos x="wd2" y="hd2"/>
                </a:cxn>
                <a:cxn ang="10800000">
                  <a:pos x="wd2" y="hd2"/>
                </a:cxn>
                <a:cxn ang="16200000">
                  <a:pos x="wd2" y="hd2"/>
                </a:cxn>
              </a:cxnLst>
              <a:rect l="0" t="0" r="r" b="b"/>
              <a:pathLst>
                <a:path w="21600" h="21600" extrusionOk="0">
                  <a:moveTo>
                    <a:pt x="10802" y="0"/>
                  </a:moveTo>
                  <a:cubicBezTo>
                    <a:pt x="4760" y="0"/>
                    <a:pt x="0" y="1671"/>
                    <a:pt x="0" y="3700"/>
                  </a:cubicBezTo>
                  <a:lnTo>
                    <a:pt x="0" y="17860"/>
                  </a:lnTo>
                  <a:cubicBezTo>
                    <a:pt x="0" y="19928"/>
                    <a:pt x="4760" y="21600"/>
                    <a:pt x="10802" y="21600"/>
                  </a:cubicBezTo>
                  <a:cubicBezTo>
                    <a:pt x="16840" y="21600"/>
                    <a:pt x="21600" y="19928"/>
                    <a:pt x="21600" y="17860"/>
                  </a:cubicBezTo>
                  <a:lnTo>
                    <a:pt x="21600" y="3700"/>
                  </a:lnTo>
                  <a:cubicBezTo>
                    <a:pt x="21600" y="1671"/>
                    <a:pt x="16840" y="0"/>
                    <a:pt x="10802"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6" name="Google Shape;3842;p31"/>
            <p:cNvSpPr/>
            <p:nvPr/>
          </p:nvSpPr>
          <p:spPr>
            <a:xfrm>
              <a:off x="127365"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14394" y="0"/>
                  </a:moveTo>
                  <a:cubicBezTo>
                    <a:pt x="12247" y="0"/>
                    <a:pt x="10199" y="867"/>
                    <a:pt x="9267" y="2330"/>
                  </a:cubicBezTo>
                  <a:lnTo>
                    <a:pt x="518" y="16022"/>
                  </a:lnTo>
                  <a:cubicBezTo>
                    <a:pt x="-810" y="18008"/>
                    <a:pt x="518" y="20375"/>
                    <a:pt x="3354" y="21262"/>
                  </a:cubicBezTo>
                  <a:cubicBezTo>
                    <a:pt x="4077" y="21473"/>
                    <a:pt x="4863" y="21600"/>
                    <a:pt x="5647" y="21600"/>
                  </a:cubicBezTo>
                  <a:cubicBezTo>
                    <a:pt x="7819" y="21600"/>
                    <a:pt x="9870" y="20713"/>
                    <a:pt x="10774" y="19275"/>
                  </a:cubicBezTo>
                  <a:lnTo>
                    <a:pt x="19523" y="5585"/>
                  </a:lnTo>
                  <a:cubicBezTo>
                    <a:pt x="20790" y="3556"/>
                    <a:pt x="19523" y="1232"/>
                    <a:pt x="16688" y="345"/>
                  </a:cubicBezTo>
                  <a:cubicBezTo>
                    <a:pt x="15942" y="110"/>
                    <a:pt x="15162" y="0"/>
                    <a:pt x="14394"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7" name="Google Shape;3843;p31"/>
            <p:cNvSpPr/>
            <p:nvPr/>
          </p:nvSpPr>
          <p:spPr>
            <a:xfrm>
              <a:off x="20286" y="298546"/>
              <a:ext cx="29953" cy="20931"/>
            </a:xfrm>
            <a:custGeom>
              <a:avLst/>
              <a:gdLst/>
              <a:ahLst/>
              <a:cxnLst>
                <a:cxn ang="0">
                  <a:pos x="wd2" y="hd2"/>
                </a:cxn>
                <a:cxn ang="5400000">
                  <a:pos x="wd2" y="hd2"/>
                </a:cxn>
                <a:cxn ang="10800000">
                  <a:pos x="wd2" y="hd2"/>
                </a:cxn>
                <a:cxn ang="16200000">
                  <a:pos x="wd2" y="hd2"/>
                </a:cxn>
              </a:cxnLst>
              <a:rect l="0" t="0" r="r" b="b"/>
              <a:pathLst>
                <a:path w="20378" h="21600" extrusionOk="0">
                  <a:moveTo>
                    <a:pt x="15955" y="0"/>
                  </a:moveTo>
                  <a:cubicBezTo>
                    <a:pt x="15323" y="0"/>
                    <a:pt x="14680" y="206"/>
                    <a:pt x="14069" y="638"/>
                  </a:cubicBezTo>
                  <a:lnTo>
                    <a:pt x="2562" y="8794"/>
                  </a:lnTo>
                  <a:cubicBezTo>
                    <a:pt x="346" y="10369"/>
                    <a:pt x="-598" y="14374"/>
                    <a:pt x="392" y="17736"/>
                  </a:cubicBezTo>
                  <a:cubicBezTo>
                    <a:pt x="1147" y="20170"/>
                    <a:pt x="2750" y="21600"/>
                    <a:pt x="4402" y="21600"/>
                  </a:cubicBezTo>
                  <a:cubicBezTo>
                    <a:pt x="5015" y="21600"/>
                    <a:pt x="5675" y="21385"/>
                    <a:pt x="6288" y="20955"/>
                  </a:cubicBezTo>
                  <a:lnTo>
                    <a:pt x="17843" y="12729"/>
                  </a:lnTo>
                  <a:cubicBezTo>
                    <a:pt x="20012" y="11154"/>
                    <a:pt x="21002" y="7220"/>
                    <a:pt x="19964" y="3858"/>
                  </a:cubicBezTo>
                  <a:cubicBezTo>
                    <a:pt x="19212" y="1421"/>
                    <a:pt x="17619" y="0"/>
                    <a:pt x="15955"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8" name="Google Shape;3844;p31"/>
            <p:cNvSpPr/>
            <p:nvPr/>
          </p:nvSpPr>
          <p:spPr>
            <a:xfrm>
              <a:off x="1808"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9730" y="0"/>
                  </a:moveTo>
                  <a:cubicBezTo>
                    <a:pt x="19327" y="0"/>
                    <a:pt x="18925" y="156"/>
                    <a:pt x="18615" y="468"/>
                  </a:cubicBezTo>
                  <a:lnTo>
                    <a:pt x="450" y="18919"/>
                  </a:lnTo>
                  <a:cubicBezTo>
                    <a:pt x="-153" y="19526"/>
                    <a:pt x="-153" y="20538"/>
                    <a:pt x="467" y="21145"/>
                  </a:cubicBezTo>
                  <a:cubicBezTo>
                    <a:pt x="769" y="21449"/>
                    <a:pt x="1171" y="21600"/>
                    <a:pt x="1573" y="21600"/>
                  </a:cubicBezTo>
                  <a:cubicBezTo>
                    <a:pt x="1975" y="21600"/>
                    <a:pt x="2378" y="21449"/>
                    <a:pt x="2679" y="21128"/>
                  </a:cubicBezTo>
                  <a:lnTo>
                    <a:pt x="20844" y="2694"/>
                  </a:lnTo>
                  <a:cubicBezTo>
                    <a:pt x="21447" y="2070"/>
                    <a:pt x="21447" y="1075"/>
                    <a:pt x="20844" y="468"/>
                  </a:cubicBezTo>
                  <a:cubicBezTo>
                    <a:pt x="20534" y="156"/>
                    <a:pt x="20132" y="0"/>
                    <a:pt x="1973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79" name="Google Shape;3845;p31"/>
            <p:cNvSpPr/>
            <p:nvPr/>
          </p:nvSpPr>
          <p:spPr>
            <a:xfrm>
              <a:off x="293131" y="389337"/>
              <a:ext cx="22996" cy="35434"/>
            </a:xfrm>
            <a:custGeom>
              <a:avLst/>
              <a:gdLst/>
              <a:ahLst/>
              <a:cxnLst>
                <a:cxn ang="0">
                  <a:pos x="wd2" y="hd2"/>
                </a:cxn>
                <a:cxn ang="5400000">
                  <a:pos x="wd2" y="hd2"/>
                </a:cxn>
                <a:cxn ang="10800000">
                  <a:pos x="wd2" y="hd2"/>
                </a:cxn>
                <a:cxn ang="16200000">
                  <a:pos x="wd2" y="hd2"/>
                </a:cxn>
              </a:cxnLst>
              <a:rect l="0" t="0" r="r" b="b"/>
              <a:pathLst>
                <a:path w="20014" h="21600" extrusionOk="0">
                  <a:moveTo>
                    <a:pt x="5620" y="0"/>
                  </a:moveTo>
                  <a:cubicBezTo>
                    <a:pt x="4852" y="0"/>
                    <a:pt x="4074" y="110"/>
                    <a:pt x="3326" y="345"/>
                  </a:cubicBezTo>
                  <a:cubicBezTo>
                    <a:pt x="491" y="1232"/>
                    <a:pt x="-776" y="3556"/>
                    <a:pt x="491" y="5585"/>
                  </a:cubicBezTo>
                  <a:lnTo>
                    <a:pt x="9240" y="19275"/>
                  </a:lnTo>
                  <a:cubicBezTo>
                    <a:pt x="10144" y="20713"/>
                    <a:pt x="12195" y="21600"/>
                    <a:pt x="14369" y="21600"/>
                  </a:cubicBezTo>
                  <a:cubicBezTo>
                    <a:pt x="15153" y="21600"/>
                    <a:pt x="15937" y="21473"/>
                    <a:pt x="16660" y="21262"/>
                  </a:cubicBezTo>
                  <a:cubicBezTo>
                    <a:pt x="19496" y="20375"/>
                    <a:pt x="20824" y="18008"/>
                    <a:pt x="19496" y="16022"/>
                  </a:cubicBezTo>
                  <a:lnTo>
                    <a:pt x="10747" y="2330"/>
                  </a:lnTo>
                  <a:cubicBezTo>
                    <a:pt x="9815" y="867"/>
                    <a:pt x="7767" y="0"/>
                    <a:pt x="5620"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sp>
          <p:nvSpPr>
            <p:cNvPr id="2080" name="Google Shape;3846;p31"/>
            <p:cNvSpPr/>
            <p:nvPr/>
          </p:nvSpPr>
          <p:spPr>
            <a:xfrm>
              <a:off x="353586" y="354844"/>
              <a:ext cx="88098" cy="88781"/>
            </a:xfrm>
            <a:custGeom>
              <a:avLst/>
              <a:gdLst/>
              <a:ahLst/>
              <a:cxnLst>
                <a:cxn ang="0">
                  <a:pos x="wd2" y="hd2"/>
                </a:cxn>
                <a:cxn ang="5400000">
                  <a:pos x="wd2" y="hd2"/>
                </a:cxn>
                <a:cxn ang="10800000">
                  <a:pos x="wd2" y="hd2"/>
                </a:cxn>
                <a:cxn ang="16200000">
                  <a:pos x="wd2" y="hd2"/>
                </a:cxn>
              </a:cxnLst>
              <a:rect l="0" t="0" r="r" b="b"/>
              <a:pathLst>
                <a:path w="21296" h="21600" extrusionOk="0">
                  <a:moveTo>
                    <a:pt x="1567" y="0"/>
                  </a:moveTo>
                  <a:cubicBezTo>
                    <a:pt x="1165" y="0"/>
                    <a:pt x="762" y="156"/>
                    <a:pt x="452" y="468"/>
                  </a:cubicBezTo>
                  <a:cubicBezTo>
                    <a:pt x="-151" y="1075"/>
                    <a:pt x="-151" y="2070"/>
                    <a:pt x="452" y="2694"/>
                  </a:cubicBezTo>
                  <a:lnTo>
                    <a:pt x="18617" y="21128"/>
                  </a:lnTo>
                  <a:cubicBezTo>
                    <a:pt x="18918" y="21449"/>
                    <a:pt x="19321" y="21600"/>
                    <a:pt x="19723" y="21600"/>
                  </a:cubicBezTo>
                  <a:cubicBezTo>
                    <a:pt x="20125" y="21600"/>
                    <a:pt x="20527" y="21449"/>
                    <a:pt x="20829" y="21145"/>
                  </a:cubicBezTo>
                  <a:cubicBezTo>
                    <a:pt x="21449" y="20538"/>
                    <a:pt x="21449" y="19526"/>
                    <a:pt x="20846" y="18919"/>
                  </a:cubicBezTo>
                  <a:lnTo>
                    <a:pt x="2681" y="468"/>
                  </a:lnTo>
                  <a:cubicBezTo>
                    <a:pt x="2371" y="156"/>
                    <a:pt x="1969" y="0"/>
                    <a:pt x="1567" y="0"/>
                  </a:cubicBezTo>
                  <a:close/>
                </a:path>
              </a:pathLst>
            </a:custGeom>
            <a:solidFill>
              <a:srgbClr val="FFFFFF"/>
            </a:solidFill>
            <a:ln w="12700" cap="flat">
              <a:noFill/>
              <a:miter lim="400000"/>
            </a:ln>
            <a:effectLst/>
          </p:spPr>
          <p:txBody>
            <a:bodyPr wrap="square" lIns="0" tIns="0" rIns="0" bIns="0" numCol="1" anchor="ctr">
              <a:noAutofit/>
            </a:bodyPr>
            <a:lstStyle/>
            <a:p>
              <a:pPr>
                <a:defRPr>
                  <a:latin typeface="+mj-lt"/>
                  <a:ea typeface="+mj-ea"/>
                  <a:cs typeface="+mj-cs"/>
                  <a:sym typeface="Arial"/>
                </a:defRPr>
              </a:pPr>
              <a:endParaRPr/>
            </a:p>
          </p:txBody>
        </p:sp>
      </p:grpSp>
      <p:sp>
        <p:nvSpPr>
          <p:cNvPr id="2083" name="The proposed work is an essential part of a research proposal and should outline the research questions, objectives, methods, and expected outcomes of the study. It should also include a literature review, resources required to conduct the study, and any"/>
          <p:cNvSpPr txBox="1"/>
          <p:nvPr/>
        </p:nvSpPr>
        <p:spPr>
          <a:xfrm>
            <a:off x="660566" y="1371856"/>
            <a:ext cx="7971488"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defTabSz="457200">
              <a:defRPr sz="2000">
                <a:solidFill>
                  <a:srgbClr val="252525"/>
                </a:solidFill>
                <a:latin typeface="Times New Roman"/>
                <a:ea typeface="Times New Roman"/>
                <a:cs typeface="Times New Roman"/>
                <a:sym typeface="Times New Roman"/>
              </a:defRPr>
            </a:pPr>
            <a:endParaRPr dirty="0"/>
          </a:p>
        </p:txBody>
      </p:sp>
      <p:pic>
        <p:nvPicPr>
          <p:cNvPr id="3" name="Picture 2">
            <a:extLst>
              <a:ext uri="{FF2B5EF4-FFF2-40B4-BE49-F238E27FC236}">
                <a16:creationId xmlns:a16="http://schemas.microsoft.com/office/drawing/2014/main" id="{0343BA45-0335-5B5B-438C-5A83263153BA}"/>
              </a:ext>
            </a:extLst>
          </p:cNvPr>
          <p:cNvPicPr>
            <a:picLocks noChangeAspect="1"/>
          </p:cNvPicPr>
          <p:nvPr/>
        </p:nvPicPr>
        <p:blipFill rotWithShape="1">
          <a:blip r:embed="rId2">
            <a:extLst>
              <a:ext uri="{28A0092B-C50C-407E-A947-70E740481C1C}">
                <a14:useLocalDpi xmlns:a14="http://schemas.microsoft.com/office/drawing/2010/main" val="0"/>
              </a:ext>
            </a:extLst>
          </a:blip>
          <a:srcRect r="3913"/>
          <a:stretch/>
        </p:blipFill>
        <p:spPr>
          <a:xfrm>
            <a:off x="3390534" y="1251204"/>
            <a:ext cx="2413261" cy="3386008"/>
          </a:xfrm>
          <a:prstGeom prst="rect">
            <a:avLst/>
          </a:prstGeom>
        </p:spPr>
      </p:pic>
    </p:spTree>
    <p:extLst>
      <p:ext uri="{BB962C8B-B14F-4D97-AF65-F5344CB8AC3E}">
        <p14:creationId xmlns:p14="http://schemas.microsoft.com/office/powerpoint/2010/main" val="4082584742"/>
      </p:ext>
    </p:extLst>
  </p:cSld>
  <p:clrMapOvr>
    <a:masterClrMapping/>
  </p:clrMapOvr>
  <p:transition spd="med"/>
</p:sld>
</file>

<file path=ppt/theme/theme1.xml><?xml version="1.0" encoding="utf-8"?>
<a:theme xmlns:a="http://schemas.openxmlformats.org/drawingml/2006/main" name="Meal Planner Infographics by Slidesgo">
  <a:themeElements>
    <a:clrScheme name="Meal Planner Infographics by Slidesgo">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Meal Planner Infographics by Slidesgo">
      <a:majorFont>
        <a:latin typeface="Arial"/>
        <a:ea typeface="Arial"/>
        <a:cs typeface="Arial"/>
      </a:majorFont>
      <a:minorFont>
        <a:latin typeface="Helvetica"/>
        <a:ea typeface="Helvetica"/>
        <a:cs typeface="Helvetica"/>
      </a:minorFont>
    </a:fontScheme>
    <a:fmtScheme name="Meal Planner Infographics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eal Planner Infographics by Slidesgo">
  <a:themeElements>
    <a:clrScheme name="Meal Planner Infographics by Slidesgo">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Meal Planner Infographics by Slidesgo">
      <a:majorFont>
        <a:latin typeface="Arial"/>
        <a:ea typeface="Arial"/>
        <a:cs typeface="Arial"/>
      </a:majorFont>
      <a:minorFont>
        <a:latin typeface="Helvetica"/>
        <a:ea typeface="Helvetica"/>
        <a:cs typeface="Helvetica"/>
      </a:minorFont>
    </a:fontScheme>
    <a:fmtScheme name="Meal Planner Infographics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106</TotalTime>
  <Words>627</Words>
  <Application>Microsoft Office PowerPoint</Application>
  <PresentationFormat>On-screen Show (16:9)</PresentationFormat>
  <Paragraphs>97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Fira Sans</vt:lpstr>
      <vt:lpstr>Fira Sans Extra Condensed Medium</vt:lpstr>
      <vt:lpstr>Helvetica</vt:lpstr>
      <vt:lpstr>Söhne</vt:lpstr>
      <vt:lpstr>Times New Roman</vt:lpstr>
      <vt:lpstr>Times Roman</vt:lpstr>
      <vt:lpstr>Meal Planner Infographics by Slidesgo</vt:lpstr>
      <vt:lpstr>A Food Recommendation System  Domain : - Real world applications in Data Science</vt:lpstr>
      <vt:lpstr>TEAM MEMBERS</vt:lpstr>
      <vt:lpstr>PROBLEM STATEMENT</vt:lpstr>
      <vt:lpstr>INTRODUCTION</vt:lpstr>
      <vt:lpstr>Existing food recommendation systems</vt:lpstr>
      <vt:lpstr>OBJECTIVES</vt:lpstr>
      <vt:lpstr>PROPOSED WORK</vt:lpstr>
      <vt:lpstr>GUI INTERFACE</vt:lpstr>
      <vt:lpstr>CUISINE SELECTION</vt:lpstr>
      <vt:lpstr>TASTE CHOICING </vt:lpstr>
      <vt:lpstr>DIETARY RESTRCITIONS </vt:lpstr>
      <vt:lpstr>SELECT TYPE OF MEAT</vt:lpstr>
      <vt:lpstr>GET RECOMMADATION</vt:lpstr>
      <vt:lpstr>SYSTEM ARCHITECTURE </vt:lpstr>
      <vt:lpstr>DFD LEVEL 0 </vt:lpstr>
      <vt:lpstr>DFD LEVEL 1 </vt:lpstr>
      <vt:lpstr>ADVANTAGES</vt:lpstr>
      <vt:lpstr>LIMITATIONS</vt:lpstr>
      <vt:lpstr>PowerPoint Presentation</vt:lpstr>
      <vt:lpstr>PowerPoint Presentation</vt:lpstr>
      <vt:lpstr>FUTURE ENHANCEMENTS</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Food Recommendation System  Domain : - Real world applications in Data Science</dc:title>
  <dc:creator>Satej</dc:creator>
  <cp:lastModifiedBy>Akhilesh Damke</cp:lastModifiedBy>
  <cp:revision>12</cp:revision>
  <dcterms:modified xsi:type="dcterms:W3CDTF">2023-05-24T08:02:08Z</dcterms:modified>
</cp:coreProperties>
</file>