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0A2B3-89F3-41FB-9900-17ECEF4DA7B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0E4DD-688E-42F3-995B-74C9C29BA1B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Python</a:t>
          </a:r>
          <a:endParaRPr lang="en-US" b="1" dirty="0">
            <a:solidFill>
              <a:schemeClr val="tx1"/>
            </a:solidFill>
          </a:endParaRPr>
        </a:p>
      </dgm:t>
    </dgm:pt>
    <dgm:pt modelId="{6C7E7327-AE05-4EFF-8F0D-0B34F8B9763A}" type="parTrans" cxnId="{5E8097E4-2FBE-4F33-93A2-843BDF89FDB1}">
      <dgm:prSet/>
      <dgm:spPr/>
      <dgm:t>
        <a:bodyPr/>
        <a:lstStyle/>
        <a:p>
          <a:endParaRPr lang="en-US"/>
        </a:p>
      </dgm:t>
    </dgm:pt>
    <dgm:pt modelId="{1C85C0F0-DBB9-427F-80DB-0E4549391BFD}" type="sibTrans" cxnId="{5E8097E4-2FBE-4F33-93A2-843BDF89FDB1}">
      <dgm:prSet/>
      <dgm:spPr/>
      <dgm:t>
        <a:bodyPr/>
        <a:lstStyle/>
        <a:p>
          <a:endParaRPr lang="en-US"/>
        </a:p>
      </dgm:t>
    </dgm:pt>
    <dgm:pt modelId="{C508F6FF-7B9E-4453-8579-ED11CDBE849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</a:t>
          </a:r>
          <a:endParaRPr lang="en-US" b="1" dirty="0">
            <a:solidFill>
              <a:schemeClr val="tx1"/>
            </a:solidFill>
          </a:endParaRPr>
        </a:p>
      </dgm:t>
    </dgm:pt>
    <dgm:pt modelId="{6DA02707-B4D1-496A-8C1B-79CFC6D6FBBA}" type="parTrans" cxnId="{3A929E1E-1388-493A-8C24-771879C7DE5C}">
      <dgm:prSet/>
      <dgm:spPr/>
      <dgm:t>
        <a:bodyPr/>
        <a:lstStyle/>
        <a:p>
          <a:endParaRPr lang="en-US"/>
        </a:p>
      </dgm:t>
    </dgm:pt>
    <dgm:pt modelId="{92FBF2D7-8BD2-48E8-9A7A-2F548DF8C2F5}" type="sibTrans" cxnId="{3A929E1E-1388-493A-8C24-771879C7DE5C}">
      <dgm:prSet/>
      <dgm:spPr/>
      <dgm:t>
        <a:bodyPr/>
        <a:lstStyle/>
        <a:p>
          <a:endParaRPr lang="en-US"/>
        </a:p>
      </dgm:t>
    </dgm:pt>
    <dgm:pt modelId="{71C3AB35-C6EB-4CCF-B2C1-1ABD6959C71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Statistics</a:t>
          </a:r>
          <a:endParaRPr lang="en-US" b="1" dirty="0">
            <a:solidFill>
              <a:schemeClr val="tx1"/>
            </a:solidFill>
          </a:endParaRPr>
        </a:p>
      </dgm:t>
    </dgm:pt>
    <dgm:pt modelId="{B3582BDD-8E57-4BF6-B3F1-866038EACB06}" type="parTrans" cxnId="{79C9FC3E-9A5D-483B-A739-62D523D80763}">
      <dgm:prSet/>
      <dgm:spPr/>
      <dgm:t>
        <a:bodyPr/>
        <a:lstStyle/>
        <a:p>
          <a:endParaRPr lang="en-US"/>
        </a:p>
      </dgm:t>
    </dgm:pt>
    <dgm:pt modelId="{83001891-262E-42AC-A14C-BAD2FEF7C365}" type="sibTrans" cxnId="{79C9FC3E-9A5D-483B-A739-62D523D80763}">
      <dgm:prSet/>
      <dgm:spPr/>
      <dgm:t>
        <a:bodyPr/>
        <a:lstStyle/>
        <a:p>
          <a:endParaRPr lang="en-US"/>
        </a:p>
      </dgm:t>
    </dgm:pt>
    <dgm:pt modelId="{9331CA3F-850C-4B19-A35C-F094676E1D1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Storytelling</a:t>
          </a:r>
          <a:endParaRPr lang="en-US" b="1" dirty="0">
            <a:solidFill>
              <a:schemeClr val="tx1"/>
            </a:solidFill>
          </a:endParaRPr>
        </a:p>
      </dgm:t>
    </dgm:pt>
    <dgm:pt modelId="{4904DFB7-30DB-4C9A-9AE4-5913A4E17D9F}" type="parTrans" cxnId="{296E9647-90D7-475A-825D-F07C192DA351}">
      <dgm:prSet/>
      <dgm:spPr/>
      <dgm:t>
        <a:bodyPr/>
        <a:lstStyle/>
        <a:p>
          <a:endParaRPr lang="en-US"/>
        </a:p>
      </dgm:t>
    </dgm:pt>
    <dgm:pt modelId="{6AD4C8A4-A08F-4A4C-973E-F5D45C5BDC7B}" type="sibTrans" cxnId="{296E9647-90D7-475A-825D-F07C192DA351}">
      <dgm:prSet/>
      <dgm:spPr/>
      <dgm:t>
        <a:bodyPr/>
        <a:lstStyle/>
        <a:p>
          <a:endParaRPr lang="en-US"/>
        </a:p>
      </dgm:t>
    </dgm:pt>
    <dgm:pt modelId="{731872D6-240E-41DD-B48D-F074C1C1FCB1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Excel</a:t>
          </a:r>
          <a:endParaRPr lang="en-US" b="1" dirty="0">
            <a:solidFill>
              <a:schemeClr val="tx1"/>
            </a:solidFill>
          </a:endParaRPr>
        </a:p>
      </dgm:t>
    </dgm:pt>
    <dgm:pt modelId="{BEAE9902-707E-4CFD-AAE7-98DC3D02D4DC}" type="parTrans" cxnId="{9C54FC39-455B-4EFC-BAF3-F6E1B4EA0335}">
      <dgm:prSet/>
      <dgm:spPr/>
      <dgm:t>
        <a:bodyPr/>
        <a:lstStyle/>
        <a:p>
          <a:endParaRPr lang="en-US"/>
        </a:p>
      </dgm:t>
    </dgm:pt>
    <dgm:pt modelId="{1EE3BFAA-EB61-49F3-BAF0-AA98D68BC451}" type="sibTrans" cxnId="{9C54FC39-455B-4EFC-BAF3-F6E1B4EA0335}">
      <dgm:prSet/>
      <dgm:spPr/>
      <dgm:t>
        <a:bodyPr/>
        <a:lstStyle/>
        <a:p>
          <a:endParaRPr lang="en-US"/>
        </a:p>
      </dgm:t>
    </dgm:pt>
    <dgm:pt modelId="{33951873-CDA1-46E6-8E71-D1C869F2FFCE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Quality Control / Check</a:t>
          </a:r>
          <a:endParaRPr lang="en-US" b="1" dirty="0">
            <a:solidFill>
              <a:schemeClr val="tx1"/>
            </a:solidFill>
          </a:endParaRPr>
        </a:p>
      </dgm:t>
    </dgm:pt>
    <dgm:pt modelId="{A8A6F134-C46C-49FB-A945-5F2A06E057D9}" type="parTrans" cxnId="{D5424336-618C-4B15-B961-82BB1BC515ED}">
      <dgm:prSet/>
      <dgm:spPr/>
      <dgm:t>
        <a:bodyPr/>
        <a:lstStyle/>
        <a:p>
          <a:endParaRPr lang="en-US"/>
        </a:p>
      </dgm:t>
    </dgm:pt>
    <dgm:pt modelId="{58290C20-74EC-4727-8254-E9A54FF676EC}" type="sibTrans" cxnId="{D5424336-618C-4B15-B961-82BB1BC515ED}">
      <dgm:prSet/>
      <dgm:spPr/>
      <dgm:t>
        <a:bodyPr/>
        <a:lstStyle/>
        <a:p>
          <a:endParaRPr lang="en-US"/>
        </a:p>
      </dgm:t>
    </dgm:pt>
    <dgm:pt modelId="{B3E8BEF0-2A3A-483B-A054-E6A90FE9C0C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Power BI</a:t>
          </a:r>
          <a:endParaRPr lang="en-US" b="1" dirty="0">
            <a:solidFill>
              <a:schemeClr val="tx1"/>
            </a:solidFill>
          </a:endParaRPr>
        </a:p>
      </dgm:t>
    </dgm:pt>
    <dgm:pt modelId="{47416C62-8B8E-49F3-8A79-53A0DE843A19}" type="parTrans" cxnId="{51035456-E04B-467E-849E-C1216FDCF806}">
      <dgm:prSet/>
      <dgm:spPr/>
      <dgm:t>
        <a:bodyPr/>
        <a:lstStyle/>
        <a:p>
          <a:endParaRPr lang="en-US"/>
        </a:p>
      </dgm:t>
    </dgm:pt>
    <dgm:pt modelId="{669AA87D-9327-4303-A0FB-A160E4D731CA}" type="sibTrans" cxnId="{51035456-E04B-467E-849E-C1216FDCF806}">
      <dgm:prSet/>
      <dgm:spPr/>
      <dgm:t>
        <a:bodyPr/>
        <a:lstStyle/>
        <a:p>
          <a:endParaRPr lang="en-US"/>
        </a:p>
      </dgm:t>
    </dgm:pt>
    <dgm:pt modelId="{C3A90DB8-1383-4DA1-8A01-ED8E04F182F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GitHub</a:t>
          </a:r>
          <a:r>
            <a:rPr lang="en-US" b="1" dirty="0" smtClean="0">
              <a:solidFill>
                <a:schemeClr val="tx1"/>
              </a:solidFill>
            </a:rPr>
            <a:t> / </a:t>
          </a:r>
          <a:r>
            <a:rPr lang="en-US" b="1" dirty="0" err="1" smtClean="0">
              <a:solidFill>
                <a:schemeClr val="tx1"/>
              </a:solidFill>
            </a:rPr>
            <a:t>Jira</a:t>
          </a:r>
          <a:r>
            <a:rPr lang="en-US" b="1" dirty="0" smtClean="0">
              <a:solidFill>
                <a:schemeClr val="tx1"/>
              </a:solidFill>
            </a:rPr>
            <a:t>  </a:t>
          </a:r>
          <a:endParaRPr lang="en-US" b="1" dirty="0">
            <a:solidFill>
              <a:schemeClr val="tx1"/>
            </a:solidFill>
          </a:endParaRPr>
        </a:p>
      </dgm:t>
    </dgm:pt>
    <dgm:pt modelId="{C06BA57E-79FA-411E-8393-F7F3CA51AD13}" type="parTrans" cxnId="{A6DFEB9D-9D89-4E59-9012-8C4886863210}">
      <dgm:prSet/>
      <dgm:spPr/>
      <dgm:t>
        <a:bodyPr/>
        <a:lstStyle/>
        <a:p>
          <a:endParaRPr lang="en-US"/>
        </a:p>
      </dgm:t>
    </dgm:pt>
    <dgm:pt modelId="{6BD1ADDA-C8BA-48E5-BFDF-D6C0CD3BF6DD}" type="sibTrans" cxnId="{A6DFEB9D-9D89-4E59-9012-8C4886863210}">
      <dgm:prSet/>
      <dgm:spPr/>
      <dgm:t>
        <a:bodyPr/>
        <a:lstStyle/>
        <a:p>
          <a:endParaRPr lang="en-US"/>
        </a:p>
      </dgm:t>
    </dgm:pt>
    <dgm:pt modelId="{3951EB97-3B46-47EB-AFF8-3752AB63F2D4}" type="pres">
      <dgm:prSet presAssocID="{11A0A2B3-89F3-41FB-9900-17ECEF4DA7B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A4793F2-6EE8-40D5-A569-237038A5F3FB}" type="pres">
      <dgm:prSet presAssocID="{5F00E4DD-688E-42F3-995B-74C9C29BA1B5}" presName="compNode" presStyleCnt="0"/>
      <dgm:spPr/>
    </dgm:pt>
    <dgm:pt modelId="{559B649D-1FA9-43AC-AAAC-51809A5DB79F}" type="pres">
      <dgm:prSet presAssocID="{5F00E4DD-688E-42F3-995B-74C9C29BA1B5}" presName="dummyConnPt" presStyleCnt="0"/>
      <dgm:spPr/>
    </dgm:pt>
    <dgm:pt modelId="{4CBF4DF9-6D10-4493-B0F0-A83A22F90C93}" type="pres">
      <dgm:prSet presAssocID="{5F00E4DD-688E-42F3-995B-74C9C29BA1B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C027C-230E-4149-8F21-26080541C05A}" type="pres">
      <dgm:prSet presAssocID="{1C85C0F0-DBB9-427F-80DB-0E4549391BFD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DDD148CC-67ED-4597-8FE0-86D07E1F7826}" type="pres">
      <dgm:prSet presAssocID="{C508F6FF-7B9E-4453-8579-ED11CDBE849A}" presName="compNode" presStyleCnt="0"/>
      <dgm:spPr/>
    </dgm:pt>
    <dgm:pt modelId="{67EA1D09-92F4-4B9E-911F-6B19486B6A79}" type="pres">
      <dgm:prSet presAssocID="{C508F6FF-7B9E-4453-8579-ED11CDBE849A}" presName="dummyConnPt" presStyleCnt="0"/>
      <dgm:spPr/>
    </dgm:pt>
    <dgm:pt modelId="{BA64651A-7906-44B0-8226-B0F7BA8F98D2}" type="pres">
      <dgm:prSet presAssocID="{C508F6FF-7B9E-4453-8579-ED11CDBE849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24A72-1880-4E57-A727-9B2EC8C02BD5}" type="pres">
      <dgm:prSet presAssocID="{92FBF2D7-8BD2-48E8-9A7A-2F548DF8C2F5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97B578D6-0152-4D59-8ED5-F543B76DE617}" type="pres">
      <dgm:prSet presAssocID="{71C3AB35-C6EB-4CCF-B2C1-1ABD6959C71F}" presName="compNode" presStyleCnt="0"/>
      <dgm:spPr/>
    </dgm:pt>
    <dgm:pt modelId="{D8C658FD-A64E-4C7A-AF3A-5069E37B7CD0}" type="pres">
      <dgm:prSet presAssocID="{71C3AB35-C6EB-4CCF-B2C1-1ABD6959C71F}" presName="dummyConnPt" presStyleCnt="0"/>
      <dgm:spPr/>
    </dgm:pt>
    <dgm:pt modelId="{4F1962A2-4B19-4671-8ECD-0603B69F8561}" type="pres">
      <dgm:prSet presAssocID="{71C3AB35-C6EB-4CCF-B2C1-1ABD6959C71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966B4-C726-4E92-9C33-F25469D1483E}" type="pres">
      <dgm:prSet presAssocID="{83001891-262E-42AC-A14C-BAD2FEF7C36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66AF7961-F1CC-4868-AB52-81BD519798AA}" type="pres">
      <dgm:prSet presAssocID="{9331CA3F-850C-4B19-A35C-F094676E1D1B}" presName="compNode" presStyleCnt="0"/>
      <dgm:spPr/>
    </dgm:pt>
    <dgm:pt modelId="{F373AC8D-87BA-49F4-A5FF-DD02BF316319}" type="pres">
      <dgm:prSet presAssocID="{9331CA3F-850C-4B19-A35C-F094676E1D1B}" presName="dummyConnPt" presStyleCnt="0"/>
      <dgm:spPr/>
    </dgm:pt>
    <dgm:pt modelId="{3B90C109-F89D-436A-A2C2-13B41C5128B9}" type="pres">
      <dgm:prSet presAssocID="{9331CA3F-850C-4B19-A35C-F094676E1D1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F413F-5D1A-4CE2-B00E-BA455AA193BA}" type="pres">
      <dgm:prSet presAssocID="{6AD4C8A4-A08F-4A4C-973E-F5D45C5BDC7B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269FCF07-37C6-4DDB-A836-FB5015ECEDF1}" type="pres">
      <dgm:prSet presAssocID="{731872D6-240E-41DD-B48D-F074C1C1FCB1}" presName="compNode" presStyleCnt="0"/>
      <dgm:spPr/>
    </dgm:pt>
    <dgm:pt modelId="{D4AB9485-F301-4689-A43A-BF0CDB3D3162}" type="pres">
      <dgm:prSet presAssocID="{731872D6-240E-41DD-B48D-F074C1C1FCB1}" presName="dummyConnPt" presStyleCnt="0"/>
      <dgm:spPr/>
    </dgm:pt>
    <dgm:pt modelId="{77240E14-B5F5-47E0-92B4-FF8E0C0444D6}" type="pres">
      <dgm:prSet presAssocID="{731872D6-240E-41DD-B48D-F074C1C1FCB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271C9-7085-48BE-9CD1-CB11ECFCDA6F}" type="pres">
      <dgm:prSet presAssocID="{1EE3BFAA-EB61-49F3-BAF0-AA98D68BC451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7669A370-9C36-44BF-BDBD-B35D6B7C2304}" type="pres">
      <dgm:prSet presAssocID="{33951873-CDA1-46E6-8E71-D1C869F2FFCE}" presName="compNode" presStyleCnt="0"/>
      <dgm:spPr/>
    </dgm:pt>
    <dgm:pt modelId="{2C08B831-1454-4E21-9C91-51F3746DAA98}" type="pres">
      <dgm:prSet presAssocID="{33951873-CDA1-46E6-8E71-D1C869F2FFCE}" presName="dummyConnPt" presStyleCnt="0"/>
      <dgm:spPr/>
    </dgm:pt>
    <dgm:pt modelId="{82E729EE-85BA-4893-9C02-C280D434CBDC}" type="pres">
      <dgm:prSet presAssocID="{33951873-CDA1-46E6-8E71-D1C869F2FFC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5B899-84B9-41F3-8803-DA677694184C}" type="pres">
      <dgm:prSet presAssocID="{58290C20-74EC-4727-8254-E9A54FF676EC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64391DD1-E4CF-4F95-9B3A-61CF61398365}" type="pres">
      <dgm:prSet presAssocID="{B3E8BEF0-2A3A-483B-A054-E6A90FE9C0CD}" presName="compNode" presStyleCnt="0"/>
      <dgm:spPr/>
    </dgm:pt>
    <dgm:pt modelId="{E59F1E82-1F5F-466B-BC18-6E490AF5AFF7}" type="pres">
      <dgm:prSet presAssocID="{B3E8BEF0-2A3A-483B-A054-E6A90FE9C0CD}" presName="dummyConnPt" presStyleCnt="0"/>
      <dgm:spPr/>
    </dgm:pt>
    <dgm:pt modelId="{156C72AA-5096-49FF-9221-80A8F451CA9F}" type="pres">
      <dgm:prSet presAssocID="{B3E8BEF0-2A3A-483B-A054-E6A90FE9C0C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15380-BF47-476A-9F8E-A90A230C3EE8}" type="pres">
      <dgm:prSet presAssocID="{669AA87D-9327-4303-A0FB-A160E4D731CA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77FE1F68-E5A8-4B5B-8879-8B1E8F043270}" type="pres">
      <dgm:prSet presAssocID="{C3A90DB8-1383-4DA1-8A01-ED8E04F182F8}" presName="compNode" presStyleCnt="0"/>
      <dgm:spPr/>
    </dgm:pt>
    <dgm:pt modelId="{38D6B766-1AED-4262-8A66-A7820B95CA63}" type="pres">
      <dgm:prSet presAssocID="{C3A90DB8-1383-4DA1-8A01-ED8E04F182F8}" presName="dummyConnPt" presStyleCnt="0"/>
      <dgm:spPr/>
    </dgm:pt>
    <dgm:pt modelId="{CCE2FD7E-CD91-4876-99D7-B1032238359F}" type="pres">
      <dgm:prSet presAssocID="{C3A90DB8-1383-4DA1-8A01-ED8E04F182F8}" presName="node" presStyleLbl="node1" presStyleIdx="7" presStyleCnt="8" custLinFactNeighborX="11984" custLinFactNeighborY="64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7CA2AC-1050-45C4-8493-A90ADC36B78D}" type="presOf" srcId="{C508F6FF-7B9E-4453-8579-ED11CDBE849A}" destId="{BA64651A-7906-44B0-8226-B0F7BA8F98D2}" srcOrd="0" destOrd="0" presId="urn:microsoft.com/office/officeart/2005/8/layout/bProcess4"/>
    <dgm:cxn modelId="{B8906E17-7A61-4631-A757-B2847E0A9035}" type="presOf" srcId="{669AA87D-9327-4303-A0FB-A160E4D731CA}" destId="{8A415380-BF47-476A-9F8E-A90A230C3EE8}" srcOrd="0" destOrd="0" presId="urn:microsoft.com/office/officeart/2005/8/layout/bProcess4"/>
    <dgm:cxn modelId="{296E9647-90D7-475A-825D-F07C192DA351}" srcId="{11A0A2B3-89F3-41FB-9900-17ECEF4DA7B7}" destId="{9331CA3F-850C-4B19-A35C-F094676E1D1B}" srcOrd="3" destOrd="0" parTransId="{4904DFB7-30DB-4C9A-9AE4-5913A4E17D9F}" sibTransId="{6AD4C8A4-A08F-4A4C-973E-F5D45C5BDC7B}"/>
    <dgm:cxn modelId="{874455BF-0195-41C5-81D0-C563B6C316D9}" type="presOf" srcId="{C3A90DB8-1383-4DA1-8A01-ED8E04F182F8}" destId="{CCE2FD7E-CD91-4876-99D7-B1032238359F}" srcOrd="0" destOrd="0" presId="urn:microsoft.com/office/officeart/2005/8/layout/bProcess4"/>
    <dgm:cxn modelId="{F5FBD623-D190-4A89-AEC4-40CC057C78A7}" type="presOf" srcId="{9331CA3F-850C-4B19-A35C-F094676E1D1B}" destId="{3B90C109-F89D-436A-A2C2-13B41C5128B9}" srcOrd="0" destOrd="0" presId="urn:microsoft.com/office/officeart/2005/8/layout/bProcess4"/>
    <dgm:cxn modelId="{031F8EB7-719B-417D-920E-3A3965F6FB24}" type="presOf" srcId="{1EE3BFAA-EB61-49F3-BAF0-AA98D68BC451}" destId="{BA4271C9-7085-48BE-9CD1-CB11ECFCDA6F}" srcOrd="0" destOrd="0" presId="urn:microsoft.com/office/officeart/2005/8/layout/bProcess4"/>
    <dgm:cxn modelId="{552963C3-DFB2-4A27-86FA-A25BFFBCA810}" type="presOf" srcId="{11A0A2B3-89F3-41FB-9900-17ECEF4DA7B7}" destId="{3951EB97-3B46-47EB-AFF8-3752AB63F2D4}" srcOrd="0" destOrd="0" presId="urn:microsoft.com/office/officeart/2005/8/layout/bProcess4"/>
    <dgm:cxn modelId="{3A929E1E-1388-493A-8C24-771879C7DE5C}" srcId="{11A0A2B3-89F3-41FB-9900-17ECEF4DA7B7}" destId="{C508F6FF-7B9E-4453-8579-ED11CDBE849A}" srcOrd="1" destOrd="0" parTransId="{6DA02707-B4D1-496A-8C1B-79CFC6D6FBBA}" sibTransId="{92FBF2D7-8BD2-48E8-9A7A-2F548DF8C2F5}"/>
    <dgm:cxn modelId="{51035456-E04B-467E-849E-C1216FDCF806}" srcId="{11A0A2B3-89F3-41FB-9900-17ECEF4DA7B7}" destId="{B3E8BEF0-2A3A-483B-A054-E6A90FE9C0CD}" srcOrd="6" destOrd="0" parTransId="{47416C62-8B8E-49F3-8A79-53A0DE843A19}" sibTransId="{669AA87D-9327-4303-A0FB-A160E4D731CA}"/>
    <dgm:cxn modelId="{5D480C73-8BA6-4272-8B6B-D28681E90701}" type="presOf" srcId="{83001891-262E-42AC-A14C-BAD2FEF7C365}" destId="{375966B4-C726-4E92-9C33-F25469D1483E}" srcOrd="0" destOrd="0" presId="urn:microsoft.com/office/officeart/2005/8/layout/bProcess4"/>
    <dgm:cxn modelId="{445DD375-E610-4CBD-91FC-D365FADDF631}" type="presOf" srcId="{B3E8BEF0-2A3A-483B-A054-E6A90FE9C0CD}" destId="{156C72AA-5096-49FF-9221-80A8F451CA9F}" srcOrd="0" destOrd="0" presId="urn:microsoft.com/office/officeart/2005/8/layout/bProcess4"/>
    <dgm:cxn modelId="{71CFF4C1-1DD4-411A-9FF4-E1C8D672A5FF}" type="presOf" srcId="{5F00E4DD-688E-42F3-995B-74C9C29BA1B5}" destId="{4CBF4DF9-6D10-4493-B0F0-A83A22F90C93}" srcOrd="0" destOrd="0" presId="urn:microsoft.com/office/officeart/2005/8/layout/bProcess4"/>
    <dgm:cxn modelId="{6565E669-410A-4BD4-B87C-300D5DD70279}" type="presOf" srcId="{1C85C0F0-DBB9-427F-80DB-0E4549391BFD}" destId="{40FC027C-230E-4149-8F21-26080541C05A}" srcOrd="0" destOrd="0" presId="urn:microsoft.com/office/officeart/2005/8/layout/bProcess4"/>
    <dgm:cxn modelId="{9C54FC39-455B-4EFC-BAF3-F6E1B4EA0335}" srcId="{11A0A2B3-89F3-41FB-9900-17ECEF4DA7B7}" destId="{731872D6-240E-41DD-B48D-F074C1C1FCB1}" srcOrd="4" destOrd="0" parTransId="{BEAE9902-707E-4CFD-AAE7-98DC3D02D4DC}" sibTransId="{1EE3BFAA-EB61-49F3-BAF0-AA98D68BC451}"/>
    <dgm:cxn modelId="{D5424336-618C-4B15-B961-82BB1BC515ED}" srcId="{11A0A2B3-89F3-41FB-9900-17ECEF4DA7B7}" destId="{33951873-CDA1-46E6-8E71-D1C869F2FFCE}" srcOrd="5" destOrd="0" parTransId="{A8A6F134-C46C-49FB-A945-5F2A06E057D9}" sibTransId="{58290C20-74EC-4727-8254-E9A54FF676EC}"/>
    <dgm:cxn modelId="{7C44A74C-EEBB-455A-8FD4-4546B62331A7}" type="presOf" srcId="{6AD4C8A4-A08F-4A4C-973E-F5D45C5BDC7B}" destId="{66EF413F-5D1A-4CE2-B00E-BA455AA193BA}" srcOrd="0" destOrd="0" presId="urn:microsoft.com/office/officeart/2005/8/layout/bProcess4"/>
    <dgm:cxn modelId="{EF6DA2E3-B0FC-4BAE-95F1-9966CEBDE15D}" type="presOf" srcId="{731872D6-240E-41DD-B48D-F074C1C1FCB1}" destId="{77240E14-B5F5-47E0-92B4-FF8E0C0444D6}" srcOrd="0" destOrd="0" presId="urn:microsoft.com/office/officeart/2005/8/layout/bProcess4"/>
    <dgm:cxn modelId="{85CE3E04-54DC-4F00-8810-6C149E24BAB9}" type="presOf" srcId="{33951873-CDA1-46E6-8E71-D1C869F2FFCE}" destId="{82E729EE-85BA-4893-9C02-C280D434CBDC}" srcOrd="0" destOrd="0" presId="urn:microsoft.com/office/officeart/2005/8/layout/bProcess4"/>
    <dgm:cxn modelId="{5E8097E4-2FBE-4F33-93A2-843BDF89FDB1}" srcId="{11A0A2B3-89F3-41FB-9900-17ECEF4DA7B7}" destId="{5F00E4DD-688E-42F3-995B-74C9C29BA1B5}" srcOrd="0" destOrd="0" parTransId="{6C7E7327-AE05-4EFF-8F0D-0B34F8B9763A}" sibTransId="{1C85C0F0-DBB9-427F-80DB-0E4549391BFD}"/>
    <dgm:cxn modelId="{A6DFEB9D-9D89-4E59-9012-8C4886863210}" srcId="{11A0A2B3-89F3-41FB-9900-17ECEF4DA7B7}" destId="{C3A90DB8-1383-4DA1-8A01-ED8E04F182F8}" srcOrd="7" destOrd="0" parTransId="{C06BA57E-79FA-411E-8393-F7F3CA51AD13}" sibTransId="{6BD1ADDA-C8BA-48E5-BFDF-D6C0CD3BF6DD}"/>
    <dgm:cxn modelId="{6A47C563-C827-4F53-9613-8ADD410C4EB3}" type="presOf" srcId="{58290C20-74EC-4727-8254-E9A54FF676EC}" destId="{83A5B899-84B9-41F3-8803-DA677694184C}" srcOrd="0" destOrd="0" presId="urn:microsoft.com/office/officeart/2005/8/layout/bProcess4"/>
    <dgm:cxn modelId="{6E4AD59B-4310-472C-801D-998E71EF227C}" type="presOf" srcId="{71C3AB35-C6EB-4CCF-B2C1-1ABD6959C71F}" destId="{4F1962A2-4B19-4671-8ECD-0603B69F8561}" srcOrd="0" destOrd="0" presId="urn:microsoft.com/office/officeart/2005/8/layout/bProcess4"/>
    <dgm:cxn modelId="{8998CBBD-EA4C-4DB8-B648-E21F8A12FB64}" type="presOf" srcId="{92FBF2D7-8BD2-48E8-9A7A-2F548DF8C2F5}" destId="{90524A72-1880-4E57-A727-9B2EC8C02BD5}" srcOrd="0" destOrd="0" presId="urn:microsoft.com/office/officeart/2005/8/layout/bProcess4"/>
    <dgm:cxn modelId="{79C9FC3E-9A5D-483B-A739-62D523D80763}" srcId="{11A0A2B3-89F3-41FB-9900-17ECEF4DA7B7}" destId="{71C3AB35-C6EB-4CCF-B2C1-1ABD6959C71F}" srcOrd="2" destOrd="0" parTransId="{B3582BDD-8E57-4BF6-B3F1-866038EACB06}" sibTransId="{83001891-262E-42AC-A14C-BAD2FEF7C365}"/>
    <dgm:cxn modelId="{81D89B35-1C8E-4C5D-A7AB-110DC0124DAE}" type="presParOf" srcId="{3951EB97-3B46-47EB-AFF8-3752AB63F2D4}" destId="{DA4793F2-6EE8-40D5-A569-237038A5F3FB}" srcOrd="0" destOrd="0" presId="urn:microsoft.com/office/officeart/2005/8/layout/bProcess4"/>
    <dgm:cxn modelId="{A43C9EBF-8D9C-42F0-AC6D-C3927C7E879B}" type="presParOf" srcId="{DA4793F2-6EE8-40D5-A569-237038A5F3FB}" destId="{559B649D-1FA9-43AC-AAAC-51809A5DB79F}" srcOrd="0" destOrd="0" presId="urn:microsoft.com/office/officeart/2005/8/layout/bProcess4"/>
    <dgm:cxn modelId="{13C7A9A8-A04E-4088-8A50-FB5E4CBF6BBA}" type="presParOf" srcId="{DA4793F2-6EE8-40D5-A569-237038A5F3FB}" destId="{4CBF4DF9-6D10-4493-B0F0-A83A22F90C93}" srcOrd="1" destOrd="0" presId="urn:microsoft.com/office/officeart/2005/8/layout/bProcess4"/>
    <dgm:cxn modelId="{D8D9114E-266E-4109-ACE1-736BE52FC483}" type="presParOf" srcId="{3951EB97-3B46-47EB-AFF8-3752AB63F2D4}" destId="{40FC027C-230E-4149-8F21-26080541C05A}" srcOrd="1" destOrd="0" presId="urn:microsoft.com/office/officeart/2005/8/layout/bProcess4"/>
    <dgm:cxn modelId="{E0567480-6FFE-4ED8-A751-389C3509E315}" type="presParOf" srcId="{3951EB97-3B46-47EB-AFF8-3752AB63F2D4}" destId="{DDD148CC-67ED-4597-8FE0-86D07E1F7826}" srcOrd="2" destOrd="0" presId="urn:microsoft.com/office/officeart/2005/8/layout/bProcess4"/>
    <dgm:cxn modelId="{033122D8-DE98-4DA8-9A43-FF7B2E9BFBC7}" type="presParOf" srcId="{DDD148CC-67ED-4597-8FE0-86D07E1F7826}" destId="{67EA1D09-92F4-4B9E-911F-6B19486B6A79}" srcOrd="0" destOrd="0" presId="urn:microsoft.com/office/officeart/2005/8/layout/bProcess4"/>
    <dgm:cxn modelId="{D50CE300-9D00-47EC-B954-07A52D7F143E}" type="presParOf" srcId="{DDD148CC-67ED-4597-8FE0-86D07E1F7826}" destId="{BA64651A-7906-44B0-8226-B0F7BA8F98D2}" srcOrd="1" destOrd="0" presId="urn:microsoft.com/office/officeart/2005/8/layout/bProcess4"/>
    <dgm:cxn modelId="{DD4B6271-5131-4AC9-9ABA-0EF5AAF883BC}" type="presParOf" srcId="{3951EB97-3B46-47EB-AFF8-3752AB63F2D4}" destId="{90524A72-1880-4E57-A727-9B2EC8C02BD5}" srcOrd="3" destOrd="0" presId="urn:microsoft.com/office/officeart/2005/8/layout/bProcess4"/>
    <dgm:cxn modelId="{8DA06004-297C-40D5-A59F-EDF80C03BB84}" type="presParOf" srcId="{3951EB97-3B46-47EB-AFF8-3752AB63F2D4}" destId="{97B578D6-0152-4D59-8ED5-F543B76DE617}" srcOrd="4" destOrd="0" presId="urn:microsoft.com/office/officeart/2005/8/layout/bProcess4"/>
    <dgm:cxn modelId="{A18D0F4F-8EA7-41B4-9CD3-293DEF061072}" type="presParOf" srcId="{97B578D6-0152-4D59-8ED5-F543B76DE617}" destId="{D8C658FD-A64E-4C7A-AF3A-5069E37B7CD0}" srcOrd="0" destOrd="0" presId="urn:microsoft.com/office/officeart/2005/8/layout/bProcess4"/>
    <dgm:cxn modelId="{80F8BAFA-7375-484E-97B1-9FAD2CF7BD5D}" type="presParOf" srcId="{97B578D6-0152-4D59-8ED5-F543B76DE617}" destId="{4F1962A2-4B19-4671-8ECD-0603B69F8561}" srcOrd="1" destOrd="0" presId="urn:microsoft.com/office/officeart/2005/8/layout/bProcess4"/>
    <dgm:cxn modelId="{30503A34-3524-4029-9C04-65EE5E5C4DFC}" type="presParOf" srcId="{3951EB97-3B46-47EB-AFF8-3752AB63F2D4}" destId="{375966B4-C726-4E92-9C33-F25469D1483E}" srcOrd="5" destOrd="0" presId="urn:microsoft.com/office/officeart/2005/8/layout/bProcess4"/>
    <dgm:cxn modelId="{F235D25C-78B0-4697-BF30-75D87461B341}" type="presParOf" srcId="{3951EB97-3B46-47EB-AFF8-3752AB63F2D4}" destId="{66AF7961-F1CC-4868-AB52-81BD519798AA}" srcOrd="6" destOrd="0" presId="urn:microsoft.com/office/officeart/2005/8/layout/bProcess4"/>
    <dgm:cxn modelId="{7E2E2D05-526F-4353-8835-06B1875DDA8B}" type="presParOf" srcId="{66AF7961-F1CC-4868-AB52-81BD519798AA}" destId="{F373AC8D-87BA-49F4-A5FF-DD02BF316319}" srcOrd="0" destOrd="0" presId="urn:microsoft.com/office/officeart/2005/8/layout/bProcess4"/>
    <dgm:cxn modelId="{F81AB2D4-2580-483A-AD8C-E4AA8235D622}" type="presParOf" srcId="{66AF7961-F1CC-4868-AB52-81BD519798AA}" destId="{3B90C109-F89D-436A-A2C2-13B41C5128B9}" srcOrd="1" destOrd="0" presId="urn:microsoft.com/office/officeart/2005/8/layout/bProcess4"/>
    <dgm:cxn modelId="{892B5915-6D09-43F2-9952-F25BE188AC0A}" type="presParOf" srcId="{3951EB97-3B46-47EB-AFF8-3752AB63F2D4}" destId="{66EF413F-5D1A-4CE2-B00E-BA455AA193BA}" srcOrd="7" destOrd="0" presId="urn:microsoft.com/office/officeart/2005/8/layout/bProcess4"/>
    <dgm:cxn modelId="{77C870CA-7FD5-4F98-BA9C-854428A8A97D}" type="presParOf" srcId="{3951EB97-3B46-47EB-AFF8-3752AB63F2D4}" destId="{269FCF07-37C6-4DDB-A836-FB5015ECEDF1}" srcOrd="8" destOrd="0" presId="urn:microsoft.com/office/officeart/2005/8/layout/bProcess4"/>
    <dgm:cxn modelId="{53826859-3E0F-4C5E-B2F7-DAFC87AEA5A4}" type="presParOf" srcId="{269FCF07-37C6-4DDB-A836-FB5015ECEDF1}" destId="{D4AB9485-F301-4689-A43A-BF0CDB3D3162}" srcOrd="0" destOrd="0" presId="urn:microsoft.com/office/officeart/2005/8/layout/bProcess4"/>
    <dgm:cxn modelId="{E0FF2868-9735-4FD1-9E6B-5B8E308C47E2}" type="presParOf" srcId="{269FCF07-37C6-4DDB-A836-FB5015ECEDF1}" destId="{77240E14-B5F5-47E0-92B4-FF8E0C0444D6}" srcOrd="1" destOrd="0" presId="urn:microsoft.com/office/officeart/2005/8/layout/bProcess4"/>
    <dgm:cxn modelId="{EF7D8DA0-297F-4C05-817C-2721EA7FFBC2}" type="presParOf" srcId="{3951EB97-3B46-47EB-AFF8-3752AB63F2D4}" destId="{BA4271C9-7085-48BE-9CD1-CB11ECFCDA6F}" srcOrd="9" destOrd="0" presId="urn:microsoft.com/office/officeart/2005/8/layout/bProcess4"/>
    <dgm:cxn modelId="{7882E7A2-FAF2-4144-853C-A295E55F95D2}" type="presParOf" srcId="{3951EB97-3B46-47EB-AFF8-3752AB63F2D4}" destId="{7669A370-9C36-44BF-BDBD-B35D6B7C2304}" srcOrd="10" destOrd="0" presId="urn:microsoft.com/office/officeart/2005/8/layout/bProcess4"/>
    <dgm:cxn modelId="{97F9B704-4019-4E7A-96B9-7BA50EAC69D8}" type="presParOf" srcId="{7669A370-9C36-44BF-BDBD-B35D6B7C2304}" destId="{2C08B831-1454-4E21-9C91-51F3746DAA98}" srcOrd="0" destOrd="0" presId="urn:microsoft.com/office/officeart/2005/8/layout/bProcess4"/>
    <dgm:cxn modelId="{70822A5D-9183-460D-AD1A-18587451EF45}" type="presParOf" srcId="{7669A370-9C36-44BF-BDBD-B35D6B7C2304}" destId="{82E729EE-85BA-4893-9C02-C280D434CBDC}" srcOrd="1" destOrd="0" presId="urn:microsoft.com/office/officeart/2005/8/layout/bProcess4"/>
    <dgm:cxn modelId="{C1419E00-8487-4204-9687-76995EA767BC}" type="presParOf" srcId="{3951EB97-3B46-47EB-AFF8-3752AB63F2D4}" destId="{83A5B899-84B9-41F3-8803-DA677694184C}" srcOrd="11" destOrd="0" presId="urn:microsoft.com/office/officeart/2005/8/layout/bProcess4"/>
    <dgm:cxn modelId="{6AEC4BA2-7795-4B16-93FA-EEDE5F5A2BF6}" type="presParOf" srcId="{3951EB97-3B46-47EB-AFF8-3752AB63F2D4}" destId="{64391DD1-E4CF-4F95-9B3A-61CF61398365}" srcOrd="12" destOrd="0" presId="urn:microsoft.com/office/officeart/2005/8/layout/bProcess4"/>
    <dgm:cxn modelId="{B3741446-D5D4-4553-B200-A29F0A37769E}" type="presParOf" srcId="{64391DD1-E4CF-4F95-9B3A-61CF61398365}" destId="{E59F1E82-1F5F-466B-BC18-6E490AF5AFF7}" srcOrd="0" destOrd="0" presId="urn:microsoft.com/office/officeart/2005/8/layout/bProcess4"/>
    <dgm:cxn modelId="{BAC9C133-876F-46AA-9178-70A21377FD30}" type="presParOf" srcId="{64391DD1-E4CF-4F95-9B3A-61CF61398365}" destId="{156C72AA-5096-49FF-9221-80A8F451CA9F}" srcOrd="1" destOrd="0" presId="urn:microsoft.com/office/officeart/2005/8/layout/bProcess4"/>
    <dgm:cxn modelId="{A000249A-B711-4F4C-B517-1919A5D31DE8}" type="presParOf" srcId="{3951EB97-3B46-47EB-AFF8-3752AB63F2D4}" destId="{8A415380-BF47-476A-9F8E-A90A230C3EE8}" srcOrd="13" destOrd="0" presId="urn:microsoft.com/office/officeart/2005/8/layout/bProcess4"/>
    <dgm:cxn modelId="{F20A1EE8-3C72-40DB-8A4B-87B3A95EEB61}" type="presParOf" srcId="{3951EB97-3B46-47EB-AFF8-3752AB63F2D4}" destId="{77FE1F68-E5A8-4B5B-8879-8B1E8F043270}" srcOrd="14" destOrd="0" presId="urn:microsoft.com/office/officeart/2005/8/layout/bProcess4"/>
    <dgm:cxn modelId="{88088358-C164-4411-8B56-47B7A4B8D009}" type="presParOf" srcId="{77FE1F68-E5A8-4B5B-8879-8B1E8F043270}" destId="{38D6B766-1AED-4262-8A66-A7820B95CA63}" srcOrd="0" destOrd="0" presId="urn:microsoft.com/office/officeart/2005/8/layout/bProcess4"/>
    <dgm:cxn modelId="{2D018D72-6A2F-4ED1-97F3-9BA0DAA0BE8D}" type="presParOf" srcId="{77FE1F68-E5A8-4B5B-8879-8B1E8F043270}" destId="{CCE2FD7E-CD91-4876-99D7-B1032238359F}" srcOrd="1" destOrd="0" presId="urn:microsoft.com/office/officeart/2005/8/layout/b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E88CC-D9B5-4751-AD63-F77146CA1286}" type="doc">
      <dgm:prSet loTypeId="urn:microsoft.com/office/officeart/2005/8/layout/matrix1" loCatId="matrix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891508A-8C23-4443-A09D-D0AA3557CCCE}">
      <dgm:prSet phldrT="[Text]"/>
      <dgm:spPr/>
      <dgm:t>
        <a:bodyPr/>
        <a:lstStyle/>
        <a:p>
          <a:r>
            <a:rPr lang="en-US" b="1" dirty="0" smtClean="0"/>
            <a:t>Data Science</a:t>
          </a:r>
          <a:endParaRPr lang="en-US" b="1" dirty="0"/>
        </a:p>
      </dgm:t>
    </dgm:pt>
    <dgm:pt modelId="{71EBA119-A4CE-4BA7-BB36-9FF1D3989C91}" type="parTrans" cxnId="{1B4C5284-06BB-48BF-B348-A8B7020AC4DF}">
      <dgm:prSet/>
      <dgm:spPr/>
      <dgm:t>
        <a:bodyPr/>
        <a:lstStyle/>
        <a:p>
          <a:endParaRPr lang="en-US"/>
        </a:p>
      </dgm:t>
    </dgm:pt>
    <dgm:pt modelId="{243E0CD1-E927-40BF-8194-97FD31D55DE4}" type="sibTrans" cxnId="{1B4C5284-06BB-48BF-B348-A8B7020AC4DF}">
      <dgm:prSet/>
      <dgm:spPr/>
      <dgm:t>
        <a:bodyPr/>
        <a:lstStyle/>
        <a:p>
          <a:endParaRPr lang="en-US"/>
        </a:p>
      </dgm:t>
    </dgm:pt>
    <dgm:pt modelId="{E5CE9785-1E5A-46C1-A5BE-048FC4141438}">
      <dgm:prSet phldrT="[Text]" custT="1"/>
      <dgm:spPr/>
      <dgm:t>
        <a:bodyPr/>
        <a:lstStyle/>
        <a:p>
          <a:r>
            <a:rPr lang="en-US" sz="3200" dirty="0" smtClean="0"/>
            <a:t>Business  Analyst </a:t>
          </a:r>
          <a:endParaRPr lang="en-US" sz="3200" dirty="0"/>
        </a:p>
      </dgm:t>
    </dgm:pt>
    <dgm:pt modelId="{F05D8B4D-84B7-4734-86D8-114F329DB0A6}" type="parTrans" cxnId="{65619C23-30B4-4B1D-BC17-607B80F45505}">
      <dgm:prSet/>
      <dgm:spPr/>
      <dgm:t>
        <a:bodyPr/>
        <a:lstStyle/>
        <a:p>
          <a:endParaRPr lang="en-US"/>
        </a:p>
      </dgm:t>
    </dgm:pt>
    <dgm:pt modelId="{D1AC0E53-FB56-4245-83FB-D8D57F712CE7}" type="sibTrans" cxnId="{65619C23-30B4-4B1D-BC17-607B80F45505}">
      <dgm:prSet/>
      <dgm:spPr/>
      <dgm:t>
        <a:bodyPr/>
        <a:lstStyle/>
        <a:p>
          <a:endParaRPr lang="en-US"/>
        </a:p>
      </dgm:t>
    </dgm:pt>
    <dgm:pt modelId="{0C4BF09E-400B-4B65-87CD-58C9E56172FA}">
      <dgm:prSet phldrT="[Text]" custT="1"/>
      <dgm:spPr/>
      <dgm:t>
        <a:bodyPr/>
        <a:lstStyle/>
        <a:p>
          <a:r>
            <a:rPr lang="en-US" sz="3200" dirty="0" smtClean="0"/>
            <a:t>Marketing Analyst</a:t>
          </a:r>
          <a:endParaRPr lang="en-US" sz="3200" dirty="0"/>
        </a:p>
      </dgm:t>
    </dgm:pt>
    <dgm:pt modelId="{A7F28DC3-02D5-4D78-8073-C588CAF0293F}" type="parTrans" cxnId="{A24B0DF9-B5E1-4AD4-B60B-BCC8AA5C9042}">
      <dgm:prSet/>
      <dgm:spPr/>
      <dgm:t>
        <a:bodyPr/>
        <a:lstStyle/>
        <a:p>
          <a:endParaRPr lang="en-US"/>
        </a:p>
      </dgm:t>
    </dgm:pt>
    <dgm:pt modelId="{21BD55ED-2E64-470B-B6C2-B7D9CF2A77F5}" type="sibTrans" cxnId="{A24B0DF9-B5E1-4AD4-B60B-BCC8AA5C9042}">
      <dgm:prSet/>
      <dgm:spPr/>
      <dgm:t>
        <a:bodyPr/>
        <a:lstStyle/>
        <a:p>
          <a:endParaRPr lang="en-US"/>
        </a:p>
      </dgm:t>
    </dgm:pt>
    <dgm:pt modelId="{D424D033-1F52-4F30-A966-11EE237CCA0B}">
      <dgm:prSet phldrT="[Text]" custT="1"/>
      <dgm:spPr/>
      <dgm:t>
        <a:bodyPr/>
        <a:lstStyle/>
        <a:p>
          <a:r>
            <a:rPr lang="en-US" sz="3200" dirty="0" smtClean="0"/>
            <a:t>Financial Analyst</a:t>
          </a:r>
          <a:endParaRPr lang="en-US" sz="3200" dirty="0"/>
        </a:p>
      </dgm:t>
    </dgm:pt>
    <dgm:pt modelId="{2FBB879A-DCA1-4058-B58D-E270B1EFF3B6}" type="parTrans" cxnId="{68D3FF3B-36B6-4D2D-8E89-6E8C0845E93B}">
      <dgm:prSet/>
      <dgm:spPr/>
      <dgm:t>
        <a:bodyPr/>
        <a:lstStyle/>
        <a:p>
          <a:endParaRPr lang="en-US"/>
        </a:p>
      </dgm:t>
    </dgm:pt>
    <dgm:pt modelId="{F38388DA-D52E-48C9-B8D8-9A0483A5086A}" type="sibTrans" cxnId="{68D3FF3B-36B6-4D2D-8E89-6E8C0845E93B}">
      <dgm:prSet/>
      <dgm:spPr/>
      <dgm:t>
        <a:bodyPr/>
        <a:lstStyle/>
        <a:p>
          <a:endParaRPr lang="en-US"/>
        </a:p>
      </dgm:t>
    </dgm:pt>
    <dgm:pt modelId="{C701B7F8-9260-410D-8811-FB8ACAAE4334}">
      <dgm:prSet phldrT="[Text]" custT="1"/>
      <dgm:spPr/>
      <dgm:t>
        <a:bodyPr/>
        <a:lstStyle/>
        <a:p>
          <a:r>
            <a:rPr lang="en-US" sz="3200" dirty="0" smtClean="0"/>
            <a:t>Healthcare Analyst</a:t>
          </a:r>
          <a:endParaRPr lang="en-US" sz="3200" dirty="0"/>
        </a:p>
      </dgm:t>
    </dgm:pt>
    <dgm:pt modelId="{AA3A7725-56B3-46C3-A737-CD0B3DE87C67}" type="parTrans" cxnId="{9AAC0910-F5F5-419B-A128-18ED73A4904C}">
      <dgm:prSet/>
      <dgm:spPr/>
      <dgm:t>
        <a:bodyPr/>
        <a:lstStyle/>
        <a:p>
          <a:endParaRPr lang="en-US"/>
        </a:p>
      </dgm:t>
    </dgm:pt>
    <dgm:pt modelId="{C5D034D5-DDB2-4A19-B442-59437601A41C}" type="sibTrans" cxnId="{9AAC0910-F5F5-419B-A128-18ED73A4904C}">
      <dgm:prSet/>
      <dgm:spPr/>
      <dgm:t>
        <a:bodyPr/>
        <a:lstStyle/>
        <a:p>
          <a:endParaRPr lang="en-US"/>
        </a:p>
      </dgm:t>
    </dgm:pt>
    <dgm:pt modelId="{20B6EE8D-75AD-4A6B-A15A-F02AE58E37E6}" type="pres">
      <dgm:prSet presAssocID="{CDBE88CC-D9B5-4751-AD63-F77146CA128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BCC73C1-8238-4BCA-8A74-95D2486C264D}" type="pres">
      <dgm:prSet presAssocID="{CDBE88CC-D9B5-4751-AD63-F77146CA1286}" presName="matrix" presStyleCnt="0"/>
      <dgm:spPr/>
    </dgm:pt>
    <dgm:pt modelId="{1AC79EB7-ADD3-4D5A-A7EA-2573F556D23F}" type="pres">
      <dgm:prSet presAssocID="{CDBE88CC-D9B5-4751-AD63-F77146CA1286}" presName="tile1" presStyleLbl="node1" presStyleIdx="0" presStyleCnt="4"/>
      <dgm:spPr/>
    </dgm:pt>
    <dgm:pt modelId="{A2DC0203-68B3-4A80-B7AC-ADAFA13879E1}" type="pres">
      <dgm:prSet presAssocID="{CDBE88CC-D9B5-4751-AD63-F77146CA128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E509970-7162-452B-BA37-07631B794FDA}" type="pres">
      <dgm:prSet presAssocID="{CDBE88CC-D9B5-4751-AD63-F77146CA1286}" presName="tile2" presStyleLbl="node1" presStyleIdx="1" presStyleCnt="4"/>
      <dgm:spPr/>
    </dgm:pt>
    <dgm:pt modelId="{4B48A439-7F71-4793-BAAC-82101D0F3C7E}" type="pres">
      <dgm:prSet presAssocID="{CDBE88CC-D9B5-4751-AD63-F77146CA128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72FDB49-4F52-4DE5-9045-A5B89B48B53D}" type="pres">
      <dgm:prSet presAssocID="{CDBE88CC-D9B5-4751-AD63-F77146CA1286}" presName="tile3" presStyleLbl="node1" presStyleIdx="2" presStyleCnt="4"/>
      <dgm:spPr/>
    </dgm:pt>
    <dgm:pt modelId="{2678A205-7BA9-469A-AE54-7B0372A255A6}" type="pres">
      <dgm:prSet presAssocID="{CDBE88CC-D9B5-4751-AD63-F77146CA128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897AC6B-3BD5-487A-B216-096DE6B4299C}" type="pres">
      <dgm:prSet presAssocID="{CDBE88CC-D9B5-4751-AD63-F77146CA1286}" presName="tile4" presStyleLbl="node1" presStyleIdx="3" presStyleCnt="4"/>
      <dgm:spPr/>
    </dgm:pt>
    <dgm:pt modelId="{1FEE6DEA-5FC9-42CD-8115-3AF3003BBB8E}" type="pres">
      <dgm:prSet presAssocID="{CDBE88CC-D9B5-4751-AD63-F77146CA128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CBA1DB0-48E8-4180-B349-CF6DB98F4FF5}" type="pres">
      <dgm:prSet presAssocID="{CDBE88CC-D9B5-4751-AD63-F77146CA1286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3F15D5B-15D0-4493-8C1A-CEE93551B444}" type="presOf" srcId="{E5CE9785-1E5A-46C1-A5BE-048FC4141438}" destId="{1AC79EB7-ADD3-4D5A-A7EA-2573F556D23F}" srcOrd="0" destOrd="0" presId="urn:microsoft.com/office/officeart/2005/8/layout/matrix1"/>
    <dgm:cxn modelId="{1B4C5284-06BB-48BF-B348-A8B7020AC4DF}" srcId="{CDBE88CC-D9B5-4751-AD63-F77146CA1286}" destId="{A891508A-8C23-4443-A09D-D0AA3557CCCE}" srcOrd="0" destOrd="0" parTransId="{71EBA119-A4CE-4BA7-BB36-9FF1D3989C91}" sibTransId="{243E0CD1-E927-40BF-8194-97FD31D55DE4}"/>
    <dgm:cxn modelId="{9AAC0910-F5F5-419B-A128-18ED73A4904C}" srcId="{A891508A-8C23-4443-A09D-D0AA3557CCCE}" destId="{C701B7F8-9260-410D-8811-FB8ACAAE4334}" srcOrd="3" destOrd="0" parTransId="{AA3A7725-56B3-46C3-A737-CD0B3DE87C67}" sibTransId="{C5D034D5-DDB2-4A19-B442-59437601A41C}"/>
    <dgm:cxn modelId="{A39FBB5A-67AC-4837-82C9-EDF9FD409EFE}" type="presOf" srcId="{0C4BF09E-400B-4B65-87CD-58C9E56172FA}" destId="{4B48A439-7F71-4793-BAAC-82101D0F3C7E}" srcOrd="1" destOrd="0" presId="urn:microsoft.com/office/officeart/2005/8/layout/matrix1"/>
    <dgm:cxn modelId="{BE960CB4-6021-4627-B902-3E2C6CCE79AA}" type="presOf" srcId="{A891508A-8C23-4443-A09D-D0AA3557CCCE}" destId="{9CBA1DB0-48E8-4180-B349-CF6DB98F4FF5}" srcOrd="0" destOrd="0" presId="urn:microsoft.com/office/officeart/2005/8/layout/matrix1"/>
    <dgm:cxn modelId="{85FAF9A3-29AC-4CF0-AD9B-7274F28BBE13}" type="presOf" srcId="{CDBE88CC-D9B5-4751-AD63-F77146CA1286}" destId="{20B6EE8D-75AD-4A6B-A15A-F02AE58E37E6}" srcOrd="0" destOrd="0" presId="urn:microsoft.com/office/officeart/2005/8/layout/matrix1"/>
    <dgm:cxn modelId="{A24B0DF9-B5E1-4AD4-B60B-BCC8AA5C9042}" srcId="{A891508A-8C23-4443-A09D-D0AA3557CCCE}" destId="{0C4BF09E-400B-4B65-87CD-58C9E56172FA}" srcOrd="1" destOrd="0" parTransId="{A7F28DC3-02D5-4D78-8073-C588CAF0293F}" sibTransId="{21BD55ED-2E64-470B-B6C2-B7D9CF2A77F5}"/>
    <dgm:cxn modelId="{B9A1C686-ADB5-4290-8B2C-CDDD6D8FF28B}" type="presOf" srcId="{C701B7F8-9260-410D-8811-FB8ACAAE4334}" destId="{2897AC6B-3BD5-487A-B216-096DE6B4299C}" srcOrd="0" destOrd="0" presId="urn:microsoft.com/office/officeart/2005/8/layout/matrix1"/>
    <dgm:cxn modelId="{9FD0DAFB-4DF0-46D2-B38B-FFEA6299B8E1}" type="presOf" srcId="{D424D033-1F52-4F30-A966-11EE237CCA0B}" destId="{572FDB49-4F52-4DE5-9045-A5B89B48B53D}" srcOrd="0" destOrd="0" presId="urn:microsoft.com/office/officeart/2005/8/layout/matrix1"/>
    <dgm:cxn modelId="{523A7400-DED4-4F49-8BA0-A55F928158AE}" type="presOf" srcId="{E5CE9785-1E5A-46C1-A5BE-048FC4141438}" destId="{A2DC0203-68B3-4A80-B7AC-ADAFA13879E1}" srcOrd="1" destOrd="0" presId="urn:microsoft.com/office/officeart/2005/8/layout/matrix1"/>
    <dgm:cxn modelId="{3695295E-ACD7-43B5-A393-85310EA525BA}" type="presOf" srcId="{D424D033-1F52-4F30-A966-11EE237CCA0B}" destId="{2678A205-7BA9-469A-AE54-7B0372A255A6}" srcOrd="1" destOrd="0" presId="urn:microsoft.com/office/officeart/2005/8/layout/matrix1"/>
    <dgm:cxn modelId="{FD7576CB-FE2F-43D7-A77E-7E66A984C8A2}" type="presOf" srcId="{0C4BF09E-400B-4B65-87CD-58C9E56172FA}" destId="{CE509970-7162-452B-BA37-07631B794FDA}" srcOrd="0" destOrd="0" presId="urn:microsoft.com/office/officeart/2005/8/layout/matrix1"/>
    <dgm:cxn modelId="{68D3FF3B-36B6-4D2D-8E89-6E8C0845E93B}" srcId="{A891508A-8C23-4443-A09D-D0AA3557CCCE}" destId="{D424D033-1F52-4F30-A966-11EE237CCA0B}" srcOrd="2" destOrd="0" parTransId="{2FBB879A-DCA1-4058-B58D-E270B1EFF3B6}" sibTransId="{F38388DA-D52E-48C9-B8D8-9A0483A5086A}"/>
    <dgm:cxn modelId="{65619C23-30B4-4B1D-BC17-607B80F45505}" srcId="{A891508A-8C23-4443-A09D-D0AA3557CCCE}" destId="{E5CE9785-1E5A-46C1-A5BE-048FC4141438}" srcOrd="0" destOrd="0" parTransId="{F05D8B4D-84B7-4734-86D8-114F329DB0A6}" sibTransId="{D1AC0E53-FB56-4245-83FB-D8D57F712CE7}"/>
    <dgm:cxn modelId="{C434244B-26E3-4B99-B241-79102E66E6DC}" type="presOf" srcId="{C701B7F8-9260-410D-8811-FB8ACAAE4334}" destId="{1FEE6DEA-5FC9-42CD-8115-3AF3003BBB8E}" srcOrd="1" destOrd="0" presId="urn:microsoft.com/office/officeart/2005/8/layout/matrix1"/>
    <dgm:cxn modelId="{9069EA0D-ED2E-4976-B22F-49C23929E731}" type="presParOf" srcId="{20B6EE8D-75AD-4A6B-A15A-F02AE58E37E6}" destId="{2BCC73C1-8238-4BCA-8A74-95D2486C264D}" srcOrd="0" destOrd="0" presId="urn:microsoft.com/office/officeart/2005/8/layout/matrix1"/>
    <dgm:cxn modelId="{D0863C34-C174-40E9-B393-EEEF2BF418B9}" type="presParOf" srcId="{2BCC73C1-8238-4BCA-8A74-95D2486C264D}" destId="{1AC79EB7-ADD3-4D5A-A7EA-2573F556D23F}" srcOrd="0" destOrd="0" presId="urn:microsoft.com/office/officeart/2005/8/layout/matrix1"/>
    <dgm:cxn modelId="{1339027B-16D5-4C8B-81C0-3A8706BF8A3C}" type="presParOf" srcId="{2BCC73C1-8238-4BCA-8A74-95D2486C264D}" destId="{A2DC0203-68B3-4A80-B7AC-ADAFA13879E1}" srcOrd="1" destOrd="0" presId="urn:microsoft.com/office/officeart/2005/8/layout/matrix1"/>
    <dgm:cxn modelId="{D0EAC195-017B-464B-8B22-8D47DD4251C4}" type="presParOf" srcId="{2BCC73C1-8238-4BCA-8A74-95D2486C264D}" destId="{CE509970-7162-452B-BA37-07631B794FDA}" srcOrd="2" destOrd="0" presId="urn:microsoft.com/office/officeart/2005/8/layout/matrix1"/>
    <dgm:cxn modelId="{456A4F27-A6D9-4349-A724-E2472DC0A252}" type="presParOf" srcId="{2BCC73C1-8238-4BCA-8A74-95D2486C264D}" destId="{4B48A439-7F71-4793-BAAC-82101D0F3C7E}" srcOrd="3" destOrd="0" presId="urn:microsoft.com/office/officeart/2005/8/layout/matrix1"/>
    <dgm:cxn modelId="{4760BA9B-B6A9-4BAC-84A7-8FF4CFDE96A4}" type="presParOf" srcId="{2BCC73C1-8238-4BCA-8A74-95D2486C264D}" destId="{572FDB49-4F52-4DE5-9045-A5B89B48B53D}" srcOrd="4" destOrd="0" presId="urn:microsoft.com/office/officeart/2005/8/layout/matrix1"/>
    <dgm:cxn modelId="{BC8E5AD5-81DD-4DD1-B39A-6033A8910E31}" type="presParOf" srcId="{2BCC73C1-8238-4BCA-8A74-95D2486C264D}" destId="{2678A205-7BA9-469A-AE54-7B0372A255A6}" srcOrd="5" destOrd="0" presId="urn:microsoft.com/office/officeart/2005/8/layout/matrix1"/>
    <dgm:cxn modelId="{EF60B5EF-218A-446B-9958-70E665BF9B09}" type="presParOf" srcId="{2BCC73C1-8238-4BCA-8A74-95D2486C264D}" destId="{2897AC6B-3BD5-487A-B216-096DE6B4299C}" srcOrd="6" destOrd="0" presId="urn:microsoft.com/office/officeart/2005/8/layout/matrix1"/>
    <dgm:cxn modelId="{2E91D0E8-1E39-4958-87D0-2EAD8095BB87}" type="presParOf" srcId="{2BCC73C1-8238-4BCA-8A74-95D2486C264D}" destId="{1FEE6DEA-5FC9-42CD-8115-3AF3003BBB8E}" srcOrd="7" destOrd="0" presId="urn:microsoft.com/office/officeart/2005/8/layout/matrix1"/>
    <dgm:cxn modelId="{7F7F343C-7FC0-4A7D-A977-DFCF56E5BA02}" type="presParOf" srcId="{20B6EE8D-75AD-4A6B-A15A-F02AE58E37E6}" destId="{9CBA1DB0-48E8-4180-B349-CF6DB98F4FF5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13423-A0AA-41DF-A09F-2CB5A491B886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5F4A2-EE0A-42C2-8C33-9E8AC7005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5F4A2-EE0A-42C2-8C33-9E8AC7005D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5F4A2-EE0A-42C2-8C33-9E8AC7005DD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69F7-3ADE-4475-A965-97DEBB9592E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5D2AE-3D2F-4BC4-B4EF-30E9816C1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stellar" pitchFamily="18" charset="0"/>
              </a:rPr>
              <a:t>Data Analyst</a:t>
            </a:r>
            <a:endParaRPr lang="en-US" dirty="0">
              <a:latin typeface="Castellar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000" dirty="0" smtClean="0"/>
              <a:t>	   	  </a:t>
            </a:r>
            <a:r>
              <a:rPr lang="en-US" sz="2600" dirty="0" smtClean="0"/>
              <a:t>With increase in data generation the term “Data Analyst” has found. However to become data analyst , there are a set of required data analyst skills and few steps that have to be followed .In these article on how to become a data analyst , you will get an in-depth understanding of what you must do to become a data analyst .</a:t>
            </a:r>
          </a:p>
          <a:p>
            <a:pPr>
              <a:buNone/>
            </a:pPr>
            <a:endParaRPr lang="en-US" sz="2600" dirty="0" smtClean="0"/>
          </a:p>
          <a:p>
            <a:pPr>
              <a:buFont typeface="Wingdings" pitchFamily="2" charset="2"/>
              <a:buChar char="v"/>
            </a:pPr>
            <a:r>
              <a:rPr lang="en-US" sz="2600" b="1" dirty="0" smtClean="0"/>
              <a:t> To fulfill the responsibilities a data analyst must have the skills 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dirty="0" smtClean="0"/>
              <a:t>Degree and Domain Expertise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dirty="0" smtClean="0"/>
              <a:t>Programming language knowledge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dirty="0" smtClean="0"/>
              <a:t>Data analysis Tools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dirty="0" smtClean="0"/>
              <a:t>Statistics and Machine learning Algorithms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dirty="0" smtClean="0"/>
              <a:t>Data visualization tools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Soft skills </a:t>
            </a:r>
            <a:r>
              <a:rPr lang="en-US" sz="2000" b="1" dirty="0" smtClean="0"/>
              <a:t>:</a:t>
            </a:r>
          </a:p>
          <a:p>
            <a:r>
              <a:rPr lang="en-US" sz="2000" dirty="0" smtClean="0"/>
              <a:t>Communication - Being able to communicate insights , analyses and finding to a variety of stakeholders .</a:t>
            </a:r>
          </a:p>
          <a:p>
            <a:r>
              <a:rPr lang="en-US" sz="2000" dirty="0" smtClean="0"/>
              <a:t>Problems-Solving – Being able to approach problems methodically , identify root causes and develop practical solutions.</a:t>
            </a:r>
          </a:p>
          <a:p>
            <a:r>
              <a:rPr lang="en-US" sz="2000" dirty="0" smtClean="0"/>
              <a:t>Critical Thinking – Evaluating information , identifying patterns and trends and drawing meaningful conclusions .</a:t>
            </a:r>
          </a:p>
          <a:p>
            <a:r>
              <a:rPr lang="en-US" sz="2000" dirty="0" smtClean="0"/>
              <a:t>Time Management – Managing multiple projects and deadlines effectively.</a:t>
            </a:r>
          </a:p>
          <a:p>
            <a:r>
              <a:rPr lang="en-US" sz="2000" dirty="0" smtClean="0"/>
              <a:t>Teamwork – Being able to collaborate with others and work toward common goals .</a:t>
            </a:r>
          </a:p>
          <a:p>
            <a:r>
              <a:rPr lang="en-US" sz="2000" dirty="0" smtClean="0"/>
              <a:t>Adaptability – Adapting to new tools , technologies and approaches as the field of data analytics evolves 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is Data Analytics ?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		Data analytics is the process of examining data set to find trends and draw conclusions about the information they contain . Increasingly data analytics is done with the aid of specialized system and software.</a:t>
            </a:r>
          </a:p>
          <a:p>
            <a:pPr>
              <a:buNone/>
            </a:pPr>
            <a:r>
              <a:rPr lang="en-US" sz="2200" dirty="0" smtClean="0"/>
              <a:t>Example : </a:t>
            </a:r>
          </a:p>
          <a:p>
            <a:pPr lvl="1"/>
            <a:r>
              <a:rPr lang="en-US" sz="1800" dirty="0" smtClean="0"/>
              <a:t> Census of India is conducted every  10 years .</a:t>
            </a:r>
          </a:p>
          <a:p>
            <a:pPr lvl="1"/>
            <a:r>
              <a:rPr lang="en-US" sz="1800" dirty="0" smtClean="0"/>
              <a:t> Business / Product / Market Analysis .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200" dirty="0" smtClean="0"/>
              <a:t>There are high requirement for this profession who can help organization to convert raw data into meaningful information , which help to grow bossiness </a:t>
            </a:r>
            <a:r>
              <a:rPr lang="en-US" sz="2000" dirty="0" smtClean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Who is Data Analyst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/>
              <a:t>               A data analyst collects , processes and performs analysis of large datasets. Every business be it small or big , generates and collects data. This data can be in the form of customer feedback , accounts , logistics , marketing research and so on . Data analyst deals with data handling , data modeling and reporting .</a:t>
            </a:r>
          </a:p>
          <a:p>
            <a:pPr>
              <a:buNone/>
            </a:pPr>
            <a:r>
              <a:rPr lang="en-US" sz="3600" b="1" dirty="0" smtClean="0"/>
              <a:t>            What Does a Data Analyst Do ?</a:t>
            </a:r>
          </a:p>
          <a:p>
            <a:pPr>
              <a:buNone/>
            </a:pPr>
            <a:r>
              <a:rPr lang="en-US" sz="2200" dirty="0" smtClean="0"/>
              <a:t>		A data analyst is responsible for collecting , cleaning and analyzing  data that can be use to improve business decision . They must be able to effectively communicate their findings to those who make the decisions , data analyst typically have a strong background in mathematics and computer science. Data analyst provide valuable inside and interpretation of data that can benefit the business .  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start a career as a Data Analyst?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 	  	   According to the US Bureau of labor statistics , the       	        employment of data analyst is projected to grow much faster than the average for all occupations in the coming year . The demand for data analysts is at an all -time high. </a:t>
            </a:r>
          </a:p>
          <a:p>
            <a:pPr>
              <a:buNone/>
            </a:pPr>
            <a:r>
              <a:rPr lang="en-US" sz="2400" b="1" dirty="0" smtClean="0"/>
              <a:t>Starting a career as a data analyst can be an excellent choice for several reasons :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Growing  Demand 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High Earning potential 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Variety of opportunities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Challenging  and Interesting work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Transferable skills </a:t>
            </a:r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Responsibilities of a Data Analyst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200" dirty="0" smtClean="0"/>
              <a:t>		</a:t>
            </a:r>
            <a:r>
              <a:rPr lang="en-US" sz="3500" dirty="0" smtClean="0"/>
              <a:t>The data analyst designation comes with a bunch of roles and responsibilities. And he first step to became data analyst in understanding he responsibilities of one .</a:t>
            </a:r>
          </a:p>
          <a:p>
            <a:pPr>
              <a:buNone/>
            </a:pPr>
            <a:r>
              <a:rPr lang="en-US" sz="3500" b="1" dirty="0" smtClean="0"/>
              <a:t>             Some of the common and expected responsibilities of data analyst are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500" dirty="0" smtClean="0"/>
              <a:t>  </a:t>
            </a:r>
            <a:r>
              <a:rPr lang="en-US" sz="3500" u="sng" dirty="0" smtClean="0"/>
              <a:t>Understanding the Goals –</a:t>
            </a:r>
          </a:p>
          <a:p>
            <a:pPr marL="457200" indent="-457200">
              <a:buNone/>
            </a:pPr>
            <a:r>
              <a:rPr lang="en-US" sz="3500" dirty="0" smtClean="0"/>
              <a:t>          	First and foremost a data analyst must identify He organizations goal , they must access he available resource , comprehend the business problem and collect he right data . </a:t>
            </a:r>
            <a:r>
              <a:rPr lang="en-US" sz="3500" dirty="0" smtClean="0"/>
              <a:t>Then you start a Data Analytics . </a:t>
            </a:r>
            <a:endParaRPr lang="en-US" sz="3500" dirty="0" smtClean="0"/>
          </a:p>
          <a:p>
            <a:pPr marL="457200" indent="-457200">
              <a:buAutoNum type="arabicPeriod" startAt="2"/>
            </a:pPr>
            <a:r>
              <a:rPr lang="en-US" sz="3500" u="sng" dirty="0" smtClean="0"/>
              <a:t>Query – </a:t>
            </a:r>
          </a:p>
          <a:p>
            <a:pPr marL="457200" indent="-457200">
              <a:buNone/>
            </a:pPr>
            <a:r>
              <a:rPr lang="en-US" sz="3500" dirty="0" smtClean="0"/>
              <a:t>             Data analyst write a complex SQL queries and scripts to gather , store manipulate and retrieve information from relational </a:t>
            </a:r>
            <a:r>
              <a:rPr lang="en-US" sz="3500" dirty="0" smtClean="0"/>
              <a:t>database </a:t>
            </a:r>
            <a:r>
              <a:rPr lang="en-US" sz="3500" dirty="0" smtClean="0"/>
              <a:t>such as MS SQL server, oracle DB and My SQL .</a:t>
            </a:r>
          </a:p>
          <a:p>
            <a:pPr marL="457200" indent="-457200">
              <a:buNone/>
            </a:pPr>
            <a:endParaRPr lang="en-US" sz="3500" dirty="0" smtClean="0"/>
          </a:p>
          <a:p>
            <a:pPr marL="457200" indent="-457200">
              <a:buAutoNum type="arabicPeriod" startAt="3"/>
            </a:pPr>
            <a:endParaRPr lang="en-US" sz="3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None/>
            </a:pPr>
            <a:r>
              <a:rPr lang="en-US" sz="4000" dirty="0" smtClean="0"/>
              <a:t>3</a:t>
            </a:r>
            <a:r>
              <a:rPr lang="en-US" sz="4000" u="sng" dirty="0" smtClean="0"/>
              <a:t>. Data mining –</a:t>
            </a:r>
          </a:p>
          <a:p>
            <a:pPr marL="457200" indent="-457200">
              <a:buNone/>
            </a:pPr>
            <a:r>
              <a:rPr lang="en-US" sz="4000" dirty="0" smtClean="0"/>
              <a:t>               Is the process of sorting through large data sets to identify patterns and relationship that can help solve business problems through data analysis. </a:t>
            </a:r>
          </a:p>
          <a:p>
            <a:pPr marL="457200" indent="-457200">
              <a:buNone/>
            </a:pPr>
            <a:r>
              <a:rPr lang="en-US" sz="4000" dirty="0" smtClean="0"/>
              <a:t>4. </a:t>
            </a:r>
            <a:r>
              <a:rPr lang="en-US" sz="4000" u="sng" dirty="0" smtClean="0"/>
              <a:t>Data </a:t>
            </a:r>
            <a:r>
              <a:rPr lang="en-US" sz="4000" u="sng" dirty="0" smtClean="0"/>
              <a:t>cleansing  </a:t>
            </a:r>
            <a:r>
              <a:rPr lang="en-US" sz="4000" u="sng" dirty="0" smtClean="0"/>
              <a:t>and Examining </a:t>
            </a:r>
            <a:r>
              <a:rPr lang="en-US" sz="4000" dirty="0" smtClean="0"/>
              <a:t>-</a:t>
            </a:r>
          </a:p>
          <a:p>
            <a:pPr marL="457200" indent="-457200">
              <a:buNone/>
            </a:pPr>
            <a:r>
              <a:rPr lang="en-US" sz="4000" dirty="0" smtClean="0"/>
              <a:t>		 Data cleaning is vital duties of data analyst . Is the process of detecting and correcting corrupt and incorrect records from a record set , table or database and make changes in data .</a:t>
            </a:r>
          </a:p>
          <a:p>
            <a:pPr marL="457200" indent="-457200">
              <a:buNone/>
            </a:pPr>
            <a:r>
              <a:rPr lang="en-US" sz="4000" dirty="0" smtClean="0"/>
              <a:t>		Data Analyst use analytical and statistical Tools , Language for examining</a:t>
            </a:r>
          </a:p>
          <a:p>
            <a:pPr marL="457200" indent="-457200">
              <a:buNone/>
            </a:pPr>
            <a:r>
              <a:rPr lang="en-US" sz="4000" u="sng" dirty="0" smtClean="0"/>
              <a:t>5. Preparing summary and collaborating with </a:t>
            </a:r>
            <a:r>
              <a:rPr lang="en-US" sz="4000" u="sng" dirty="0" smtClean="0"/>
              <a:t>Teams </a:t>
            </a:r>
            <a:r>
              <a:rPr lang="en-US" sz="4000" u="sng" dirty="0" smtClean="0"/>
              <a:t>-</a:t>
            </a:r>
            <a:endParaRPr lang="en-US" sz="4000" dirty="0" smtClean="0"/>
          </a:p>
          <a:p>
            <a:pPr marL="457200" indent="-457200">
              <a:buNone/>
            </a:pPr>
            <a:r>
              <a:rPr lang="en-US" sz="4000" dirty="0" smtClean="0"/>
              <a:t> 	      Preparing report with help of data visualization tools and Interact with management team for presenting reports and  figure out process improvement opportunities.</a:t>
            </a:r>
          </a:p>
          <a:p>
            <a:pPr marL="457200" indent="-457200">
              <a:buNone/>
            </a:pPr>
            <a:endParaRPr lang="en-US" sz="4000" dirty="0" smtClean="0"/>
          </a:p>
          <a:p>
            <a:pPr marL="457200" indent="-457200">
              <a:buNone/>
            </a:pPr>
            <a:r>
              <a:rPr lang="en-US" sz="4000" dirty="0" smtClean="0"/>
              <a:t>          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How to become Data </a:t>
            </a:r>
            <a:r>
              <a:rPr lang="en-US" sz="3600" b="1" dirty="0" smtClean="0"/>
              <a:t>Analyst</a:t>
            </a:r>
            <a:br>
              <a:rPr lang="en-US" sz="3600" b="1" dirty="0" smtClean="0"/>
            </a:br>
            <a:r>
              <a:rPr lang="en-US" sz="2000" dirty="0" smtClean="0"/>
              <a:t>Becoming a Data Analyst can be rewarding with high earning potential and a growing demand for skilled professionals . Here’s a step guide on how to become a Data Analyst .</a:t>
            </a:r>
            <a:endParaRPr lang="en-US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data Analyst </a:t>
            </a:r>
            <a:br>
              <a:rPr lang="en-US" b="1" dirty="0" smtClean="0"/>
            </a:br>
            <a:r>
              <a:rPr lang="en-US" sz="2200" dirty="0" smtClean="0"/>
              <a:t>Depending on your interest and skill set , you can pursue several types of Data Analyst roles. Some common type of Data Analysts include:</a:t>
            </a:r>
            <a:endParaRPr lang="en-US" sz="2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Bifurcation of Data Analyst skills : </a:t>
            </a:r>
            <a:br>
              <a:rPr lang="en-US" sz="3600" b="1" dirty="0" smtClean="0"/>
            </a:br>
            <a:r>
              <a:rPr lang="en-US" sz="3200" b="1" dirty="0" smtClean="0"/>
              <a:t>Technical skills and soft skills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 Data Analyst required both technical and soft skills for the roles :</a:t>
            </a:r>
          </a:p>
          <a:p>
            <a:pPr>
              <a:buNone/>
            </a:pPr>
            <a:r>
              <a:rPr lang="en-US" sz="2000" b="1" dirty="0" smtClean="0"/>
              <a:t>Technical skills :</a:t>
            </a:r>
          </a:p>
          <a:p>
            <a:r>
              <a:rPr lang="en-US" sz="2000" dirty="0" smtClean="0"/>
              <a:t>Data collecting – Collecting and processing large volumes of data from various source </a:t>
            </a:r>
          </a:p>
          <a:p>
            <a:r>
              <a:rPr lang="en-US" sz="2000" dirty="0" smtClean="0"/>
              <a:t>Data cleaning – Scrubbing data of errors  and inaccuracies for accurate analysis</a:t>
            </a:r>
          </a:p>
          <a:p>
            <a:r>
              <a:rPr lang="en-US" sz="2000" dirty="0" smtClean="0"/>
              <a:t>Data analyzing – Analyzing data by using statistical methods  and tools like </a:t>
            </a:r>
            <a:r>
              <a:rPr lang="en-US" sz="2000" b="1" dirty="0" smtClean="0"/>
              <a:t>SQL , Python, R , Excel or Tableau</a:t>
            </a:r>
          </a:p>
          <a:p>
            <a:r>
              <a:rPr lang="en-US" sz="2000" dirty="0" smtClean="0"/>
              <a:t>Data Visualization – Creating charts  , graphs and other visual representation of data to communicate insights effectively .  </a:t>
            </a:r>
          </a:p>
          <a:p>
            <a:r>
              <a:rPr lang="en-US" sz="2000" dirty="0" smtClean="0"/>
              <a:t>Machine Learning – Applying algorithms and statistical models enables machine to learn from data and make predictions . 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247</TotalTime>
  <Words>367</Words>
  <Application>Microsoft Office PowerPoint</Application>
  <PresentationFormat>On-screen Show (4:3)</PresentationFormat>
  <Paragraphs>79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Analyst</vt:lpstr>
      <vt:lpstr>What is Data Analytics ?</vt:lpstr>
      <vt:lpstr>Who is Data Analyst ?</vt:lpstr>
      <vt:lpstr>Why start a career as a Data Analyst? </vt:lpstr>
      <vt:lpstr>Responsibilities of a Data Analyst </vt:lpstr>
      <vt:lpstr>Slide 6</vt:lpstr>
      <vt:lpstr>How to become Data Analyst Becoming a Data Analyst can be rewarding with high earning potential and a growing demand for skilled professionals . Here’s a step guide on how to become a Data Analyst .</vt:lpstr>
      <vt:lpstr>Types of data Analyst  Depending on your interest and skill set , you can pursue several types of Data Analyst roles. Some common type of Data Analysts include:</vt:lpstr>
      <vt:lpstr>Bifurcation of Data Analyst skills :  Technical skills and soft skills</vt:lpstr>
      <vt:lpstr>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</dc:title>
  <dc:creator>Shree</dc:creator>
  <cp:lastModifiedBy>Shree</cp:lastModifiedBy>
  <cp:revision>100</cp:revision>
  <dcterms:created xsi:type="dcterms:W3CDTF">2023-07-21T02:15:16Z</dcterms:created>
  <dcterms:modified xsi:type="dcterms:W3CDTF">2023-07-22T03:38:44Z</dcterms:modified>
</cp:coreProperties>
</file>