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E930A4-ABFA-41D0-8DAD-84472EFEF8C1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9D56E5-C8AA-4296-95F4-0BB460C0C2B4}">
      <dgm:prSet phldrT="[Text]"/>
      <dgm:spPr/>
      <dgm:t>
        <a:bodyPr/>
        <a:lstStyle/>
        <a:p>
          <a:r>
            <a:rPr lang="en-US" b="1" dirty="0" smtClean="0"/>
            <a:t>Supervised Learning</a:t>
          </a:r>
          <a:endParaRPr lang="en-US" b="1" dirty="0"/>
        </a:p>
      </dgm:t>
    </dgm:pt>
    <dgm:pt modelId="{741FB1CD-C044-4F58-9C37-9BD944232100}" type="parTrans" cxnId="{0F617F04-D835-469C-840E-7EBD10B185C8}">
      <dgm:prSet/>
      <dgm:spPr/>
      <dgm:t>
        <a:bodyPr/>
        <a:lstStyle/>
        <a:p>
          <a:endParaRPr lang="en-US"/>
        </a:p>
      </dgm:t>
    </dgm:pt>
    <dgm:pt modelId="{D6B13290-353F-4349-9FA0-C04AE71A3628}" type="sibTrans" cxnId="{0F617F04-D835-469C-840E-7EBD10B185C8}">
      <dgm:prSet/>
      <dgm:spPr/>
      <dgm:t>
        <a:bodyPr/>
        <a:lstStyle/>
        <a:p>
          <a:endParaRPr lang="en-US"/>
        </a:p>
      </dgm:t>
    </dgm:pt>
    <dgm:pt modelId="{579C717C-08C0-4F9B-AD2D-AC6DBDC06AC8}">
      <dgm:prSet phldrT="[Text]" custT="1"/>
      <dgm:spPr/>
      <dgm:t>
        <a:bodyPr/>
        <a:lstStyle/>
        <a:p>
          <a:r>
            <a:rPr lang="en-US" sz="2000" b="1" dirty="0" smtClean="0"/>
            <a:t>Give database with Label</a:t>
          </a:r>
          <a:endParaRPr lang="en-US" sz="2000" b="1" dirty="0"/>
        </a:p>
      </dgm:t>
    </dgm:pt>
    <dgm:pt modelId="{D0CB3848-B377-4C68-A0C7-EB7A6601A30B}" type="parTrans" cxnId="{892E0DF1-C50C-41D4-A869-6C314BD83FFF}">
      <dgm:prSet/>
      <dgm:spPr/>
      <dgm:t>
        <a:bodyPr/>
        <a:lstStyle/>
        <a:p>
          <a:endParaRPr lang="en-US"/>
        </a:p>
      </dgm:t>
    </dgm:pt>
    <dgm:pt modelId="{6F2C7587-51EF-4BFC-B24B-446FA17DE11C}" type="sibTrans" cxnId="{892E0DF1-C50C-41D4-A869-6C314BD83FFF}">
      <dgm:prSet/>
      <dgm:spPr/>
      <dgm:t>
        <a:bodyPr/>
        <a:lstStyle/>
        <a:p>
          <a:endParaRPr lang="en-US"/>
        </a:p>
      </dgm:t>
    </dgm:pt>
    <dgm:pt modelId="{FF64A8FD-6701-4BE7-88D1-127CCEE0FDCA}">
      <dgm:prSet phldrT="[Text]"/>
      <dgm:spPr/>
      <dgm:t>
        <a:bodyPr/>
        <a:lstStyle/>
        <a:p>
          <a:r>
            <a:rPr lang="en-US" b="1" dirty="0" smtClean="0"/>
            <a:t>Unsupervised Learning</a:t>
          </a:r>
          <a:endParaRPr lang="en-US" b="1" dirty="0"/>
        </a:p>
      </dgm:t>
    </dgm:pt>
    <dgm:pt modelId="{2E9FE8C5-CE11-4169-B48E-C7E9060C6CC3}" type="parTrans" cxnId="{2C683079-21B6-4D71-B44C-AFBCD8A1D463}">
      <dgm:prSet/>
      <dgm:spPr/>
      <dgm:t>
        <a:bodyPr/>
        <a:lstStyle/>
        <a:p>
          <a:endParaRPr lang="en-US"/>
        </a:p>
      </dgm:t>
    </dgm:pt>
    <dgm:pt modelId="{EF24D0AF-021E-4416-882F-C4FA046B2172}" type="sibTrans" cxnId="{2C683079-21B6-4D71-B44C-AFBCD8A1D463}">
      <dgm:prSet/>
      <dgm:spPr/>
      <dgm:t>
        <a:bodyPr/>
        <a:lstStyle/>
        <a:p>
          <a:endParaRPr lang="en-US"/>
        </a:p>
      </dgm:t>
    </dgm:pt>
    <dgm:pt modelId="{F86C27EF-E7F7-4581-A592-650FB770E087}">
      <dgm:prSet phldrT="[Text]" custT="1"/>
      <dgm:spPr/>
      <dgm:t>
        <a:bodyPr/>
        <a:lstStyle/>
        <a:p>
          <a:r>
            <a:rPr lang="en-US" sz="2000" b="1" dirty="0" smtClean="0"/>
            <a:t>Give database without label</a:t>
          </a:r>
          <a:endParaRPr lang="en-US" sz="2000" b="1" dirty="0"/>
        </a:p>
      </dgm:t>
    </dgm:pt>
    <dgm:pt modelId="{00D5F7E2-41D7-4BD2-A6C4-0828CF2DFD49}" type="parTrans" cxnId="{552B5BA5-FA02-4C26-91E8-FF9415B6FDDC}">
      <dgm:prSet/>
      <dgm:spPr/>
      <dgm:t>
        <a:bodyPr/>
        <a:lstStyle/>
        <a:p>
          <a:endParaRPr lang="en-US"/>
        </a:p>
      </dgm:t>
    </dgm:pt>
    <dgm:pt modelId="{053ED211-34AA-42A9-8AE3-202BE9F6559D}" type="sibTrans" cxnId="{552B5BA5-FA02-4C26-91E8-FF9415B6FDDC}">
      <dgm:prSet/>
      <dgm:spPr/>
      <dgm:t>
        <a:bodyPr/>
        <a:lstStyle/>
        <a:p>
          <a:endParaRPr lang="en-US"/>
        </a:p>
      </dgm:t>
    </dgm:pt>
    <dgm:pt modelId="{46477D9E-E7A6-46E6-8535-987E95D7C893}">
      <dgm:prSet phldrT="[Text]"/>
      <dgm:spPr/>
      <dgm:t>
        <a:bodyPr/>
        <a:lstStyle/>
        <a:p>
          <a:r>
            <a:rPr lang="en-US" b="1" dirty="0" smtClean="0"/>
            <a:t>Reinforcement Learning </a:t>
          </a:r>
          <a:endParaRPr lang="en-US" b="1" dirty="0"/>
        </a:p>
      </dgm:t>
    </dgm:pt>
    <dgm:pt modelId="{9A4768D5-84EF-40D7-8698-C545BA8848BC}" type="parTrans" cxnId="{AF489428-C38F-4ED9-8743-02D6E8456094}">
      <dgm:prSet/>
      <dgm:spPr/>
      <dgm:t>
        <a:bodyPr/>
        <a:lstStyle/>
        <a:p>
          <a:endParaRPr lang="en-US"/>
        </a:p>
      </dgm:t>
    </dgm:pt>
    <dgm:pt modelId="{15C7FDC6-A102-49A0-B3DA-2E4028926B70}" type="sibTrans" cxnId="{AF489428-C38F-4ED9-8743-02D6E8456094}">
      <dgm:prSet/>
      <dgm:spPr/>
      <dgm:t>
        <a:bodyPr/>
        <a:lstStyle/>
        <a:p>
          <a:endParaRPr lang="en-US"/>
        </a:p>
      </dgm:t>
    </dgm:pt>
    <dgm:pt modelId="{513EA55F-9C45-4EF9-A0F2-9A8FEF368E4A}">
      <dgm:prSet phldrT="[Text]" custT="1"/>
      <dgm:spPr/>
      <dgm:t>
        <a:bodyPr/>
        <a:lstStyle/>
        <a:p>
          <a:r>
            <a:rPr lang="en-US" sz="2000" b="1" dirty="0" smtClean="0"/>
            <a:t>Rewards </a:t>
          </a:r>
          <a:r>
            <a:rPr lang="en-US" sz="2000" b="1" dirty="0" smtClean="0"/>
            <a:t>– </a:t>
          </a:r>
          <a:r>
            <a:rPr lang="en-US" sz="1600" b="1" dirty="0" smtClean="0"/>
            <a:t>Train machine &amp; become Excellent</a:t>
          </a:r>
          <a:endParaRPr lang="en-US" sz="1800" b="1" dirty="0"/>
        </a:p>
      </dgm:t>
    </dgm:pt>
    <dgm:pt modelId="{25721463-1220-495B-A2F1-C29BE72FB2E0}" type="parTrans" cxnId="{D055C005-BFA0-4F02-AE24-81BC761D2210}">
      <dgm:prSet/>
      <dgm:spPr/>
      <dgm:t>
        <a:bodyPr/>
        <a:lstStyle/>
        <a:p>
          <a:endParaRPr lang="en-US"/>
        </a:p>
      </dgm:t>
    </dgm:pt>
    <dgm:pt modelId="{24ADFC7B-6060-4FE2-B03E-C4A6A4CB1429}" type="sibTrans" cxnId="{D055C005-BFA0-4F02-AE24-81BC761D2210}">
      <dgm:prSet/>
      <dgm:spPr/>
      <dgm:t>
        <a:bodyPr/>
        <a:lstStyle/>
        <a:p>
          <a:endParaRPr lang="en-US"/>
        </a:p>
      </dgm:t>
    </dgm:pt>
    <dgm:pt modelId="{6C10EC45-FF01-42B0-BD0A-2B3B567EE139}">
      <dgm:prSet phldrT="[Text]" custT="1"/>
      <dgm:spPr/>
      <dgm:t>
        <a:bodyPr/>
        <a:lstStyle/>
        <a:p>
          <a:r>
            <a:rPr lang="en-US" sz="2000" b="1" dirty="0" smtClean="0"/>
            <a:t>Punishment </a:t>
          </a:r>
          <a:endParaRPr lang="en-US" sz="2600" b="1" dirty="0"/>
        </a:p>
      </dgm:t>
    </dgm:pt>
    <dgm:pt modelId="{E0E2CC19-2B4E-40A8-91AE-EF496551E0CA}" type="parTrans" cxnId="{5B4DD831-6FAA-4EE0-973D-B4F8AD1CAEDF}">
      <dgm:prSet/>
      <dgm:spPr/>
      <dgm:t>
        <a:bodyPr/>
        <a:lstStyle/>
        <a:p>
          <a:endParaRPr lang="en-US"/>
        </a:p>
      </dgm:t>
    </dgm:pt>
    <dgm:pt modelId="{593E8729-6BFF-43E8-8510-FC4A27376F8F}" type="sibTrans" cxnId="{5B4DD831-6FAA-4EE0-973D-B4F8AD1CAEDF}">
      <dgm:prSet/>
      <dgm:spPr/>
      <dgm:t>
        <a:bodyPr/>
        <a:lstStyle/>
        <a:p>
          <a:endParaRPr lang="en-US"/>
        </a:p>
      </dgm:t>
    </dgm:pt>
    <dgm:pt modelId="{3F10FB79-E404-4F50-94E5-B71DB8215F25}">
      <dgm:prSet phldrT="[Text]" custT="1"/>
      <dgm:spPr/>
      <dgm:t>
        <a:bodyPr/>
        <a:lstStyle/>
        <a:p>
          <a:r>
            <a:rPr lang="en-US" sz="2000" b="1" dirty="0" smtClean="0"/>
            <a:t>Give pattern or structure form data </a:t>
          </a:r>
          <a:endParaRPr lang="en-US" sz="2000" b="1" dirty="0"/>
        </a:p>
      </dgm:t>
    </dgm:pt>
    <dgm:pt modelId="{66CA57AF-D8C0-4009-BB87-9714D42F35A0}" type="parTrans" cxnId="{B679F032-52EC-4DEB-AC4C-4B21659A5C64}">
      <dgm:prSet/>
      <dgm:spPr/>
      <dgm:t>
        <a:bodyPr/>
        <a:lstStyle/>
        <a:p>
          <a:endParaRPr lang="en-US"/>
        </a:p>
      </dgm:t>
    </dgm:pt>
    <dgm:pt modelId="{98D984A2-A671-4EA1-B617-BAFC3E1B5EB3}" type="sibTrans" cxnId="{B679F032-52EC-4DEB-AC4C-4B21659A5C64}">
      <dgm:prSet/>
      <dgm:spPr/>
      <dgm:t>
        <a:bodyPr/>
        <a:lstStyle/>
        <a:p>
          <a:endParaRPr lang="en-US"/>
        </a:p>
      </dgm:t>
    </dgm:pt>
    <dgm:pt modelId="{6802935B-1867-47D5-AEA0-F3723F80A949}">
      <dgm:prSet phldrT="[Text]" custT="1"/>
      <dgm:spPr/>
      <dgm:t>
        <a:bodyPr/>
        <a:lstStyle/>
        <a:p>
          <a:r>
            <a:rPr lang="en-US" sz="2000" b="1" dirty="0" smtClean="0"/>
            <a:t>Draw  self structure or pattern from database </a:t>
          </a:r>
          <a:endParaRPr lang="en-US" sz="2000" b="1" dirty="0"/>
        </a:p>
      </dgm:t>
    </dgm:pt>
    <dgm:pt modelId="{6D269201-6C0D-40B1-9B56-BA8A5CCD096B}" type="parTrans" cxnId="{A51CF68F-1C56-4813-AA6C-8423431D9EF4}">
      <dgm:prSet/>
      <dgm:spPr/>
      <dgm:t>
        <a:bodyPr/>
        <a:lstStyle/>
        <a:p>
          <a:endParaRPr lang="en-US"/>
        </a:p>
      </dgm:t>
    </dgm:pt>
    <dgm:pt modelId="{03019237-79D8-4812-A573-CB12E7D0C281}" type="sibTrans" cxnId="{A51CF68F-1C56-4813-AA6C-8423431D9EF4}">
      <dgm:prSet/>
      <dgm:spPr/>
      <dgm:t>
        <a:bodyPr/>
        <a:lstStyle/>
        <a:p>
          <a:endParaRPr lang="en-US"/>
        </a:p>
      </dgm:t>
    </dgm:pt>
    <dgm:pt modelId="{4CF506F5-E134-4181-AAF3-87974979D56C}">
      <dgm:prSet/>
      <dgm:spPr/>
      <dgm:t>
        <a:bodyPr/>
        <a:lstStyle/>
        <a:p>
          <a:r>
            <a:rPr lang="en-US" dirty="0" smtClean="0"/>
            <a:t>Semi-supervised Learning</a:t>
          </a:r>
          <a:endParaRPr lang="en-US" dirty="0"/>
        </a:p>
      </dgm:t>
    </dgm:pt>
    <dgm:pt modelId="{6DD02A9D-3EB8-4C92-95B5-F0D6330DD5E5}" type="parTrans" cxnId="{E7C44661-3ED2-4963-8D3D-F2A0C5D890BE}">
      <dgm:prSet/>
      <dgm:spPr/>
      <dgm:t>
        <a:bodyPr/>
        <a:lstStyle/>
        <a:p>
          <a:endParaRPr lang="en-US"/>
        </a:p>
      </dgm:t>
    </dgm:pt>
    <dgm:pt modelId="{BFC8FD01-2FBB-4B2A-A574-C2F261BD0204}" type="sibTrans" cxnId="{E7C44661-3ED2-4963-8D3D-F2A0C5D890BE}">
      <dgm:prSet/>
      <dgm:spPr/>
      <dgm:t>
        <a:bodyPr/>
        <a:lstStyle/>
        <a:p>
          <a:endParaRPr lang="en-US"/>
        </a:p>
      </dgm:t>
    </dgm:pt>
    <dgm:pt modelId="{F3601604-C112-4E9F-AB14-DC6C31EABE6C}">
      <dgm:prSet custT="1"/>
      <dgm:spPr/>
      <dgm:t>
        <a:bodyPr/>
        <a:lstStyle/>
        <a:p>
          <a:r>
            <a:rPr lang="en-US" sz="1800" b="1" dirty="0" smtClean="0"/>
            <a:t>Combination of Supervised L and Unsupervised L</a:t>
          </a:r>
          <a:endParaRPr lang="en-US" sz="1800" b="1" dirty="0"/>
        </a:p>
      </dgm:t>
    </dgm:pt>
    <dgm:pt modelId="{35EF5CFE-A80A-4105-9D2B-0D6187A4616A}" type="parTrans" cxnId="{16085698-824F-4A11-874B-85644742B772}">
      <dgm:prSet/>
      <dgm:spPr/>
      <dgm:t>
        <a:bodyPr/>
        <a:lstStyle/>
        <a:p>
          <a:endParaRPr lang="en-US"/>
        </a:p>
      </dgm:t>
    </dgm:pt>
    <dgm:pt modelId="{41BE7E82-8936-4F01-9AD4-6CDDFC7B071A}" type="sibTrans" cxnId="{16085698-824F-4A11-874B-85644742B772}">
      <dgm:prSet/>
      <dgm:spPr/>
      <dgm:t>
        <a:bodyPr/>
        <a:lstStyle/>
        <a:p>
          <a:endParaRPr lang="en-US"/>
        </a:p>
      </dgm:t>
    </dgm:pt>
    <dgm:pt modelId="{33AFE09F-129E-4B53-9D88-9AF6F469409C}" type="pres">
      <dgm:prSet presAssocID="{A6E930A4-ABFA-41D0-8DAD-84472EFEF8C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87057D1-2207-463C-9207-438E810801FB}" type="pres">
      <dgm:prSet presAssocID="{0D9D56E5-C8AA-4296-95F4-0BB460C0C2B4}" presName="root" presStyleCnt="0"/>
      <dgm:spPr/>
    </dgm:pt>
    <dgm:pt modelId="{25626F2B-BB8A-408E-8B50-4354B4AE74E0}" type="pres">
      <dgm:prSet presAssocID="{0D9D56E5-C8AA-4296-95F4-0BB460C0C2B4}" presName="rootComposite" presStyleCnt="0"/>
      <dgm:spPr/>
    </dgm:pt>
    <dgm:pt modelId="{2FFF36B2-942E-43A0-A032-05043E2CC6C5}" type="pres">
      <dgm:prSet presAssocID="{0D9D56E5-C8AA-4296-95F4-0BB460C0C2B4}" presName="rootText" presStyleLbl="node1" presStyleIdx="0" presStyleCnt="4"/>
      <dgm:spPr/>
      <dgm:t>
        <a:bodyPr/>
        <a:lstStyle/>
        <a:p>
          <a:endParaRPr lang="en-US"/>
        </a:p>
      </dgm:t>
    </dgm:pt>
    <dgm:pt modelId="{A8F95730-888B-4089-84DD-70AE610F3BBA}" type="pres">
      <dgm:prSet presAssocID="{0D9D56E5-C8AA-4296-95F4-0BB460C0C2B4}" presName="rootConnector" presStyleLbl="node1" presStyleIdx="0" presStyleCnt="4"/>
      <dgm:spPr/>
      <dgm:t>
        <a:bodyPr/>
        <a:lstStyle/>
        <a:p>
          <a:endParaRPr lang="en-US"/>
        </a:p>
      </dgm:t>
    </dgm:pt>
    <dgm:pt modelId="{FF5CA5C8-CCB3-4DD2-8F52-EC26DCE39C46}" type="pres">
      <dgm:prSet presAssocID="{0D9D56E5-C8AA-4296-95F4-0BB460C0C2B4}" presName="childShape" presStyleCnt="0"/>
      <dgm:spPr/>
    </dgm:pt>
    <dgm:pt modelId="{00152F2D-9BD0-4738-8048-EB75D63FBD87}" type="pres">
      <dgm:prSet presAssocID="{D0CB3848-B377-4C68-A0C7-EB7A6601A30B}" presName="Name13" presStyleLbl="parChTrans1D2" presStyleIdx="0" presStyleCnt="7"/>
      <dgm:spPr/>
      <dgm:t>
        <a:bodyPr/>
        <a:lstStyle/>
        <a:p>
          <a:endParaRPr lang="en-US"/>
        </a:p>
      </dgm:t>
    </dgm:pt>
    <dgm:pt modelId="{19254400-5494-400F-B3D5-E2A6FA3D6F1F}" type="pres">
      <dgm:prSet presAssocID="{579C717C-08C0-4F9B-AD2D-AC6DBDC06AC8}" presName="childText" presStyleLbl="bgAcc1" presStyleIdx="0" presStyleCnt="7" custScaleX="111346" custScaleY="122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9D232-4D90-4FF9-B211-B4B03AE7A556}" type="pres">
      <dgm:prSet presAssocID="{66CA57AF-D8C0-4009-BB87-9714D42F35A0}" presName="Name13" presStyleLbl="parChTrans1D2" presStyleIdx="1" presStyleCnt="7"/>
      <dgm:spPr/>
      <dgm:t>
        <a:bodyPr/>
        <a:lstStyle/>
        <a:p>
          <a:endParaRPr lang="en-US"/>
        </a:p>
      </dgm:t>
    </dgm:pt>
    <dgm:pt modelId="{A06EE4F8-0E61-42B6-9EA7-DFB42CAF3ED2}" type="pres">
      <dgm:prSet presAssocID="{3F10FB79-E404-4F50-94E5-B71DB8215F25}" presName="childText" presStyleLbl="bgAcc1" presStyleIdx="1" presStyleCnt="7" custScaleX="110898" custScaleY="135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C65571-C90B-44FE-AEA3-06CF1CB6267F}" type="pres">
      <dgm:prSet presAssocID="{FF64A8FD-6701-4BE7-88D1-127CCEE0FDCA}" presName="root" presStyleCnt="0"/>
      <dgm:spPr/>
    </dgm:pt>
    <dgm:pt modelId="{A690D61E-CA5C-4983-A66F-9AB24F24158E}" type="pres">
      <dgm:prSet presAssocID="{FF64A8FD-6701-4BE7-88D1-127CCEE0FDCA}" presName="rootComposite" presStyleCnt="0"/>
      <dgm:spPr/>
    </dgm:pt>
    <dgm:pt modelId="{3EC10D7A-DE6F-42D6-B4FC-BCDAE4CE6BB3}" type="pres">
      <dgm:prSet presAssocID="{FF64A8FD-6701-4BE7-88D1-127CCEE0FDCA}" presName="rootText" presStyleLbl="node1" presStyleIdx="1" presStyleCnt="4"/>
      <dgm:spPr/>
      <dgm:t>
        <a:bodyPr/>
        <a:lstStyle/>
        <a:p>
          <a:endParaRPr lang="en-US"/>
        </a:p>
      </dgm:t>
    </dgm:pt>
    <dgm:pt modelId="{0AFAAD67-80BE-47BD-B0EF-C97D3E9337FC}" type="pres">
      <dgm:prSet presAssocID="{FF64A8FD-6701-4BE7-88D1-127CCEE0FDCA}" presName="rootConnector" presStyleLbl="node1" presStyleIdx="1" presStyleCnt="4"/>
      <dgm:spPr/>
      <dgm:t>
        <a:bodyPr/>
        <a:lstStyle/>
        <a:p>
          <a:endParaRPr lang="en-US"/>
        </a:p>
      </dgm:t>
    </dgm:pt>
    <dgm:pt modelId="{22BD3F88-583A-45E2-8B75-A2B61B94F29A}" type="pres">
      <dgm:prSet presAssocID="{FF64A8FD-6701-4BE7-88D1-127CCEE0FDCA}" presName="childShape" presStyleCnt="0"/>
      <dgm:spPr/>
    </dgm:pt>
    <dgm:pt modelId="{2E97BB06-29C0-4369-A56D-814EE5ABF4BF}" type="pres">
      <dgm:prSet presAssocID="{00D5F7E2-41D7-4BD2-A6C4-0828CF2DFD49}" presName="Name13" presStyleLbl="parChTrans1D2" presStyleIdx="2" presStyleCnt="7"/>
      <dgm:spPr/>
      <dgm:t>
        <a:bodyPr/>
        <a:lstStyle/>
        <a:p>
          <a:endParaRPr lang="en-US"/>
        </a:p>
      </dgm:t>
    </dgm:pt>
    <dgm:pt modelId="{514B5D94-2259-4598-B2E9-DE07C55321C5}" type="pres">
      <dgm:prSet presAssocID="{F86C27EF-E7F7-4581-A592-650FB770E087}" presName="childText" presStyleLbl="bgAcc1" presStyleIdx="2" presStyleCnt="7" custScaleX="125801" custScaleY="120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F0DC-FD67-4AA1-A8E1-0FE35E96D155}" type="pres">
      <dgm:prSet presAssocID="{6D269201-6C0D-40B1-9B56-BA8A5CCD096B}" presName="Name13" presStyleLbl="parChTrans1D2" presStyleIdx="3" presStyleCnt="7"/>
      <dgm:spPr/>
      <dgm:t>
        <a:bodyPr/>
        <a:lstStyle/>
        <a:p>
          <a:endParaRPr lang="en-US"/>
        </a:p>
      </dgm:t>
    </dgm:pt>
    <dgm:pt modelId="{27E2FF43-4575-452F-BE09-9EB6F89F986F}" type="pres">
      <dgm:prSet presAssocID="{6802935B-1867-47D5-AEA0-F3723F80A949}" presName="childText" presStyleLbl="bgAcc1" presStyleIdx="3" presStyleCnt="7" custScaleX="134077" custScaleY="154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DB659-0D77-4E44-B91D-3B597EEDD3AD}" type="pres">
      <dgm:prSet presAssocID="{4CF506F5-E134-4181-AAF3-87974979D56C}" presName="root" presStyleCnt="0"/>
      <dgm:spPr/>
    </dgm:pt>
    <dgm:pt modelId="{6D6D3EF2-0FD7-4A56-A869-FD00C0E0E537}" type="pres">
      <dgm:prSet presAssocID="{4CF506F5-E134-4181-AAF3-87974979D56C}" presName="rootComposite" presStyleCnt="0"/>
      <dgm:spPr/>
    </dgm:pt>
    <dgm:pt modelId="{97A3207C-28BF-449D-A33A-6978C6E3A6A1}" type="pres">
      <dgm:prSet presAssocID="{4CF506F5-E134-4181-AAF3-87974979D56C}" presName="rootText" presStyleLbl="node1" presStyleIdx="2" presStyleCnt="4"/>
      <dgm:spPr/>
      <dgm:t>
        <a:bodyPr/>
        <a:lstStyle/>
        <a:p>
          <a:endParaRPr lang="en-US"/>
        </a:p>
      </dgm:t>
    </dgm:pt>
    <dgm:pt modelId="{BB02B8ED-074C-43DD-93CA-BE35C39F5845}" type="pres">
      <dgm:prSet presAssocID="{4CF506F5-E134-4181-AAF3-87974979D56C}" presName="rootConnector" presStyleLbl="node1" presStyleIdx="2" presStyleCnt="4"/>
      <dgm:spPr/>
    </dgm:pt>
    <dgm:pt modelId="{AEE4D2FF-226B-4167-9159-6846EC501CE0}" type="pres">
      <dgm:prSet presAssocID="{4CF506F5-E134-4181-AAF3-87974979D56C}" presName="childShape" presStyleCnt="0"/>
      <dgm:spPr/>
    </dgm:pt>
    <dgm:pt modelId="{3A52A3C4-E8B7-4003-B0B6-E0948415111A}" type="pres">
      <dgm:prSet presAssocID="{35EF5CFE-A80A-4105-9D2B-0D6187A4616A}" presName="Name13" presStyleLbl="parChTrans1D2" presStyleIdx="4" presStyleCnt="7"/>
      <dgm:spPr/>
    </dgm:pt>
    <dgm:pt modelId="{86251F89-F53A-4911-A92F-4E7076EE3F58}" type="pres">
      <dgm:prSet presAssocID="{F3601604-C112-4E9F-AB14-DC6C31EABE6C}" presName="childText" presStyleLbl="bgAcc1" presStyleIdx="4" presStyleCnt="7" custScaleX="125072" custScaleY="1656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23323-C6AE-42C3-810E-E3A8765EA52C}" type="pres">
      <dgm:prSet presAssocID="{46477D9E-E7A6-46E6-8535-987E95D7C893}" presName="root" presStyleCnt="0"/>
      <dgm:spPr/>
    </dgm:pt>
    <dgm:pt modelId="{C069D7D1-532D-4C92-BD37-25FF1CA7B548}" type="pres">
      <dgm:prSet presAssocID="{46477D9E-E7A6-46E6-8535-987E95D7C893}" presName="rootComposite" presStyleCnt="0"/>
      <dgm:spPr/>
    </dgm:pt>
    <dgm:pt modelId="{E68AB4C9-861D-418E-A1CC-A2DDAD41EDD9}" type="pres">
      <dgm:prSet presAssocID="{46477D9E-E7A6-46E6-8535-987E95D7C893}" presName="rootText" presStyleLbl="node1" presStyleIdx="3" presStyleCnt="4"/>
      <dgm:spPr/>
      <dgm:t>
        <a:bodyPr/>
        <a:lstStyle/>
        <a:p>
          <a:endParaRPr lang="en-US"/>
        </a:p>
      </dgm:t>
    </dgm:pt>
    <dgm:pt modelId="{F3A8C5F5-CD1B-4386-BAAD-552D89E66B75}" type="pres">
      <dgm:prSet presAssocID="{46477D9E-E7A6-46E6-8535-987E95D7C893}" presName="rootConnector" presStyleLbl="node1" presStyleIdx="3" presStyleCnt="4"/>
      <dgm:spPr/>
      <dgm:t>
        <a:bodyPr/>
        <a:lstStyle/>
        <a:p>
          <a:endParaRPr lang="en-US"/>
        </a:p>
      </dgm:t>
    </dgm:pt>
    <dgm:pt modelId="{240473B6-06B2-4C9C-99FF-62EEB7A00CAB}" type="pres">
      <dgm:prSet presAssocID="{46477D9E-E7A6-46E6-8535-987E95D7C893}" presName="childShape" presStyleCnt="0"/>
      <dgm:spPr/>
    </dgm:pt>
    <dgm:pt modelId="{12CEE9D5-B374-4B8E-8765-2FAD3D2B7728}" type="pres">
      <dgm:prSet presAssocID="{25721463-1220-495B-A2F1-C29BE72FB2E0}" presName="Name13" presStyleLbl="parChTrans1D2" presStyleIdx="5" presStyleCnt="7"/>
      <dgm:spPr/>
      <dgm:t>
        <a:bodyPr/>
        <a:lstStyle/>
        <a:p>
          <a:endParaRPr lang="en-US"/>
        </a:p>
      </dgm:t>
    </dgm:pt>
    <dgm:pt modelId="{A7EDD59B-1AEC-4268-8D7E-C5414912773A}" type="pres">
      <dgm:prSet presAssocID="{513EA55F-9C45-4EF9-A0F2-9A8FEF368E4A}" presName="childText" presStyleLbl="bgAcc1" presStyleIdx="5" presStyleCnt="7" custScaleY="1280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9627E4-D891-4217-9CDD-DB34351BDF58}" type="pres">
      <dgm:prSet presAssocID="{E0E2CC19-2B4E-40A8-91AE-EF496551E0CA}" presName="Name13" presStyleLbl="parChTrans1D2" presStyleIdx="6" presStyleCnt="7"/>
      <dgm:spPr/>
      <dgm:t>
        <a:bodyPr/>
        <a:lstStyle/>
        <a:p>
          <a:endParaRPr lang="en-US"/>
        </a:p>
      </dgm:t>
    </dgm:pt>
    <dgm:pt modelId="{2EEED646-8749-41EE-83A6-817F82AE34C4}" type="pres">
      <dgm:prSet presAssocID="{6C10EC45-FF01-42B0-BD0A-2B3B567EE139}" presName="childText" presStyleLbl="bgAcc1" presStyleIdx="6" presStyleCnt="7" custScaleY="1435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79F032-52EC-4DEB-AC4C-4B21659A5C64}" srcId="{0D9D56E5-C8AA-4296-95F4-0BB460C0C2B4}" destId="{3F10FB79-E404-4F50-94E5-B71DB8215F25}" srcOrd="1" destOrd="0" parTransId="{66CA57AF-D8C0-4009-BB87-9714D42F35A0}" sibTransId="{98D984A2-A671-4EA1-B617-BAFC3E1B5EB3}"/>
    <dgm:cxn modelId="{FEFA1492-767B-4972-BBC9-7C018E052B9D}" type="presOf" srcId="{25721463-1220-495B-A2F1-C29BE72FB2E0}" destId="{12CEE9D5-B374-4B8E-8765-2FAD3D2B7728}" srcOrd="0" destOrd="0" presId="urn:microsoft.com/office/officeart/2005/8/layout/hierarchy3"/>
    <dgm:cxn modelId="{E6B5FF1F-B905-4F72-A246-DF7A71DBFE5A}" type="presOf" srcId="{0D9D56E5-C8AA-4296-95F4-0BB460C0C2B4}" destId="{A8F95730-888B-4089-84DD-70AE610F3BBA}" srcOrd="1" destOrd="0" presId="urn:microsoft.com/office/officeart/2005/8/layout/hierarchy3"/>
    <dgm:cxn modelId="{892E0DF1-C50C-41D4-A869-6C314BD83FFF}" srcId="{0D9D56E5-C8AA-4296-95F4-0BB460C0C2B4}" destId="{579C717C-08C0-4F9B-AD2D-AC6DBDC06AC8}" srcOrd="0" destOrd="0" parTransId="{D0CB3848-B377-4C68-A0C7-EB7A6601A30B}" sibTransId="{6F2C7587-51EF-4BFC-B24B-446FA17DE11C}"/>
    <dgm:cxn modelId="{AF489428-C38F-4ED9-8743-02D6E8456094}" srcId="{A6E930A4-ABFA-41D0-8DAD-84472EFEF8C1}" destId="{46477D9E-E7A6-46E6-8535-987E95D7C893}" srcOrd="3" destOrd="0" parTransId="{9A4768D5-84EF-40D7-8698-C545BA8848BC}" sibTransId="{15C7FDC6-A102-49A0-B3DA-2E4028926B70}"/>
    <dgm:cxn modelId="{95FA7F7D-1C57-477C-AD87-6980421AEFCD}" type="presOf" srcId="{6802935B-1867-47D5-AEA0-F3723F80A949}" destId="{27E2FF43-4575-452F-BE09-9EB6F89F986F}" srcOrd="0" destOrd="0" presId="urn:microsoft.com/office/officeart/2005/8/layout/hierarchy3"/>
    <dgm:cxn modelId="{BCA9ECC0-A113-4BED-B1C7-0591850E4929}" type="presOf" srcId="{513EA55F-9C45-4EF9-A0F2-9A8FEF368E4A}" destId="{A7EDD59B-1AEC-4268-8D7E-C5414912773A}" srcOrd="0" destOrd="0" presId="urn:microsoft.com/office/officeart/2005/8/layout/hierarchy3"/>
    <dgm:cxn modelId="{CEACDC3C-A56F-4E54-A6FB-37507B80EB17}" type="presOf" srcId="{6D269201-6C0D-40B1-9B56-BA8A5CCD096B}" destId="{6800F0DC-FD67-4AA1-A8E1-0FE35E96D155}" srcOrd="0" destOrd="0" presId="urn:microsoft.com/office/officeart/2005/8/layout/hierarchy3"/>
    <dgm:cxn modelId="{0F617F04-D835-469C-840E-7EBD10B185C8}" srcId="{A6E930A4-ABFA-41D0-8DAD-84472EFEF8C1}" destId="{0D9D56E5-C8AA-4296-95F4-0BB460C0C2B4}" srcOrd="0" destOrd="0" parTransId="{741FB1CD-C044-4F58-9C37-9BD944232100}" sibTransId="{D6B13290-353F-4349-9FA0-C04AE71A3628}"/>
    <dgm:cxn modelId="{5EB8D27D-E64E-48D6-A948-55CFCC76E96F}" type="presOf" srcId="{D0CB3848-B377-4C68-A0C7-EB7A6601A30B}" destId="{00152F2D-9BD0-4738-8048-EB75D63FBD87}" srcOrd="0" destOrd="0" presId="urn:microsoft.com/office/officeart/2005/8/layout/hierarchy3"/>
    <dgm:cxn modelId="{16085698-824F-4A11-874B-85644742B772}" srcId="{4CF506F5-E134-4181-AAF3-87974979D56C}" destId="{F3601604-C112-4E9F-AB14-DC6C31EABE6C}" srcOrd="0" destOrd="0" parTransId="{35EF5CFE-A80A-4105-9D2B-0D6187A4616A}" sibTransId="{41BE7E82-8936-4F01-9AD4-6CDDFC7B071A}"/>
    <dgm:cxn modelId="{5B4DD831-6FAA-4EE0-973D-B4F8AD1CAEDF}" srcId="{46477D9E-E7A6-46E6-8535-987E95D7C893}" destId="{6C10EC45-FF01-42B0-BD0A-2B3B567EE139}" srcOrd="1" destOrd="0" parTransId="{E0E2CC19-2B4E-40A8-91AE-EF496551E0CA}" sibTransId="{593E8729-6BFF-43E8-8510-FC4A27376F8F}"/>
    <dgm:cxn modelId="{552B5BA5-FA02-4C26-91E8-FF9415B6FDDC}" srcId="{FF64A8FD-6701-4BE7-88D1-127CCEE0FDCA}" destId="{F86C27EF-E7F7-4581-A592-650FB770E087}" srcOrd="0" destOrd="0" parTransId="{00D5F7E2-41D7-4BD2-A6C4-0828CF2DFD49}" sibTransId="{053ED211-34AA-42A9-8AE3-202BE9F6559D}"/>
    <dgm:cxn modelId="{11F47D1F-579B-4205-AC62-031BF8A53925}" type="presOf" srcId="{00D5F7E2-41D7-4BD2-A6C4-0828CF2DFD49}" destId="{2E97BB06-29C0-4369-A56D-814EE5ABF4BF}" srcOrd="0" destOrd="0" presId="urn:microsoft.com/office/officeart/2005/8/layout/hierarchy3"/>
    <dgm:cxn modelId="{C270B5CB-F703-4E87-B79E-EB5FB06F7F0C}" type="presOf" srcId="{46477D9E-E7A6-46E6-8535-987E95D7C893}" destId="{E68AB4C9-861D-418E-A1CC-A2DDAD41EDD9}" srcOrd="0" destOrd="0" presId="urn:microsoft.com/office/officeart/2005/8/layout/hierarchy3"/>
    <dgm:cxn modelId="{2C683079-21B6-4D71-B44C-AFBCD8A1D463}" srcId="{A6E930A4-ABFA-41D0-8DAD-84472EFEF8C1}" destId="{FF64A8FD-6701-4BE7-88D1-127CCEE0FDCA}" srcOrd="1" destOrd="0" parTransId="{2E9FE8C5-CE11-4169-B48E-C7E9060C6CC3}" sibTransId="{EF24D0AF-021E-4416-882F-C4FA046B2172}"/>
    <dgm:cxn modelId="{956D03A7-8452-4B40-989D-5F9766F477BB}" type="presOf" srcId="{6C10EC45-FF01-42B0-BD0A-2B3B567EE139}" destId="{2EEED646-8749-41EE-83A6-817F82AE34C4}" srcOrd="0" destOrd="0" presId="urn:microsoft.com/office/officeart/2005/8/layout/hierarchy3"/>
    <dgm:cxn modelId="{14F60BB8-1CED-4CF2-9DC4-65CEC59582B5}" type="presOf" srcId="{35EF5CFE-A80A-4105-9D2B-0D6187A4616A}" destId="{3A52A3C4-E8B7-4003-B0B6-E0948415111A}" srcOrd="0" destOrd="0" presId="urn:microsoft.com/office/officeart/2005/8/layout/hierarchy3"/>
    <dgm:cxn modelId="{F809A625-FEF0-4F25-B204-E27E4238BA4A}" type="presOf" srcId="{FF64A8FD-6701-4BE7-88D1-127CCEE0FDCA}" destId="{0AFAAD67-80BE-47BD-B0EF-C97D3E9337FC}" srcOrd="1" destOrd="0" presId="urn:microsoft.com/office/officeart/2005/8/layout/hierarchy3"/>
    <dgm:cxn modelId="{F4080784-88AF-47FC-87DD-3A98DAF9D0A7}" type="presOf" srcId="{46477D9E-E7A6-46E6-8535-987E95D7C893}" destId="{F3A8C5F5-CD1B-4386-BAAD-552D89E66B75}" srcOrd="1" destOrd="0" presId="urn:microsoft.com/office/officeart/2005/8/layout/hierarchy3"/>
    <dgm:cxn modelId="{A51CF68F-1C56-4813-AA6C-8423431D9EF4}" srcId="{FF64A8FD-6701-4BE7-88D1-127CCEE0FDCA}" destId="{6802935B-1867-47D5-AEA0-F3723F80A949}" srcOrd="1" destOrd="0" parTransId="{6D269201-6C0D-40B1-9B56-BA8A5CCD096B}" sibTransId="{03019237-79D8-4812-A573-CB12E7D0C281}"/>
    <dgm:cxn modelId="{C1657DB6-20DE-4E9F-8B61-9E72BA68B53C}" type="presOf" srcId="{A6E930A4-ABFA-41D0-8DAD-84472EFEF8C1}" destId="{33AFE09F-129E-4B53-9D88-9AF6F469409C}" srcOrd="0" destOrd="0" presId="urn:microsoft.com/office/officeart/2005/8/layout/hierarchy3"/>
    <dgm:cxn modelId="{EC1570D1-AAB6-425D-9714-9345DE1EECEB}" type="presOf" srcId="{579C717C-08C0-4F9B-AD2D-AC6DBDC06AC8}" destId="{19254400-5494-400F-B3D5-E2A6FA3D6F1F}" srcOrd="0" destOrd="0" presId="urn:microsoft.com/office/officeart/2005/8/layout/hierarchy3"/>
    <dgm:cxn modelId="{DCE1C06F-EDED-4535-907D-9064A4318EB5}" type="presOf" srcId="{66CA57AF-D8C0-4009-BB87-9714D42F35A0}" destId="{0F79D232-4D90-4FF9-B211-B4B03AE7A556}" srcOrd="0" destOrd="0" presId="urn:microsoft.com/office/officeart/2005/8/layout/hierarchy3"/>
    <dgm:cxn modelId="{E7C44661-3ED2-4963-8D3D-F2A0C5D890BE}" srcId="{A6E930A4-ABFA-41D0-8DAD-84472EFEF8C1}" destId="{4CF506F5-E134-4181-AAF3-87974979D56C}" srcOrd="2" destOrd="0" parTransId="{6DD02A9D-3EB8-4C92-95B5-F0D6330DD5E5}" sibTransId="{BFC8FD01-2FBB-4B2A-A574-C2F261BD0204}"/>
    <dgm:cxn modelId="{69DAB585-EBA0-4AE6-A77D-CCFEE9850F84}" type="presOf" srcId="{FF64A8FD-6701-4BE7-88D1-127CCEE0FDCA}" destId="{3EC10D7A-DE6F-42D6-B4FC-BCDAE4CE6BB3}" srcOrd="0" destOrd="0" presId="urn:microsoft.com/office/officeart/2005/8/layout/hierarchy3"/>
    <dgm:cxn modelId="{D055C005-BFA0-4F02-AE24-81BC761D2210}" srcId="{46477D9E-E7A6-46E6-8535-987E95D7C893}" destId="{513EA55F-9C45-4EF9-A0F2-9A8FEF368E4A}" srcOrd="0" destOrd="0" parTransId="{25721463-1220-495B-A2F1-C29BE72FB2E0}" sibTransId="{24ADFC7B-6060-4FE2-B03E-C4A6A4CB1429}"/>
    <dgm:cxn modelId="{72A201C5-5A6D-4D52-8E6F-050CD4F241C8}" type="presOf" srcId="{3F10FB79-E404-4F50-94E5-B71DB8215F25}" destId="{A06EE4F8-0E61-42B6-9EA7-DFB42CAF3ED2}" srcOrd="0" destOrd="0" presId="urn:microsoft.com/office/officeart/2005/8/layout/hierarchy3"/>
    <dgm:cxn modelId="{D72B3C9F-05E9-4554-B02B-2C512BCCCB15}" type="presOf" srcId="{E0E2CC19-2B4E-40A8-91AE-EF496551E0CA}" destId="{649627E4-D891-4217-9CDD-DB34351BDF58}" srcOrd="0" destOrd="0" presId="urn:microsoft.com/office/officeart/2005/8/layout/hierarchy3"/>
    <dgm:cxn modelId="{1996831A-6017-4F14-9AF5-9BA94EDBB977}" type="presOf" srcId="{4CF506F5-E134-4181-AAF3-87974979D56C}" destId="{97A3207C-28BF-449D-A33A-6978C6E3A6A1}" srcOrd="0" destOrd="0" presId="urn:microsoft.com/office/officeart/2005/8/layout/hierarchy3"/>
    <dgm:cxn modelId="{DB4904A8-8183-4FA3-BE5C-0B34CA6BE312}" type="presOf" srcId="{4CF506F5-E134-4181-AAF3-87974979D56C}" destId="{BB02B8ED-074C-43DD-93CA-BE35C39F5845}" srcOrd="1" destOrd="0" presId="urn:microsoft.com/office/officeart/2005/8/layout/hierarchy3"/>
    <dgm:cxn modelId="{56340F47-1EDF-4EEA-BF55-FEFA30075D85}" type="presOf" srcId="{0D9D56E5-C8AA-4296-95F4-0BB460C0C2B4}" destId="{2FFF36B2-942E-43A0-A032-05043E2CC6C5}" srcOrd="0" destOrd="0" presId="urn:microsoft.com/office/officeart/2005/8/layout/hierarchy3"/>
    <dgm:cxn modelId="{1BE423C0-62D4-4636-8CAD-997FBFA711D9}" type="presOf" srcId="{F86C27EF-E7F7-4581-A592-650FB770E087}" destId="{514B5D94-2259-4598-B2E9-DE07C55321C5}" srcOrd="0" destOrd="0" presId="urn:microsoft.com/office/officeart/2005/8/layout/hierarchy3"/>
    <dgm:cxn modelId="{072FF3EB-C076-4CBE-9552-3CB1F9FF3FF6}" type="presOf" srcId="{F3601604-C112-4E9F-AB14-DC6C31EABE6C}" destId="{86251F89-F53A-4911-A92F-4E7076EE3F58}" srcOrd="0" destOrd="0" presId="urn:microsoft.com/office/officeart/2005/8/layout/hierarchy3"/>
    <dgm:cxn modelId="{930B25BD-DF02-441F-9FA8-EC6788A5AB7A}" type="presParOf" srcId="{33AFE09F-129E-4B53-9D88-9AF6F469409C}" destId="{E87057D1-2207-463C-9207-438E810801FB}" srcOrd="0" destOrd="0" presId="urn:microsoft.com/office/officeart/2005/8/layout/hierarchy3"/>
    <dgm:cxn modelId="{B1341D6D-5FA2-4213-80F5-705388AB4D11}" type="presParOf" srcId="{E87057D1-2207-463C-9207-438E810801FB}" destId="{25626F2B-BB8A-408E-8B50-4354B4AE74E0}" srcOrd="0" destOrd="0" presId="urn:microsoft.com/office/officeart/2005/8/layout/hierarchy3"/>
    <dgm:cxn modelId="{4C6E18C5-EBF7-43D6-ADEA-4799811EF41E}" type="presParOf" srcId="{25626F2B-BB8A-408E-8B50-4354B4AE74E0}" destId="{2FFF36B2-942E-43A0-A032-05043E2CC6C5}" srcOrd="0" destOrd="0" presId="urn:microsoft.com/office/officeart/2005/8/layout/hierarchy3"/>
    <dgm:cxn modelId="{AD63A9C5-FB17-4EB2-B979-80DFA95EFDC3}" type="presParOf" srcId="{25626F2B-BB8A-408E-8B50-4354B4AE74E0}" destId="{A8F95730-888B-4089-84DD-70AE610F3BBA}" srcOrd="1" destOrd="0" presId="urn:microsoft.com/office/officeart/2005/8/layout/hierarchy3"/>
    <dgm:cxn modelId="{C952F3F2-C56E-4518-BFD4-1889927F100E}" type="presParOf" srcId="{E87057D1-2207-463C-9207-438E810801FB}" destId="{FF5CA5C8-CCB3-4DD2-8F52-EC26DCE39C46}" srcOrd="1" destOrd="0" presId="urn:microsoft.com/office/officeart/2005/8/layout/hierarchy3"/>
    <dgm:cxn modelId="{71274F99-048E-4F04-91EC-DD381FA10962}" type="presParOf" srcId="{FF5CA5C8-CCB3-4DD2-8F52-EC26DCE39C46}" destId="{00152F2D-9BD0-4738-8048-EB75D63FBD87}" srcOrd="0" destOrd="0" presId="urn:microsoft.com/office/officeart/2005/8/layout/hierarchy3"/>
    <dgm:cxn modelId="{CF1775C9-77DA-46F8-85A2-B03DD3EADD51}" type="presParOf" srcId="{FF5CA5C8-CCB3-4DD2-8F52-EC26DCE39C46}" destId="{19254400-5494-400F-B3D5-E2A6FA3D6F1F}" srcOrd="1" destOrd="0" presId="urn:microsoft.com/office/officeart/2005/8/layout/hierarchy3"/>
    <dgm:cxn modelId="{A4F2BD68-12EE-4EDA-A4AF-13548E507FD6}" type="presParOf" srcId="{FF5CA5C8-CCB3-4DD2-8F52-EC26DCE39C46}" destId="{0F79D232-4D90-4FF9-B211-B4B03AE7A556}" srcOrd="2" destOrd="0" presId="urn:microsoft.com/office/officeart/2005/8/layout/hierarchy3"/>
    <dgm:cxn modelId="{DF25157F-FB6A-4BFC-B26E-7B613A84B42D}" type="presParOf" srcId="{FF5CA5C8-CCB3-4DD2-8F52-EC26DCE39C46}" destId="{A06EE4F8-0E61-42B6-9EA7-DFB42CAF3ED2}" srcOrd="3" destOrd="0" presId="urn:microsoft.com/office/officeart/2005/8/layout/hierarchy3"/>
    <dgm:cxn modelId="{DA1DDF02-868B-445D-98A2-E4885650A679}" type="presParOf" srcId="{33AFE09F-129E-4B53-9D88-9AF6F469409C}" destId="{12C65571-C90B-44FE-AEA3-06CF1CB6267F}" srcOrd="1" destOrd="0" presId="urn:microsoft.com/office/officeart/2005/8/layout/hierarchy3"/>
    <dgm:cxn modelId="{41E5DD3C-73C5-4EA4-BACF-9C8DCE699935}" type="presParOf" srcId="{12C65571-C90B-44FE-AEA3-06CF1CB6267F}" destId="{A690D61E-CA5C-4983-A66F-9AB24F24158E}" srcOrd="0" destOrd="0" presId="urn:microsoft.com/office/officeart/2005/8/layout/hierarchy3"/>
    <dgm:cxn modelId="{AE08DDF9-41E0-4EA3-A3E9-BB429B77663B}" type="presParOf" srcId="{A690D61E-CA5C-4983-A66F-9AB24F24158E}" destId="{3EC10D7A-DE6F-42D6-B4FC-BCDAE4CE6BB3}" srcOrd="0" destOrd="0" presId="urn:microsoft.com/office/officeart/2005/8/layout/hierarchy3"/>
    <dgm:cxn modelId="{F0B96A9F-71E3-4D9D-B12D-7F6AC2294A6F}" type="presParOf" srcId="{A690D61E-CA5C-4983-A66F-9AB24F24158E}" destId="{0AFAAD67-80BE-47BD-B0EF-C97D3E9337FC}" srcOrd="1" destOrd="0" presId="urn:microsoft.com/office/officeart/2005/8/layout/hierarchy3"/>
    <dgm:cxn modelId="{81A90AFA-14C0-4F81-AF09-AC8DC0B2B537}" type="presParOf" srcId="{12C65571-C90B-44FE-AEA3-06CF1CB6267F}" destId="{22BD3F88-583A-45E2-8B75-A2B61B94F29A}" srcOrd="1" destOrd="0" presId="urn:microsoft.com/office/officeart/2005/8/layout/hierarchy3"/>
    <dgm:cxn modelId="{C3CA359B-999F-46F4-A05B-6971FC51D12A}" type="presParOf" srcId="{22BD3F88-583A-45E2-8B75-A2B61B94F29A}" destId="{2E97BB06-29C0-4369-A56D-814EE5ABF4BF}" srcOrd="0" destOrd="0" presId="urn:microsoft.com/office/officeart/2005/8/layout/hierarchy3"/>
    <dgm:cxn modelId="{668D9806-94C4-4283-8C2F-39020CAA2C69}" type="presParOf" srcId="{22BD3F88-583A-45E2-8B75-A2B61B94F29A}" destId="{514B5D94-2259-4598-B2E9-DE07C55321C5}" srcOrd="1" destOrd="0" presId="urn:microsoft.com/office/officeart/2005/8/layout/hierarchy3"/>
    <dgm:cxn modelId="{8095264B-4179-4ED9-B2FB-60EB2E36F888}" type="presParOf" srcId="{22BD3F88-583A-45E2-8B75-A2B61B94F29A}" destId="{6800F0DC-FD67-4AA1-A8E1-0FE35E96D155}" srcOrd="2" destOrd="0" presId="urn:microsoft.com/office/officeart/2005/8/layout/hierarchy3"/>
    <dgm:cxn modelId="{A57F0982-B5E2-435A-B2F4-14ED01B655E1}" type="presParOf" srcId="{22BD3F88-583A-45E2-8B75-A2B61B94F29A}" destId="{27E2FF43-4575-452F-BE09-9EB6F89F986F}" srcOrd="3" destOrd="0" presId="urn:microsoft.com/office/officeart/2005/8/layout/hierarchy3"/>
    <dgm:cxn modelId="{45E99C5D-5CB2-4100-8C89-117C8320D66F}" type="presParOf" srcId="{33AFE09F-129E-4B53-9D88-9AF6F469409C}" destId="{B97DB659-0D77-4E44-B91D-3B597EEDD3AD}" srcOrd="2" destOrd="0" presId="urn:microsoft.com/office/officeart/2005/8/layout/hierarchy3"/>
    <dgm:cxn modelId="{DAF51096-A31D-454F-B008-754BDEA85712}" type="presParOf" srcId="{B97DB659-0D77-4E44-B91D-3B597EEDD3AD}" destId="{6D6D3EF2-0FD7-4A56-A869-FD00C0E0E537}" srcOrd="0" destOrd="0" presId="urn:microsoft.com/office/officeart/2005/8/layout/hierarchy3"/>
    <dgm:cxn modelId="{7F0BD685-16AF-4FD0-B05C-8E2CD4768E1E}" type="presParOf" srcId="{6D6D3EF2-0FD7-4A56-A869-FD00C0E0E537}" destId="{97A3207C-28BF-449D-A33A-6978C6E3A6A1}" srcOrd="0" destOrd="0" presId="urn:microsoft.com/office/officeart/2005/8/layout/hierarchy3"/>
    <dgm:cxn modelId="{0DEE20A8-60FD-4698-88D4-09571C5E0FF6}" type="presParOf" srcId="{6D6D3EF2-0FD7-4A56-A869-FD00C0E0E537}" destId="{BB02B8ED-074C-43DD-93CA-BE35C39F5845}" srcOrd="1" destOrd="0" presId="urn:microsoft.com/office/officeart/2005/8/layout/hierarchy3"/>
    <dgm:cxn modelId="{644BD34D-C381-4B44-B041-AAAB5A42C587}" type="presParOf" srcId="{B97DB659-0D77-4E44-B91D-3B597EEDD3AD}" destId="{AEE4D2FF-226B-4167-9159-6846EC501CE0}" srcOrd="1" destOrd="0" presId="urn:microsoft.com/office/officeart/2005/8/layout/hierarchy3"/>
    <dgm:cxn modelId="{AC1ED18B-4DAD-411C-9232-4721891C1A20}" type="presParOf" srcId="{AEE4D2FF-226B-4167-9159-6846EC501CE0}" destId="{3A52A3C4-E8B7-4003-B0B6-E0948415111A}" srcOrd="0" destOrd="0" presId="urn:microsoft.com/office/officeart/2005/8/layout/hierarchy3"/>
    <dgm:cxn modelId="{0445EDE2-7597-4F71-BF37-3CA1BAC59246}" type="presParOf" srcId="{AEE4D2FF-226B-4167-9159-6846EC501CE0}" destId="{86251F89-F53A-4911-A92F-4E7076EE3F58}" srcOrd="1" destOrd="0" presId="urn:microsoft.com/office/officeart/2005/8/layout/hierarchy3"/>
    <dgm:cxn modelId="{96A23FBF-5DED-4DE4-832A-7A11A99B0D54}" type="presParOf" srcId="{33AFE09F-129E-4B53-9D88-9AF6F469409C}" destId="{AE523323-C6AE-42C3-810E-E3A8765EA52C}" srcOrd="3" destOrd="0" presId="urn:microsoft.com/office/officeart/2005/8/layout/hierarchy3"/>
    <dgm:cxn modelId="{F4873F59-0957-4DE1-B8D8-4A11EAC2963E}" type="presParOf" srcId="{AE523323-C6AE-42C3-810E-E3A8765EA52C}" destId="{C069D7D1-532D-4C92-BD37-25FF1CA7B548}" srcOrd="0" destOrd="0" presId="urn:microsoft.com/office/officeart/2005/8/layout/hierarchy3"/>
    <dgm:cxn modelId="{7140F164-5E8F-4F8B-AB4A-17DCF79A8E54}" type="presParOf" srcId="{C069D7D1-532D-4C92-BD37-25FF1CA7B548}" destId="{E68AB4C9-861D-418E-A1CC-A2DDAD41EDD9}" srcOrd="0" destOrd="0" presId="urn:microsoft.com/office/officeart/2005/8/layout/hierarchy3"/>
    <dgm:cxn modelId="{51ECEEE6-F5FD-4D28-9209-00A9964D5983}" type="presParOf" srcId="{C069D7D1-532D-4C92-BD37-25FF1CA7B548}" destId="{F3A8C5F5-CD1B-4386-BAAD-552D89E66B75}" srcOrd="1" destOrd="0" presId="urn:microsoft.com/office/officeart/2005/8/layout/hierarchy3"/>
    <dgm:cxn modelId="{F4EFBBF3-3E78-47B6-9B22-55FA3144499B}" type="presParOf" srcId="{AE523323-C6AE-42C3-810E-E3A8765EA52C}" destId="{240473B6-06B2-4C9C-99FF-62EEB7A00CAB}" srcOrd="1" destOrd="0" presId="urn:microsoft.com/office/officeart/2005/8/layout/hierarchy3"/>
    <dgm:cxn modelId="{6CFF458F-4F46-4D8E-BBFD-B2351EE20FBD}" type="presParOf" srcId="{240473B6-06B2-4C9C-99FF-62EEB7A00CAB}" destId="{12CEE9D5-B374-4B8E-8765-2FAD3D2B7728}" srcOrd="0" destOrd="0" presId="urn:microsoft.com/office/officeart/2005/8/layout/hierarchy3"/>
    <dgm:cxn modelId="{B10ACF26-916E-435A-9DBE-8F95829331E7}" type="presParOf" srcId="{240473B6-06B2-4C9C-99FF-62EEB7A00CAB}" destId="{A7EDD59B-1AEC-4268-8D7E-C5414912773A}" srcOrd="1" destOrd="0" presId="urn:microsoft.com/office/officeart/2005/8/layout/hierarchy3"/>
    <dgm:cxn modelId="{AEB0559F-3F89-46E9-A7D3-C289D7432CF9}" type="presParOf" srcId="{240473B6-06B2-4C9C-99FF-62EEB7A00CAB}" destId="{649627E4-D891-4217-9CDD-DB34351BDF58}" srcOrd="2" destOrd="0" presId="urn:microsoft.com/office/officeart/2005/8/layout/hierarchy3"/>
    <dgm:cxn modelId="{11F880D2-1FA7-4697-8223-1A472C7243FC}" type="presParOf" srcId="{240473B6-06B2-4C9C-99FF-62EEB7A00CAB}" destId="{2EEED646-8749-41EE-83A6-817F82AE34C4}" srcOrd="3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8008F8-5CDA-4281-8EA0-F1080F9A268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B5B34C-D0B9-446E-8EA2-C8810A0E1C96}">
      <dgm:prSet phldrT="[Text]"/>
      <dgm:spPr/>
      <dgm:t>
        <a:bodyPr/>
        <a:lstStyle/>
        <a:p>
          <a:r>
            <a:rPr lang="en-US" dirty="0" smtClean="0"/>
            <a:t>IMAGE RECOGNITION</a:t>
          </a:r>
          <a:endParaRPr lang="en-US" dirty="0"/>
        </a:p>
      </dgm:t>
    </dgm:pt>
    <dgm:pt modelId="{117F59E2-A1C8-48C2-A2F3-14E427EFEF6F}" type="parTrans" cxnId="{F9AD0D36-19BB-4F6F-BAA6-B72A794D29BC}">
      <dgm:prSet/>
      <dgm:spPr/>
      <dgm:t>
        <a:bodyPr/>
        <a:lstStyle/>
        <a:p>
          <a:endParaRPr lang="en-US"/>
        </a:p>
      </dgm:t>
    </dgm:pt>
    <dgm:pt modelId="{7056ACEB-9C8B-4A9E-B573-F17C8D125A5C}" type="sibTrans" cxnId="{F9AD0D36-19BB-4F6F-BAA6-B72A794D29BC}">
      <dgm:prSet/>
      <dgm:spPr/>
      <dgm:t>
        <a:bodyPr/>
        <a:lstStyle/>
        <a:p>
          <a:endParaRPr lang="en-US"/>
        </a:p>
      </dgm:t>
    </dgm:pt>
    <dgm:pt modelId="{C5B1EE0A-24B1-45E3-912B-F32DA36B8124}">
      <dgm:prSet/>
      <dgm:spPr/>
      <dgm:t>
        <a:bodyPr/>
        <a:lstStyle/>
        <a:p>
          <a:r>
            <a:rPr lang="en-US" dirty="0" smtClean="0"/>
            <a:t>RED – Heavy Traffic , YELLOW – Highway &amp; Main </a:t>
          </a:r>
          <a:r>
            <a:rPr lang="en-US" dirty="0" err="1" smtClean="0"/>
            <a:t>steert</a:t>
          </a:r>
          <a:r>
            <a:rPr lang="en-US" dirty="0" smtClean="0"/>
            <a:t> within a city  , BLUE – Clear the road </a:t>
          </a:r>
          <a:endParaRPr lang="en-US" dirty="0"/>
        </a:p>
      </dgm:t>
    </dgm:pt>
    <dgm:pt modelId="{63A98AB9-2E30-4982-8DB7-BA4A4D5BF69E}">
      <dgm:prSet/>
      <dgm:spPr/>
      <dgm:t>
        <a:bodyPr/>
        <a:lstStyle/>
        <a:p>
          <a:r>
            <a:rPr lang="en-US" dirty="0" smtClean="0"/>
            <a:t>TRAFFIC PREDICTION</a:t>
          </a:r>
          <a:endParaRPr lang="en-US" dirty="0"/>
        </a:p>
      </dgm:t>
    </dgm:pt>
    <dgm:pt modelId="{F0BC9CB2-F5E6-4929-BAA1-7F3BAD8BCF6D}" type="sibTrans" cxnId="{EE9570D2-2592-434A-9C2A-7D451719B828}">
      <dgm:prSet/>
      <dgm:spPr/>
      <dgm:t>
        <a:bodyPr/>
        <a:lstStyle/>
        <a:p>
          <a:endParaRPr lang="en-US"/>
        </a:p>
      </dgm:t>
    </dgm:pt>
    <dgm:pt modelId="{D6C60544-720A-4AF1-8F45-FE9ADF79AAF1}" type="parTrans" cxnId="{EE9570D2-2592-434A-9C2A-7D451719B828}">
      <dgm:prSet/>
      <dgm:spPr/>
      <dgm:t>
        <a:bodyPr/>
        <a:lstStyle/>
        <a:p>
          <a:endParaRPr lang="en-US"/>
        </a:p>
      </dgm:t>
    </dgm:pt>
    <dgm:pt modelId="{B0A6727D-2CB5-4569-842E-3BC51B8B5B0E}" type="sibTrans" cxnId="{F2E26639-F1A4-4A12-B96F-BC8F3FDFC687}">
      <dgm:prSet/>
      <dgm:spPr/>
      <dgm:t>
        <a:bodyPr/>
        <a:lstStyle/>
        <a:p>
          <a:endParaRPr lang="en-US"/>
        </a:p>
      </dgm:t>
    </dgm:pt>
    <dgm:pt modelId="{8030C51D-529E-4C1C-B76D-263600C44F19}" type="parTrans" cxnId="{F2E26639-F1A4-4A12-B96F-BC8F3FDFC687}">
      <dgm:prSet/>
      <dgm:spPr/>
      <dgm:t>
        <a:bodyPr/>
        <a:lstStyle/>
        <a:p>
          <a:endParaRPr lang="en-US"/>
        </a:p>
      </dgm:t>
    </dgm:pt>
    <dgm:pt modelId="{E86B527A-14B6-4DEC-BB27-28BFCFBA1741}">
      <dgm:prSet/>
      <dgm:spPr/>
      <dgm:t>
        <a:bodyPr/>
        <a:lstStyle/>
        <a:p>
          <a:r>
            <a:rPr lang="en-US" dirty="0" smtClean="0"/>
            <a:t>Widely use for E-commerce and Entertainment Companies </a:t>
          </a:r>
          <a:endParaRPr lang="en-US" dirty="0"/>
        </a:p>
      </dgm:t>
    </dgm:pt>
    <dgm:pt modelId="{BD8CC5F6-8383-44C2-868F-14591C3975DA}">
      <dgm:prSet custT="1"/>
      <dgm:spPr/>
      <dgm:t>
        <a:bodyPr/>
        <a:lstStyle/>
        <a:p>
          <a:r>
            <a:rPr lang="en-US" sz="1600" dirty="0" smtClean="0"/>
            <a:t>Product Recommendation</a:t>
          </a:r>
          <a:endParaRPr lang="en-US" sz="1600" dirty="0"/>
        </a:p>
      </dgm:t>
    </dgm:pt>
    <dgm:pt modelId="{CB43B82F-1E23-4955-82B2-AC8C2B449EC8}" type="sibTrans" cxnId="{674C1C52-7BFC-41ED-95EE-CA2B4F18E954}">
      <dgm:prSet/>
      <dgm:spPr/>
      <dgm:t>
        <a:bodyPr/>
        <a:lstStyle/>
        <a:p>
          <a:endParaRPr lang="en-US"/>
        </a:p>
      </dgm:t>
    </dgm:pt>
    <dgm:pt modelId="{49ADA726-4865-4929-ABFB-D7E37D150724}" type="parTrans" cxnId="{674C1C52-7BFC-41ED-95EE-CA2B4F18E954}">
      <dgm:prSet/>
      <dgm:spPr/>
      <dgm:t>
        <a:bodyPr/>
        <a:lstStyle/>
        <a:p>
          <a:endParaRPr lang="en-US"/>
        </a:p>
      </dgm:t>
    </dgm:pt>
    <dgm:pt modelId="{9B45C6A0-4FC5-44D7-AEC4-8F77C3943846}" type="sibTrans" cxnId="{9E395D92-A317-4F3F-AAB3-420FE939272D}">
      <dgm:prSet/>
      <dgm:spPr/>
      <dgm:t>
        <a:bodyPr/>
        <a:lstStyle/>
        <a:p>
          <a:endParaRPr lang="en-US"/>
        </a:p>
      </dgm:t>
    </dgm:pt>
    <dgm:pt modelId="{55D2D6BA-5FEE-452F-A62B-C29CECBEF969}" type="parTrans" cxnId="{9E395D92-A317-4F3F-AAB3-420FE939272D}">
      <dgm:prSet/>
      <dgm:spPr/>
      <dgm:t>
        <a:bodyPr/>
        <a:lstStyle/>
        <a:p>
          <a:endParaRPr lang="en-US"/>
        </a:p>
      </dgm:t>
    </dgm:pt>
    <dgm:pt modelId="{541B28BE-C21A-42B9-B995-A0624A37C6F8}">
      <dgm:prSet phldrT="[Text]"/>
      <dgm:spPr/>
      <dgm:t>
        <a:bodyPr/>
        <a:lstStyle/>
        <a:p>
          <a:r>
            <a:rPr lang="en-US" dirty="0" smtClean="0"/>
            <a:t>Record activity , Analyze the  image / audio from video surveillance camera .</a:t>
          </a:r>
          <a:endParaRPr lang="en-US" dirty="0"/>
        </a:p>
      </dgm:t>
    </dgm:pt>
    <dgm:pt modelId="{6EF064B3-FFB4-4F75-8C71-F6D3AA8592FC}">
      <dgm:prSet phldrT="[Text]"/>
      <dgm:spPr/>
      <dgm:t>
        <a:bodyPr/>
        <a:lstStyle/>
        <a:p>
          <a:r>
            <a:rPr lang="en-US" dirty="0" smtClean="0"/>
            <a:t>VIDEO SURVEILLANCE</a:t>
          </a:r>
          <a:endParaRPr lang="en-US" dirty="0"/>
        </a:p>
      </dgm:t>
    </dgm:pt>
    <dgm:pt modelId="{42DC0B9C-25A8-4D74-B270-EA6F1FD2F749}" type="sibTrans" cxnId="{4DDD317E-132E-48F9-A626-2A616DB0B2B0}">
      <dgm:prSet/>
      <dgm:spPr/>
      <dgm:t>
        <a:bodyPr/>
        <a:lstStyle/>
        <a:p>
          <a:endParaRPr lang="en-US"/>
        </a:p>
      </dgm:t>
    </dgm:pt>
    <dgm:pt modelId="{E920E2D4-F0F7-4F03-A699-FC66DECC67D4}" type="parTrans" cxnId="{4DDD317E-132E-48F9-A626-2A616DB0B2B0}">
      <dgm:prSet/>
      <dgm:spPr/>
      <dgm:t>
        <a:bodyPr/>
        <a:lstStyle/>
        <a:p>
          <a:endParaRPr lang="en-US"/>
        </a:p>
      </dgm:t>
    </dgm:pt>
    <dgm:pt modelId="{90AB68AE-63E0-41A0-8100-CDFC26FD93D2}" type="sibTrans" cxnId="{C83E8DBC-384C-43F7-8059-7B3E13914903}">
      <dgm:prSet/>
      <dgm:spPr/>
      <dgm:t>
        <a:bodyPr/>
        <a:lstStyle/>
        <a:p>
          <a:endParaRPr lang="en-US"/>
        </a:p>
      </dgm:t>
    </dgm:pt>
    <dgm:pt modelId="{6C8F57AC-93F4-4CC4-8B18-CD21164760A7}" type="parTrans" cxnId="{C83E8DBC-384C-43F7-8059-7B3E13914903}">
      <dgm:prSet/>
      <dgm:spPr/>
      <dgm:t>
        <a:bodyPr/>
        <a:lstStyle/>
        <a:p>
          <a:endParaRPr lang="en-US"/>
        </a:p>
      </dgm:t>
    </dgm:pt>
    <dgm:pt modelId="{68A18688-EA5A-4749-81B4-CC87D138716C}">
      <dgm:prSet phldrT="[Text]"/>
      <dgm:spPr/>
      <dgm:t>
        <a:bodyPr/>
        <a:lstStyle/>
        <a:p>
          <a:r>
            <a:rPr lang="en-US" dirty="0" smtClean="0"/>
            <a:t>Identify words spoken  &amp; covert them into readable </a:t>
          </a:r>
          <a:endParaRPr lang="en-US" dirty="0"/>
        </a:p>
      </dgm:t>
    </dgm:pt>
    <dgm:pt modelId="{CE7F662E-AFC1-4C9C-9F2B-7EEBF7B46F75}">
      <dgm:prSet phldrT="[Text]"/>
      <dgm:spPr/>
      <dgm:t>
        <a:bodyPr/>
        <a:lstStyle/>
        <a:p>
          <a:r>
            <a:rPr lang="en-US" dirty="0" smtClean="0"/>
            <a:t>SPEECH RECOGNITION</a:t>
          </a:r>
          <a:endParaRPr lang="en-US" dirty="0"/>
        </a:p>
      </dgm:t>
    </dgm:pt>
    <dgm:pt modelId="{BFA08DFE-4CBD-4EE5-BB21-76EEB45C5A40}" type="sibTrans" cxnId="{D4D42965-DEC5-41D3-8359-BFD895887AED}">
      <dgm:prSet/>
      <dgm:spPr/>
      <dgm:t>
        <a:bodyPr/>
        <a:lstStyle/>
        <a:p>
          <a:endParaRPr lang="en-US"/>
        </a:p>
      </dgm:t>
    </dgm:pt>
    <dgm:pt modelId="{742B94FC-3697-4394-A1C7-AD0EB08FD250}" type="parTrans" cxnId="{D4D42965-DEC5-41D3-8359-BFD895887AED}">
      <dgm:prSet/>
      <dgm:spPr/>
      <dgm:t>
        <a:bodyPr/>
        <a:lstStyle/>
        <a:p>
          <a:endParaRPr lang="en-US"/>
        </a:p>
      </dgm:t>
    </dgm:pt>
    <dgm:pt modelId="{07990924-8FD8-47A1-945F-D46F2E859357}" type="sibTrans" cxnId="{3460B48C-DFF7-4E9C-AC5B-D2B3BDB10CFC}">
      <dgm:prSet/>
      <dgm:spPr/>
      <dgm:t>
        <a:bodyPr/>
        <a:lstStyle/>
        <a:p>
          <a:endParaRPr lang="en-US"/>
        </a:p>
      </dgm:t>
    </dgm:pt>
    <dgm:pt modelId="{DDFDB86C-389D-496A-A348-1AAB329B8623}" type="parTrans" cxnId="{3460B48C-DFF7-4E9C-AC5B-D2B3BDB10CFC}">
      <dgm:prSet/>
      <dgm:spPr/>
      <dgm:t>
        <a:bodyPr/>
        <a:lstStyle/>
        <a:p>
          <a:endParaRPr lang="en-US"/>
        </a:p>
      </dgm:t>
    </dgm:pt>
    <dgm:pt modelId="{365CBD14-B7DA-408F-9C2D-D16AB36785D4}">
      <dgm:prSet phldrT="[Text]"/>
      <dgm:spPr/>
      <dgm:t>
        <a:bodyPr/>
        <a:lstStyle/>
        <a:p>
          <a:r>
            <a:rPr lang="en-US" dirty="0" smtClean="0"/>
            <a:t>Recognition Object , Image , </a:t>
          </a:r>
          <a:r>
            <a:rPr lang="en-US" dirty="0" smtClean="0"/>
            <a:t>Places, </a:t>
          </a:r>
          <a:r>
            <a:rPr lang="en-US" dirty="0" smtClean="0"/>
            <a:t>Digital Image </a:t>
          </a:r>
          <a:endParaRPr lang="en-US" dirty="0"/>
        </a:p>
      </dgm:t>
    </dgm:pt>
    <dgm:pt modelId="{A403BF5B-2660-40ED-9151-5AF7F2510D18}" type="sibTrans" cxnId="{B2CA3B54-BFD4-4901-9901-1909E2913F6B}">
      <dgm:prSet/>
      <dgm:spPr/>
      <dgm:t>
        <a:bodyPr/>
        <a:lstStyle/>
        <a:p>
          <a:endParaRPr lang="en-US"/>
        </a:p>
      </dgm:t>
    </dgm:pt>
    <dgm:pt modelId="{4FCF9A33-2E78-4AC9-A9EC-E5C874FF97C1}" type="parTrans" cxnId="{B2CA3B54-BFD4-4901-9901-1909E2913F6B}">
      <dgm:prSet/>
      <dgm:spPr/>
      <dgm:t>
        <a:bodyPr/>
        <a:lstStyle/>
        <a:p>
          <a:endParaRPr lang="en-US"/>
        </a:p>
      </dgm:t>
    </dgm:pt>
    <dgm:pt modelId="{4A0069FC-D19C-4D9F-904B-8CC2B9362A8C}" type="pres">
      <dgm:prSet presAssocID="{888008F8-5CDA-4281-8EA0-F1080F9A268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BFEEE8C-06BF-4EBB-A209-371A13510023}" type="pres">
      <dgm:prSet presAssocID="{DFB5B34C-D0B9-446E-8EA2-C8810A0E1C96}" presName="horFlow" presStyleCnt="0"/>
      <dgm:spPr/>
    </dgm:pt>
    <dgm:pt modelId="{5A010F56-70AB-4091-9103-B82B48E0764D}" type="pres">
      <dgm:prSet presAssocID="{DFB5B34C-D0B9-446E-8EA2-C8810A0E1C96}" presName="bigChev" presStyleLbl="node1" presStyleIdx="0" presStyleCnt="5"/>
      <dgm:spPr/>
      <dgm:t>
        <a:bodyPr/>
        <a:lstStyle/>
        <a:p>
          <a:endParaRPr lang="en-US"/>
        </a:p>
      </dgm:t>
    </dgm:pt>
    <dgm:pt modelId="{BF9660F5-F58D-4DB0-AD8F-CFCB7A195B0D}" type="pres">
      <dgm:prSet presAssocID="{4FCF9A33-2E78-4AC9-A9EC-E5C874FF97C1}" presName="parTrans" presStyleCnt="0"/>
      <dgm:spPr/>
    </dgm:pt>
    <dgm:pt modelId="{5F9ABA3A-6D0D-4FD1-BF48-A720F332287A}" type="pres">
      <dgm:prSet presAssocID="{365CBD14-B7DA-408F-9C2D-D16AB36785D4}" presName="node" presStyleLbl="alignAccFollowNode1" presStyleIdx="0" presStyleCnt="5" custScaleX="337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637AC6-A7F8-4262-9C4E-08FAF11CD339}" type="pres">
      <dgm:prSet presAssocID="{DFB5B34C-D0B9-446E-8EA2-C8810A0E1C96}" presName="vSp" presStyleCnt="0"/>
      <dgm:spPr/>
    </dgm:pt>
    <dgm:pt modelId="{0801E350-52EA-4F77-9AD7-C8D3FDC0C7BD}" type="pres">
      <dgm:prSet presAssocID="{CE7F662E-AFC1-4C9C-9F2B-7EEBF7B46F75}" presName="horFlow" presStyleCnt="0"/>
      <dgm:spPr/>
    </dgm:pt>
    <dgm:pt modelId="{A68F5539-CFEC-4632-9431-25F7F32C8D4B}" type="pres">
      <dgm:prSet presAssocID="{CE7F662E-AFC1-4C9C-9F2B-7EEBF7B46F75}" presName="bigChev" presStyleLbl="node1" presStyleIdx="1" presStyleCnt="5"/>
      <dgm:spPr/>
      <dgm:t>
        <a:bodyPr/>
        <a:lstStyle/>
        <a:p>
          <a:endParaRPr lang="en-US"/>
        </a:p>
      </dgm:t>
    </dgm:pt>
    <dgm:pt modelId="{E3136644-F9A1-4ED2-91CA-C8D36B58C0EB}" type="pres">
      <dgm:prSet presAssocID="{DDFDB86C-389D-496A-A348-1AAB329B8623}" presName="parTrans" presStyleCnt="0"/>
      <dgm:spPr/>
    </dgm:pt>
    <dgm:pt modelId="{30AD21C7-6735-4839-B47F-60C427EBEF03}" type="pres">
      <dgm:prSet presAssocID="{68A18688-EA5A-4749-81B4-CC87D138716C}" presName="node" presStyleLbl="alignAccFollowNode1" presStyleIdx="1" presStyleCnt="5" custScaleX="337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3D3DC7-C4C7-4363-9296-2239C352C785}" type="pres">
      <dgm:prSet presAssocID="{CE7F662E-AFC1-4C9C-9F2B-7EEBF7B46F75}" presName="vSp" presStyleCnt="0"/>
      <dgm:spPr/>
    </dgm:pt>
    <dgm:pt modelId="{8198232C-8B8E-4513-82D1-44C1D8BADFEE}" type="pres">
      <dgm:prSet presAssocID="{6EF064B3-FFB4-4F75-8C71-F6D3AA8592FC}" presName="horFlow" presStyleCnt="0"/>
      <dgm:spPr/>
    </dgm:pt>
    <dgm:pt modelId="{6A84F096-B6CB-4539-AF77-69B7BA5559DF}" type="pres">
      <dgm:prSet presAssocID="{6EF064B3-FFB4-4F75-8C71-F6D3AA8592FC}" presName="bigChev" presStyleLbl="node1" presStyleIdx="2" presStyleCnt="5"/>
      <dgm:spPr/>
      <dgm:t>
        <a:bodyPr/>
        <a:lstStyle/>
        <a:p>
          <a:endParaRPr lang="en-US"/>
        </a:p>
      </dgm:t>
    </dgm:pt>
    <dgm:pt modelId="{D94BDC52-940B-49B6-BBDF-6064F418B120}" type="pres">
      <dgm:prSet presAssocID="{6C8F57AC-93F4-4CC4-8B18-CD21164760A7}" presName="parTrans" presStyleCnt="0"/>
      <dgm:spPr/>
    </dgm:pt>
    <dgm:pt modelId="{33FD38EE-FC37-4062-A982-40A8354E111E}" type="pres">
      <dgm:prSet presAssocID="{541B28BE-C21A-42B9-B995-A0624A37C6F8}" presName="node" presStyleLbl="alignAccFollowNode1" presStyleIdx="2" presStyleCnt="5" custScaleX="337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8B2D1-21D4-47FB-8B44-5982284DDA50}" type="pres">
      <dgm:prSet presAssocID="{6EF064B3-FFB4-4F75-8C71-F6D3AA8592FC}" presName="vSp" presStyleCnt="0"/>
      <dgm:spPr/>
    </dgm:pt>
    <dgm:pt modelId="{B5A44F7C-5B7B-4D1D-BD79-C6298ED4ED89}" type="pres">
      <dgm:prSet presAssocID="{BD8CC5F6-8383-44C2-868F-14591C3975DA}" presName="horFlow" presStyleCnt="0"/>
      <dgm:spPr/>
    </dgm:pt>
    <dgm:pt modelId="{A23C07A5-7109-46FD-8310-211F76ED9BF5}" type="pres">
      <dgm:prSet presAssocID="{BD8CC5F6-8383-44C2-868F-14591C3975DA}" presName="bigChev" presStyleLbl="node1" presStyleIdx="3" presStyleCnt="5"/>
      <dgm:spPr/>
      <dgm:t>
        <a:bodyPr/>
        <a:lstStyle/>
        <a:p>
          <a:endParaRPr lang="en-US"/>
        </a:p>
      </dgm:t>
    </dgm:pt>
    <dgm:pt modelId="{B9698085-63B9-4BAC-80D9-364B48E63F5E}" type="pres">
      <dgm:prSet presAssocID="{55D2D6BA-5FEE-452F-A62B-C29CECBEF969}" presName="parTrans" presStyleCnt="0"/>
      <dgm:spPr/>
    </dgm:pt>
    <dgm:pt modelId="{EDAB14B6-12FA-4055-86B6-5EE51D25AC5F}" type="pres">
      <dgm:prSet presAssocID="{E86B527A-14B6-4DEC-BB27-28BFCFBA1741}" presName="node" presStyleLbl="alignAccFollowNode1" presStyleIdx="3" presStyleCnt="5" custScaleX="337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39C075-9B83-4052-82D4-2FCDDC48DD77}" type="pres">
      <dgm:prSet presAssocID="{BD8CC5F6-8383-44C2-868F-14591C3975DA}" presName="vSp" presStyleCnt="0"/>
      <dgm:spPr/>
    </dgm:pt>
    <dgm:pt modelId="{AF810ADA-70DC-4CD6-9BFD-BD5D54D86243}" type="pres">
      <dgm:prSet presAssocID="{63A98AB9-2E30-4982-8DB7-BA4A4D5BF69E}" presName="horFlow" presStyleCnt="0"/>
      <dgm:spPr/>
    </dgm:pt>
    <dgm:pt modelId="{26EC095C-8AF3-4798-A038-FF9E907CFB00}" type="pres">
      <dgm:prSet presAssocID="{63A98AB9-2E30-4982-8DB7-BA4A4D5BF69E}" presName="bigChev" presStyleLbl="node1" presStyleIdx="4" presStyleCnt="5"/>
      <dgm:spPr/>
      <dgm:t>
        <a:bodyPr/>
        <a:lstStyle/>
        <a:p>
          <a:endParaRPr lang="en-US"/>
        </a:p>
      </dgm:t>
    </dgm:pt>
    <dgm:pt modelId="{3C94E7A9-09AB-427D-812B-EC082156B2BF}" type="pres">
      <dgm:prSet presAssocID="{8030C51D-529E-4C1C-B76D-263600C44F19}" presName="parTrans" presStyleCnt="0"/>
      <dgm:spPr/>
    </dgm:pt>
    <dgm:pt modelId="{B78A72DE-2B81-4E1F-BE70-EC2460E28B90}" type="pres">
      <dgm:prSet presAssocID="{C5B1EE0A-24B1-45E3-912B-F32DA36B8124}" presName="node" presStyleLbl="alignAccFollowNode1" presStyleIdx="4" presStyleCnt="5" custScaleX="337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497EBE-0892-4BF1-893B-B411F1C24D49}" type="presOf" srcId="{E86B527A-14B6-4DEC-BB27-28BFCFBA1741}" destId="{EDAB14B6-12FA-4055-86B6-5EE51D25AC5F}" srcOrd="0" destOrd="0" presId="urn:microsoft.com/office/officeart/2005/8/layout/lProcess3"/>
    <dgm:cxn modelId="{3460B48C-DFF7-4E9C-AC5B-D2B3BDB10CFC}" srcId="{CE7F662E-AFC1-4C9C-9F2B-7EEBF7B46F75}" destId="{68A18688-EA5A-4749-81B4-CC87D138716C}" srcOrd="0" destOrd="0" parTransId="{DDFDB86C-389D-496A-A348-1AAB329B8623}" sibTransId="{07990924-8FD8-47A1-945F-D46F2E859357}"/>
    <dgm:cxn modelId="{33C87936-CDA7-48DF-9000-97F0FBCA3470}" type="presOf" srcId="{CE7F662E-AFC1-4C9C-9F2B-7EEBF7B46F75}" destId="{A68F5539-CFEC-4632-9431-25F7F32C8D4B}" srcOrd="0" destOrd="0" presId="urn:microsoft.com/office/officeart/2005/8/layout/lProcess3"/>
    <dgm:cxn modelId="{9E395D92-A317-4F3F-AAB3-420FE939272D}" srcId="{BD8CC5F6-8383-44C2-868F-14591C3975DA}" destId="{E86B527A-14B6-4DEC-BB27-28BFCFBA1741}" srcOrd="0" destOrd="0" parTransId="{55D2D6BA-5FEE-452F-A62B-C29CECBEF969}" sibTransId="{9B45C6A0-4FC5-44D7-AEC4-8F77C3943846}"/>
    <dgm:cxn modelId="{674C1C52-7BFC-41ED-95EE-CA2B4F18E954}" srcId="{888008F8-5CDA-4281-8EA0-F1080F9A2686}" destId="{BD8CC5F6-8383-44C2-868F-14591C3975DA}" srcOrd="3" destOrd="0" parTransId="{49ADA726-4865-4929-ABFB-D7E37D150724}" sibTransId="{CB43B82F-1E23-4955-82B2-AC8C2B449EC8}"/>
    <dgm:cxn modelId="{B7DECC55-AAE2-499B-916E-E0A6DDA549AE}" type="presOf" srcId="{68A18688-EA5A-4749-81B4-CC87D138716C}" destId="{30AD21C7-6735-4839-B47F-60C427EBEF03}" srcOrd="0" destOrd="0" presId="urn:microsoft.com/office/officeart/2005/8/layout/lProcess3"/>
    <dgm:cxn modelId="{F2E26639-F1A4-4A12-B96F-BC8F3FDFC687}" srcId="{63A98AB9-2E30-4982-8DB7-BA4A4D5BF69E}" destId="{C5B1EE0A-24B1-45E3-912B-F32DA36B8124}" srcOrd="0" destOrd="0" parTransId="{8030C51D-529E-4C1C-B76D-263600C44F19}" sibTransId="{B0A6727D-2CB5-4569-842E-3BC51B8B5B0E}"/>
    <dgm:cxn modelId="{45ABAF6A-6F6C-4241-BE05-C497B55D3A8B}" type="presOf" srcId="{6EF064B3-FFB4-4F75-8C71-F6D3AA8592FC}" destId="{6A84F096-B6CB-4539-AF77-69B7BA5559DF}" srcOrd="0" destOrd="0" presId="urn:microsoft.com/office/officeart/2005/8/layout/lProcess3"/>
    <dgm:cxn modelId="{D52375F8-5BDE-4337-9A6E-B5526728787B}" type="presOf" srcId="{541B28BE-C21A-42B9-B995-A0624A37C6F8}" destId="{33FD38EE-FC37-4062-A982-40A8354E111E}" srcOrd="0" destOrd="0" presId="urn:microsoft.com/office/officeart/2005/8/layout/lProcess3"/>
    <dgm:cxn modelId="{B2CA3B54-BFD4-4901-9901-1909E2913F6B}" srcId="{DFB5B34C-D0B9-446E-8EA2-C8810A0E1C96}" destId="{365CBD14-B7DA-408F-9C2D-D16AB36785D4}" srcOrd="0" destOrd="0" parTransId="{4FCF9A33-2E78-4AC9-A9EC-E5C874FF97C1}" sibTransId="{A403BF5B-2660-40ED-9151-5AF7F2510D18}"/>
    <dgm:cxn modelId="{94AC3527-5757-499F-9822-1BB2B3032500}" type="presOf" srcId="{888008F8-5CDA-4281-8EA0-F1080F9A2686}" destId="{4A0069FC-D19C-4D9F-904B-8CC2B9362A8C}" srcOrd="0" destOrd="0" presId="urn:microsoft.com/office/officeart/2005/8/layout/lProcess3"/>
    <dgm:cxn modelId="{D28DF711-1B10-4D0C-9AB8-ABEC186B3688}" type="presOf" srcId="{365CBD14-B7DA-408F-9C2D-D16AB36785D4}" destId="{5F9ABA3A-6D0D-4FD1-BF48-A720F332287A}" srcOrd="0" destOrd="0" presId="urn:microsoft.com/office/officeart/2005/8/layout/lProcess3"/>
    <dgm:cxn modelId="{1243A9C8-F67C-4CEC-9632-7A4621EC8DD3}" type="presOf" srcId="{63A98AB9-2E30-4982-8DB7-BA4A4D5BF69E}" destId="{26EC095C-8AF3-4798-A038-FF9E907CFB00}" srcOrd="0" destOrd="0" presId="urn:microsoft.com/office/officeart/2005/8/layout/lProcess3"/>
    <dgm:cxn modelId="{FC79E1D0-B01D-4266-AC1D-F9DDA7F05AE5}" type="presOf" srcId="{BD8CC5F6-8383-44C2-868F-14591C3975DA}" destId="{A23C07A5-7109-46FD-8310-211F76ED9BF5}" srcOrd="0" destOrd="0" presId="urn:microsoft.com/office/officeart/2005/8/layout/lProcess3"/>
    <dgm:cxn modelId="{D4D42965-DEC5-41D3-8359-BFD895887AED}" srcId="{888008F8-5CDA-4281-8EA0-F1080F9A2686}" destId="{CE7F662E-AFC1-4C9C-9F2B-7EEBF7B46F75}" srcOrd="1" destOrd="0" parTransId="{742B94FC-3697-4394-A1C7-AD0EB08FD250}" sibTransId="{BFA08DFE-4CBD-4EE5-BB21-76EEB45C5A40}"/>
    <dgm:cxn modelId="{4DDD317E-132E-48F9-A626-2A616DB0B2B0}" srcId="{888008F8-5CDA-4281-8EA0-F1080F9A2686}" destId="{6EF064B3-FFB4-4F75-8C71-F6D3AA8592FC}" srcOrd="2" destOrd="0" parTransId="{E920E2D4-F0F7-4F03-A699-FC66DECC67D4}" sibTransId="{42DC0B9C-25A8-4D74-B270-EA6F1FD2F749}"/>
    <dgm:cxn modelId="{FAD902D5-F849-4FA2-BB17-A62C42441174}" type="presOf" srcId="{DFB5B34C-D0B9-446E-8EA2-C8810A0E1C96}" destId="{5A010F56-70AB-4091-9103-B82B48E0764D}" srcOrd="0" destOrd="0" presId="urn:microsoft.com/office/officeart/2005/8/layout/lProcess3"/>
    <dgm:cxn modelId="{2DBD1F10-D27D-4B29-8B7D-DF015313953E}" type="presOf" srcId="{C5B1EE0A-24B1-45E3-912B-F32DA36B8124}" destId="{B78A72DE-2B81-4E1F-BE70-EC2460E28B90}" srcOrd="0" destOrd="0" presId="urn:microsoft.com/office/officeart/2005/8/layout/lProcess3"/>
    <dgm:cxn modelId="{EE9570D2-2592-434A-9C2A-7D451719B828}" srcId="{888008F8-5CDA-4281-8EA0-F1080F9A2686}" destId="{63A98AB9-2E30-4982-8DB7-BA4A4D5BF69E}" srcOrd="4" destOrd="0" parTransId="{D6C60544-720A-4AF1-8F45-FE9ADF79AAF1}" sibTransId="{F0BC9CB2-F5E6-4929-BAA1-7F3BAD8BCF6D}"/>
    <dgm:cxn modelId="{F9AD0D36-19BB-4F6F-BAA6-B72A794D29BC}" srcId="{888008F8-5CDA-4281-8EA0-F1080F9A2686}" destId="{DFB5B34C-D0B9-446E-8EA2-C8810A0E1C96}" srcOrd="0" destOrd="0" parTransId="{117F59E2-A1C8-48C2-A2F3-14E427EFEF6F}" sibTransId="{7056ACEB-9C8B-4A9E-B573-F17C8D125A5C}"/>
    <dgm:cxn modelId="{C83E8DBC-384C-43F7-8059-7B3E13914903}" srcId="{6EF064B3-FFB4-4F75-8C71-F6D3AA8592FC}" destId="{541B28BE-C21A-42B9-B995-A0624A37C6F8}" srcOrd="0" destOrd="0" parTransId="{6C8F57AC-93F4-4CC4-8B18-CD21164760A7}" sibTransId="{90AB68AE-63E0-41A0-8100-CDFC26FD93D2}"/>
    <dgm:cxn modelId="{E5200E7F-19FE-46AF-8A1A-FB8EDA579662}" type="presParOf" srcId="{4A0069FC-D19C-4D9F-904B-8CC2B9362A8C}" destId="{9BFEEE8C-06BF-4EBB-A209-371A13510023}" srcOrd="0" destOrd="0" presId="urn:microsoft.com/office/officeart/2005/8/layout/lProcess3"/>
    <dgm:cxn modelId="{6506863A-69D9-4879-BA65-748DBD985F97}" type="presParOf" srcId="{9BFEEE8C-06BF-4EBB-A209-371A13510023}" destId="{5A010F56-70AB-4091-9103-B82B48E0764D}" srcOrd="0" destOrd="0" presId="urn:microsoft.com/office/officeart/2005/8/layout/lProcess3"/>
    <dgm:cxn modelId="{08110C58-B676-48FF-BE79-5DE0A23C0C37}" type="presParOf" srcId="{9BFEEE8C-06BF-4EBB-A209-371A13510023}" destId="{BF9660F5-F58D-4DB0-AD8F-CFCB7A195B0D}" srcOrd="1" destOrd="0" presId="urn:microsoft.com/office/officeart/2005/8/layout/lProcess3"/>
    <dgm:cxn modelId="{110CD71C-C6C5-4904-BFE1-00B5D392595D}" type="presParOf" srcId="{9BFEEE8C-06BF-4EBB-A209-371A13510023}" destId="{5F9ABA3A-6D0D-4FD1-BF48-A720F332287A}" srcOrd="2" destOrd="0" presId="urn:microsoft.com/office/officeart/2005/8/layout/lProcess3"/>
    <dgm:cxn modelId="{DAD5633F-1654-4E1F-8B03-CC94D01330E6}" type="presParOf" srcId="{4A0069FC-D19C-4D9F-904B-8CC2B9362A8C}" destId="{60637AC6-A7F8-4262-9C4E-08FAF11CD339}" srcOrd="1" destOrd="0" presId="urn:microsoft.com/office/officeart/2005/8/layout/lProcess3"/>
    <dgm:cxn modelId="{C48E3263-0C73-45C3-8622-6170D7B1DD08}" type="presParOf" srcId="{4A0069FC-D19C-4D9F-904B-8CC2B9362A8C}" destId="{0801E350-52EA-4F77-9AD7-C8D3FDC0C7BD}" srcOrd="2" destOrd="0" presId="urn:microsoft.com/office/officeart/2005/8/layout/lProcess3"/>
    <dgm:cxn modelId="{5075183A-6100-46BC-91D6-E377A70CC1D2}" type="presParOf" srcId="{0801E350-52EA-4F77-9AD7-C8D3FDC0C7BD}" destId="{A68F5539-CFEC-4632-9431-25F7F32C8D4B}" srcOrd="0" destOrd="0" presId="urn:microsoft.com/office/officeart/2005/8/layout/lProcess3"/>
    <dgm:cxn modelId="{5B0FD509-DB56-4D7F-875A-17FE54484663}" type="presParOf" srcId="{0801E350-52EA-4F77-9AD7-C8D3FDC0C7BD}" destId="{E3136644-F9A1-4ED2-91CA-C8D36B58C0EB}" srcOrd="1" destOrd="0" presId="urn:microsoft.com/office/officeart/2005/8/layout/lProcess3"/>
    <dgm:cxn modelId="{EF19B086-8227-4D23-AA0B-895431800249}" type="presParOf" srcId="{0801E350-52EA-4F77-9AD7-C8D3FDC0C7BD}" destId="{30AD21C7-6735-4839-B47F-60C427EBEF03}" srcOrd="2" destOrd="0" presId="urn:microsoft.com/office/officeart/2005/8/layout/lProcess3"/>
    <dgm:cxn modelId="{24F8907A-9B93-46A3-B318-196D84738469}" type="presParOf" srcId="{4A0069FC-D19C-4D9F-904B-8CC2B9362A8C}" destId="{113D3DC7-C4C7-4363-9296-2239C352C785}" srcOrd="3" destOrd="0" presId="urn:microsoft.com/office/officeart/2005/8/layout/lProcess3"/>
    <dgm:cxn modelId="{5222E0D3-3282-4885-A205-CD9E13BBF007}" type="presParOf" srcId="{4A0069FC-D19C-4D9F-904B-8CC2B9362A8C}" destId="{8198232C-8B8E-4513-82D1-44C1D8BADFEE}" srcOrd="4" destOrd="0" presId="urn:microsoft.com/office/officeart/2005/8/layout/lProcess3"/>
    <dgm:cxn modelId="{C517878F-DC55-4DA0-B0E0-8C46291FCDBB}" type="presParOf" srcId="{8198232C-8B8E-4513-82D1-44C1D8BADFEE}" destId="{6A84F096-B6CB-4539-AF77-69B7BA5559DF}" srcOrd="0" destOrd="0" presId="urn:microsoft.com/office/officeart/2005/8/layout/lProcess3"/>
    <dgm:cxn modelId="{81A3FEC7-4B9B-4408-B7A8-F47789C649A5}" type="presParOf" srcId="{8198232C-8B8E-4513-82D1-44C1D8BADFEE}" destId="{D94BDC52-940B-49B6-BBDF-6064F418B120}" srcOrd="1" destOrd="0" presId="urn:microsoft.com/office/officeart/2005/8/layout/lProcess3"/>
    <dgm:cxn modelId="{6E789470-0B5C-4A35-BDFE-5A2F3A61E2F3}" type="presParOf" srcId="{8198232C-8B8E-4513-82D1-44C1D8BADFEE}" destId="{33FD38EE-FC37-4062-A982-40A8354E111E}" srcOrd="2" destOrd="0" presId="urn:microsoft.com/office/officeart/2005/8/layout/lProcess3"/>
    <dgm:cxn modelId="{489B7809-087F-4653-9788-9BF3DB6DAE9F}" type="presParOf" srcId="{4A0069FC-D19C-4D9F-904B-8CC2B9362A8C}" destId="{C808B2D1-21D4-47FB-8B44-5982284DDA50}" srcOrd="5" destOrd="0" presId="urn:microsoft.com/office/officeart/2005/8/layout/lProcess3"/>
    <dgm:cxn modelId="{5BDC293B-F259-487E-B543-3D767E6E7333}" type="presParOf" srcId="{4A0069FC-D19C-4D9F-904B-8CC2B9362A8C}" destId="{B5A44F7C-5B7B-4D1D-BD79-C6298ED4ED89}" srcOrd="6" destOrd="0" presId="urn:microsoft.com/office/officeart/2005/8/layout/lProcess3"/>
    <dgm:cxn modelId="{1903E7DA-915C-4F52-AC61-7B9C0F7206D1}" type="presParOf" srcId="{B5A44F7C-5B7B-4D1D-BD79-C6298ED4ED89}" destId="{A23C07A5-7109-46FD-8310-211F76ED9BF5}" srcOrd="0" destOrd="0" presId="urn:microsoft.com/office/officeart/2005/8/layout/lProcess3"/>
    <dgm:cxn modelId="{B2DBA4C4-69B2-4DEF-9CBD-00EC9E8A1CB9}" type="presParOf" srcId="{B5A44F7C-5B7B-4D1D-BD79-C6298ED4ED89}" destId="{B9698085-63B9-4BAC-80D9-364B48E63F5E}" srcOrd="1" destOrd="0" presId="urn:microsoft.com/office/officeart/2005/8/layout/lProcess3"/>
    <dgm:cxn modelId="{61873AA1-6579-4C27-888F-606160FC9E32}" type="presParOf" srcId="{B5A44F7C-5B7B-4D1D-BD79-C6298ED4ED89}" destId="{EDAB14B6-12FA-4055-86B6-5EE51D25AC5F}" srcOrd="2" destOrd="0" presId="urn:microsoft.com/office/officeart/2005/8/layout/lProcess3"/>
    <dgm:cxn modelId="{DC92FFC7-65CB-46E7-B439-BD9497C2A784}" type="presParOf" srcId="{4A0069FC-D19C-4D9F-904B-8CC2B9362A8C}" destId="{2239C075-9B83-4052-82D4-2FCDDC48DD77}" srcOrd="7" destOrd="0" presId="urn:microsoft.com/office/officeart/2005/8/layout/lProcess3"/>
    <dgm:cxn modelId="{07F6F809-2273-4475-AB8C-F4D905A3FBD7}" type="presParOf" srcId="{4A0069FC-D19C-4D9F-904B-8CC2B9362A8C}" destId="{AF810ADA-70DC-4CD6-9BFD-BD5D54D86243}" srcOrd="8" destOrd="0" presId="urn:microsoft.com/office/officeart/2005/8/layout/lProcess3"/>
    <dgm:cxn modelId="{15EF8EC5-5226-4E55-803F-016FD21FE39F}" type="presParOf" srcId="{AF810ADA-70DC-4CD6-9BFD-BD5D54D86243}" destId="{26EC095C-8AF3-4798-A038-FF9E907CFB00}" srcOrd="0" destOrd="0" presId="urn:microsoft.com/office/officeart/2005/8/layout/lProcess3"/>
    <dgm:cxn modelId="{1E56C8EA-E86A-4B6D-B44F-2FD172D38093}" type="presParOf" srcId="{AF810ADA-70DC-4CD6-9BFD-BD5D54D86243}" destId="{3C94E7A9-09AB-427D-812B-EC082156B2BF}" srcOrd="1" destOrd="0" presId="urn:microsoft.com/office/officeart/2005/8/layout/lProcess3"/>
    <dgm:cxn modelId="{146688C7-E37F-44E6-8FCE-D5A66DCCB6D7}" type="presParOf" srcId="{AF810ADA-70DC-4CD6-9BFD-BD5D54D86243}" destId="{B78A72DE-2B81-4E1F-BE70-EC2460E28B90}" srcOrd="2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Bell MT" pitchFamily="18" charset="0"/>
              </a:rPr>
              <a:t>MACHINE LEARNING</a:t>
            </a:r>
            <a:endParaRPr lang="en-US" sz="4800" b="1" dirty="0"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00200"/>
            <a:ext cx="7696200" cy="4343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Machine learning is branch of Artificial Intelligence (AI) and computer science which focuses on the use of data and algorithms to imitate the way that human learn , gradually improving its accuracy .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Machine learning (ML) is that field of computer science with the help of which computer system can provide sense to data in much the same way as human being do . In simple word machine learning is extract patterns out of row data by using an Algorithms  or Methods . The main focus of ML is allow the  computer system to learn form  or get experience form previous date set . 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04800" y="1143000"/>
          <a:ext cx="8305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ell MT" pitchFamily="18" charset="0"/>
              </a:rPr>
              <a:t>TYPES OF MACHINE LEARNING</a:t>
            </a:r>
            <a:endParaRPr lang="en-US" b="1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APLLICATIONS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ell MT" pitchFamily="18" charset="0"/>
              </a:rPr>
              <a:t>LIBRARIES </a:t>
            </a:r>
            <a:br>
              <a:rPr lang="en-US" b="1" dirty="0" smtClean="0">
                <a:latin typeface="Bell MT" pitchFamily="18" charset="0"/>
              </a:rPr>
            </a:br>
            <a:r>
              <a:rPr lang="en-US" sz="2400" dirty="0" smtClean="0">
                <a:latin typeface="Bell MT" pitchFamily="18" charset="0"/>
              </a:rPr>
              <a:t>Python libraries is a collection of function &amp; methods that allows you to perform many actions without writing your code .</a:t>
            </a:r>
            <a:endParaRPr lang="en-US" sz="2400" b="1" dirty="0">
              <a:latin typeface="Bell MT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PANDAS </a:t>
            </a:r>
            <a:r>
              <a:rPr lang="en-US" b="1" dirty="0" smtClean="0"/>
              <a:t>-</a:t>
            </a:r>
            <a:endParaRPr lang="en-US" b="1" dirty="0" smtClean="0"/>
          </a:p>
          <a:p>
            <a:r>
              <a:rPr lang="en-US" b="1" dirty="0" err="1" smtClean="0"/>
              <a:t>Numpy</a:t>
            </a:r>
            <a:r>
              <a:rPr lang="en-US" b="1" dirty="0" smtClean="0"/>
              <a:t> </a:t>
            </a:r>
            <a:endParaRPr lang="en-US" sz="2200" b="1" dirty="0" smtClean="0"/>
          </a:p>
          <a:p>
            <a:r>
              <a:rPr lang="en-US" b="1" dirty="0" smtClean="0"/>
              <a:t>SCIKIT-LEARN</a:t>
            </a:r>
          </a:p>
          <a:p>
            <a:r>
              <a:rPr lang="en-US" b="1" dirty="0" smtClean="0"/>
              <a:t>SCIPY</a:t>
            </a:r>
          </a:p>
          <a:p>
            <a:r>
              <a:rPr lang="en-US" b="1" dirty="0" smtClean="0"/>
              <a:t>MATPLOTIB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125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MACHINE LEARNING</vt:lpstr>
      <vt:lpstr>TYPES OF MACHINE LEARNING</vt:lpstr>
      <vt:lpstr>APLLICATIONS</vt:lpstr>
      <vt:lpstr>LIBRARIES  Python libraries is a collection of function &amp; methods that allows you to perform many actions without writing your code 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Shree</dc:creator>
  <cp:lastModifiedBy>Shree</cp:lastModifiedBy>
  <cp:revision>38</cp:revision>
  <dcterms:created xsi:type="dcterms:W3CDTF">2006-08-16T00:00:00Z</dcterms:created>
  <dcterms:modified xsi:type="dcterms:W3CDTF">2023-08-05T07:22:50Z</dcterms:modified>
</cp:coreProperties>
</file>