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56" r:id="rId2"/>
    <p:sldId id="257" r:id="rId3"/>
    <p:sldId id="261" r:id="rId4"/>
    <p:sldId id="260" r:id="rId5"/>
    <p:sldId id="262" r:id="rId6"/>
    <p:sldId id="258" r:id="rId7"/>
    <p:sldId id="275" r:id="rId8"/>
    <p:sldId id="272" r:id="rId9"/>
    <p:sldId id="266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6C87-A482-42D9-872D-085565D8EFA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9A1-D7EC-4553-BC6E-9A05CD1B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05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6C87-A482-42D9-872D-085565D8EFA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9A1-D7EC-4553-BC6E-9A05CD1B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43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6C87-A482-42D9-872D-085565D8EFA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9A1-D7EC-4553-BC6E-9A05CD1B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732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6C87-A482-42D9-872D-085565D8EFA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9A1-D7EC-4553-BC6E-9A05CD1B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84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6C87-A482-42D9-872D-085565D8EFA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9A1-D7EC-4553-BC6E-9A05CD1B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513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6C87-A482-42D9-872D-085565D8EFA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9A1-D7EC-4553-BC6E-9A05CD1B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03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6C87-A482-42D9-872D-085565D8EFA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9A1-D7EC-4553-BC6E-9A05CD1B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80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6C87-A482-42D9-872D-085565D8EFA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9A1-D7EC-4553-BC6E-9A05CD1B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039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6C87-A482-42D9-872D-085565D8EFA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9A1-D7EC-4553-BC6E-9A05CD1B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12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6C87-A482-42D9-872D-085565D8EFA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79EF9A1-D7EC-4553-BC6E-9A05CD1B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67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6C87-A482-42D9-872D-085565D8EFA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9A1-D7EC-4553-BC6E-9A05CD1B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02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6C87-A482-42D9-872D-085565D8EFA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9A1-D7EC-4553-BC6E-9A05CD1B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19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6C87-A482-42D9-872D-085565D8EFA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9A1-D7EC-4553-BC6E-9A05CD1B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3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6C87-A482-42D9-872D-085565D8EFA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9A1-D7EC-4553-BC6E-9A05CD1B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14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6C87-A482-42D9-872D-085565D8EFA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9A1-D7EC-4553-BC6E-9A05CD1B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26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6C87-A482-42D9-872D-085565D8EFA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9A1-D7EC-4553-BC6E-9A05CD1B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71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6C87-A482-42D9-872D-085565D8EFA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EF9A1-D7EC-4553-BC6E-9A05CD1B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93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576C87-A482-42D9-872D-085565D8EFA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EF9A1-D7EC-4553-BC6E-9A05CD1B1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22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  <p:sldLayoutId id="2147484077" r:id="rId14"/>
    <p:sldLayoutId id="2147484078" r:id="rId15"/>
    <p:sldLayoutId id="2147484079" r:id="rId16"/>
    <p:sldLayoutId id="21474840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C89B-6A7E-5125-A0D4-74D3B3B7D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5343" y="603320"/>
            <a:ext cx="8574622" cy="2616199"/>
          </a:xfrm>
        </p:spPr>
        <p:txBody>
          <a:bodyPr/>
          <a:lstStyle/>
          <a:p>
            <a:r>
              <a:rPr lang="en-US" b="1" u="sng" dirty="0"/>
              <a:t>Domain of Protection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8FDC0-ED44-7CBA-CC2B-A63E04DAB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7493" y="3429000"/>
            <a:ext cx="6987645" cy="138853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900" dirty="0"/>
              <a:t>Presented </a:t>
            </a:r>
            <a:r>
              <a:rPr lang="en-US" sz="2900" dirty="0" err="1"/>
              <a:t>by:Samruddhi</a:t>
            </a:r>
            <a:r>
              <a:rPr lang="en-US" sz="2900" dirty="0"/>
              <a:t> M 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18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94B0-9F74-3D74-8D0D-E05410B6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33284"/>
            <a:ext cx="10018713" cy="1752599"/>
          </a:xfrm>
        </p:spPr>
        <p:txBody>
          <a:bodyPr/>
          <a:lstStyle/>
          <a:p>
            <a:r>
              <a:rPr lang="en-US" b="1" dirty="0" err="1"/>
              <a:t>Conlusion</a:t>
            </a:r>
            <a:r>
              <a:rPr lang="en-US" b="1" dirty="0"/>
              <a:t>: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47758-8944-341C-7CEB-E3BBFC3DC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655" y="1789590"/>
            <a:ext cx="9603275" cy="3450613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In 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conclusion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domains of protection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are essential in modern operating systems to ensure the security and reliability of computer systems.</a:t>
            </a:r>
            <a:br>
              <a:rPr lang="en-US" sz="2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256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0D69A8-A268-A010-700F-3509960C77DF}"/>
              </a:ext>
            </a:extLst>
          </p:cNvPr>
          <p:cNvSpPr txBox="1"/>
          <p:nvPr/>
        </p:nvSpPr>
        <p:spPr>
          <a:xfrm rot="20081818">
            <a:off x="3231471" y="2016262"/>
            <a:ext cx="5994458" cy="1434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Thank you…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08038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37CB-5B7C-5052-1DE7-9EB75162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505" y="914400"/>
            <a:ext cx="10018713" cy="1752599"/>
          </a:xfrm>
        </p:spPr>
        <p:txBody>
          <a:bodyPr/>
          <a:lstStyle/>
          <a:p>
            <a:r>
              <a:rPr lang="en-US" b="1" dirty="0"/>
              <a:t>INTRODUCTION: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5CEE79-3BE8-E6BB-1277-EB58524E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942" y="2077063"/>
            <a:ext cx="10018713" cy="31242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 computer system is a collection of processes and objects. By objects, we mean both hardware objects (such as the CPU, printer) and software objects(such as files, programs).</a:t>
            </a:r>
          </a:p>
          <a:p>
            <a:r>
              <a:rPr lang="en-US" dirty="0"/>
              <a:t>Each object has a unique name that differentiates it from all other objects in the system, and each can be accessed only through well-defined and meaningful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8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A306-7482-5D6E-E0E1-BE2EFB4D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767" y="675968"/>
            <a:ext cx="10018713" cy="1752599"/>
          </a:xfrm>
        </p:spPr>
        <p:txBody>
          <a:bodyPr/>
          <a:lstStyle/>
          <a:p>
            <a:r>
              <a:rPr lang="en-US" b="1" dirty="0"/>
              <a:t>Need-to-Know Principle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2442-5B32-B0F9-60AE-85814EDD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768" y="2263876"/>
            <a:ext cx="10018713" cy="3124201"/>
          </a:xfrm>
        </p:spPr>
        <p:txBody>
          <a:bodyPr/>
          <a:lstStyle/>
          <a:p>
            <a:r>
              <a:rPr lang="en-US" dirty="0"/>
              <a:t> A process should be allowed to access only those resources for which it has authorization.</a:t>
            </a:r>
          </a:p>
          <a:p>
            <a:r>
              <a:rPr lang="en-US" dirty="0"/>
              <a:t> a process should be able to access only those resources that it currently requires to complete its task.</a:t>
            </a:r>
          </a:p>
          <a:p>
            <a:r>
              <a:rPr lang="en-US" dirty="0"/>
              <a:t>the need-to-know principle, is useful in limiting the amount of damage a faulty process can cause in the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7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8159-9C6E-DD93-FFAC-8D33D546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653" y="914400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Domain Structure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19CF55-C555-EF50-B3E6-CF053DE4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433" y="2214715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process operates within a Protection Domain that specifies the resources that the process may access.</a:t>
            </a:r>
          </a:p>
          <a:p>
            <a:r>
              <a:rPr lang="en-US" dirty="0"/>
              <a:t>Each domain defines a set of objects and the types of operations that may be invoked on each object.</a:t>
            </a:r>
          </a:p>
          <a:p>
            <a:r>
              <a:rPr lang="en-US" dirty="0"/>
              <a:t> A process should be allowed to access only those resources for which it has authorization Furthermore, at any time, a process should be able to access only those resources that it currently requires to complete its task.</a:t>
            </a:r>
          </a:p>
          <a:p>
            <a:r>
              <a:rPr lang="en-US" dirty="0"/>
              <a:t>The ability to execute an operation on an object is an access right.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24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F3A7-3561-A235-F1AD-461C5A3C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30" y="476756"/>
            <a:ext cx="9603275" cy="1049235"/>
          </a:xfrm>
        </p:spPr>
        <p:txBody>
          <a:bodyPr/>
          <a:lstStyle/>
          <a:p>
            <a:r>
              <a:rPr lang="en-US" b="1" dirty="0"/>
              <a:t>System with three Protection domains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8BAF-15FD-76B2-5689-66D841971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134" y="476756"/>
            <a:ext cx="9603275" cy="3915460"/>
          </a:xfrm>
        </p:spPr>
        <p:txBody>
          <a:bodyPr/>
          <a:lstStyle/>
          <a:p>
            <a:r>
              <a:rPr lang="en-US" dirty="0"/>
              <a:t>For example, if domain D has the access right &lt;file F, {read, write}&gt;, then a process executing in domain D can both read and write file F; it cannot, however, perform any other operation on that object.</a:t>
            </a:r>
          </a:p>
          <a:p>
            <a:endParaRPr lang="en-IN" dirty="0"/>
          </a:p>
        </p:txBody>
      </p:sp>
      <p:pic>
        <p:nvPicPr>
          <p:cNvPr id="1026" name="Picture 2" descr="Operating Systems: Protection">
            <a:extLst>
              <a:ext uri="{FF2B5EF4-FFF2-40B4-BE49-F238E27FC236}">
                <a16:creationId xmlns:a16="http://schemas.microsoft.com/office/drawing/2014/main" id="{8D5D78DE-F60D-E1F6-6B32-77A88BCFF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315" y="3035947"/>
            <a:ext cx="8084865" cy="307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95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E3FF-8BA2-F20A-8E0D-F37DDBD7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285" y="528484"/>
            <a:ext cx="10018713" cy="1752599"/>
          </a:xfrm>
        </p:spPr>
        <p:txBody>
          <a:bodyPr/>
          <a:lstStyle/>
          <a:p>
            <a:r>
              <a:rPr lang="en-US" b="1" dirty="0"/>
              <a:t>System with three protection domains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5A6E-0129-5452-2F33-2FA77732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284" y="2281083"/>
            <a:ext cx="10018713" cy="3124201"/>
          </a:xfrm>
        </p:spPr>
        <p:txBody>
          <a:bodyPr/>
          <a:lstStyle/>
          <a:p>
            <a:r>
              <a:rPr lang="en-US" dirty="0"/>
              <a:t>A domain can be realized in a variety of ways: Each user may be a domain. In this case, the set of objects that can be accessed depends on the identity of the user.</a:t>
            </a:r>
          </a:p>
          <a:p>
            <a:r>
              <a:rPr lang="en-US" dirty="0"/>
              <a:t>Each process may be a domain. In this case, the set of objects that can be accessed depends on the identity of the process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24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FFF8-30B5-8E86-B537-C0E4075D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association between protection and domain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A45D60-B0D8-8DA2-233E-D63959514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600" y="2558844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2800" u="sng" dirty="0"/>
              <a:t>Static association</a:t>
            </a:r>
          </a:p>
          <a:p>
            <a:pPr marL="0" indent="0">
              <a:buNone/>
            </a:pPr>
            <a:r>
              <a:rPr lang="en-US" dirty="0"/>
              <a:t>                If the set of resources available to the process is fixed throughout the process's lifetime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 </a:t>
            </a:r>
            <a:r>
              <a:rPr lang="en-US" sz="2800" u="sng" dirty="0"/>
              <a:t>Dynamic Association</a:t>
            </a:r>
            <a:r>
              <a:rPr lang="en-US" u="sng" dirty="0"/>
              <a:t>.</a:t>
            </a:r>
          </a:p>
          <a:p>
            <a:pPr marL="0" indent="0">
              <a:buNone/>
            </a:pPr>
            <a:r>
              <a:rPr lang="en-US" dirty="0"/>
              <a:t>             Establishing dynamic protection domains is more complicated  than establishing static protection domains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50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DEC1-5098-1133-DCE5-7E74AA0E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621" y="738202"/>
            <a:ext cx="10018713" cy="1752599"/>
          </a:xfrm>
        </p:spPr>
        <p:txBody>
          <a:bodyPr/>
          <a:lstStyle/>
          <a:p>
            <a:r>
              <a:rPr lang="en-US" b="1" dirty="0"/>
              <a:t>Example of UNIX: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6832-8086-6BD3-6494-2F243BE23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092" y="2212258"/>
            <a:ext cx="9603275" cy="3158554"/>
          </a:xfrm>
        </p:spPr>
        <p:txBody>
          <a:bodyPr>
            <a:normAutofit/>
          </a:bodyPr>
          <a:lstStyle/>
          <a:p>
            <a:r>
              <a:rPr lang="en-US" sz="2400" dirty="0"/>
              <a:t>In the UNIX operating system, a domain is associated with the user.</a:t>
            </a:r>
          </a:p>
          <a:p>
            <a:r>
              <a:rPr lang="en-US" sz="2400" dirty="0"/>
              <a:t>In Unix operating system user ID's use for identify </a:t>
            </a:r>
            <a:r>
              <a:rPr lang="en-US" sz="2800" dirty="0"/>
              <a:t>the domain.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763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D7AA-B090-0D9D-8779-874ADE78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956" y="32315"/>
            <a:ext cx="10018713" cy="1752599"/>
          </a:xfrm>
        </p:spPr>
        <p:txBody>
          <a:bodyPr/>
          <a:lstStyle/>
          <a:p>
            <a:r>
              <a:rPr lang="en-US" b="1" dirty="0"/>
              <a:t>Example of MULTICS: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7A5F-7EF7-073E-FAA0-D11161EF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629" y="1229031"/>
            <a:ext cx="8409654" cy="3603039"/>
          </a:xfrm>
        </p:spPr>
        <p:txBody>
          <a:bodyPr/>
          <a:lstStyle/>
          <a:p>
            <a:r>
              <a:rPr lang="en-US" dirty="0"/>
              <a:t>In the MULTICS system, the protection domains are organized into a ring structure. Each ring corresponds to a single domain.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50" name="Picture 2" descr="Operating Systems: Protection">
            <a:extLst>
              <a:ext uri="{FF2B5EF4-FFF2-40B4-BE49-F238E27FC236}">
                <a16:creationId xmlns:a16="http://schemas.microsoft.com/office/drawing/2014/main" id="{60906A8F-EBD3-CC37-3AA7-1C9CA522A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82" y="2943591"/>
            <a:ext cx="5940952" cy="334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441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218</TotalTime>
  <Words>478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Roboto</vt:lpstr>
      <vt:lpstr>Parallax</vt:lpstr>
      <vt:lpstr>Domain of Protection</vt:lpstr>
      <vt:lpstr>INTRODUCTION:</vt:lpstr>
      <vt:lpstr>Need-to-Know Principle</vt:lpstr>
      <vt:lpstr>Domain Structure </vt:lpstr>
      <vt:lpstr>System with three Protection domains</vt:lpstr>
      <vt:lpstr>System with three protection domains</vt:lpstr>
      <vt:lpstr>The association between protection and domain</vt:lpstr>
      <vt:lpstr>Example of UNIX:</vt:lpstr>
      <vt:lpstr>Example of MULTICS:</vt:lpstr>
      <vt:lpstr>Conlusion: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samruddhi mp</dc:creator>
  <cp:lastModifiedBy>samruddhi mp</cp:lastModifiedBy>
  <cp:revision>8</cp:revision>
  <dcterms:created xsi:type="dcterms:W3CDTF">2024-12-05T17:36:56Z</dcterms:created>
  <dcterms:modified xsi:type="dcterms:W3CDTF">2024-12-09T18:06:17Z</dcterms:modified>
</cp:coreProperties>
</file>