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-can choose ingredients you have and they’ll show you what recipes you can make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-can upvote so rec engine will make recs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Free Lunch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694500" y="2614025"/>
            <a:ext cx="8222100" cy="1045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400"/>
              <a:t>A Palatable Project Presentation by:</a:t>
            </a:r>
          </a:p>
          <a:p>
            <a:pPr indent="457200" marL="45720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400"/>
              <a:t>Samruddhi Somani</a:t>
            </a:r>
            <a:r>
              <a:rPr lang="en" sz="1400"/>
              <a:t>,</a:t>
            </a:r>
            <a:r>
              <a:rPr b="1" lang="en" sz="1400"/>
              <a:t> Leon Chen, Daniel Lai, Andrew Reuben, Bejan Sadeghian</a:t>
            </a:r>
          </a:p>
          <a:p>
            <a:pPr indent="457200" marL="45720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400"/>
              <a:t>Group 11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/ Business Case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28550" y="121782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the cuisine of a recipe be identified based on ingredients?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ingredients are predictive?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Possible applications: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targeted  recommendations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Understand which cuisines are similar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Yummly?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Recommends recipes posted online based on your preferences and feedback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There are millions of pasta-bilities!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Pandora for your Pinterest food 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98" y="2385399"/>
            <a:ext cx="4265573" cy="2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provided by Yummly on Kaggle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Includes cuisine label and ingredients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 Issues: No directions or quantity information, nonstandardized ingredient names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Pre-Processing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/>
              <a:t>Highly Sparse Dataset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/>
              <a:t>Dimensionality Reduction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domain knowledge to filter dimensions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Ex. Diced Tomatoes == Cubed Tomatoes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IDF Transformation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Modulate importance of certain ingredients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Models to be Used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K-Nearest Neighbors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Cosine Similarity - Differences in Recipe Sizes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Multinomial Naive Bayes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an IDF Transformation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LaPlace Smoothing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 Discriminant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Ensemble 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Random Forest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Boosted Trees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975" y="1980712"/>
            <a:ext cx="4542623" cy="11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