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m Neve" userId="5ebbd652ec3933f9" providerId="LiveId" clId="{DD960DF1-A7B6-4EAA-8ECB-C15F850D1754}"/>
    <pc:docChg chg="undo custSel addSld modSld">
      <pc:chgData name="Shubham Neve" userId="5ebbd652ec3933f9" providerId="LiveId" clId="{DD960DF1-A7B6-4EAA-8ECB-C15F850D1754}" dt="2023-11-02T07:25:14.380" v="158" actId="14100"/>
      <pc:docMkLst>
        <pc:docMk/>
      </pc:docMkLst>
      <pc:sldChg chg="addSp delSp modSp mod">
        <pc:chgData name="Shubham Neve" userId="5ebbd652ec3933f9" providerId="LiveId" clId="{DD960DF1-A7B6-4EAA-8ECB-C15F850D1754}" dt="2023-10-31T05:37:31.865" v="39" actId="1076"/>
        <pc:sldMkLst>
          <pc:docMk/>
          <pc:sldMk cId="1807330356" sldId="259"/>
        </pc:sldMkLst>
        <pc:spChg chg="mod">
          <ac:chgData name="Shubham Neve" userId="5ebbd652ec3933f9" providerId="LiveId" clId="{DD960DF1-A7B6-4EAA-8ECB-C15F850D1754}" dt="2023-10-31T05:30:25.777" v="0"/>
          <ac:spMkLst>
            <pc:docMk/>
            <pc:sldMk cId="1807330356" sldId="259"/>
            <ac:spMk id="2" creationId="{7D4331D5-E032-9049-22EB-82766557FBB8}"/>
          </ac:spMkLst>
        </pc:spChg>
        <pc:spChg chg="del mod">
          <ac:chgData name="Shubham Neve" userId="5ebbd652ec3933f9" providerId="LiveId" clId="{DD960DF1-A7B6-4EAA-8ECB-C15F850D1754}" dt="2023-10-31T05:33:28.778" v="9" actId="22"/>
          <ac:spMkLst>
            <pc:docMk/>
            <pc:sldMk cId="1807330356" sldId="259"/>
            <ac:spMk id="3" creationId="{047390C5-6FFA-9639-1FE6-A1E916E78CDE}"/>
          </ac:spMkLst>
        </pc:spChg>
        <pc:picChg chg="add mod ord">
          <ac:chgData name="Shubham Neve" userId="5ebbd652ec3933f9" providerId="LiveId" clId="{DD960DF1-A7B6-4EAA-8ECB-C15F850D1754}" dt="2023-10-31T05:34:31.870" v="17" actId="14100"/>
          <ac:picMkLst>
            <pc:docMk/>
            <pc:sldMk cId="1807330356" sldId="259"/>
            <ac:picMk id="5" creationId="{667A3446-269B-82E9-3360-AFF4AADD2265}"/>
          </ac:picMkLst>
        </pc:picChg>
        <pc:picChg chg="add mod">
          <ac:chgData name="Shubham Neve" userId="5ebbd652ec3933f9" providerId="LiveId" clId="{DD960DF1-A7B6-4EAA-8ECB-C15F850D1754}" dt="2023-10-31T05:36:35.986" v="34" actId="1076"/>
          <ac:picMkLst>
            <pc:docMk/>
            <pc:sldMk cId="1807330356" sldId="259"/>
            <ac:picMk id="7" creationId="{9CB8C5FB-886D-6EE1-613B-8A98DB135A76}"/>
          </ac:picMkLst>
        </pc:picChg>
        <pc:picChg chg="add mod">
          <ac:chgData name="Shubham Neve" userId="5ebbd652ec3933f9" providerId="LiveId" clId="{DD960DF1-A7B6-4EAA-8ECB-C15F850D1754}" dt="2023-10-31T05:37:29.234" v="38" actId="14100"/>
          <ac:picMkLst>
            <pc:docMk/>
            <pc:sldMk cId="1807330356" sldId="259"/>
            <ac:picMk id="9" creationId="{94018ABE-A1FF-2B79-224E-4D73E1318D72}"/>
          </ac:picMkLst>
        </pc:picChg>
        <pc:picChg chg="add mod">
          <ac:chgData name="Shubham Neve" userId="5ebbd652ec3933f9" providerId="LiveId" clId="{DD960DF1-A7B6-4EAA-8ECB-C15F850D1754}" dt="2023-10-31T05:37:31.865" v="39" actId="1076"/>
          <ac:picMkLst>
            <pc:docMk/>
            <pc:sldMk cId="1807330356" sldId="259"/>
            <ac:picMk id="11" creationId="{FB5F9AAB-1109-52AD-01E8-1CEE0BD8E08A}"/>
          </ac:picMkLst>
        </pc:picChg>
      </pc:sldChg>
      <pc:sldChg chg="addSp delSp modSp new mod">
        <pc:chgData name="Shubham Neve" userId="5ebbd652ec3933f9" providerId="LiveId" clId="{DD960DF1-A7B6-4EAA-8ECB-C15F850D1754}" dt="2023-10-31T05:40:21.818" v="51" actId="1076"/>
        <pc:sldMkLst>
          <pc:docMk/>
          <pc:sldMk cId="2162374458" sldId="260"/>
        </pc:sldMkLst>
        <pc:spChg chg="mod">
          <ac:chgData name="Shubham Neve" userId="5ebbd652ec3933f9" providerId="LiveId" clId="{DD960DF1-A7B6-4EAA-8ECB-C15F850D1754}" dt="2023-10-31T05:38:21.575" v="41" actId="255"/>
          <ac:spMkLst>
            <pc:docMk/>
            <pc:sldMk cId="2162374458" sldId="260"/>
            <ac:spMk id="2" creationId="{ADE43DCD-4137-A4CA-FA75-4F0B1B2D000D}"/>
          </ac:spMkLst>
        </pc:spChg>
        <pc:spChg chg="del">
          <ac:chgData name="Shubham Neve" userId="5ebbd652ec3933f9" providerId="LiveId" clId="{DD960DF1-A7B6-4EAA-8ECB-C15F850D1754}" dt="2023-10-31T05:39:05.158" v="42" actId="22"/>
          <ac:spMkLst>
            <pc:docMk/>
            <pc:sldMk cId="2162374458" sldId="260"/>
            <ac:spMk id="3" creationId="{8DB6549E-13FA-9177-E8B5-B0AB574ED2AC}"/>
          </ac:spMkLst>
        </pc:spChg>
        <pc:picChg chg="add mod ord">
          <ac:chgData name="Shubham Neve" userId="5ebbd652ec3933f9" providerId="LiveId" clId="{DD960DF1-A7B6-4EAA-8ECB-C15F850D1754}" dt="2023-10-31T05:39:29.177" v="47" actId="1076"/>
          <ac:picMkLst>
            <pc:docMk/>
            <pc:sldMk cId="2162374458" sldId="260"/>
            <ac:picMk id="5" creationId="{47F73D13-49BE-AAA2-12E7-22552BA57F66}"/>
          </ac:picMkLst>
        </pc:picChg>
        <pc:picChg chg="add mod">
          <ac:chgData name="Shubham Neve" userId="5ebbd652ec3933f9" providerId="LiveId" clId="{DD960DF1-A7B6-4EAA-8ECB-C15F850D1754}" dt="2023-10-31T05:40:21.818" v="51" actId="1076"/>
          <ac:picMkLst>
            <pc:docMk/>
            <pc:sldMk cId="2162374458" sldId="260"/>
            <ac:picMk id="7" creationId="{1F83D313-F1D6-B24B-CA91-7A48BB3725A3}"/>
          </ac:picMkLst>
        </pc:picChg>
      </pc:sldChg>
      <pc:sldChg chg="addSp modSp new mod">
        <pc:chgData name="Shubham Neve" userId="5ebbd652ec3933f9" providerId="LiveId" clId="{DD960DF1-A7B6-4EAA-8ECB-C15F850D1754}" dt="2023-10-31T05:46:40.045" v="81" actId="1076"/>
        <pc:sldMkLst>
          <pc:docMk/>
          <pc:sldMk cId="4206563265" sldId="261"/>
        </pc:sldMkLst>
        <pc:spChg chg="mod">
          <ac:chgData name="Shubham Neve" userId="5ebbd652ec3933f9" providerId="LiveId" clId="{DD960DF1-A7B6-4EAA-8ECB-C15F850D1754}" dt="2023-10-31T05:40:45.494" v="52"/>
          <ac:spMkLst>
            <pc:docMk/>
            <pc:sldMk cId="4206563265" sldId="261"/>
            <ac:spMk id="2" creationId="{313B1DE1-97C9-D964-364C-91A350B79325}"/>
          </ac:spMkLst>
        </pc:spChg>
        <pc:spChg chg="mod">
          <ac:chgData name="Shubham Neve" userId="5ebbd652ec3933f9" providerId="LiveId" clId="{DD960DF1-A7B6-4EAA-8ECB-C15F850D1754}" dt="2023-10-31T05:46:34.686" v="79" actId="14100"/>
          <ac:spMkLst>
            <pc:docMk/>
            <pc:sldMk cId="4206563265" sldId="261"/>
            <ac:spMk id="3" creationId="{72928707-11DB-2C4D-912C-4C5DC20F218F}"/>
          </ac:spMkLst>
        </pc:spChg>
        <pc:picChg chg="add mod">
          <ac:chgData name="Shubham Neve" userId="5ebbd652ec3933f9" providerId="LiveId" clId="{DD960DF1-A7B6-4EAA-8ECB-C15F850D1754}" dt="2023-10-31T05:43:13.208" v="61" actId="1076"/>
          <ac:picMkLst>
            <pc:docMk/>
            <pc:sldMk cId="4206563265" sldId="261"/>
            <ac:picMk id="5" creationId="{C7E5A09B-1919-B650-12A6-68EC738F8F61}"/>
          </ac:picMkLst>
        </pc:picChg>
        <pc:picChg chg="add mod">
          <ac:chgData name="Shubham Neve" userId="5ebbd652ec3933f9" providerId="LiveId" clId="{DD960DF1-A7B6-4EAA-8ECB-C15F850D1754}" dt="2023-10-31T05:46:40.045" v="81" actId="1076"/>
          <ac:picMkLst>
            <pc:docMk/>
            <pc:sldMk cId="4206563265" sldId="261"/>
            <ac:picMk id="7" creationId="{23B0360E-3836-B3CD-5B53-43B61736CFF9}"/>
          </ac:picMkLst>
        </pc:picChg>
      </pc:sldChg>
      <pc:sldChg chg="addSp delSp modSp new mod">
        <pc:chgData name="Shubham Neve" userId="5ebbd652ec3933f9" providerId="LiveId" clId="{DD960DF1-A7B6-4EAA-8ECB-C15F850D1754}" dt="2023-10-31T05:45:49.395" v="75" actId="1076"/>
        <pc:sldMkLst>
          <pc:docMk/>
          <pc:sldMk cId="511301379" sldId="262"/>
        </pc:sldMkLst>
        <pc:spChg chg="mod">
          <ac:chgData name="Shubham Neve" userId="5ebbd652ec3933f9" providerId="LiveId" clId="{DD960DF1-A7B6-4EAA-8ECB-C15F850D1754}" dt="2023-10-31T05:43:47.321" v="63"/>
          <ac:spMkLst>
            <pc:docMk/>
            <pc:sldMk cId="511301379" sldId="262"/>
            <ac:spMk id="2" creationId="{7C9995C8-2BEF-AA79-1B9C-23560D7314DA}"/>
          </ac:spMkLst>
        </pc:spChg>
        <pc:spChg chg="del">
          <ac:chgData name="Shubham Neve" userId="5ebbd652ec3933f9" providerId="LiveId" clId="{DD960DF1-A7B6-4EAA-8ECB-C15F850D1754}" dt="2023-10-31T05:45:01.803" v="67" actId="22"/>
          <ac:spMkLst>
            <pc:docMk/>
            <pc:sldMk cId="511301379" sldId="262"/>
            <ac:spMk id="3" creationId="{F8A4950B-DBFB-26F1-AF81-87AD44897101}"/>
          </ac:spMkLst>
        </pc:spChg>
        <pc:picChg chg="add del mod">
          <ac:chgData name="Shubham Neve" userId="5ebbd652ec3933f9" providerId="LiveId" clId="{DD960DF1-A7B6-4EAA-8ECB-C15F850D1754}" dt="2023-10-31T05:44:57.838" v="66" actId="478"/>
          <ac:picMkLst>
            <pc:docMk/>
            <pc:sldMk cId="511301379" sldId="262"/>
            <ac:picMk id="5" creationId="{67FAFF78-2E9A-C8E1-5FFA-BBE473DF5F0E}"/>
          </ac:picMkLst>
        </pc:picChg>
        <pc:picChg chg="add mod ord">
          <ac:chgData name="Shubham Neve" userId="5ebbd652ec3933f9" providerId="LiveId" clId="{DD960DF1-A7B6-4EAA-8ECB-C15F850D1754}" dt="2023-10-31T05:45:11.232" v="69" actId="14100"/>
          <ac:picMkLst>
            <pc:docMk/>
            <pc:sldMk cId="511301379" sldId="262"/>
            <ac:picMk id="7" creationId="{B3E3DCE4-7E55-0F8B-95DB-B622C8CAE6E3}"/>
          </ac:picMkLst>
        </pc:picChg>
        <pc:picChg chg="add mod">
          <ac:chgData name="Shubham Neve" userId="5ebbd652ec3933f9" providerId="LiveId" clId="{DD960DF1-A7B6-4EAA-8ECB-C15F850D1754}" dt="2023-10-31T05:45:49.395" v="75" actId="1076"/>
          <ac:picMkLst>
            <pc:docMk/>
            <pc:sldMk cId="511301379" sldId="262"/>
            <ac:picMk id="9" creationId="{6DB73647-3B5E-92F6-D76F-388D9C5739A0}"/>
          </ac:picMkLst>
        </pc:picChg>
      </pc:sldChg>
      <pc:sldChg chg="addSp delSp modSp new mod">
        <pc:chgData name="Shubham Neve" userId="5ebbd652ec3933f9" providerId="LiveId" clId="{DD960DF1-A7B6-4EAA-8ECB-C15F850D1754}" dt="2023-10-31T05:49:01.623" v="91" actId="1076"/>
        <pc:sldMkLst>
          <pc:docMk/>
          <pc:sldMk cId="53643036" sldId="263"/>
        </pc:sldMkLst>
        <pc:spChg chg="mod">
          <ac:chgData name="Shubham Neve" userId="5ebbd652ec3933f9" providerId="LiveId" clId="{DD960DF1-A7B6-4EAA-8ECB-C15F850D1754}" dt="2023-10-31T05:47:15.103" v="82"/>
          <ac:spMkLst>
            <pc:docMk/>
            <pc:sldMk cId="53643036" sldId="263"/>
            <ac:spMk id="2" creationId="{A64918A0-64DE-868C-DDE1-FC4BA01D7CD6}"/>
          </ac:spMkLst>
        </pc:spChg>
        <pc:spChg chg="del">
          <ac:chgData name="Shubham Neve" userId="5ebbd652ec3933f9" providerId="LiveId" clId="{DD960DF1-A7B6-4EAA-8ECB-C15F850D1754}" dt="2023-10-31T05:48:04.776" v="83" actId="22"/>
          <ac:spMkLst>
            <pc:docMk/>
            <pc:sldMk cId="53643036" sldId="263"/>
            <ac:spMk id="3" creationId="{3405ADD3-76EC-B678-48B0-2808CFB05F2F}"/>
          </ac:spMkLst>
        </pc:spChg>
        <pc:picChg chg="add mod ord">
          <ac:chgData name="Shubham Neve" userId="5ebbd652ec3933f9" providerId="LiveId" clId="{DD960DF1-A7B6-4EAA-8ECB-C15F850D1754}" dt="2023-10-31T05:48:14.530" v="85" actId="14100"/>
          <ac:picMkLst>
            <pc:docMk/>
            <pc:sldMk cId="53643036" sldId="263"/>
            <ac:picMk id="5" creationId="{114D1352-79A9-D09C-8FB6-2D9F063484C4}"/>
          </ac:picMkLst>
        </pc:picChg>
        <pc:picChg chg="add mod">
          <ac:chgData name="Shubham Neve" userId="5ebbd652ec3933f9" providerId="LiveId" clId="{DD960DF1-A7B6-4EAA-8ECB-C15F850D1754}" dt="2023-10-31T05:49:01.623" v="91" actId="1076"/>
          <ac:picMkLst>
            <pc:docMk/>
            <pc:sldMk cId="53643036" sldId="263"/>
            <ac:picMk id="7" creationId="{EC9A6380-1DFF-350B-6F56-7C012DAD33B4}"/>
          </ac:picMkLst>
        </pc:picChg>
      </pc:sldChg>
      <pc:sldChg chg="addSp delSp modSp new mod">
        <pc:chgData name="Shubham Neve" userId="5ebbd652ec3933f9" providerId="LiveId" clId="{DD960DF1-A7B6-4EAA-8ECB-C15F850D1754}" dt="2023-11-02T07:11:33.190" v="99" actId="1076"/>
        <pc:sldMkLst>
          <pc:docMk/>
          <pc:sldMk cId="3784667621" sldId="264"/>
        </pc:sldMkLst>
        <pc:spChg chg="mod">
          <ac:chgData name="Shubham Neve" userId="5ebbd652ec3933f9" providerId="LiveId" clId="{DD960DF1-A7B6-4EAA-8ECB-C15F850D1754}" dt="2023-11-02T07:08:48.766" v="92"/>
          <ac:spMkLst>
            <pc:docMk/>
            <pc:sldMk cId="3784667621" sldId="264"/>
            <ac:spMk id="2" creationId="{A035FD24-B189-7333-AEFC-04AF03667ECC}"/>
          </ac:spMkLst>
        </pc:spChg>
        <pc:spChg chg="del">
          <ac:chgData name="Shubham Neve" userId="5ebbd652ec3933f9" providerId="LiveId" clId="{DD960DF1-A7B6-4EAA-8ECB-C15F850D1754}" dt="2023-11-02T07:09:48.043" v="93" actId="22"/>
          <ac:spMkLst>
            <pc:docMk/>
            <pc:sldMk cId="3784667621" sldId="264"/>
            <ac:spMk id="3" creationId="{6468D7FF-3137-47D7-F745-90930A3030CA}"/>
          </ac:spMkLst>
        </pc:spChg>
        <pc:picChg chg="add mod ord">
          <ac:chgData name="Shubham Neve" userId="5ebbd652ec3933f9" providerId="LiveId" clId="{DD960DF1-A7B6-4EAA-8ECB-C15F850D1754}" dt="2023-11-02T07:10:02.040" v="95" actId="14100"/>
          <ac:picMkLst>
            <pc:docMk/>
            <pc:sldMk cId="3784667621" sldId="264"/>
            <ac:picMk id="5" creationId="{2A651C1B-ED8A-CFE5-87A4-75412E2E4B35}"/>
          </ac:picMkLst>
        </pc:picChg>
        <pc:picChg chg="add mod">
          <ac:chgData name="Shubham Neve" userId="5ebbd652ec3933f9" providerId="LiveId" clId="{DD960DF1-A7B6-4EAA-8ECB-C15F850D1754}" dt="2023-11-02T07:11:33.190" v="99" actId="1076"/>
          <ac:picMkLst>
            <pc:docMk/>
            <pc:sldMk cId="3784667621" sldId="264"/>
            <ac:picMk id="7" creationId="{F2430768-9944-A47A-1FEB-617A78996833}"/>
          </ac:picMkLst>
        </pc:picChg>
      </pc:sldChg>
      <pc:sldChg chg="addSp delSp modSp new mod">
        <pc:chgData name="Shubham Neve" userId="5ebbd652ec3933f9" providerId="LiveId" clId="{DD960DF1-A7B6-4EAA-8ECB-C15F850D1754}" dt="2023-11-02T07:14:09.502" v="107" actId="14100"/>
        <pc:sldMkLst>
          <pc:docMk/>
          <pc:sldMk cId="3405008414" sldId="265"/>
        </pc:sldMkLst>
        <pc:spChg chg="mod">
          <ac:chgData name="Shubham Neve" userId="5ebbd652ec3933f9" providerId="LiveId" clId="{DD960DF1-A7B6-4EAA-8ECB-C15F850D1754}" dt="2023-11-02T07:12:02.616" v="100"/>
          <ac:spMkLst>
            <pc:docMk/>
            <pc:sldMk cId="3405008414" sldId="265"/>
            <ac:spMk id="2" creationId="{7062EB83-B242-E968-E3B5-F91200399C26}"/>
          </ac:spMkLst>
        </pc:spChg>
        <pc:spChg chg="del">
          <ac:chgData name="Shubham Neve" userId="5ebbd652ec3933f9" providerId="LiveId" clId="{DD960DF1-A7B6-4EAA-8ECB-C15F850D1754}" dt="2023-11-02T07:13:03.525" v="101" actId="22"/>
          <ac:spMkLst>
            <pc:docMk/>
            <pc:sldMk cId="3405008414" sldId="265"/>
            <ac:spMk id="3" creationId="{74F8BCD5-3ED4-574C-8F09-D054A54AC980}"/>
          </ac:spMkLst>
        </pc:spChg>
        <pc:picChg chg="add mod ord">
          <ac:chgData name="Shubham Neve" userId="5ebbd652ec3933f9" providerId="LiveId" clId="{DD960DF1-A7B6-4EAA-8ECB-C15F850D1754}" dt="2023-11-02T07:13:21.073" v="104" actId="14100"/>
          <ac:picMkLst>
            <pc:docMk/>
            <pc:sldMk cId="3405008414" sldId="265"/>
            <ac:picMk id="5" creationId="{1D2D69C4-629F-35BF-A7A5-1B39BE24C49F}"/>
          </ac:picMkLst>
        </pc:picChg>
        <pc:picChg chg="add mod">
          <ac:chgData name="Shubham Neve" userId="5ebbd652ec3933f9" providerId="LiveId" clId="{DD960DF1-A7B6-4EAA-8ECB-C15F850D1754}" dt="2023-11-02T07:14:09.502" v="107" actId="14100"/>
          <ac:picMkLst>
            <pc:docMk/>
            <pc:sldMk cId="3405008414" sldId="265"/>
            <ac:picMk id="7" creationId="{76A27C44-19B9-C80E-5AF2-E42C69F1B081}"/>
          </ac:picMkLst>
        </pc:picChg>
      </pc:sldChg>
      <pc:sldChg chg="addSp delSp modSp new mod">
        <pc:chgData name="Shubham Neve" userId="5ebbd652ec3933f9" providerId="LiveId" clId="{DD960DF1-A7B6-4EAA-8ECB-C15F850D1754}" dt="2023-11-02T07:17:22.589" v="123" actId="14100"/>
        <pc:sldMkLst>
          <pc:docMk/>
          <pc:sldMk cId="4206701663" sldId="266"/>
        </pc:sldMkLst>
        <pc:spChg chg="mod">
          <ac:chgData name="Shubham Neve" userId="5ebbd652ec3933f9" providerId="LiveId" clId="{DD960DF1-A7B6-4EAA-8ECB-C15F850D1754}" dt="2023-11-02T07:15:10.389" v="110" actId="255"/>
          <ac:spMkLst>
            <pc:docMk/>
            <pc:sldMk cId="4206701663" sldId="266"/>
            <ac:spMk id="2" creationId="{A1DB7C8D-FC32-7B81-2C80-1A10240D668D}"/>
          </ac:spMkLst>
        </pc:spChg>
        <pc:spChg chg="del">
          <ac:chgData name="Shubham Neve" userId="5ebbd652ec3933f9" providerId="LiveId" clId="{DD960DF1-A7B6-4EAA-8ECB-C15F850D1754}" dt="2023-11-02T07:15:45.895" v="111" actId="22"/>
          <ac:spMkLst>
            <pc:docMk/>
            <pc:sldMk cId="4206701663" sldId="266"/>
            <ac:spMk id="3" creationId="{6B9ABDA6-19EF-18D0-48F8-32893C118BD2}"/>
          </ac:spMkLst>
        </pc:spChg>
        <pc:picChg chg="add mod ord">
          <ac:chgData name="Shubham Neve" userId="5ebbd652ec3933f9" providerId="LiveId" clId="{DD960DF1-A7B6-4EAA-8ECB-C15F850D1754}" dt="2023-11-02T07:16:36.900" v="116" actId="14100"/>
          <ac:picMkLst>
            <pc:docMk/>
            <pc:sldMk cId="4206701663" sldId="266"/>
            <ac:picMk id="5" creationId="{CCCB59E4-08E5-A90C-C039-90F09C20DAED}"/>
          </ac:picMkLst>
        </pc:picChg>
        <pc:picChg chg="add del mod">
          <ac:chgData name="Shubham Neve" userId="5ebbd652ec3933f9" providerId="LiveId" clId="{DD960DF1-A7B6-4EAA-8ECB-C15F850D1754}" dt="2023-11-02T07:16:29.594" v="115" actId="478"/>
          <ac:picMkLst>
            <pc:docMk/>
            <pc:sldMk cId="4206701663" sldId="266"/>
            <ac:picMk id="7" creationId="{9D551629-C38D-C32F-365A-84E88B653610}"/>
          </ac:picMkLst>
        </pc:picChg>
        <pc:picChg chg="add mod">
          <ac:chgData name="Shubham Neve" userId="5ebbd652ec3933f9" providerId="LiveId" clId="{DD960DF1-A7B6-4EAA-8ECB-C15F850D1754}" dt="2023-11-02T07:17:22.589" v="123" actId="14100"/>
          <ac:picMkLst>
            <pc:docMk/>
            <pc:sldMk cId="4206701663" sldId="266"/>
            <ac:picMk id="9" creationId="{16BF5F83-7762-EEB3-5001-A2F98530665A}"/>
          </ac:picMkLst>
        </pc:picChg>
      </pc:sldChg>
      <pc:sldChg chg="addSp delSp modSp new mod">
        <pc:chgData name="Shubham Neve" userId="5ebbd652ec3933f9" providerId="LiveId" clId="{DD960DF1-A7B6-4EAA-8ECB-C15F850D1754}" dt="2023-11-02T07:19:18.348" v="132" actId="1076"/>
        <pc:sldMkLst>
          <pc:docMk/>
          <pc:sldMk cId="2585682568" sldId="267"/>
        </pc:sldMkLst>
        <pc:spChg chg="mod">
          <ac:chgData name="Shubham Neve" userId="5ebbd652ec3933f9" providerId="LiveId" clId="{DD960DF1-A7B6-4EAA-8ECB-C15F850D1754}" dt="2023-11-02T07:18:02.181" v="125" actId="255"/>
          <ac:spMkLst>
            <pc:docMk/>
            <pc:sldMk cId="2585682568" sldId="267"/>
            <ac:spMk id="2" creationId="{C200784D-B600-08ED-CE30-6DF4A5ACCF28}"/>
          </ac:spMkLst>
        </pc:spChg>
        <pc:spChg chg="del">
          <ac:chgData name="Shubham Neve" userId="5ebbd652ec3933f9" providerId="LiveId" clId="{DD960DF1-A7B6-4EAA-8ECB-C15F850D1754}" dt="2023-11-02T07:18:33.139" v="126" actId="22"/>
          <ac:spMkLst>
            <pc:docMk/>
            <pc:sldMk cId="2585682568" sldId="267"/>
            <ac:spMk id="3" creationId="{E95CD1A8-06F5-96A1-20AE-102E0445BAA6}"/>
          </ac:spMkLst>
        </pc:spChg>
        <pc:picChg chg="add mod ord">
          <ac:chgData name="Shubham Neve" userId="5ebbd652ec3933f9" providerId="LiveId" clId="{DD960DF1-A7B6-4EAA-8ECB-C15F850D1754}" dt="2023-11-02T07:18:43.377" v="128" actId="14100"/>
          <ac:picMkLst>
            <pc:docMk/>
            <pc:sldMk cId="2585682568" sldId="267"/>
            <ac:picMk id="5" creationId="{D658972B-B2EB-7864-46FF-738736B765CD}"/>
          </ac:picMkLst>
        </pc:picChg>
        <pc:picChg chg="add mod">
          <ac:chgData name="Shubham Neve" userId="5ebbd652ec3933f9" providerId="LiveId" clId="{DD960DF1-A7B6-4EAA-8ECB-C15F850D1754}" dt="2023-11-02T07:19:18.348" v="132" actId="1076"/>
          <ac:picMkLst>
            <pc:docMk/>
            <pc:sldMk cId="2585682568" sldId="267"/>
            <ac:picMk id="7" creationId="{260EDB3F-C652-8309-043B-CB1DB8D8DA58}"/>
          </ac:picMkLst>
        </pc:picChg>
      </pc:sldChg>
      <pc:sldChg chg="addSp delSp modSp new mod">
        <pc:chgData name="Shubham Neve" userId="5ebbd652ec3933f9" providerId="LiveId" clId="{DD960DF1-A7B6-4EAA-8ECB-C15F850D1754}" dt="2023-11-02T07:21:29.336" v="141" actId="1076"/>
        <pc:sldMkLst>
          <pc:docMk/>
          <pc:sldMk cId="2320518877" sldId="268"/>
        </pc:sldMkLst>
        <pc:spChg chg="mod">
          <ac:chgData name="Shubham Neve" userId="5ebbd652ec3933f9" providerId="LiveId" clId="{DD960DF1-A7B6-4EAA-8ECB-C15F850D1754}" dt="2023-11-02T07:20:13.937" v="134" actId="255"/>
          <ac:spMkLst>
            <pc:docMk/>
            <pc:sldMk cId="2320518877" sldId="268"/>
            <ac:spMk id="2" creationId="{8C07B318-6AFE-CF73-8595-5AA0B145185F}"/>
          </ac:spMkLst>
        </pc:spChg>
        <pc:spChg chg="del">
          <ac:chgData name="Shubham Neve" userId="5ebbd652ec3933f9" providerId="LiveId" clId="{DD960DF1-A7B6-4EAA-8ECB-C15F850D1754}" dt="2023-11-02T07:20:46.481" v="135" actId="22"/>
          <ac:spMkLst>
            <pc:docMk/>
            <pc:sldMk cId="2320518877" sldId="268"/>
            <ac:spMk id="3" creationId="{CB2D5AD6-36AB-B972-C3D5-05869FAA64DA}"/>
          </ac:spMkLst>
        </pc:spChg>
        <pc:picChg chg="add mod ord">
          <ac:chgData name="Shubham Neve" userId="5ebbd652ec3933f9" providerId="LiveId" clId="{DD960DF1-A7B6-4EAA-8ECB-C15F850D1754}" dt="2023-11-02T07:20:56.263" v="137" actId="14100"/>
          <ac:picMkLst>
            <pc:docMk/>
            <pc:sldMk cId="2320518877" sldId="268"/>
            <ac:picMk id="5" creationId="{27536E48-CABB-BB07-FE73-A1E6419B7D7F}"/>
          </ac:picMkLst>
        </pc:picChg>
        <pc:picChg chg="add mod">
          <ac:chgData name="Shubham Neve" userId="5ebbd652ec3933f9" providerId="LiveId" clId="{DD960DF1-A7B6-4EAA-8ECB-C15F850D1754}" dt="2023-11-02T07:21:29.336" v="141" actId="1076"/>
          <ac:picMkLst>
            <pc:docMk/>
            <pc:sldMk cId="2320518877" sldId="268"/>
            <ac:picMk id="7" creationId="{4D0CB970-B8F8-087B-693C-93BC7E2D4699}"/>
          </ac:picMkLst>
        </pc:picChg>
      </pc:sldChg>
      <pc:sldChg chg="addSp delSp modSp new mod">
        <pc:chgData name="Shubham Neve" userId="5ebbd652ec3933f9" providerId="LiveId" clId="{DD960DF1-A7B6-4EAA-8ECB-C15F850D1754}" dt="2023-11-02T07:23:12.933" v="149" actId="1076"/>
        <pc:sldMkLst>
          <pc:docMk/>
          <pc:sldMk cId="2987493587" sldId="269"/>
        </pc:sldMkLst>
        <pc:spChg chg="mod">
          <ac:chgData name="Shubham Neve" userId="5ebbd652ec3933f9" providerId="LiveId" clId="{DD960DF1-A7B6-4EAA-8ECB-C15F850D1754}" dt="2023-11-02T07:22:00.742" v="142"/>
          <ac:spMkLst>
            <pc:docMk/>
            <pc:sldMk cId="2987493587" sldId="269"/>
            <ac:spMk id="2" creationId="{6B0BF954-D05B-E9A3-0070-082501BAF91C}"/>
          </ac:spMkLst>
        </pc:spChg>
        <pc:spChg chg="del">
          <ac:chgData name="Shubham Neve" userId="5ebbd652ec3933f9" providerId="LiveId" clId="{DD960DF1-A7B6-4EAA-8ECB-C15F850D1754}" dt="2023-11-02T07:22:34.327" v="143" actId="22"/>
          <ac:spMkLst>
            <pc:docMk/>
            <pc:sldMk cId="2987493587" sldId="269"/>
            <ac:spMk id="3" creationId="{5C8FA384-7238-91B8-BCE9-6C682E6F854F}"/>
          </ac:spMkLst>
        </pc:spChg>
        <pc:picChg chg="add mod ord">
          <ac:chgData name="Shubham Neve" userId="5ebbd652ec3933f9" providerId="LiveId" clId="{DD960DF1-A7B6-4EAA-8ECB-C15F850D1754}" dt="2023-11-02T07:22:42.726" v="145" actId="14100"/>
          <ac:picMkLst>
            <pc:docMk/>
            <pc:sldMk cId="2987493587" sldId="269"/>
            <ac:picMk id="5" creationId="{71526E59-CCC1-D2A4-BF77-1CEE021C1D01}"/>
          </ac:picMkLst>
        </pc:picChg>
        <pc:picChg chg="add mod">
          <ac:chgData name="Shubham Neve" userId="5ebbd652ec3933f9" providerId="LiveId" clId="{DD960DF1-A7B6-4EAA-8ECB-C15F850D1754}" dt="2023-11-02T07:23:12.933" v="149" actId="1076"/>
          <ac:picMkLst>
            <pc:docMk/>
            <pc:sldMk cId="2987493587" sldId="269"/>
            <ac:picMk id="7" creationId="{151C0F35-D257-93C6-43B1-A1E267D12A87}"/>
          </ac:picMkLst>
        </pc:picChg>
      </pc:sldChg>
      <pc:sldChg chg="addSp delSp modSp new mod">
        <pc:chgData name="Shubham Neve" userId="5ebbd652ec3933f9" providerId="LiveId" clId="{DD960DF1-A7B6-4EAA-8ECB-C15F850D1754}" dt="2023-11-02T07:25:14.380" v="158" actId="14100"/>
        <pc:sldMkLst>
          <pc:docMk/>
          <pc:sldMk cId="3602887458" sldId="270"/>
        </pc:sldMkLst>
        <pc:spChg chg="mod">
          <ac:chgData name="Shubham Neve" userId="5ebbd652ec3933f9" providerId="LiveId" clId="{DD960DF1-A7B6-4EAA-8ECB-C15F850D1754}" dt="2023-11-02T07:23:38.225" v="150"/>
          <ac:spMkLst>
            <pc:docMk/>
            <pc:sldMk cId="3602887458" sldId="270"/>
            <ac:spMk id="2" creationId="{F8796492-59BB-44E5-67DF-C15863F446FD}"/>
          </ac:spMkLst>
        </pc:spChg>
        <pc:spChg chg="del">
          <ac:chgData name="Shubham Neve" userId="5ebbd652ec3933f9" providerId="LiveId" clId="{DD960DF1-A7B6-4EAA-8ECB-C15F850D1754}" dt="2023-11-02T07:24:28.858" v="151" actId="22"/>
          <ac:spMkLst>
            <pc:docMk/>
            <pc:sldMk cId="3602887458" sldId="270"/>
            <ac:spMk id="3" creationId="{845BCCE3-31FA-7409-83AE-8CEF8C1351C8}"/>
          </ac:spMkLst>
        </pc:spChg>
        <pc:picChg chg="add mod ord">
          <ac:chgData name="Shubham Neve" userId="5ebbd652ec3933f9" providerId="LiveId" clId="{DD960DF1-A7B6-4EAA-8ECB-C15F850D1754}" dt="2023-11-02T07:24:38.386" v="154" actId="14100"/>
          <ac:picMkLst>
            <pc:docMk/>
            <pc:sldMk cId="3602887458" sldId="270"/>
            <ac:picMk id="5" creationId="{5057F54F-50D1-91D4-6B56-FCB333273495}"/>
          </ac:picMkLst>
        </pc:picChg>
        <pc:picChg chg="add mod">
          <ac:chgData name="Shubham Neve" userId="5ebbd652ec3933f9" providerId="LiveId" clId="{DD960DF1-A7B6-4EAA-8ECB-C15F850D1754}" dt="2023-11-02T07:25:14.380" v="158" actId="14100"/>
          <ac:picMkLst>
            <pc:docMk/>
            <pc:sldMk cId="3602887458" sldId="270"/>
            <ac:picMk id="7" creationId="{513C0E2F-AECD-0E55-1E04-AFC0BCEB3E2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AFE1-4AF9-ECDA-76C6-9AF444F5F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Olympics Project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01E8A-AC11-39B8-A242-3C4A44F9BF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- By SAMRUDHI NEVE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74795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EB83-B242-E968-E3B5-F9120039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Q9. In which sports United States has most medals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2D69C4-629F-35BF-A7A5-1B39BE24C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400211"/>
            <a:ext cx="6876576" cy="18042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A27C44-19B9-C80E-5AF2-E42C69F1B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562" y="4821869"/>
            <a:ext cx="5878154" cy="126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08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B7C8D-FC32-7B81-2C80-1A10240D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Q10. Find top 3 players who have won most medals along with their sports and country.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CB59E4-08E5-A90C-C039-90F09C20D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618" y="2720368"/>
            <a:ext cx="7133179" cy="161854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BF5F83-7762-EEB3-5001-A2F985306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154" y="4693341"/>
            <a:ext cx="7903189" cy="161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01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784D-B600-08ED-CE30-6DF4A5AC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Q11. Find player with most gold medals in cycling along with his country.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58972B-B2EB-7864-46FF-738736B76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812" y="2573345"/>
            <a:ext cx="7098682" cy="16213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EDB3F-C652-8309-043B-CB1DB8D8D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659" y="4734612"/>
            <a:ext cx="6966366" cy="84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82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B318-6AFE-CF73-8595-5AA0B145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800" dirty="0"/>
              <a:t>Q12. Find player with most medals (Gold + Silver + Bronze) in Basketball also show his country.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536E48-CABB-BB07-FE73-A1E6419B7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515067"/>
            <a:ext cx="6430424" cy="22182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0CB970-B8F8-087B-693C-93BC7E2D4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630" y="5057075"/>
            <a:ext cx="6763226" cy="10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18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BF954-D05B-E9A3-0070-082501BA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Q13. Find out the count of different medals of the top basketball player.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526E59-CCC1-D2A4-BF77-1CEE021C1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3" y="2453228"/>
            <a:ext cx="6619655" cy="15450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1C0F35-D257-93C6-43B1-A1E267D12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434" y="4474429"/>
            <a:ext cx="5729439" cy="131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93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6492-59BB-44E5-67DF-C15863F4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Q14. Find out medals won by male, female each year.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57F54F-50D1-91D4-6B56-FCB333273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540852"/>
            <a:ext cx="5093446" cy="13905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3C0E2F-AECD-0E55-1E04-AFC0BCEB3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119" y="4192545"/>
            <a:ext cx="3659246" cy="235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8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FEFD-BAD8-1D10-D0F5-1046AA01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Show how many medal counts present for entire data.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2314DF-7A65-162A-FECA-DCCC85AC4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630747"/>
            <a:ext cx="7413106" cy="11613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01B683-1080-F0FE-5579-AC8145C741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49"/>
          <a:stretch/>
        </p:blipFill>
        <p:spPr>
          <a:xfrm>
            <a:off x="3039192" y="4132730"/>
            <a:ext cx="4258080" cy="256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2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C321-F76C-CF90-3A8B-3B19CAC7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 Show count of unique Sports are present in </a:t>
            </a:r>
            <a:r>
              <a:rPr lang="en-US" dirty="0" err="1"/>
              <a:t>olympics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064E03-AA5B-9B38-265E-617110B86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697873"/>
            <a:ext cx="5302536" cy="16180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0958C6-36BE-0109-0013-0B046F5F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923" y="4817576"/>
            <a:ext cx="3804945" cy="131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0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31D5-E032-9049-22EB-82766557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Show how many different medals won by Team India in data.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7A3446-269B-82E9-3360-AFF4AADD2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552624"/>
            <a:ext cx="5416175" cy="12795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B8C5FB-886D-6EE1-613B-8A98DB135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4439268"/>
            <a:ext cx="4067072" cy="1279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018ABE-A1FF-2B79-224E-4D73E1318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6082" y="2552623"/>
            <a:ext cx="4775288" cy="15442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5F9AAB-1109-52AD-01E8-1CEE0BD8E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6082" y="4488999"/>
            <a:ext cx="4333238" cy="161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3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3DCD-4137-A4CA-FA75-4F0B1B2D0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Q4. Show event wise medals won by </a:t>
            </a:r>
            <a:r>
              <a:rPr lang="en-US" sz="2800" dirty="0" err="1"/>
              <a:t>india</a:t>
            </a:r>
            <a:r>
              <a:rPr lang="en-US" sz="2800" dirty="0"/>
              <a:t> show from highest to lowest medals won in order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F73D13-49BE-AAA2-12E7-22552BA57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406161"/>
            <a:ext cx="6805705" cy="14953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83D313-F1D6-B24B-CA91-7A48BB372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133" y="3901526"/>
            <a:ext cx="4391938" cy="273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7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B1DE1-97C9-D964-364C-91A350B7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Q5. Show event and </a:t>
            </a:r>
            <a:r>
              <a:rPr lang="en-US" dirty="0" err="1"/>
              <a:t>yearwise</a:t>
            </a:r>
            <a:r>
              <a:rPr lang="en-US" dirty="0"/>
              <a:t> medals won by </a:t>
            </a:r>
            <a:r>
              <a:rPr lang="en-US" dirty="0" err="1"/>
              <a:t>india</a:t>
            </a:r>
            <a:r>
              <a:rPr lang="en-US" dirty="0"/>
              <a:t> in order of year.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28707-11DB-2C4D-912C-4C5DC20F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895" y="3971365"/>
            <a:ext cx="2161987" cy="488824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E5A09B-1919-B650-12A6-68EC738F8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02900"/>
            <a:ext cx="7281513" cy="1535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B0360E-3836-B3CD-5B53-43B61736C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886" y="3837921"/>
            <a:ext cx="4663137" cy="255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6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95C8-2BEF-AA79-1B9C-23560D73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Q6. Show the country with maximum medals won gold, silver, bronze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3E3DCE4-7E55-0F8B-95DB-B622C8CAE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484598"/>
            <a:ext cx="6055710" cy="165709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B73647-3B5E-92F6-D76F-388D9C573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803" y="4778245"/>
            <a:ext cx="5128861" cy="134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01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18A0-64DE-868C-DDE1-FC4BA01D7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Q7. Show the top 10 countries with respect to gold medals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4D1352-79A9-D09C-8FB6-2D9F06348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502750"/>
            <a:ext cx="6297439" cy="16927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9A6380-1DFF-350B-6F56-7C012DAD3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072" y="4195482"/>
            <a:ext cx="3315012" cy="228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3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5FD24-B189-7333-AEFC-04AF0366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Q8. Show in which year did United States won most medals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651C1B-ED8A-CFE5-87A4-75412E2E4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354487"/>
            <a:ext cx="5738460" cy="17513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430768-9944-A47A-1FEB-617A78996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300" y="4693383"/>
            <a:ext cx="6582892" cy="146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67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5367</TotalTime>
  <Words>211</Words>
  <Application>Microsoft Office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SQL Olympics Project </vt:lpstr>
      <vt:lpstr>Q1. Show how many medal counts present for entire data.</vt:lpstr>
      <vt:lpstr>Q2. Show count of unique Sports are present in olympics.</vt:lpstr>
      <vt:lpstr>Q3. Show how many different medals won by Team India in data.</vt:lpstr>
      <vt:lpstr>Q4. Show event wise medals won by india show from highest to lowest medals won in order.</vt:lpstr>
      <vt:lpstr>Q5. Show event and yearwise medals won by india in order of year.</vt:lpstr>
      <vt:lpstr> Q6. Show the country with maximum medals won gold, silver, bronze</vt:lpstr>
      <vt:lpstr>Q7. Show the top 10 countries with respect to gold medals</vt:lpstr>
      <vt:lpstr>Q8. Show in which year did United States won most medals</vt:lpstr>
      <vt:lpstr>Q9. In which sports United States has most medals</vt:lpstr>
      <vt:lpstr>Q10. Find top 3 players who have won most medals along with their sports and country.</vt:lpstr>
      <vt:lpstr>Q11. Find player with most gold medals in cycling along with his country.</vt:lpstr>
      <vt:lpstr> Q12. Find player with most medals (Gold + Silver + Bronze) in Basketball also show his country.</vt:lpstr>
      <vt:lpstr>Q13. Find out the count of different medals of the top basketball player.</vt:lpstr>
      <vt:lpstr>Q14. Find out medals won by male, female each year.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Olympics Project </dc:title>
  <dc:creator>Shubham Neve</dc:creator>
  <cp:lastModifiedBy>Shubham Neve</cp:lastModifiedBy>
  <cp:revision>1</cp:revision>
  <dcterms:created xsi:type="dcterms:W3CDTF">2023-10-29T13:58:51Z</dcterms:created>
  <dcterms:modified xsi:type="dcterms:W3CDTF">2023-11-02T07:26:26Z</dcterms:modified>
</cp:coreProperties>
</file>