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66" r:id="rId4"/>
    <p:sldId id="261" r:id="rId5"/>
    <p:sldId id="264" r:id="rId6"/>
    <p:sldId id="260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embeddedFontLst>
    <p:embeddedFont>
      <p:font typeface="Montserrat" pitchFamily="2" charset="77"/>
      <p:regular r:id="rId28"/>
      <p:bold r:id="rId29"/>
      <p:italic r:id="rId30"/>
      <p:boldItalic r:id="rId31"/>
    </p:embeddedFont>
    <p:embeddedFont>
      <p:font typeface="Montserrat ExtraBold" pitchFamily="2" charset="77"/>
      <p:bold r:id="rId32"/>
      <p:italic r:id="rId33"/>
      <p:boldItalic r:id="rId34"/>
    </p:embeddedFont>
    <p:embeddedFont>
      <p:font typeface="Montserrat Light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2C8327-DD37-43FB-94F3-A935BA1D816D}">
  <a:tblStyle styleId="{EA2C8327-DD37-43FB-94F3-A935BA1D8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55"/>
  </p:normalViewPr>
  <p:slideViewPr>
    <p:cSldViewPr snapToGrid="0" snapToObjects="1">
      <p:cViewPr varScale="1">
        <p:scale>
          <a:sx n="112" d="100"/>
          <a:sy n="112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Newton’s Playground</a:t>
            </a:r>
            <a:endParaRPr dirty="0"/>
          </a:p>
        </p:txBody>
      </p:sp>
      <p:sp>
        <p:nvSpPr>
          <p:cNvPr id="4" name="Google Shape;62;p13">
            <a:extLst>
              <a:ext uri="{FF2B5EF4-FFF2-40B4-BE49-F238E27FC236}">
                <a16:creationId xmlns:a16="http://schemas.microsoft.com/office/drawing/2014/main" id="{043B4805-9225-A34B-B79C-958AA839BBED}"/>
              </a:ext>
            </a:extLst>
          </p:cNvPr>
          <p:cNvSpPr txBox="1">
            <a:spLocks/>
          </p:cNvSpPr>
          <p:nvPr/>
        </p:nvSpPr>
        <p:spPr>
          <a:xfrm>
            <a:off x="2302050" y="3362960"/>
            <a:ext cx="4539900" cy="4353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/>
              <a:t>By </a:t>
            </a:r>
            <a:r>
              <a:rPr lang="en-US" sz="1600" dirty="0" err="1"/>
              <a:t>Samrudh</a:t>
            </a:r>
            <a:r>
              <a:rPr lang="en-US" sz="1600" dirty="0"/>
              <a:t> Shenoy and Samarth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43434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rot="-1800047" flipH="1">
            <a:off x="4697731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999999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9000757" flipH="1">
            <a:off x="4696728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66666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5132200" cy="3496800"/>
        </p:xfrm>
        <a:graphic>
          <a:graphicData uri="http://schemas.openxmlformats.org/drawingml/2006/table">
            <a:tbl>
              <a:tblPr>
                <a:noFill/>
                <a:tableStyleId>{EA2C8327-DD37-43FB-94F3-A935BA1D816D}</a:tableStyleId>
              </a:tblPr>
              <a:tblGrid>
                <a:gridCol w="12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5065995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Kinematics Physics simulator similar to the simulators on PHET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Used to test different experiments and learn how forces like gravity affect the movement of objects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19D82-0F03-2B46-A06F-1B434319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33" y="2571750"/>
            <a:ext cx="3286667" cy="2215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7030A0"/>
            </a:gs>
          </a:gsLst>
          <a:lin ang="540001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Code Overview</a:t>
            </a:r>
            <a:endParaRPr sz="18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18306-7E38-AE48-9A0B-35AFD612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61" y="1168350"/>
            <a:ext cx="5283677" cy="3581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Overview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Code split up into Model, View, Controller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Model: classes related to the objects like the ball and the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View: FXML files used to make the UI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Controller: classes used to control the UI and put data from the model into the UI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Issues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Collisions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We were at first checking if the ball was hitting a line instead of a line segment, so the ball would bounce randomly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Bounces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needed help doing the math to make the bounces realistic with angles other than horizontal and vertical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Phasing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ball would go through the obstacles because the velocity was so high it would pass through it before the collision was detected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23;p21">
            <a:extLst>
              <a:ext uri="{FF2B5EF4-FFF2-40B4-BE49-F238E27FC236}">
                <a16:creationId xmlns:a16="http://schemas.microsoft.com/office/drawing/2014/main" id="{E859618B-746A-3F48-8B10-5A2E5B46F10A}"/>
              </a:ext>
            </a:extLst>
          </p:cNvPr>
          <p:cNvSpPr txBox="1">
            <a:spLocks/>
          </p:cNvSpPr>
          <p:nvPr/>
        </p:nvSpPr>
        <p:spPr>
          <a:xfrm>
            <a:off x="4337629" y="3820206"/>
            <a:ext cx="385599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b="1" dirty="0"/>
              <a:t>Others:</a:t>
            </a:r>
          </a:p>
          <a:p>
            <a:pPr marL="0" indent="0">
              <a:buFont typeface="Montserrat Light"/>
              <a:buNone/>
            </a:pPr>
            <a:r>
              <a:rPr lang="en-US" b="1" dirty="0"/>
              <a:t>Interactable UI, File Loading and Saving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828</Words>
  <Application>Microsoft Macintosh PowerPoint</Application>
  <PresentationFormat>On-screen Show (16:9)</PresentationFormat>
  <Paragraphs>146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Montserrat</vt:lpstr>
      <vt:lpstr>Montserrat ExtraBold</vt:lpstr>
      <vt:lpstr>Montserrat Light</vt:lpstr>
      <vt:lpstr>Juliet template</vt:lpstr>
      <vt:lpstr>Newton’s Playground</vt:lpstr>
      <vt:lpstr>Introduction</vt:lpstr>
      <vt:lpstr>Code Overview</vt:lpstr>
      <vt:lpstr>Code Overview</vt:lpstr>
      <vt:lpstr>Major Issues</vt:lpstr>
      <vt:lpstr>PowerPoint Presentation</vt:lpstr>
      <vt:lpstr>BIG CONCEPT</vt:lpstr>
      <vt:lpstr>YOU CAN ALSO SPLIT YOUR CONTENT</vt:lpstr>
      <vt:lpstr>A PICTURE IS WORTH A THOUSAND WORDS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Playground</dc:title>
  <cp:lastModifiedBy>Samarth Shah</cp:lastModifiedBy>
  <cp:revision>4</cp:revision>
  <dcterms:modified xsi:type="dcterms:W3CDTF">2019-05-31T02:52:34Z</dcterms:modified>
</cp:coreProperties>
</file>