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61" r:id="rId5"/>
    <p:sldId id="264" r:id="rId6"/>
    <p:sldId id="262" r:id="rId7"/>
    <p:sldId id="263" r:id="rId8"/>
    <p:sldId id="267" r:id="rId9"/>
    <p:sldId id="268" r:id="rId10"/>
    <p:sldId id="269" r:id="rId11"/>
  </p:sldIdLst>
  <p:sldSz cx="9144000" cy="5143500" type="screen16x9"/>
  <p:notesSz cx="6858000" cy="9144000"/>
  <p:embeddedFontLst>
    <p:embeddedFont>
      <p:font typeface="Montserrat ExtraBold" pitchFamily="2" charset="77"/>
      <p:bold r:id="rId13"/>
      <p:italic r:id="rId14"/>
      <p:boldItalic r:id="rId15"/>
    </p:embeddedFont>
    <p:embeddedFont>
      <p:font typeface="Montserrat Ligh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2C8327-DD37-43FB-94F3-A935BA1D816D}">
  <a:tblStyle styleId="{EA2C8327-DD37-43FB-94F3-A935BA1D81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94730"/>
  </p:normalViewPr>
  <p:slideViewPr>
    <p:cSldViewPr snapToGrid="0" snapToObjects="1">
      <p:cViewPr>
        <p:scale>
          <a:sx n="151" d="100"/>
          <a:sy n="151" d="100"/>
        </p:scale>
        <p:origin x="4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Newton’s Playground</a:t>
            </a:r>
            <a:endParaRPr sz="4800" dirty="0"/>
          </a:p>
        </p:txBody>
      </p:sp>
      <p:sp>
        <p:nvSpPr>
          <p:cNvPr id="4" name="Google Shape;62;p13">
            <a:extLst>
              <a:ext uri="{FF2B5EF4-FFF2-40B4-BE49-F238E27FC236}">
                <a16:creationId xmlns:a16="http://schemas.microsoft.com/office/drawing/2014/main" id="{043B4805-9225-A34B-B79C-958AA839BBED}"/>
              </a:ext>
            </a:extLst>
          </p:cNvPr>
          <p:cNvSpPr txBox="1">
            <a:spLocks/>
          </p:cNvSpPr>
          <p:nvPr/>
        </p:nvSpPr>
        <p:spPr>
          <a:xfrm>
            <a:off x="2302050" y="3362960"/>
            <a:ext cx="4539900" cy="43532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600" dirty="0"/>
              <a:t>By </a:t>
            </a:r>
            <a:r>
              <a:rPr lang="en-US" sz="1600" dirty="0" err="1"/>
              <a:t>Samrudh</a:t>
            </a:r>
            <a:r>
              <a:rPr lang="en-US" sz="1600" dirty="0"/>
              <a:t> Shenoy and Samarth Shah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4FD01-37C5-DE4E-9E49-276826DCCD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2CC00E27-B85F-934E-A935-50B550F4F251}"/>
              </a:ext>
            </a:extLst>
          </p:cNvPr>
          <p:cNvSpPr txBox="1">
            <a:spLocks/>
          </p:cNvSpPr>
          <p:nvPr/>
        </p:nvSpPr>
        <p:spPr>
          <a:xfrm>
            <a:off x="2192425" y="1316333"/>
            <a:ext cx="475915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600" b="1" dirty="0">
                <a:solidFill>
                  <a:schemeClr val="bg1"/>
                </a:solidFill>
                <a:latin typeface="Avenir Next" panose="020B0503020202020204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65268061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771496" y="530196"/>
            <a:ext cx="5065995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b="1" dirty="0"/>
              <a:t>Kinematics Physics simulator similar to the simulators on PHET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b="1" dirty="0"/>
              <a:t>Used to test different experiments and learn how forces like gravity affect the movement of objects</a:t>
            </a:r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19D82-0F03-2B46-A06F-1B434319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33" y="2571750"/>
            <a:ext cx="3286667" cy="2215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7030A0"/>
            </a:gs>
          </a:gsLst>
          <a:lin ang="540001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478838" y="548173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 Overview</a:t>
            </a:r>
            <a:endParaRPr sz="2400"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18306-7E38-AE48-9A0B-35AFD612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02" y="941773"/>
            <a:ext cx="5295871" cy="3589767"/>
          </a:xfrm>
          <a:prstGeom prst="roundRect">
            <a:avLst>
              <a:gd name="adj" fmla="val 4269"/>
            </a:avLst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accent2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Overview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JavaFX Code split up into Model, View, Controller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Model: classes related to the objects like the ball and the world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View: FXML files used to make the UI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Controller: classes used to control the UI and put data from the model into the UI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Issues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5" y="698700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Collisions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We were at first checking if the ball was hitting a line instead of a line segment, so the ball would bounce randomly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524777" y="698700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Bounces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needed help doing the math to make the bounces realistic with angles other than horizontal and vertical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3"/>
          </p:nvPr>
        </p:nvSpPr>
        <p:spPr>
          <a:xfrm>
            <a:off x="7205229" y="698700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Phasing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ball would go through the obstacles because the velocity was so high it would pass through it before the collision was detected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123;p21">
            <a:extLst>
              <a:ext uri="{FF2B5EF4-FFF2-40B4-BE49-F238E27FC236}">
                <a16:creationId xmlns:a16="http://schemas.microsoft.com/office/drawing/2014/main" id="{E859618B-746A-3F48-8B10-5A2E5B46F10A}"/>
              </a:ext>
            </a:extLst>
          </p:cNvPr>
          <p:cNvSpPr txBox="1">
            <a:spLocks/>
          </p:cNvSpPr>
          <p:nvPr/>
        </p:nvSpPr>
        <p:spPr>
          <a:xfrm>
            <a:off x="4337629" y="3820206"/>
            <a:ext cx="385599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US" b="1" dirty="0"/>
              <a:t>Others:</a:t>
            </a:r>
          </a:p>
          <a:p>
            <a:pPr marL="0" indent="0">
              <a:buFont typeface="Montserrat Light"/>
              <a:buNone/>
            </a:pPr>
            <a:r>
              <a:rPr lang="en-US" b="1" dirty="0"/>
              <a:t>Interactable UI, File Loading and Saving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32D95-3829-9B4F-9273-7193C4C2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11" y="546588"/>
            <a:ext cx="6986579" cy="405777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Help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Brings up a window with a complete help menu and detailed instructions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Screen Options</a:t>
            </a: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Quit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Quits the program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70882-4D07-7A44-BAA8-C1B10599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92C48-67F8-964D-A445-1E27C456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701DE7-5422-9345-8212-B3CE79921B65}"/>
              </a:ext>
            </a:extLst>
          </p:cNvPr>
          <p:cNvCxnSpPr>
            <a:cxnSpLocks/>
          </p:cNvCxnSpPr>
          <p:nvPr/>
        </p:nvCxnSpPr>
        <p:spPr>
          <a:xfrm flipH="1">
            <a:off x="4639733" y="956733"/>
            <a:ext cx="347133" cy="5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45BB10C-2ADA-B749-9711-9CE12490E1FB}"/>
              </a:ext>
            </a:extLst>
          </p:cNvPr>
          <p:cNvCxnSpPr/>
          <p:nvPr/>
        </p:nvCxnSpPr>
        <p:spPr>
          <a:xfrm rot="5400000" flipH="1" flipV="1">
            <a:off x="5215467" y="2683934"/>
            <a:ext cx="1329267" cy="2624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F3EE809-9E3F-3842-AB4F-5ACEC0AEE5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5403" y="3479800"/>
            <a:ext cx="1913465" cy="626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C600D6-F7EF-824F-85DC-3E721EF3402A}"/>
              </a:ext>
            </a:extLst>
          </p:cNvPr>
          <p:cNvSpPr txBox="1"/>
          <p:nvPr/>
        </p:nvSpPr>
        <p:spPr>
          <a:xfrm>
            <a:off x="4699000" y="624356"/>
            <a:ext cx="63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Ball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F6423-94DA-2D4E-B8DD-ADD1A6219E27}"/>
              </a:ext>
            </a:extLst>
          </p:cNvPr>
          <p:cNvSpPr txBox="1"/>
          <p:nvPr/>
        </p:nvSpPr>
        <p:spPr>
          <a:xfrm>
            <a:off x="5321301" y="3506168"/>
            <a:ext cx="138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Obstacles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BD75F-316E-8E4C-A3D3-38E0F967A2D7}"/>
              </a:ext>
            </a:extLst>
          </p:cNvPr>
          <p:cNvSpPr txBox="1"/>
          <p:nvPr/>
        </p:nvSpPr>
        <p:spPr>
          <a:xfrm>
            <a:off x="2870200" y="1165134"/>
            <a:ext cx="112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Options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FD0E5-EF10-3F45-AD8B-435C15237E96}"/>
              </a:ext>
            </a:extLst>
          </p:cNvPr>
          <p:cNvSpPr txBox="1"/>
          <p:nvPr/>
        </p:nvSpPr>
        <p:spPr>
          <a:xfrm>
            <a:off x="2006600" y="198159"/>
            <a:ext cx="635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GulimChe" panose="020B0609000101010101" pitchFamily="49" charset="-127"/>
                <a:ea typeface="GulimChe" panose="020B0609000101010101" pitchFamily="49" charset="-127"/>
                <a:cs typeface="Apple Chancery" panose="03020702040506060504" pitchFamily="66" charset="-79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40FB47-B227-FE4C-83CC-9DA0F12784F0}"/>
              </a:ext>
            </a:extLst>
          </p:cNvPr>
          <p:cNvSpPr txBox="1"/>
          <p:nvPr/>
        </p:nvSpPr>
        <p:spPr>
          <a:xfrm>
            <a:off x="2789769" y="3117508"/>
            <a:ext cx="2341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Obstacle Addition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8B2DC-8DBC-1A4E-8E72-EECF23AC8302}"/>
              </a:ext>
            </a:extLst>
          </p:cNvPr>
          <p:cNvSpPr txBox="1"/>
          <p:nvPr/>
        </p:nvSpPr>
        <p:spPr>
          <a:xfrm>
            <a:off x="1926169" y="2150533"/>
            <a:ext cx="635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GulimChe" panose="020B0609000101010101" pitchFamily="49" charset="-127"/>
                <a:ea typeface="GulimChe" panose="020B0609000101010101" pitchFamily="49" charset="-127"/>
                <a:cs typeface="Apple Chancery" panose="03020702040506060504" pitchFamily="66" charset="-79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46840-0E12-7E44-88D0-E8798AD0B97F}"/>
              </a:ext>
            </a:extLst>
          </p:cNvPr>
          <p:cNvSpPr txBox="1"/>
          <p:nvPr/>
        </p:nvSpPr>
        <p:spPr>
          <a:xfrm>
            <a:off x="5393267" y="675157"/>
            <a:ext cx="112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Settings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CC7E4E-1D28-7A47-ADA1-E9EBEBE5114F}"/>
              </a:ext>
            </a:extLst>
          </p:cNvPr>
          <p:cNvSpPr txBox="1"/>
          <p:nvPr/>
        </p:nvSpPr>
        <p:spPr>
          <a:xfrm>
            <a:off x="6430433" y="316579"/>
            <a:ext cx="6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GulimChe" panose="020B0609000101010101" pitchFamily="49" charset="-127"/>
                <a:ea typeface="GulimChe" panose="020B0609000101010101" pitchFamily="49" charset="-127"/>
                <a:cs typeface="Apple Chancery" panose="03020702040506060504" pitchFamily="66" charset="-79"/>
              </a:rPr>
              <a:t>{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903950-6593-5548-B791-F47D9AE93BAB}"/>
              </a:ext>
            </a:extLst>
          </p:cNvPr>
          <p:cNvSpPr txBox="1"/>
          <p:nvPr/>
        </p:nvSpPr>
        <p:spPr>
          <a:xfrm>
            <a:off x="4902201" y="2155572"/>
            <a:ext cx="1460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Next" panose="020B0503020202020204" pitchFamily="34" charset="0"/>
              </a:rPr>
              <a:t>Ball 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B8AC7-167C-D947-9EBB-D0C405644DD5}"/>
              </a:ext>
            </a:extLst>
          </p:cNvPr>
          <p:cNvSpPr txBox="1"/>
          <p:nvPr/>
        </p:nvSpPr>
        <p:spPr>
          <a:xfrm>
            <a:off x="6256867" y="1165134"/>
            <a:ext cx="635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GulimChe" panose="020B0609000101010101" pitchFamily="49" charset="-127"/>
                <a:ea typeface="GulimChe" panose="020B0609000101010101" pitchFamily="49" charset="-127"/>
                <a:cs typeface="Apple Chancery" panose="03020702040506060504" pitchFamily="66" charset="-79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05702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8FC3-03DF-724C-814A-678DB136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Newton’s Playground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63D65-6727-5A4C-8F3F-613B5E2C9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/>
              <a:t>3D User Interface and Object POV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10D2A-1779-A547-B18A-2FCAB93039B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/>
              <a:t>Different Obstacles and Objects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2FC1C-BFBC-DF40-BD46-D89638E78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0F56A36-C914-B446-8AA7-868699BA03F8}"/>
              </a:ext>
            </a:extLst>
          </p:cNvPr>
          <p:cNvSpPr txBox="1">
            <a:spLocks/>
          </p:cNvSpPr>
          <p:nvPr/>
        </p:nvSpPr>
        <p:spPr>
          <a:xfrm>
            <a:off x="7205228" y="805200"/>
            <a:ext cx="1938772" cy="3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400"/>
              <a:buFont typeface="Montserrat Light"/>
              <a:buChar char="◦"/>
              <a:defRPr sz="14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39700" indent="0">
              <a:buFont typeface="Montserrat Light"/>
              <a:buNone/>
            </a:pPr>
            <a:r>
              <a:rPr lang="en-US" sz="2000" b="1" dirty="0"/>
              <a:t>Networked (LAN) Live Experiments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A8AF90-1133-B54B-AC3E-661E62EFA0E0}"/>
              </a:ext>
            </a:extLst>
          </p:cNvPr>
          <p:cNvCxnSpPr/>
          <p:nvPr/>
        </p:nvCxnSpPr>
        <p:spPr>
          <a:xfrm>
            <a:off x="5326025" y="719667"/>
            <a:ext cx="0" cy="362613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19B6C5-0F52-CD4E-B1AE-058250D45615}"/>
              </a:ext>
            </a:extLst>
          </p:cNvPr>
          <p:cNvCxnSpPr/>
          <p:nvPr/>
        </p:nvCxnSpPr>
        <p:spPr>
          <a:xfrm>
            <a:off x="7188786" y="712192"/>
            <a:ext cx="0" cy="362613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477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231</Words>
  <Application>Microsoft Macintosh PowerPoint</Application>
  <PresentationFormat>On-screen Show (16:9)</PresentationFormat>
  <Paragraphs>49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Apple Chancery</vt:lpstr>
      <vt:lpstr>Avenir Next</vt:lpstr>
      <vt:lpstr>Montserrat Light</vt:lpstr>
      <vt:lpstr>GulimChe</vt:lpstr>
      <vt:lpstr>Montserrat ExtraBold</vt:lpstr>
      <vt:lpstr>Juliet template</vt:lpstr>
      <vt:lpstr>Newton’s Playground</vt:lpstr>
      <vt:lpstr>Introduction</vt:lpstr>
      <vt:lpstr>Code Overview</vt:lpstr>
      <vt:lpstr>Code Overview</vt:lpstr>
      <vt:lpstr>Major Issues</vt:lpstr>
      <vt:lpstr>PowerPoint Presentation</vt:lpstr>
      <vt:lpstr>Main Screen Options</vt:lpstr>
      <vt:lpstr>PowerPoint Presentation</vt:lpstr>
      <vt:lpstr>What’s Next for Newton’s Playground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Playground</dc:title>
  <cp:lastModifiedBy>Samrudh Shenoy</cp:lastModifiedBy>
  <cp:revision>12</cp:revision>
  <dcterms:modified xsi:type="dcterms:W3CDTF">2019-05-31T05:29:53Z</dcterms:modified>
</cp:coreProperties>
</file>