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6039C-AB41-4F4B-8B73-F350AFA15A69}" v="4" dt="2021-04-20T18:53:5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6208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Chenyu" userId="40d49957-6c16-4e37-9a2d-5a67ce60a670" providerId="ADAL" clId="{3E0A77FA-E684-8F46-80AA-6D2662B7CF8F}"/>
    <pc:docChg chg="modSld">
      <pc:chgData name="Yang, Chenyu" userId="40d49957-6c16-4e37-9a2d-5a67ce60a670" providerId="ADAL" clId="{3E0A77FA-E684-8F46-80AA-6D2662B7CF8F}" dt="2021-03-29T12:06:33.321" v="6" actId="20577"/>
      <pc:docMkLst>
        <pc:docMk/>
      </pc:docMkLst>
      <pc:sldChg chg="modSp mod">
        <pc:chgData name="Yang, Chenyu" userId="40d49957-6c16-4e37-9a2d-5a67ce60a670" providerId="ADAL" clId="{3E0A77FA-E684-8F46-80AA-6D2662B7CF8F}" dt="2021-03-29T12:06:33.321" v="6" actId="20577"/>
        <pc:sldMkLst>
          <pc:docMk/>
          <pc:sldMk cId="1867813205" sldId="256"/>
        </pc:sldMkLst>
        <pc:spChg chg="mod">
          <ac:chgData name="Yang, Chenyu" userId="40d49957-6c16-4e37-9a2d-5a67ce60a670" providerId="ADAL" clId="{3E0A77FA-E684-8F46-80AA-6D2662B7CF8F}" dt="2021-03-29T12:06:33.321" v="6" actId="20577"/>
          <ac:spMkLst>
            <pc:docMk/>
            <pc:sldMk cId="1867813205" sldId="256"/>
            <ac:spMk id="4" creationId="{E4947C05-96D7-4556-B67C-AB7B1A278069}"/>
          </ac:spMkLst>
        </pc:spChg>
      </pc:sldChg>
    </pc:docChg>
  </pc:docChgLst>
  <pc:docChgLst>
    <pc:chgData name="Tucker,Chad E" userId="S::c.tucker@ufl.edu::935cfe2f-13e5-4919-85cd-2b9f4470dcec" providerId="AD" clId="Web-{77F6039C-AB41-4F4B-8B73-F350AFA15A69}"/>
    <pc:docChg chg="modSld">
      <pc:chgData name="Tucker,Chad E" userId="S::c.tucker@ufl.edu::935cfe2f-13e5-4919-85cd-2b9f4470dcec" providerId="AD" clId="Web-{77F6039C-AB41-4F4B-8B73-F350AFA15A69}" dt="2021-04-20T18:53:54.253" v="3"/>
      <pc:docMkLst>
        <pc:docMk/>
      </pc:docMkLst>
      <pc:sldChg chg="delSp modSp">
        <pc:chgData name="Tucker,Chad E" userId="S::c.tucker@ufl.edu::935cfe2f-13e5-4919-85cd-2b9f4470dcec" providerId="AD" clId="Web-{77F6039C-AB41-4F4B-8B73-F350AFA15A69}" dt="2021-04-20T18:53:54.253" v="3"/>
        <pc:sldMkLst>
          <pc:docMk/>
          <pc:sldMk cId="223163465" sldId="257"/>
        </pc:sldMkLst>
        <pc:spChg chg="del mod">
          <ac:chgData name="Tucker,Chad E" userId="S::c.tucker@ufl.edu::935cfe2f-13e5-4919-85cd-2b9f4470dcec" providerId="AD" clId="Web-{77F6039C-AB41-4F4B-8B73-F350AFA15A69}" dt="2021-04-20T18:53:52.425" v="2"/>
          <ac:spMkLst>
            <pc:docMk/>
            <pc:sldMk cId="223163465" sldId="257"/>
            <ac:spMk id="46" creationId="{A5C06D6B-8166-4E43-B398-04A23F2B602E}"/>
          </ac:spMkLst>
        </pc:spChg>
        <pc:spChg chg="del mod">
          <ac:chgData name="Tucker,Chad E" userId="S::c.tucker@ufl.edu::935cfe2f-13e5-4919-85cd-2b9f4470dcec" providerId="AD" clId="Web-{77F6039C-AB41-4F4B-8B73-F350AFA15A69}" dt="2021-04-20T18:53:54.253" v="3"/>
          <ac:spMkLst>
            <pc:docMk/>
            <pc:sldMk cId="223163465" sldId="257"/>
            <ac:spMk id="47" creationId="{B7758DBA-6AD4-4238-A330-50F6D7BD32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D2D-E6D3-4511-9958-0C34883B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94305-231D-4DEB-887A-4E33F3D2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9AD6-A63D-4DD5-A023-A07B3498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39B2-B335-4182-9979-3307542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A97-8BC4-460F-9C5E-8D83B1DC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2856-8204-44AC-B0DB-96286556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5A9A-A164-4794-A043-92BDF919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8224-318B-4A27-BC0D-89EC0A35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D56-953C-4C81-AD26-05A0D51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CE5E-AC64-43F0-8478-76C299B4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8D286-D979-4F48-8F99-E331C84B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24C22-C79C-4A33-8E8B-5038DFF0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52CC-3C8F-4B34-A478-3EC3D83E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7A3D-F5F1-41FB-B63B-CA78360A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15B8-CE17-4A64-B2E0-8D080D0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C016-FEAF-4569-B73D-2565ADA0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2C17-6DCC-48B6-9533-4AE73E51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9FA2-ACD9-4086-9199-FC9C3053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6ECC-FCE4-46F7-8064-2B85DDE4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5F30-6E9C-41B8-A45A-ECF58A61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09F5-1878-4053-8B0A-38DE6D4B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CBFC-9D63-41F5-BC95-74E3A6EE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536A-60D1-4134-B635-9750AFEA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0A31-FADB-430A-903F-06334E6F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DB70-784E-49A8-91B8-4192CAF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D4E-454B-44F9-AFB3-F0CDCC9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AC8A-2C96-453F-B62B-CCC3AB26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752A-40DA-4019-8E65-8432E649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3E758-1CEC-4FF2-9886-F794F0E6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5B5F-FB52-4EA0-94B3-BC826A8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8BC9-F2A2-49BF-B2F8-0653998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B3E8-38D9-497C-BD52-4BB93DEB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09E6-35AE-497D-88D0-A905C248D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FDF1E-E800-4FCA-88AA-20F575A6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72C04-C88E-4E94-B9AF-6B38B96F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00702-5176-4C1A-B6DA-55B2C0C5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A3222-930E-4C20-A223-C2BE3332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4A986-811B-4530-A1BB-7C0F3A9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BFCA-C7D9-44C4-9A3A-7AA0580C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711-6187-4CE7-805B-BB70DCEE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48B0F-6262-437E-84C5-F8288F7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5A4A-0C7F-4B4F-AB9A-AB5D6FA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8E128-8254-4BFA-8364-93744EBC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C6A2-7FF5-47D5-9B38-7849F772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DDEDE-E631-4839-A07D-A09B7BC8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C237-B997-4206-9A93-F71101E5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BA9-3583-48E0-8331-0CFFE2B4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51D-3273-470E-825E-B18702BA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A7DD-D72F-48D0-8BB5-CAFE8304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CDA2-0BCB-4D56-89E9-6E764378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5DC4-AFE9-4A9C-8065-A10A64F2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0EC2F-9382-4C52-9F73-550DC2AD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4D6-F5CC-43A1-B4B3-C3FE9BC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B682B-35A1-4B67-9DD7-6437FFD68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09C40-D23F-4AE3-A593-B9DD52EE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4C54-EC44-4B64-86C5-43145FC8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EAF9-3250-40B1-9741-C50FA8D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8A11-FE84-400E-AE1D-164105CE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868B6-8E9F-4D07-B537-3FBA8E6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A77A-0918-4984-BE66-C89F46FD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0E4E-4744-4F74-BC53-F4250985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30DC-E820-45EC-95B9-2389AAA7D07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380A-1B15-4B2D-B85C-DF85B470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3199-9552-47B5-B8A8-52283256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0B69-7F6C-41E4-89B9-B7C4D92B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47C05-96D7-4556-B67C-AB7B1A27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Schematic Of the Product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550664-1292-4774-9816-184C3398470E}"/>
              </a:ext>
            </a:extLst>
          </p:cNvPr>
          <p:cNvGrpSpPr/>
          <p:nvPr/>
        </p:nvGrpSpPr>
        <p:grpSpPr>
          <a:xfrm>
            <a:off x="7918269" y="4676641"/>
            <a:ext cx="3553097" cy="1308290"/>
            <a:chOff x="923109" y="4467497"/>
            <a:chExt cx="3553097" cy="13082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D12BF2-2492-48F6-8DB5-B38EC667F706}"/>
                </a:ext>
              </a:extLst>
            </p:cNvPr>
            <p:cNvSpPr txBox="1"/>
            <p:nvPr/>
          </p:nvSpPr>
          <p:spPr>
            <a:xfrm>
              <a:off x="1550126" y="4467497"/>
              <a:ext cx="292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of forces of energy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87D65E-A905-4A93-B333-F0AE1ED2800C}"/>
                </a:ext>
              </a:extLst>
            </p:cNvPr>
            <p:cNvGrpSpPr/>
            <p:nvPr/>
          </p:nvGrpSpPr>
          <p:grpSpPr>
            <a:xfrm>
              <a:off x="923109" y="4587239"/>
              <a:ext cx="627017" cy="129847"/>
              <a:chOff x="838200" y="4645240"/>
              <a:chExt cx="627017" cy="12984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D30AF6-A8FD-48EA-A876-ACAC28482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4645240"/>
                <a:ext cx="6270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069A61-D872-4FBD-8989-4269E56EE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4775087"/>
                <a:ext cx="6270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180D2-21FA-4196-9AA9-0C457EF98E61}"/>
                </a:ext>
              </a:extLst>
            </p:cNvPr>
            <p:cNvSpPr txBox="1"/>
            <p:nvPr/>
          </p:nvSpPr>
          <p:spPr>
            <a:xfrm>
              <a:off x="1550126" y="4936976"/>
              <a:ext cx="292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of material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2E543E-A765-4AAF-85FA-9477334C1220}"/>
                </a:ext>
              </a:extLst>
            </p:cNvPr>
            <p:cNvCxnSpPr>
              <a:cxnSpLocks/>
            </p:cNvCxnSpPr>
            <p:nvPr/>
          </p:nvCxnSpPr>
          <p:spPr>
            <a:xfrm>
              <a:off x="923109" y="5140454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D1E21-CCBA-493F-A02A-C7592F754780}"/>
                </a:ext>
              </a:extLst>
            </p:cNvPr>
            <p:cNvSpPr txBox="1"/>
            <p:nvPr/>
          </p:nvSpPr>
          <p:spPr>
            <a:xfrm>
              <a:off x="1550126" y="5406455"/>
              <a:ext cx="292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of signals or data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EF0447-9911-40F1-848F-F2A04AB43CF9}"/>
                </a:ext>
              </a:extLst>
            </p:cNvPr>
            <p:cNvCxnSpPr>
              <a:cxnSpLocks/>
            </p:cNvCxnSpPr>
            <p:nvPr/>
          </p:nvCxnSpPr>
          <p:spPr>
            <a:xfrm>
              <a:off x="923109" y="5589164"/>
              <a:ext cx="627017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15346B-DADA-4DD2-888D-9224318C6E69}"/>
              </a:ext>
            </a:extLst>
          </p:cNvPr>
          <p:cNvSpPr txBox="1"/>
          <p:nvPr/>
        </p:nvSpPr>
        <p:spPr>
          <a:xfrm>
            <a:off x="942702" y="1923116"/>
            <a:ext cx="22010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Inbuilt lithium battery power supply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1524A2-7158-48D6-9EBE-DFBCFE2E4519}"/>
              </a:ext>
            </a:extLst>
          </p:cNvPr>
          <p:cNvGrpSpPr/>
          <p:nvPr/>
        </p:nvGrpSpPr>
        <p:grpSpPr>
          <a:xfrm>
            <a:off x="3143793" y="2181357"/>
            <a:ext cx="627017" cy="129847"/>
            <a:chOff x="3246120" y="2161902"/>
            <a:chExt cx="627017" cy="12984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50EDD8-9A19-4375-8D27-61C6B523E1EA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1B371F-C4C8-40F8-BB90-7DD4C2DDFEEA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1CA841-0413-44D8-90C5-4DE6EE6A7049}"/>
              </a:ext>
            </a:extLst>
          </p:cNvPr>
          <p:cNvSpPr txBox="1"/>
          <p:nvPr/>
        </p:nvSpPr>
        <p:spPr>
          <a:xfrm>
            <a:off x="3770810" y="2058098"/>
            <a:ext cx="22010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Gun chamber heated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486C48-9D33-4473-B72C-B4C09EDC710F}"/>
              </a:ext>
            </a:extLst>
          </p:cNvPr>
          <p:cNvGrpSpPr/>
          <p:nvPr/>
        </p:nvGrpSpPr>
        <p:grpSpPr>
          <a:xfrm>
            <a:off x="5980608" y="2177840"/>
            <a:ext cx="627017" cy="129847"/>
            <a:chOff x="3246120" y="2161902"/>
            <a:chExt cx="627017" cy="1298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874613-8FAE-496A-8D5C-F00D2B3E20F8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3DC6DF-3998-4AB1-AAB0-81DCEA040310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37592E-AD87-4647-A30C-FE29C14E455A}"/>
              </a:ext>
            </a:extLst>
          </p:cNvPr>
          <p:cNvSpPr txBox="1"/>
          <p:nvPr/>
        </p:nvSpPr>
        <p:spPr>
          <a:xfrm>
            <a:off x="6616332" y="1781097"/>
            <a:ext cx="19529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Raise temperature to the melting point of glue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39D80C-93B3-42F5-84E0-D7BD61F7E2DD}"/>
              </a:ext>
            </a:extLst>
          </p:cNvPr>
          <p:cNvGrpSpPr/>
          <p:nvPr/>
        </p:nvGrpSpPr>
        <p:grpSpPr>
          <a:xfrm>
            <a:off x="8577941" y="2181359"/>
            <a:ext cx="627017" cy="129847"/>
            <a:chOff x="3246120" y="2161902"/>
            <a:chExt cx="627017" cy="12984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83CA2E-9841-4463-9939-25C922212769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6078FA-3B54-4D20-AC9B-56787BFFE9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153B26B-8875-4737-8460-D5FF1B9532F4}"/>
              </a:ext>
            </a:extLst>
          </p:cNvPr>
          <p:cNvSpPr txBox="1"/>
          <p:nvPr/>
        </p:nvSpPr>
        <p:spPr>
          <a:xfrm>
            <a:off x="9222372" y="1923116"/>
            <a:ext cx="1561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Solid glue stick turns to fluid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55DDFF-6ACF-47E8-93EA-40A10E31328F}"/>
              </a:ext>
            </a:extLst>
          </p:cNvPr>
          <p:cNvSpPr txBox="1"/>
          <p:nvPr/>
        </p:nvSpPr>
        <p:spPr>
          <a:xfrm>
            <a:off x="942702" y="3111981"/>
            <a:ext cx="1600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glue stick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1B6CB-592D-41B0-A2B4-91B01E1718A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542904" y="3285994"/>
            <a:ext cx="2086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15DBC7-50DD-4062-8C8E-D19BA7D974FA}"/>
              </a:ext>
            </a:extLst>
          </p:cNvPr>
          <p:cNvSpPr txBox="1"/>
          <p:nvPr/>
        </p:nvSpPr>
        <p:spPr>
          <a:xfrm>
            <a:off x="4629694" y="3101328"/>
            <a:ext cx="1600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Push glue stick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E7F60-E7E0-4CB3-B117-F7246B2B9A0E}"/>
              </a:ext>
            </a:extLst>
          </p:cNvPr>
          <p:cNvSpPr txBox="1"/>
          <p:nvPr/>
        </p:nvSpPr>
        <p:spPr>
          <a:xfrm>
            <a:off x="2786743" y="3959178"/>
            <a:ext cx="1060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Raise air pressure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86B156-20B7-4FAA-9934-BF5A258D8B3C}"/>
              </a:ext>
            </a:extLst>
          </p:cNvPr>
          <p:cNvSpPr txBox="1"/>
          <p:nvPr/>
        </p:nvSpPr>
        <p:spPr>
          <a:xfrm>
            <a:off x="942702" y="4097678"/>
            <a:ext cx="1225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Pull trigger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159CD0-E264-478D-A36C-DE3CE6BA1A27}"/>
              </a:ext>
            </a:extLst>
          </p:cNvPr>
          <p:cNvGrpSpPr/>
          <p:nvPr/>
        </p:nvGrpSpPr>
        <p:grpSpPr>
          <a:xfrm>
            <a:off x="2159726" y="4215433"/>
            <a:ext cx="627017" cy="129847"/>
            <a:chOff x="3246120" y="2161902"/>
            <a:chExt cx="627017" cy="12984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69EB8-B4C0-459A-8903-7BCB122B3A52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DAE76-7DD0-446B-A57E-6068013F1E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6276D1B-2D4C-4AD7-8D46-F4D20AAD86BF}"/>
              </a:ext>
            </a:extLst>
          </p:cNvPr>
          <p:cNvSpPr txBox="1"/>
          <p:nvPr/>
        </p:nvSpPr>
        <p:spPr>
          <a:xfrm>
            <a:off x="4474029" y="4097678"/>
            <a:ext cx="1911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Drive needle valve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5952A9-9FDA-450A-B4EA-8B472C79677A}"/>
              </a:ext>
            </a:extLst>
          </p:cNvPr>
          <p:cNvGrpSpPr/>
          <p:nvPr/>
        </p:nvGrpSpPr>
        <p:grpSpPr>
          <a:xfrm rot="16200000">
            <a:off x="5116286" y="3719246"/>
            <a:ext cx="627017" cy="129847"/>
            <a:chOff x="3246120" y="2161902"/>
            <a:chExt cx="627017" cy="12984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A97774-33CD-47F1-BF75-6DA398EB2C21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38405A-EF4D-49EA-AF0B-C014ACB3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D9BC3-2D00-4F1A-B8A0-763E83AFD210}"/>
              </a:ext>
            </a:extLst>
          </p:cNvPr>
          <p:cNvCxnSpPr>
            <a:cxnSpLocks/>
          </p:cNvCxnSpPr>
          <p:nvPr/>
        </p:nvCxnSpPr>
        <p:spPr>
          <a:xfrm>
            <a:off x="6229896" y="3296647"/>
            <a:ext cx="658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6C60F8-75B3-434F-90AE-FDDCD372981F}"/>
              </a:ext>
            </a:extLst>
          </p:cNvPr>
          <p:cNvSpPr txBox="1"/>
          <p:nvPr/>
        </p:nvSpPr>
        <p:spPr>
          <a:xfrm>
            <a:off x="6882731" y="2973481"/>
            <a:ext cx="17950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Fluid glue come out from nozzle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49FC97-897E-408C-8003-DFA4755A9334}"/>
              </a:ext>
            </a:extLst>
          </p:cNvPr>
          <p:cNvGrpSpPr/>
          <p:nvPr/>
        </p:nvGrpSpPr>
        <p:grpSpPr>
          <a:xfrm>
            <a:off x="3838304" y="4215433"/>
            <a:ext cx="627017" cy="129847"/>
            <a:chOff x="3246120" y="2161902"/>
            <a:chExt cx="627017" cy="12984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2D1FDF-5CAF-43AF-81B5-20F87DBA40EE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2D9EEA-BF46-442F-B871-B50320B37B1C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5525B4-488D-4511-969B-1366A4C1A477}"/>
              </a:ext>
            </a:extLst>
          </p:cNvPr>
          <p:cNvSpPr txBox="1"/>
          <p:nvPr/>
        </p:nvSpPr>
        <p:spPr>
          <a:xfrm>
            <a:off x="942702" y="5192286"/>
            <a:ext cx="1082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Uncover child lock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DE976E-7EEF-48ED-BECE-C6D6FAABD28D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483722" y="4467010"/>
            <a:ext cx="0" cy="72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A22-B488-450D-84DC-E4340B75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the Elements of the Schematic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785A2-C636-49BA-B4DA-E2272BAB687A}"/>
              </a:ext>
            </a:extLst>
          </p:cNvPr>
          <p:cNvSpPr txBox="1"/>
          <p:nvPr/>
        </p:nvSpPr>
        <p:spPr>
          <a:xfrm>
            <a:off x="1513113" y="2009191"/>
            <a:ext cx="22010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Inbuilt lithium battery power supply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25891F-1516-4775-B196-D02008898036}"/>
              </a:ext>
            </a:extLst>
          </p:cNvPr>
          <p:cNvGrpSpPr/>
          <p:nvPr/>
        </p:nvGrpSpPr>
        <p:grpSpPr>
          <a:xfrm>
            <a:off x="3714204" y="2267432"/>
            <a:ext cx="627017" cy="129847"/>
            <a:chOff x="3246120" y="2161902"/>
            <a:chExt cx="627017" cy="12984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8B75D9-2334-40D1-A6EA-6A31DBDAD86E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469EB6-74EE-4AEE-9463-01F42967A4A6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43FA93-E994-48E8-A140-3F5D7D5D35A7}"/>
              </a:ext>
            </a:extLst>
          </p:cNvPr>
          <p:cNvSpPr txBox="1"/>
          <p:nvPr/>
        </p:nvSpPr>
        <p:spPr>
          <a:xfrm>
            <a:off x="4341221" y="2144173"/>
            <a:ext cx="22010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Gun chamber heated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148883-3A97-4014-A1FA-A1DA3FAB4D33}"/>
              </a:ext>
            </a:extLst>
          </p:cNvPr>
          <p:cNvGrpSpPr/>
          <p:nvPr/>
        </p:nvGrpSpPr>
        <p:grpSpPr>
          <a:xfrm>
            <a:off x="6551019" y="2263915"/>
            <a:ext cx="627017" cy="129847"/>
            <a:chOff x="3246120" y="2161902"/>
            <a:chExt cx="627017" cy="12984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097517-CA4C-4DBF-AF88-820C7CF15BD5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C1BDD3-948B-4CEF-A0C7-A19825030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0E6A80-06B1-4FE9-BC61-7122D9778B5B}"/>
              </a:ext>
            </a:extLst>
          </p:cNvPr>
          <p:cNvSpPr txBox="1"/>
          <p:nvPr/>
        </p:nvSpPr>
        <p:spPr>
          <a:xfrm>
            <a:off x="7186743" y="1867172"/>
            <a:ext cx="19529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Raise temperature to the melting point of glue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F3741A-66D4-4A02-80F8-60EECDE8588F}"/>
              </a:ext>
            </a:extLst>
          </p:cNvPr>
          <p:cNvGrpSpPr/>
          <p:nvPr/>
        </p:nvGrpSpPr>
        <p:grpSpPr>
          <a:xfrm>
            <a:off x="9148352" y="2267434"/>
            <a:ext cx="627017" cy="129847"/>
            <a:chOff x="3246120" y="2161902"/>
            <a:chExt cx="627017" cy="1298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438B4E-44A9-4054-879E-E895807D5AE0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32C955-62C3-4C34-B876-F50C1CC376EC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EDA3BB-A609-4228-87D9-B5F78129E003}"/>
              </a:ext>
            </a:extLst>
          </p:cNvPr>
          <p:cNvSpPr txBox="1"/>
          <p:nvPr/>
        </p:nvSpPr>
        <p:spPr>
          <a:xfrm>
            <a:off x="9792783" y="2009191"/>
            <a:ext cx="1561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Solid glue stick turns to fluid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A4E5E-74E3-470C-91E9-3C48CAE08557}"/>
              </a:ext>
            </a:extLst>
          </p:cNvPr>
          <p:cNvSpPr txBox="1"/>
          <p:nvPr/>
        </p:nvSpPr>
        <p:spPr>
          <a:xfrm>
            <a:off x="1513113" y="3198056"/>
            <a:ext cx="1600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glue stick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4A3EC6-D82F-4835-937E-0FC60EBF297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113315" y="3372069"/>
            <a:ext cx="2086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FACD94-2860-4CCE-972C-51A29400BA22}"/>
              </a:ext>
            </a:extLst>
          </p:cNvPr>
          <p:cNvSpPr txBox="1"/>
          <p:nvPr/>
        </p:nvSpPr>
        <p:spPr>
          <a:xfrm>
            <a:off x="5200105" y="3187403"/>
            <a:ext cx="1600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Push glue stick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3680B-6261-4CCE-A053-55C7AD608263}"/>
              </a:ext>
            </a:extLst>
          </p:cNvPr>
          <p:cNvSpPr txBox="1"/>
          <p:nvPr/>
        </p:nvSpPr>
        <p:spPr>
          <a:xfrm>
            <a:off x="3357154" y="4045253"/>
            <a:ext cx="1060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Raise air pressure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EF75-2F52-41ED-B115-D6741646488E}"/>
              </a:ext>
            </a:extLst>
          </p:cNvPr>
          <p:cNvSpPr txBox="1"/>
          <p:nvPr/>
        </p:nvSpPr>
        <p:spPr>
          <a:xfrm>
            <a:off x="1513113" y="4183753"/>
            <a:ext cx="1225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Pull trigger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4191D-1560-4893-955F-7B234138B300}"/>
              </a:ext>
            </a:extLst>
          </p:cNvPr>
          <p:cNvGrpSpPr/>
          <p:nvPr/>
        </p:nvGrpSpPr>
        <p:grpSpPr>
          <a:xfrm>
            <a:off x="2730137" y="4301508"/>
            <a:ext cx="627017" cy="129847"/>
            <a:chOff x="3246120" y="2161902"/>
            <a:chExt cx="627017" cy="1298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5FBB27-6733-41FE-851A-FECCEC1406D1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8E0C48-C2C1-4BE4-9A9E-DFEE00E4E56F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7CF30E4-6175-41A7-9C9D-A5A8843BB634}"/>
              </a:ext>
            </a:extLst>
          </p:cNvPr>
          <p:cNvSpPr txBox="1"/>
          <p:nvPr/>
        </p:nvSpPr>
        <p:spPr>
          <a:xfrm>
            <a:off x="5044440" y="4183753"/>
            <a:ext cx="1911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Drive needle valve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88A953-4795-467B-98ED-D1A1A5795736}"/>
              </a:ext>
            </a:extLst>
          </p:cNvPr>
          <p:cNvGrpSpPr/>
          <p:nvPr/>
        </p:nvGrpSpPr>
        <p:grpSpPr>
          <a:xfrm rot="16200000">
            <a:off x="5686697" y="3805321"/>
            <a:ext cx="627017" cy="129847"/>
            <a:chOff x="3246120" y="2161902"/>
            <a:chExt cx="627017" cy="12984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C8269B-921F-49B3-B868-1EF584A934EF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70BB45-517C-4549-9DEF-635074473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CD2CD7-D067-4508-AAB5-DC395DED9DE8}"/>
              </a:ext>
            </a:extLst>
          </p:cNvPr>
          <p:cNvCxnSpPr>
            <a:cxnSpLocks/>
          </p:cNvCxnSpPr>
          <p:nvPr/>
        </p:nvCxnSpPr>
        <p:spPr>
          <a:xfrm>
            <a:off x="6800307" y="3382722"/>
            <a:ext cx="658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65BA52-DBC6-4B3A-87FE-A67062E67254}"/>
              </a:ext>
            </a:extLst>
          </p:cNvPr>
          <p:cNvSpPr txBox="1"/>
          <p:nvPr/>
        </p:nvSpPr>
        <p:spPr>
          <a:xfrm>
            <a:off x="7453142" y="3059556"/>
            <a:ext cx="17950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Fluid glue come out from nozzle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FDCDA-3EA4-40F6-AAE1-B918CC141375}"/>
              </a:ext>
            </a:extLst>
          </p:cNvPr>
          <p:cNvGrpSpPr/>
          <p:nvPr/>
        </p:nvGrpSpPr>
        <p:grpSpPr>
          <a:xfrm>
            <a:off x="4408715" y="4301508"/>
            <a:ext cx="627017" cy="129847"/>
            <a:chOff x="3246120" y="2161902"/>
            <a:chExt cx="627017" cy="1298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5B69E4-2308-41A6-B02F-DB899167ED52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161902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0AD6A0-B3CA-4D28-BBD8-73F3F3D558E6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20" y="2291749"/>
              <a:ext cx="6270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D46FAB-F7AD-4135-9338-B3F00E8A18E2}"/>
              </a:ext>
            </a:extLst>
          </p:cNvPr>
          <p:cNvSpPr txBox="1"/>
          <p:nvPr/>
        </p:nvSpPr>
        <p:spPr>
          <a:xfrm>
            <a:off x="1513113" y="5278361"/>
            <a:ext cx="1082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Uncover child lock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2F5169-D76A-4913-B846-D103DBB6DBB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054133" y="4553085"/>
            <a:ext cx="0" cy="72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D1E9B8-F3B8-4D6E-9A4F-F3104D3CF189}"/>
              </a:ext>
            </a:extLst>
          </p:cNvPr>
          <p:cNvSpPr/>
          <p:nvPr/>
        </p:nvSpPr>
        <p:spPr>
          <a:xfrm>
            <a:off x="1408611" y="1711130"/>
            <a:ext cx="2418806" cy="1087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F890A1-5BA9-4877-B947-C447C860D58C}"/>
              </a:ext>
            </a:extLst>
          </p:cNvPr>
          <p:cNvSpPr txBox="1"/>
          <p:nvPr/>
        </p:nvSpPr>
        <p:spPr>
          <a:xfrm>
            <a:off x="1461949" y="1694679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type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AFE5DC-46CA-4033-AD84-0956D74A8093}"/>
              </a:ext>
            </a:extLst>
          </p:cNvPr>
          <p:cNvSpPr/>
          <p:nvPr/>
        </p:nvSpPr>
        <p:spPr>
          <a:xfrm>
            <a:off x="4238893" y="1711130"/>
            <a:ext cx="5009304" cy="1159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5DAF55-CB8F-4B92-B169-0785C8055EBE}"/>
              </a:ext>
            </a:extLst>
          </p:cNvPr>
          <p:cNvSpPr txBox="1"/>
          <p:nvPr/>
        </p:nvSpPr>
        <p:spPr>
          <a:xfrm>
            <a:off x="4238893" y="1690688"/>
            <a:ext cx="18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mechanism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A6A863-FF67-4CC0-9D9C-F6CF89E77B71}"/>
              </a:ext>
            </a:extLst>
          </p:cNvPr>
          <p:cNvSpPr/>
          <p:nvPr/>
        </p:nvSpPr>
        <p:spPr>
          <a:xfrm>
            <a:off x="1408611" y="4922417"/>
            <a:ext cx="1330234" cy="1087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59A52C-5A1E-461E-A6B4-78E809F9E7BB}"/>
              </a:ext>
            </a:extLst>
          </p:cNvPr>
          <p:cNvSpPr txBox="1"/>
          <p:nvPr/>
        </p:nvSpPr>
        <p:spPr>
          <a:xfrm>
            <a:off x="1461949" y="4935356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lock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FFC05-56D0-4875-8FF5-6F3EAD3FC7E3}"/>
              </a:ext>
            </a:extLst>
          </p:cNvPr>
          <p:cNvSpPr/>
          <p:nvPr/>
        </p:nvSpPr>
        <p:spPr>
          <a:xfrm>
            <a:off x="642730" y="2886191"/>
            <a:ext cx="2545463" cy="775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E1F3F-0876-4CE0-A9A8-62AB5A97955C}"/>
              </a:ext>
            </a:extLst>
          </p:cNvPr>
          <p:cNvSpPr txBox="1"/>
          <p:nvPr/>
        </p:nvSpPr>
        <p:spPr>
          <a:xfrm>
            <a:off x="598009" y="2872891"/>
            <a:ext cx="30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stick grip mechanism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E50E60-8831-461D-AB88-863863DC9D58}"/>
              </a:ext>
            </a:extLst>
          </p:cNvPr>
          <p:cNvSpPr/>
          <p:nvPr/>
        </p:nvSpPr>
        <p:spPr>
          <a:xfrm>
            <a:off x="3232914" y="2945122"/>
            <a:ext cx="3793592" cy="1817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785A52-E163-4966-8F69-C0AAD0CC0F33}"/>
              </a:ext>
            </a:extLst>
          </p:cNvPr>
          <p:cNvSpPr txBox="1"/>
          <p:nvPr/>
        </p:nvSpPr>
        <p:spPr>
          <a:xfrm>
            <a:off x="3220519" y="2933313"/>
            <a:ext cx="209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rate controlling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F3170C-BD6E-4D04-80A6-0AA0391EBE50}"/>
              </a:ext>
            </a:extLst>
          </p:cNvPr>
          <p:cNvSpPr/>
          <p:nvPr/>
        </p:nvSpPr>
        <p:spPr>
          <a:xfrm>
            <a:off x="1465959" y="3846402"/>
            <a:ext cx="1320784" cy="775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D73F85-3789-45DB-8CCF-17CAC99BB3F3}"/>
              </a:ext>
            </a:extLst>
          </p:cNvPr>
          <p:cNvSpPr txBox="1"/>
          <p:nvPr/>
        </p:nvSpPr>
        <p:spPr>
          <a:xfrm>
            <a:off x="1461949" y="3860103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231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79C-969E-4106-8F14-E6888B2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Geometric Layout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06C806-C485-4D50-9C82-5E58FA0E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2140109"/>
            <a:ext cx="5715000" cy="2990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A1BDF-7599-4D0A-82A8-3FA50D182714}"/>
              </a:ext>
            </a:extLst>
          </p:cNvPr>
          <p:cNvSpPr txBox="1"/>
          <p:nvPr/>
        </p:nvSpPr>
        <p:spPr>
          <a:xfrm>
            <a:off x="930729" y="5373188"/>
            <a:ext cx="539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It’s just a sketch of glue gun I found online. Please </a:t>
            </a:r>
            <a:r>
              <a:rPr lang="en-US" dirty="0">
                <a:highlight>
                  <a:srgbClr val="FFFF00"/>
                </a:highlight>
              </a:rPr>
              <a:t>re-draw</a:t>
            </a:r>
            <a:r>
              <a:rPr lang="en-US" dirty="0"/>
              <a:t> it with a drawing software or hand. We also need a sketch for the gun chamber, which should contain insulation sleeve, glue stick, etc.</a:t>
            </a:r>
          </a:p>
        </p:txBody>
      </p:sp>
    </p:spTree>
    <p:extLst>
      <p:ext uri="{BB962C8B-B14F-4D97-AF65-F5344CB8AC3E}">
        <p14:creationId xmlns:p14="http://schemas.microsoft.com/office/powerpoint/2010/main" val="16437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7443-8443-4F14-BCB2-9D961B10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Fundamental and Incidental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C017-8AD3-4BEC-A4F7-114C5F3B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0CC79AABB2943ABC93445601C896D" ma:contentTypeVersion="10" ma:contentTypeDescription="Create a new document." ma:contentTypeScope="" ma:versionID="03a2967fb1bd173013b7c508839230f9">
  <xsd:schema xmlns:xsd="http://www.w3.org/2001/XMLSchema" xmlns:xs="http://www.w3.org/2001/XMLSchema" xmlns:p="http://schemas.microsoft.com/office/2006/metadata/properties" xmlns:ns2="02753373-39da-411a-86b6-e733c69d77c4" xmlns:ns3="35f62e7b-f4e1-4ed9-8f68-5f5733ecda25" targetNamespace="http://schemas.microsoft.com/office/2006/metadata/properties" ma:root="true" ma:fieldsID="9a6f63008f875b15c90ab28f2a9007ac" ns2:_="" ns3:_="">
    <xsd:import namespace="02753373-39da-411a-86b6-e733c69d77c4"/>
    <xsd:import namespace="35f62e7b-f4e1-4ed9-8f68-5f5733ecd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53373-39da-411a-86b6-e733c69d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62e7b-f4e1-4ed9-8f68-5f5733ecd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099AC-18A0-4D8D-AAB6-E3AB137447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A81DEF-F7CB-4472-8F2B-B6A5EFFDC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7B4EF-8DF4-4E56-9BB1-5D0BA8D02262}"/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Schematic Of the Product</vt:lpstr>
      <vt:lpstr>Cluster the Elements of the Schematic</vt:lpstr>
      <vt:lpstr>Rough Geometric Layout</vt:lpstr>
      <vt:lpstr>Identify the Fundamental and Incidental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Yang,Chenyu,SHANGHAI,Demand &amp; Supply Planning</dc:creator>
  <cp:lastModifiedBy>Yang, Chenyu</cp:lastModifiedBy>
  <cp:revision>51</cp:revision>
  <dcterms:created xsi:type="dcterms:W3CDTF">2021-03-26T01:51:31Z</dcterms:created>
  <dcterms:modified xsi:type="dcterms:W3CDTF">2021-04-20T18:53:55Z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2021-03-26T01:51:38Z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89474038-92e2-4bff-9e5a-ac5ddd131467</vt:lpwstr>
  </property>
  <property fmtid="{D5CDD505-2E9C-101B-9397-08002B2CF9AE}" pid="8" name="MSIP_Label_1ada0a2f-b917-4d51-b0d0-d418a10c8b23_ContentBits">
    <vt:lpwstr>0</vt:lpwstr>
  </property>
  <property fmtid="{D5CDD505-2E9C-101B-9397-08002B2CF9AE}" pid="9" name="ContentTypeId">
    <vt:lpwstr>0x010100D0E0CC79AABB2943ABC93445601C896D</vt:lpwstr>
  </property>
</Properties>
</file>