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FF823-1B2F-BB4B-B4BE-B594518A73D1}" v="19" dt="2021-03-01T14:20:16.329"/>
    <p1510:client id="{998B0C66-C33A-42D8-83F3-A6233CA6930D}" v="1" dt="2021-03-01T21:00:04.474"/>
    <p1510:client id="{BFF3D160-B923-4A6C-A240-0258A3F0BA4A}" v="3" dt="2021-03-01T10:29:45.353"/>
    <p1510:client id="{F3A4A411-1359-427F-9BEA-3A452C991F7F}" v="7" dt="2021-03-01T14:18:02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tgod Preetham, Samrudh" userId="S::samrudh.untgodpr@ufl.edu::52756e16-304e-4673-904e-941de3ab3c48" providerId="AD" clId="Web-{B8210CE6-81F2-4E9C-B233-155CC004D49A}"/>
    <pc:docChg chg="modSld">
      <pc:chgData name="Untgod Preetham, Samrudh" userId="S::samrudh.untgodpr@ufl.edu::52756e16-304e-4673-904e-941de3ab3c48" providerId="AD" clId="Web-{B8210CE6-81F2-4E9C-B233-155CC004D49A}" dt="2021-02-26T17:53:43.168" v="259"/>
      <pc:docMkLst>
        <pc:docMk/>
      </pc:docMkLst>
      <pc:sldChg chg="modSp">
        <pc:chgData name="Untgod Preetham, Samrudh" userId="S::samrudh.untgodpr@ufl.edu::52756e16-304e-4673-904e-941de3ab3c48" providerId="AD" clId="Web-{B8210CE6-81F2-4E9C-B233-155CC004D49A}" dt="2021-02-26T17:53:43.168" v="259"/>
        <pc:sldMkLst>
          <pc:docMk/>
          <pc:sldMk cId="1677344474" sldId="259"/>
        </pc:sldMkLst>
        <pc:graphicFrameChg chg="mod modGraphic">
          <ac:chgData name="Untgod Preetham, Samrudh" userId="S::samrudh.untgodpr@ufl.edu::52756e16-304e-4673-904e-941de3ab3c48" providerId="AD" clId="Web-{B8210CE6-81F2-4E9C-B233-155CC004D49A}" dt="2021-02-26T17:53:43.168" v="259"/>
          <ac:graphicFrameMkLst>
            <pc:docMk/>
            <pc:sldMk cId="1677344474" sldId="259"/>
            <ac:graphicFrameMk id="10" creationId="{15E6352F-600B-4FBB-9DAE-E869592FC992}"/>
          </ac:graphicFrameMkLst>
        </pc:graphicFrameChg>
      </pc:sldChg>
    </pc:docChg>
  </pc:docChgLst>
  <pc:docChgLst>
    <pc:chgData name="Kondugari, Chenchu Sakthi Charan" userId="S::kondugari.c@ufl.edu::57c6aa79-acad-414f-86a4-01cee183a696" providerId="AD" clId="Web-{0DC602A0-4129-40AE-B05F-559271763C0D}"/>
    <pc:docChg chg="modSld">
      <pc:chgData name="Kondugari, Chenchu Sakthi Charan" userId="S::kondugari.c@ufl.edu::57c6aa79-acad-414f-86a4-01cee183a696" providerId="AD" clId="Web-{0DC602A0-4129-40AE-B05F-559271763C0D}" dt="2021-02-26T18:29:58.859" v="7" actId="20577"/>
      <pc:docMkLst>
        <pc:docMk/>
      </pc:docMkLst>
      <pc:sldChg chg="modSp">
        <pc:chgData name="Kondugari, Chenchu Sakthi Charan" userId="S::kondugari.c@ufl.edu::57c6aa79-acad-414f-86a4-01cee183a696" providerId="AD" clId="Web-{0DC602A0-4129-40AE-B05F-559271763C0D}" dt="2021-02-26T18:29:58.859" v="7" actId="20577"/>
        <pc:sldMkLst>
          <pc:docMk/>
          <pc:sldMk cId="2596991111" sldId="258"/>
        </pc:sldMkLst>
        <pc:spChg chg="mod">
          <ac:chgData name="Kondugari, Chenchu Sakthi Charan" userId="S::kondugari.c@ufl.edu::57c6aa79-acad-414f-86a4-01cee183a696" providerId="AD" clId="Web-{0DC602A0-4129-40AE-B05F-559271763C0D}" dt="2021-02-26T18:29:58.859" v="7" actId="20577"/>
          <ac:spMkLst>
            <pc:docMk/>
            <pc:sldMk cId="2596991111" sldId="258"/>
            <ac:spMk id="2" creationId="{95B44AFF-6839-45AF-B372-AE62CFF88955}"/>
          </ac:spMkLst>
        </pc:spChg>
      </pc:sldChg>
      <pc:sldChg chg="modSp">
        <pc:chgData name="Kondugari, Chenchu Sakthi Charan" userId="S::kondugari.c@ufl.edu::57c6aa79-acad-414f-86a4-01cee183a696" providerId="AD" clId="Web-{0DC602A0-4129-40AE-B05F-559271763C0D}" dt="2021-02-26T18:28:27.669" v="1"/>
        <pc:sldMkLst>
          <pc:docMk/>
          <pc:sldMk cId="1677344474" sldId="259"/>
        </pc:sldMkLst>
        <pc:graphicFrameChg chg="modGraphic">
          <ac:chgData name="Kondugari, Chenchu Sakthi Charan" userId="S::kondugari.c@ufl.edu::57c6aa79-acad-414f-86a4-01cee183a696" providerId="AD" clId="Web-{0DC602A0-4129-40AE-B05F-559271763C0D}" dt="2021-02-26T18:28:27.669" v="1"/>
          <ac:graphicFrameMkLst>
            <pc:docMk/>
            <pc:sldMk cId="1677344474" sldId="259"/>
            <ac:graphicFrameMk id="10" creationId="{15E6352F-600B-4FBB-9DAE-E869592FC992}"/>
          </ac:graphicFrameMkLst>
        </pc:graphicFrameChg>
      </pc:sldChg>
    </pc:docChg>
  </pc:docChgLst>
  <pc:docChgLst>
    <pc:chgData name="Tucker,Chad E" userId="S::c.tucker@ufl.edu::935cfe2f-13e5-4919-85cd-2b9f4470dcec" providerId="AD" clId="Web-{AAEA6003-5952-43F7-8696-2950DAB08A0D}"/>
    <pc:docChg chg="modSld addMainMaster delMainMaster">
      <pc:chgData name="Tucker,Chad E" userId="S::c.tucker@ufl.edu::935cfe2f-13e5-4919-85cd-2b9f4470dcec" providerId="AD" clId="Web-{AAEA6003-5952-43F7-8696-2950DAB08A0D}" dt="2021-02-26T19:45:51.139" v="9"/>
      <pc:docMkLst>
        <pc:docMk/>
      </pc:docMkLst>
      <pc:sldChg chg="modSp mod setBg modClrScheme chgLayout">
        <pc:chgData name="Tucker,Chad E" userId="S::c.tucker@ufl.edu::935cfe2f-13e5-4919-85cd-2b9f4470dcec" providerId="AD" clId="Web-{AAEA6003-5952-43F7-8696-2950DAB08A0D}" dt="2021-02-26T19:45:47.045" v="8"/>
        <pc:sldMkLst>
          <pc:docMk/>
          <pc:sldMk cId="954324410" sldId="256"/>
        </pc:sldMkLst>
        <pc:spChg chg="mod ord">
          <ac:chgData name="Tucker,Chad E" userId="S::c.tucker@ufl.edu::935cfe2f-13e5-4919-85cd-2b9f4470dcec" providerId="AD" clId="Web-{AAEA6003-5952-43F7-8696-2950DAB08A0D}" dt="2021-02-26T19:45:15.732" v="2"/>
          <ac:spMkLst>
            <pc:docMk/>
            <pc:sldMk cId="954324410" sldId="256"/>
            <ac:spMk id="2" creationId="{A752F341-2614-4E84-8B66-73304CB30052}"/>
          </ac:spMkLst>
        </pc:spChg>
        <pc:spChg chg="mod ord">
          <ac:chgData name="Tucker,Chad E" userId="S::c.tucker@ufl.edu::935cfe2f-13e5-4919-85cd-2b9f4470dcec" providerId="AD" clId="Web-{AAEA6003-5952-43F7-8696-2950DAB08A0D}" dt="2021-02-26T19:45:15.732" v="2"/>
          <ac:spMkLst>
            <pc:docMk/>
            <pc:sldMk cId="954324410" sldId="256"/>
            <ac:spMk id="3" creationId="{AC541C2B-5D26-4BC8-ACED-94083C5F0DA2}"/>
          </ac:spMkLst>
        </pc:spChg>
      </pc:sldChg>
      <pc:sldChg chg="mod setBg modClrScheme chgLayout">
        <pc:chgData name="Tucker,Chad E" userId="S::c.tucker@ufl.edu::935cfe2f-13e5-4919-85cd-2b9f4470dcec" providerId="AD" clId="Web-{AAEA6003-5952-43F7-8696-2950DAB08A0D}" dt="2021-02-26T19:45:44.592" v="7"/>
        <pc:sldMkLst>
          <pc:docMk/>
          <pc:sldMk cId="1005322015" sldId="257"/>
        </pc:sldMkLst>
      </pc:sldChg>
      <pc:sldChg chg="delSp mod setBg modClrScheme delDesignElem chgLayout">
        <pc:chgData name="Tucker,Chad E" userId="S::c.tucker@ufl.edu::935cfe2f-13e5-4919-85cd-2b9f4470dcec" providerId="AD" clId="Web-{AAEA6003-5952-43F7-8696-2950DAB08A0D}" dt="2021-02-26T19:45:42.123" v="6"/>
        <pc:sldMkLst>
          <pc:docMk/>
          <pc:sldMk cId="2596991111" sldId="258"/>
        </pc:sldMkLst>
        <pc:spChg chg="del">
          <ac:chgData name="Tucker,Chad E" userId="S::c.tucker@ufl.edu::935cfe2f-13e5-4919-85cd-2b9f4470dcec" providerId="AD" clId="Web-{AAEA6003-5952-43F7-8696-2950DAB08A0D}" dt="2021-02-26T19:44:36.795" v="0"/>
          <ac:spMkLst>
            <pc:docMk/>
            <pc:sldMk cId="2596991111" sldId="258"/>
            <ac:spMk id="8" creationId="{84C75E2B-CACA-478C-B26B-182AF87A18E3}"/>
          </ac:spMkLst>
        </pc:spChg>
        <pc:spChg chg="del">
          <ac:chgData name="Tucker,Chad E" userId="S::c.tucker@ufl.edu::935cfe2f-13e5-4919-85cd-2b9f4470dcec" providerId="AD" clId="Web-{AAEA6003-5952-43F7-8696-2950DAB08A0D}" dt="2021-02-26T19:44:36.795" v="0"/>
          <ac:spMkLst>
            <pc:docMk/>
            <pc:sldMk cId="2596991111" sldId="258"/>
            <ac:spMk id="16" creationId="{A27F90C0-6841-4262-975F-D9C3AB50CB74}"/>
          </ac:spMkLst>
        </pc:spChg>
        <pc:spChg chg="del">
          <ac:chgData name="Tucker,Chad E" userId="S::c.tucker@ufl.edu::935cfe2f-13e5-4919-85cd-2b9f4470dcec" providerId="AD" clId="Web-{AAEA6003-5952-43F7-8696-2950DAB08A0D}" dt="2021-02-26T19:44:36.795" v="0"/>
          <ac:spMkLst>
            <pc:docMk/>
            <pc:sldMk cId="2596991111" sldId="258"/>
            <ac:spMk id="18" creationId="{22AE7EF9-769D-42F9-9430-F2DF739C9794}"/>
          </ac:spMkLst>
        </pc:spChg>
        <pc:picChg chg="del">
          <ac:chgData name="Tucker,Chad E" userId="S::c.tucker@ufl.edu::935cfe2f-13e5-4919-85cd-2b9f4470dcec" providerId="AD" clId="Web-{AAEA6003-5952-43F7-8696-2950DAB08A0D}" dt="2021-02-26T19:44:36.795" v="0"/>
          <ac:picMkLst>
            <pc:docMk/>
            <pc:sldMk cId="2596991111" sldId="258"/>
            <ac:picMk id="10" creationId="{50FF2874-547C-4D14-9E18-28B19002FB8C}"/>
          </ac:picMkLst>
        </pc:picChg>
        <pc:picChg chg="del">
          <ac:chgData name="Tucker,Chad E" userId="S::c.tucker@ufl.edu::935cfe2f-13e5-4919-85cd-2b9f4470dcec" providerId="AD" clId="Web-{AAEA6003-5952-43F7-8696-2950DAB08A0D}" dt="2021-02-26T19:44:36.795" v="0"/>
          <ac:picMkLst>
            <pc:docMk/>
            <pc:sldMk cId="2596991111" sldId="258"/>
            <ac:picMk id="20" creationId="{511E2EF0-3BCB-402C-B2C1-C6FC2BA74436}"/>
          </ac:picMkLst>
        </pc:picChg>
        <pc:cxnChg chg="del">
          <ac:chgData name="Tucker,Chad E" userId="S::c.tucker@ufl.edu::935cfe2f-13e5-4919-85cd-2b9f4470dcec" providerId="AD" clId="Web-{AAEA6003-5952-43F7-8696-2950DAB08A0D}" dt="2021-02-26T19:44:36.795" v="0"/>
          <ac:cxnSpMkLst>
            <pc:docMk/>
            <pc:sldMk cId="2596991111" sldId="258"/>
            <ac:cxnSpMk id="12" creationId="{36CF827D-A163-47F7-BD87-34EB4FA7D696}"/>
          </ac:cxnSpMkLst>
        </pc:cxnChg>
        <pc:cxnChg chg="del">
          <ac:chgData name="Tucker,Chad E" userId="S::c.tucker@ufl.edu::935cfe2f-13e5-4919-85cd-2b9f4470dcec" providerId="AD" clId="Web-{AAEA6003-5952-43F7-8696-2950DAB08A0D}" dt="2021-02-26T19:44:36.795" v="0"/>
          <ac:cxnSpMkLst>
            <pc:docMk/>
            <pc:sldMk cId="2596991111" sldId="258"/>
            <ac:cxnSpMk id="14" creationId="{D299D9A9-1DA8-433D-A9BC-FB48D93D4217}"/>
          </ac:cxnSpMkLst>
        </pc:cxnChg>
        <pc:cxnChg chg="del">
          <ac:chgData name="Tucker,Chad E" userId="S::c.tucker@ufl.edu::935cfe2f-13e5-4919-85cd-2b9f4470dcec" providerId="AD" clId="Web-{AAEA6003-5952-43F7-8696-2950DAB08A0D}" dt="2021-02-26T19:44:36.795" v="0"/>
          <ac:cxnSpMkLst>
            <pc:docMk/>
            <pc:sldMk cId="2596991111" sldId="258"/>
            <ac:cxnSpMk id="22" creationId="{BF68608F-34C2-43D6-84DB-5A870495E70C}"/>
          </ac:cxnSpMkLst>
        </pc:cxnChg>
      </pc:sldChg>
      <pc:sldChg chg="mod setBg modClrScheme chgLayout">
        <pc:chgData name="Tucker,Chad E" userId="S::c.tucker@ufl.edu::935cfe2f-13e5-4919-85cd-2b9f4470dcec" providerId="AD" clId="Web-{AAEA6003-5952-43F7-8696-2950DAB08A0D}" dt="2021-02-26T19:45:33.936" v="5"/>
        <pc:sldMkLst>
          <pc:docMk/>
          <pc:sldMk cId="1677344474" sldId="259"/>
        </pc:sldMkLst>
      </pc:sldChg>
      <pc:sldChg chg="mod setBg modClrScheme chgLayout">
        <pc:chgData name="Tucker,Chad E" userId="S::c.tucker@ufl.edu::935cfe2f-13e5-4919-85cd-2b9f4470dcec" providerId="AD" clId="Web-{AAEA6003-5952-43F7-8696-2950DAB08A0D}" dt="2021-02-26T19:45:51.139" v="9"/>
        <pc:sldMkLst>
          <pc:docMk/>
          <pc:sldMk cId="3279075085" sldId="260"/>
        </pc:sldMkLst>
      </pc:sldChg>
      <pc:sldMasterChg chg="del delSldLayout">
        <pc:chgData name="Tucker,Chad E" userId="S::c.tucker@ufl.edu::935cfe2f-13e5-4919-85cd-2b9f4470dcec" providerId="AD" clId="Web-{AAEA6003-5952-43F7-8696-2950DAB08A0D}" dt="2021-02-26T19:44:36.795" v="0"/>
        <pc:sldMasterMkLst>
          <pc:docMk/>
          <pc:sldMasterMk cId="2748879246" sldId="2147483677"/>
        </pc:sldMasterMkLst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3617301193" sldId="2147483678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1880911293" sldId="2147483679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2674522630" sldId="2147483680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3989181920" sldId="2147483681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3725919314" sldId="2147483682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3915275389" sldId="2147483683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2640724055" sldId="2147483684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2135630640" sldId="2147483685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2810736514" sldId="2147483686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2698016288" sldId="2147483687"/>
          </pc:sldLayoutMkLst>
        </pc:sldLayoutChg>
        <pc:sldLayoutChg chg="del">
          <pc:chgData name="Tucker,Chad E" userId="S::c.tucker@ufl.edu::935cfe2f-13e5-4919-85cd-2b9f4470dcec" providerId="AD" clId="Web-{AAEA6003-5952-43F7-8696-2950DAB08A0D}" dt="2021-02-26T19:44:36.795" v="0"/>
          <pc:sldLayoutMkLst>
            <pc:docMk/>
            <pc:sldMasterMk cId="2748879246" sldId="2147483677"/>
            <pc:sldLayoutMk cId="3110136871" sldId="2147483688"/>
          </pc:sldLayoutMkLst>
        </pc:sldLayoutChg>
      </pc:sldMasterChg>
      <pc:sldMasterChg chg="add del addSldLayout delSldLayout modSldLayout">
        <pc:chgData name="Tucker,Chad E" userId="S::c.tucker@ufl.edu::935cfe2f-13e5-4919-85cd-2b9f4470dcec" providerId="AD" clId="Web-{AAEA6003-5952-43F7-8696-2950DAB08A0D}" dt="2021-02-26T19:44:50.685" v="1"/>
        <pc:sldMasterMkLst>
          <pc:docMk/>
          <pc:sldMasterMk cId="3594479086" sldId="2147483689"/>
        </pc:sldMasterMkLst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2804631926" sldId="2147483690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3656930684" sldId="2147483691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1350771624" sldId="2147483692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164903543" sldId="2147483693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228039874" sldId="2147483694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1809915093" sldId="2147483695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3386114400" sldId="2147483696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1215249030" sldId="2147483697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3615325787" sldId="2147483698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3883470087" sldId="2147483699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648746666" sldId="2147483700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3854895135" sldId="2147483701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676680072" sldId="2147483702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1768563290" sldId="2147483703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1322677274" sldId="2147483704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1810599883" sldId="2147483705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4:50.685" v="1"/>
          <pc:sldLayoutMkLst>
            <pc:docMk/>
            <pc:sldMasterMk cId="3594479086" sldId="2147483689"/>
            <pc:sldLayoutMk cId="3435769705" sldId="2147483706"/>
          </pc:sldLayoutMkLst>
        </pc:sldLayoutChg>
      </pc:sldMasterChg>
      <pc:sldMasterChg chg="add del addSldLayout delSldLayout modSldLayout">
        <pc:chgData name="Tucker,Chad E" userId="S::c.tucker@ufl.edu::935cfe2f-13e5-4919-85cd-2b9f4470dcec" providerId="AD" clId="Web-{AAEA6003-5952-43F7-8696-2950DAB08A0D}" dt="2021-02-26T19:45:15.732" v="2"/>
        <pc:sldMasterMkLst>
          <pc:docMk/>
          <pc:sldMasterMk cId="2905790741" sldId="2147483707"/>
        </pc:sldMasterMkLst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844000177" sldId="2147483708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3707548" sldId="2147483709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3507199575" sldId="2147483710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4213516078" sldId="2147483711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037608014" sldId="2147483712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709882001" sldId="2147483713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144566667" sldId="2147483714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1533322994" sldId="2147483715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3373695609" sldId="2147483716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880226866" sldId="2147483717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3233418849" sldId="2147483718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537773837" sldId="2147483719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920741815" sldId="2147483720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269497309" sldId="2147483721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1135670686" sldId="2147483722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695358801" sldId="2147483723"/>
          </pc:sldLayoutMkLst>
        </pc:sldLayoutChg>
        <pc:sldLayoutChg chg="add del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2905790741" sldId="2147483707"/>
            <pc:sldLayoutMk cId="2912507827" sldId="2147483724"/>
          </pc:sldLayoutMkLst>
        </pc:sldLayoutChg>
      </pc:sldMasterChg>
      <pc:sldMasterChg chg="add addSldLayout modSldLayout">
        <pc:chgData name="Tucker,Chad E" userId="S::c.tucker@ufl.edu::935cfe2f-13e5-4919-85cd-2b9f4470dcec" providerId="AD" clId="Web-{AAEA6003-5952-43F7-8696-2950DAB08A0D}" dt="2021-02-26T19:45:15.732" v="2"/>
        <pc:sldMasterMkLst>
          <pc:docMk/>
          <pc:sldMasterMk cId="4063817354" sldId="2147483725"/>
        </pc:sldMasterMkLst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903932326" sldId="2147483726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1520481860" sldId="2147483727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2244349174" sldId="2147483728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2667731920" sldId="2147483729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2735999736" sldId="2147483730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520304691" sldId="2147483731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1676096692" sldId="2147483732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892945847" sldId="2147483733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3649111046" sldId="2147483734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4160439208" sldId="2147483735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3742343422" sldId="2147483736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3263438835" sldId="2147483737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2222619825" sldId="2147483738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3762338734" sldId="2147483739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1600752333" sldId="2147483740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3876122365" sldId="2147483741"/>
          </pc:sldLayoutMkLst>
        </pc:sldLayoutChg>
        <pc:sldLayoutChg chg="add mod replId">
          <pc:chgData name="Tucker,Chad E" userId="S::c.tucker@ufl.edu::935cfe2f-13e5-4919-85cd-2b9f4470dcec" providerId="AD" clId="Web-{AAEA6003-5952-43F7-8696-2950DAB08A0D}" dt="2021-02-26T19:45:15.732" v="2"/>
          <pc:sldLayoutMkLst>
            <pc:docMk/>
            <pc:sldMasterMk cId="4063817354" sldId="2147483725"/>
            <pc:sldLayoutMk cId="3891538581" sldId="2147483742"/>
          </pc:sldLayoutMkLst>
        </pc:sldLayoutChg>
      </pc:sldMasterChg>
    </pc:docChg>
  </pc:docChgLst>
  <pc:docChgLst>
    <pc:chgData name="Tucker,Chad E" userId="935cfe2f-13e5-4919-85cd-2b9f4470dcec" providerId="ADAL" clId="{998B0C66-C33A-42D8-83F3-A6233CA6930D}"/>
    <pc:docChg chg="modSld">
      <pc:chgData name="Tucker,Chad E" userId="935cfe2f-13e5-4919-85cd-2b9f4470dcec" providerId="ADAL" clId="{998B0C66-C33A-42D8-83F3-A6233CA6930D}" dt="2021-03-01T21:00:04.474" v="0" actId="20577"/>
      <pc:docMkLst>
        <pc:docMk/>
      </pc:docMkLst>
      <pc:sldChg chg="modSp mod">
        <pc:chgData name="Tucker,Chad E" userId="935cfe2f-13e5-4919-85cd-2b9f4470dcec" providerId="ADAL" clId="{998B0C66-C33A-42D8-83F3-A6233CA6930D}" dt="2021-03-01T21:00:04.474" v="0" actId="20577"/>
        <pc:sldMkLst>
          <pc:docMk/>
          <pc:sldMk cId="1677344474" sldId="259"/>
        </pc:sldMkLst>
        <pc:graphicFrameChg chg="modGraphic">
          <ac:chgData name="Tucker,Chad E" userId="935cfe2f-13e5-4919-85cd-2b9f4470dcec" providerId="ADAL" clId="{998B0C66-C33A-42D8-83F3-A6233CA6930D}" dt="2021-03-01T21:00:04.474" v="0" actId="20577"/>
          <ac:graphicFrameMkLst>
            <pc:docMk/>
            <pc:sldMk cId="1677344474" sldId="259"/>
            <ac:graphicFrameMk id="10" creationId="{15E6352F-600B-4FBB-9DAE-E869592FC992}"/>
          </ac:graphicFrameMkLst>
        </pc:graphicFrameChg>
      </pc:sldChg>
    </pc:docChg>
  </pc:docChgLst>
  <pc:docChgLst>
    <pc:chgData name="Kondugari, Chenchu Sakthi Charan" userId="S::kondugari.c@ufl.edu::57c6aa79-acad-414f-86a4-01cee183a696" providerId="AD" clId="Web-{BFF3D160-B923-4A6C-A240-0258A3F0BA4A}"/>
    <pc:docChg chg="modSld">
      <pc:chgData name="Kondugari, Chenchu Sakthi Charan" userId="S::kondugari.c@ufl.edu::57c6aa79-acad-414f-86a4-01cee183a696" providerId="AD" clId="Web-{BFF3D160-B923-4A6C-A240-0258A3F0BA4A}" dt="2021-03-01T10:29:43.884" v="1" actId="20577"/>
      <pc:docMkLst>
        <pc:docMk/>
      </pc:docMkLst>
      <pc:sldChg chg="modSp">
        <pc:chgData name="Kondugari, Chenchu Sakthi Charan" userId="S::kondugari.c@ufl.edu::57c6aa79-acad-414f-86a4-01cee183a696" providerId="AD" clId="Web-{BFF3D160-B923-4A6C-A240-0258A3F0BA4A}" dt="2021-03-01T10:29:43.884" v="1" actId="20577"/>
        <pc:sldMkLst>
          <pc:docMk/>
          <pc:sldMk cId="3279075085" sldId="260"/>
        </pc:sldMkLst>
        <pc:spChg chg="mod">
          <ac:chgData name="Kondugari, Chenchu Sakthi Charan" userId="S::kondugari.c@ufl.edu::57c6aa79-acad-414f-86a4-01cee183a696" providerId="AD" clId="Web-{BFF3D160-B923-4A6C-A240-0258A3F0BA4A}" dt="2021-03-01T10:29:43.884" v="1" actId="20577"/>
          <ac:spMkLst>
            <pc:docMk/>
            <pc:sldMk cId="3279075085" sldId="260"/>
            <ac:spMk id="2" creationId="{ECC68A93-B2BB-4A28-9EA5-D21D3464C67B}"/>
          </ac:spMkLst>
        </pc:spChg>
      </pc:sldChg>
    </pc:docChg>
  </pc:docChgLst>
  <pc:docChgLst>
    <pc:chgData name="Untgod Preetham, Samrudh" userId="S::samrudh.untgodpr@ufl.edu::52756e16-304e-4673-904e-941de3ab3c48" providerId="AD" clId="Web-{16F7FE78-6D99-4B30-AED7-960182EB904B}"/>
    <pc:docChg chg="modSld">
      <pc:chgData name="Untgod Preetham, Samrudh" userId="S::samrudh.untgodpr@ufl.edu::52756e16-304e-4673-904e-941de3ab3c48" providerId="AD" clId="Web-{16F7FE78-6D99-4B30-AED7-960182EB904B}" dt="2021-02-26T17:44:38.534" v="217"/>
      <pc:docMkLst>
        <pc:docMk/>
      </pc:docMkLst>
      <pc:sldChg chg="modSp">
        <pc:chgData name="Untgod Preetham, Samrudh" userId="S::samrudh.untgodpr@ufl.edu::52756e16-304e-4673-904e-941de3ab3c48" providerId="AD" clId="Web-{16F7FE78-6D99-4B30-AED7-960182EB904B}" dt="2021-02-26T17:44:38.534" v="217"/>
        <pc:sldMkLst>
          <pc:docMk/>
          <pc:sldMk cId="1677344474" sldId="259"/>
        </pc:sldMkLst>
        <pc:graphicFrameChg chg="mod modGraphic">
          <ac:chgData name="Untgod Preetham, Samrudh" userId="S::samrudh.untgodpr@ufl.edu::52756e16-304e-4673-904e-941de3ab3c48" providerId="AD" clId="Web-{16F7FE78-6D99-4B30-AED7-960182EB904B}" dt="2021-02-26T17:44:38.534" v="217"/>
          <ac:graphicFrameMkLst>
            <pc:docMk/>
            <pc:sldMk cId="1677344474" sldId="259"/>
            <ac:graphicFrameMk id="10" creationId="{15E6352F-600B-4FBB-9DAE-E869592FC992}"/>
          </ac:graphicFrameMkLst>
        </pc:graphicFrameChg>
      </pc:sldChg>
    </pc:docChg>
  </pc:docChgLst>
  <pc:docChgLst>
    <pc:chgData name="Untgod Preetham, Samrudh" userId="S::samrudh.untgodpr@ufl.edu::52756e16-304e-4673-904e-941de3ab3c48" providerId="AD" clId="Web-{39D85454-EED4-496D-8A58-D0AC27903EB0}"/>
    <pc:docChg chg="addSld modSld">
      <pc:chgData name="Untgod Preetham, Samrudh" userId="S::samrudh.untgodpr@ufl.edu::52756e16-304e-4673-904e-941de3ab3c48" providerId="AD" clId="Web-{39D85454-EED4-496D-8A58-D0AC27903EB0}" dt="2021-02-26T18:39:10.972" v="237" actId="1076"/>
      <pc:docMkLst>
        <pc:docMk/>
      </pc:docMkLst>
      <pc:sldChg chg="modSp">
        <pc:chgData name="Untgod Preetham, Samrudh" userId="S::samrudh.untgodpr@ufl.edu::52756e16-304e-4673-904e-941de3ab3c48" providerId="AD" clId="Web-{39D85454-EED4-496D-8A58-D0AC27903EB0}" dt="2021-02-26T18:39:10.972" v="237" actId="1076"/>
        <pc:sldMkLst>
          <pc:docMk/>
          <pc:sldMk cId="1677344474" sldId="259"/>
        </pc:sldMkLst>
        <pc:graphicFrameChg chg="mod modGraphic">
          <ac:chgData name="Untgod Preetham, Samrudh" userId="S::samrudh.untgodpr@ufl.edu::52756e16-304e-4673-904e-941de3ab3c48" providerId="AD" clId="Web-{39D85454-EED4-496D-8A58-D0AC27903EB0}" dt="2021-02-26T18:39:10.972" v="237" actId="1076"/>
          <ac:graphicFrameMkLst>
            <pc:docMk/>
            <pc:sldMk cId="1677344474" sldId="259"/>
            <ac:graphicFrameMk id="10" creationId="{15E6352F-600B-4FBB-9DAE-E869592FC992}"/>
          </ac:graphicFrameMkLst>
        </pc:graphicFrameChg>
      </pc:sldChg>
      <pc:sldChg chg="addSp modSp new">
        <pc:chgData name="Untgod Preetham, Samrudh" userId="S::samrudh.untgodpr@ufl.edu::52756e16-304e-4673-904e-941de3ab3c48" providerId="AD" clId="Web-{39D85454-EED4-496D-8A58-D0AC27903EB0}" dt="2021-02-26T18:35:06.903" v="8" actId="1076"/>
        <pc:sldMkLst>
          <pc:docMk/>
          <pc:sldMk cId="3279075085" sldId="260"/>
        </pc:sldMkLst>
        <pc:spChg chg="add mod">
          <ac:chgData name="Untgod Preetham, Samrudh" userId="S::samrudh.untgodpr@ufl.edu::52756e16-304e-4673-904e-941de3ab3c48" providerId="AD" clId="Web-{39D85454-EED4-496D-8A58-D0AC27903EB0}" dt="2021-02-26T18:35:06.903" v="8" actId="1076"/>
          <ac:spMkLst>
            <pc:docMk/>
            <pc:sldMk cId="3279075085" sldId="260"/>
            <ac:spMk id="2" creationId="{ECC68A93-B2BB-4A28-9EA5-D21D3464C67B}"/>
          </ac:spMkLst>
        </pc:spChg>
      </pc:sldChg>
    </pc:docChg>
  </pc:docChgLst>
  <pc:docChgLst>
    <pc:chgData name="Yang, Chenyu" userId="S::yang.chenyu@ufl.edu::40d49957-6c16-4e37-9a2d-5a67ce60a670" providerId="AD" clId="Web-{F3A4A411-1359-427F-9BEA-3A452C991F7F}"/>
    <pc:docChg chg="modSld">
      <pc:chgData name="Yang, Chenyu" userId="S::yang.chenyu@ufl.edu::40d49957-6c16-4e37-9a2d-5a67ce60a670" providerId="AD" clId="Web-{F3A4A411-1359-427F-9BEA-3A452C991F7F}" dt="2021-03-01T14:18:02.739" v="5"/>
      <pc:docMkLst>
        <pc:docMk/>
      </pc:docMkLst>
      <pc:sldChg chg="addSp delSp modSp">
        <pc:chgData name="Yang, Chenyu" userId="S::yang.chenyu@ufl.edu::40d49957-6c16-4e37-9a2d-5a67ce60a670" providerId="AD" clId="Web-{F3A4A411-1359-427F-9BEA-3A452C991F7F}" dt="2021-03-01T14:18:02.739" v="5"/>
        <pc:sldMkLst>
          <pc:docMk/>
          <pc:sldMk cId="2596991111" sldId="258"/>
        </pc:sldMkLst>
        <pc:picChg chg="del">
          <ac:chgData name="Yang, Chenyu" userId="S::yang.chenyu@ufl.edu::40d49957-6c16-4e37-9a2d-5a67ce60a670" providerId="AD" clId="Web-{F3A4A411-1359-427F-9BEA-3A452C991F7F}" dt="2021-03-01T14:17:41.426" v="0"/>
          <ac:picMkLst>
            <pc:docMk/>
            <pc:sldMk cId="2596991111" sldId="258"/>
            <ac:picMk id="3" creationId="{2FA75235-E346-4402-8281-F1C016EDE2FC}"/>
          </ac:picMkLst>
        </pc:picChg>
        <pc:picChg chg="add del mod">
          <ac:chgData name="Yang, Chenyu" userId="S::yang.chenyu@ufl.edu::40d49957-6c16-4e37-9a2d-5a67ce60a670" providerId="AD" clId="Web-{F3A4A411-1359-427F-9BEA-3A452C991F7F}" dt="2021-03-01T14:18:02.739" v="5"/>
          <ac:picMkLst>
            <pc:docMk/>
            <pc:sldMk cId="2596991111" sldId="258"/>
            <ac:picMk id="4" creationId="{EE29FB7C-08C1-473E-973F-7DC198A768EF}"/>
          </ac:picMkLst>
        </pc:picChg>
      </pc:sldChg>
    </pc:docChg>
  </pc:docChgLst>
  <pc:docChgLst>
    <pc:chgData name="Yang, Chenyu" userId="40d49957-6c16-4e37-9a2d-5a67ce60a670" providerId="ADAL" clId="{1DCFF823-1B2F-BB4B-B4BE-B594518A73D1}"/>
    <pc:docChg chg="undo custSel modSld">
      <pc:chgData name="Yang, Chenyu" userId="40d49957-6c16-4e37-9a2d-5a67ce60a670" providerId="ADAL" clId="{1DCFF823-1B2F-BB4B-B4BE-B594518A73D1}" dt="2021-03-01T14:20:16.330" v="22" actId="1076"/>
      <pc:docMkLst>
        <pc:docMk/>
      </pc:docMkLst>
      <pc:sldChg chg="modSp">
        <pc:chgData name="Yang, Chenyu" userId="40d49957-6c16-4e37-9a2d-5a67ce60a670" providerId="ADAL" clId="{1DCFF823-1B2F-BB4B-B4BE-B594518A73D1}" dt="2021-03-01T14:19:14.100" v="1" actId="27636"/>
        <pc:sldMkLst>
          <pc:docMk/>
          <pc:sldMk cId="954324410" sldId="256"/>
        </pc:sldMkLst>
        <pc:spChg chg="mod">
          <ac:chgData name="Yang, Chenyu" userId="40d49957-6c16-4e37-9a2d-5a67ce60a670" providerId="ADAL" clId="{1DCFF823-1B2F-BB4B-B4BE-B594518A73D1}" dt="2021-03-01T14:19:14.100" v="1" actId="27636"/>
          <ac:spMkLst>
            <pc:docMk/>
            <pc:sldMk cId="954324410" sldId="256"/>
            <ac:spMk id="3" creationId="{AC541C2B-5D26-4BC8-ACED-94083C5F0DA2}"/>
          </ac:spMkLst>
        </pc:spChg>
      </pc:sldChg>
      <pc:sldChg chg="addSp modSp">
        <pc:chgData name="Yang, Chenyu" userId="40d49957-6c16-4e37-9a2d-5a67ce60a670" providerId="ADAL" clId="{1DCFF823-1B2F-BB4B-B4BE-B594518A73D1}" dt="2021-03-01T14:20:16.330" v="22" actId="1076"/>
        <pc:sldMkLst>
          <pc:docMk/>
          <pc:sldMk cId="2596991111" sldId="258"/>
        </pc:sldMkLst>
        <pc:spChg chg="mod">
          <ac:chgData name="Yang, Chenyu" userId="40d49957-6c16-4e37-9a2d-5a67ce60a670" providerId="ADAL" clId="{1DCFF823-1B2F-BB4B-B4BE-B594518A73D1}" dt="2021-03-01T14:20:16.330" v="22" actId="1076"/>
          <ac:spMkLst>
            <pc:docMk/>
            <pc:sldMk cId="2596991111" sldId="258"/>
            <ac:spMk id="2" creationId="{95B44AFF-6839-45AF-B372-AE62CFF88955}"/>
          </ac:spMkLst>
        </pc:spChg>
        <pc:picChg chg="add mod">
          <ac:chgData name="Yang, Chenyu" userId="40d49957-6c16-4e37-9a2d-5a67ce60a670" providerId="ADAL" clId="{1DCFF823-1B2F-BB4B-B4BE-B594518A73D1}" dt="2021-03-01T14:19:20.852" v="4" actId="1076"/>
          <ac:picMkLst>
            <pc:docMk/>
            <pc:sldMk cId="2596991111" sldId="258"/>
            <ac:picMk id="4" creationId="{F76C20C6-A67A-E842-8480-4AFDCA144E9F}"/>
          </ac:picMkLst>
        </pc:picChg>
        <pc:picChg chg="add mod">
          <ac:chgData name="Yang, Chenyu" userId="40d49957-6c16-4e37-9a2d-5a67ce60a670" providerId="ADAL" clId="{1DCFF823-1B2F-BB4B-B4BE-B594518A73D1}" dt="2021-03-01T14:20:07.836" v="21" actId="1076"/>
          <ac:picMkLst>
            <pc:docMk/>
            <pc:sldMk cId="2596991111" sldId="258"/>
            <ac:picMk id="6" creationId="{C36440A7-CF5D-7B49-8C61-401FD4FCFE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2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4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7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F341-2614-4E84-8B66-73304CB3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55645"/>
            <a:ext cx="12192000" cy="12129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unctional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ecomposition and 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oncept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41C2B-5D26-4BC8-ACED-94083C5F0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9530"/>
            <a:ext cx="12191999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TEAM-2</a:t>
            </a:r>
          </a:p>
          <a:p>
            <a:pPr algn="ctr"/>
            <a:r>
              <a:rPr lang="en-US" sz="54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en-US" sz="5400" baseline="30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FC04F-E3ED-4C17-AA77-C30D471E0FEE}"/>
              </a:ext>
            </a:extLst>
          </p:cNvPr>
          <p:cNvSpPr txBox="1"/>
          <p:nvPr/>
        </p:nvSpPr>
        <p:spPr>
          <a:xfrm>
            <a:off x="1317812" y="475129"/>
            <a:ext cx="612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Decomposition: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F4E5C9D-95F5-4BFD-90BB-653377FF2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81" y="0"/>
            <a:ext cx="9467850" cy="66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44AFF-6839-45AF-B372-AE62CFF88955}"/>
              </a:ext>
            </a:extLst>
          </p:cNvPr>
          <p:cNvSpPr txBox="1"/>
          <p:nvPr/>
        </p:nvSpPr>
        <p:spPr>
          <a:xfrm>
            <a:off x="894531" y="1517011"/>
            <a:ext cx="4172213" cy="315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Times New Roman"/>
                <a:ea typeface="+mj-ea"/>
                <a:cs typeface="Times New Roman"/>
              </a:rPr>
              <a:t>Physical to functional domain map: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36440A7-CF5D-7B49-8C61-401FD4FC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74" y="0"/>
            <a:ext cx="821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9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D5474-3B6E-436B-A5B4-F19E7873D4AA}"/>
              </a:ext>
            </a:extLst>
          </p:cNvPr>
          <p:cNvSpPr txBox="1"/>
          <p:nvPr/>
        </p:nvSpPr>
        <p:spPr>
          <a:xfrm>
            <a:off x="923925" y="542925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Concept Generation: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E6352F-600B-4FBB-9DAE-E869592F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42986"/>
              </p:ext>
            </p:extLst>
          </p:nvPr>
        </p:nvGraphicFramePr>
        <p:xfrm>
          <a:off x="4138160" y="55621"/>
          <a:ext cx="7210533" cy="6251733"/>
        </p:xfrm>
        <a:graphic>
          <a:graphicData uri="http://schemas.openxmlformats.org/drawingml/2006/table">
            <a:tbl>
              <a:tblPr firstRow="1" firstCol="1" bandRow="1"/>
              <a:tblGrid>
                <a:gridCol w="411813">
                  <a:extLst>
                    <a:ext uri="{9D8B030D-6E8A-4147-A177-3AD203B41FA5}">
                      <a16:colId xmlns:a16="http://schemas.microsoft.com/office/drawing/2014/main" val="1253151733"/>
                    </a:ext>
                  </a:extLst>
                </a:gridCol>
                <a:gridCol w="1193501">
                  <a:extLst>
                    <a:ext uri="{9D8B030D-6E8A-4147-A177-3AD203B41FA5}">
                      <a16:colId xmlns:a16="http://schemas.microsoft.com/office/drawing/2014/main" val="942381401"/>
                    </a:ext>
                  </a:extLst>
                </a:gridCol>
                <a:gridCol w="1241030">
                  <a:extLst>
                    <a:ext uri="{9D8B030D-6E8A-4147-A177-3AD203B41FA5}">
                      <a16:colId xmlns:a16="http://schemas.microsoft.com/office/drawing/2014/main" val="398574161"/>
                    </a:ext>
                  </a:extLst>
                </a:gridCol>
                <a:gridCol w="1186229">
                  <a:extLst>
                    <a:ext uri="{9D8B030D-6E8A-4147-A177-3AD203B41FA5}">
                      <a16:colId xmlns:a16="http://schemas.microsoft.com/office/drawing/2014/main" val="947677989"/>
                    </a:ext>
                  </a:extLst>
                </a:gridCol>
                <a:gridCol w="1588980">
                  <a:extLst>
                    <a:ext uri="{9D8B030D-6E8A-4147-A177-3AD203B41FA5}">
                      <a16:colId xmlns:a16="http://schemas.microsoft.com/office/drawing/2014/main" val="1678630019"/>
                    </a:ext>
                  </a:extLst>
                </a:gridCol>
                <a:gridCol w="1588980">
                  <a:extLst>
                    <a:ext uri="{9D8B030D-6E8A-4147-A177-3AD203B41FA5}">
                      <a16:colId xmlns:a16="http://schemas.microsoft.com/office/drawing/2014/main" val="1806861389"/>
                    </a:ext>
                  </a:extLst>
                </a:gridCol>
              </a:tblGrid>
              <a:tr h="470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S.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No.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Battery Attachment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Switch Mechanism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Accept one glue stick.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Child Locking device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Gluing rate controlling device</a:t>
                      </a: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7201"/>
                  </a:ext>
                </a:extLst>
              </a:tr>
              <a:tr h="470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Snap on battery pack on back.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Push button switch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Two-piece grip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Cover for switch mechanism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Changing nozzle tip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70233"/>
                  </a:ext>
                </a:extLst>
              </a:tr>
              <a:tr h="757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2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Slide on battery pack on back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Side mounted switch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Concentric rings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Mechanical stop so switch cannot be triggered.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 rotating mechanism to increase or decrease nozzle size.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42795"/>
                  </a:ext>
                </a:extLst>
              </a:tr>
              <a:tr h="85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3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Battery pack slides in on side with cover.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Center mounted trigger mechanism.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One moving pad and a friction stop for the other side.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Electronic Stop for the switch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Small flap that can cover a part of the nozzle area.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32728"/>
                  </a:ext>
                </a:extLst>
              </a:tr>
              <a:tr h="85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4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Battery slide on pack but mounts with screws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Side mounted trigger mechanism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Split rings that come together like one concentric ring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Squeeze and twist mechanism to cover the switch.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 digital display with adjustable flow rate.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057368"/>
                  </a:ext>
                </a:extLst>
              </a:tr>
              <a:tr h="85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5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Inbuilt lithium-ion battery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Shake to switch on.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Hard push on the lock button to turn on.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Using a manual injection nozzle (like a syringe) to apply pressure 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82667"/>
                  </a:ext>
                </a:extLst>
              </a:tr>
              <a:tr h="85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6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Heating dock which heats the glue up to it's melting point.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7940" algn="r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Knob switch	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Two steps to unlock the glue gun.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A battery-controlled injection nozzle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2139"/>
                  </a:ext>
                </a:extLst>
              </a:tr>
              <a:tr h="470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Selection screen switch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Stop when detecting long-time running.</a:t>
                      </a: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20" marR="49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805363"/>
                  </a:ext>
                </a:extLst>
              </a:tr>
              <a:tr h="644614"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49419" marR="49419" marT="0" marB="0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19" marR="49419" marT="0" marB="0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Bluetooth controlled via an app</a:t>
                      </a:r>
                    </a:p>
                  </a:txBody>
                  <a:tcPr marL="49419" marR="49419" marT="0" marB="0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19" marR="49419" marT="0" marB="0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Fingerprint touch authentication.</a:t>
                      </a:r>
                    </a:p>
                  </a:txBody>
                  <a:tcPr marL="49419" marR="49419" marT="0" marB="0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49419" marR="49419" marT="0" marB="0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73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34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68A93-B2BB-4A28-9EA5-D21D3464C67B}"/>
              </a:ext>
            </a:extLst>
          </p:cNvPr>
          <p:cNvSpPr txBox="1"/>
          <p:nvPr/>
        </p:nvSpPr>
        <p:spPr>
          <a:xfrm>
            <a:off x="4791144" y="2154736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/>
                <a:cs typeface="Times"/>
              </a:rPr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3279075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0CC79AABB2943ABC93445601C896D" ma:contentTypeVersion="10" ma:contentTypeDescription="Create a new document." ma:contentTypeScope="" ma:versionID="03a2967fb1bd173013b7c508839230f9">
  <xsd:schema xmlns:xsd="http://www.w3.org/2001/XMLSchema" xmlns:xs="http://www.w3.org/2001/XMLSchema" xmlns:p="http://schemas.microsoft.com/office/2006/metadata/properties" xmlns:ns2="02753373-39da-411a-86b6-e733c69d77c4" xmlns:ns3="35f62e7b-f4e1-4ed9-8f68-5f5733ecda25" targetNamespace="http://schemas.microsoft.com/office/2006/metadata/properties" ma:root="true" ma:fieldsID="9a6f63008f875b15c90ab28f2a9007ac" ns2:_="" ns3:_="">
    <xsd:import namespace="02753373-39da-411a-86b6-e733c69d77c4"/>
    <xsd:import namespace="35f62e7b-f4e1-4ed9-8f68-5f5733ecd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53373-39da-411a-86b6-e733c69d7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f62e7b-f4e1-4ed9-8f68-5f5733ecd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F25C8-C988-4CD2-9721-0961721891C5}"/>
</file>

<file path=customXml/itemProps2.xml><?xml version="1.0" encoding="utf-8"?>
<ds:datastoreItem xmlns:ds="http://schemas.openxmlformats.org/officeDocument/2006/customXml" ds:itemID="{AF86A05D-C3A6-4DF3-9894-FD019134D0BC}">
  <ds:schemaRefs>
    <ds:schemaRef ds:uri="02753373-39da-411a-86b6-e733c69d77c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46429F-470E-4841-BC6F-A50B7DA254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Functional decomposition and  Concept generation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decomposition and  Concept generation</dc:title>
  <dc:creator>Kondugari, Chenchu Sakthi Charan</dc:creator>
  <cp:revision>1</cp:revision>
  <dcterms:created xsi:type="dcterms:W3CDTF">2021-02-26T15:05:23Z</dcterms:created>
  <dcterms:modified xsi:type="dcterms:W3CDTF">2021-03-01T20:59:55Z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0x010100D0E0CC79AABB2943ABC93445601C896D</vt:lpwstr>
  </property>
</Properties>
</file>