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60" r:id="rId5"/>
    <p:sldId id="261" r:id="rId6"/>
    <p:sldId id="262" r:id="rId7"/>
    <p:sldId id="263" r:id="rId8"/>
    <p:sldId id="264" r:id="rId9"/>
    <p:sldId id="268" r:id="rId10"/>
    <p:sldId id="27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75" r:id="rId19"/>
    <p:sldId id="276" r:id="rId20"/>
    <p:sldId id="280" r:id="rId21"/>
    <p:sldId id="277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3F2E1-28A0-2849-B8EC-5BF6E6E21444}" v="382" dt="2021-04-02T15:40:04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tgod Preetham, Samrudh" userId="52756e16-304e-4673-904e-941de3ab3c48" providerId="ADAL" clId="{F8F3F2E1-28A0-2849-B8EC-5BF6E6E21444}"/>
    <pc:docChg chg="undo custSel modSld">
      <pc:chgData name="Untgod Preetham, Samrudh" userId="52756e16-304e-4673-904e-941de3ab3c48" providerId="ADAL" clId="{F8F3F2E1-28A0-2849-B8EC-5BF6E6E21444}" dt="2021-04-02T15:40:04.384" v="1155"/>
      <pc:docMkLst>
        <pc:docMk/>
      </pc:docMkLst>
      <pc:sldChg chg="addSp delSp modSp mod">
        <pc:chgData name="Untgod Preetham, Samrudh" userId="52756e16-304e-4673-904e-941de3ab3c48" providerId="ADAL" clId="{F8F3F2E1-28A0-2849-B8EC-5BF6E6E21444}" dt="2021-03-29T17:35:58.753" v="732" actId="14734"/>
        <pc:sldMkLst>
          <pc:docMk/>
          <pc:sldMk cId="4208933134" sldId="265"/>
        </pc:sldMkLst>
        <pc:spChg chg="del">
          <ac:chgData name="Untgod Preetham, Samrudh" userId="52756e16-304e-4673-904e-941de3ab3c48" providerId="ADAL" clId="{F8F3F2E1-28A0-2849-B8EC-5BF6E6E21444}" dt="2021-03-29T16:45:39.996" v="0" actId="3680"/>
          <ac:spMkLst>
            <pc:docMk/>
            <pc:sldMk cId="4208933134" sldId="265"/>
            <ac:spMk id="3" creationId="{2C42DFA6-60D2-044C-AE8C-33FD64C8020B}"/>
          </ac:spMkLst>
        </pc:spChg>
        <pc:graphicFrameChg chg="add mod ord modGraphic">
          <ac:chgData name="Untgod Preetham, Samrudh" userId="52756e16-304e-4673-904e-941de3ab3c48" providerId="ADAL" clId="{F8F3F2E1-28A0-2849-B8EC-5BF6E6E21444}" dt="2021-03-29T17:35:58.753" v="732" actId="14734"/>
          <ac:graphicFrameMkLst>
            <pc:docMk/>
            <pc:sldMk cId="4208933134" sldId="265"/>
            <ac:graphicFrameMk id="5" creationId="{6BFA4B48-5A43-C84A-9AE2-1C354A17B854}"/>
          </ac:graphicFrameMkLst>
        </pc:graphicFrameChg>
      </pc:sldChg>
      <pc:sldChg chg="addSp delSp modSp mod">
        <pc:chgData name="Untgod Preetham, Samrudh" userId="52756e16-304e-4673-904e-941de3ab3c48" providerId="ADAL" clId="{F8F3F2E1-28A0-2849-B8EC-5BF6E6E21444}" dt="2021-04-02T15:40:04.384" v="1155"/>
        <pc:sldMkLst>
          <pc:docMk/>
          <pc:sldMk cId="1398586321" sldId="266"/>
        </pc:sldMkLst>
        <pc:spChg chg="mod">
          <ac:chgData name="Untgod Preetham, Samrudh" userId="52756e16-304e-4673-904e-941de3ab3c48" providerId="ADAL" clId="{F8F3F2E1-28A0-2849-B8EC-5BF6E6E21444}" dt="2021-03-29T17:23:26.001" v="380" actId="1076"/>
          <ac:spMkLst>
            <pc:docMk/>
            <pc:sldMk cId="1398586321" sldId="266"/>
            <ac:spMk id="2" creationId="{DEE0A64C-B56A-2441-9756-DAF8BFA4506C}"/>
          </ac:spMkLst>
        </pc:spChg>
        <pc:spChg chg="del mod">
          <ac:chgData name="Untgod Preetham, Samrudh" userId="52756e16-304e-4673-904e-941de3ab3c48" providerId="ADAL" clId="{F8F3F2E1-28A0-2849-B8EC-5BF6E6E21444}" dt="2021-03-29T17:21:45.135" v="368"/>
          <ac:spMkLst>
            <pc:docMk/>
            <pc:sldMk cId="1398586321" sldId="266"/>
            <ac:spMk id="3" creationId="{DAAD6AE6-3514-2A47-A892-FD4714DE44FF}"/>
          </ac:spMkLst>
        </pc:spChg>
        <pc:graphicFrameChg chg="add mod modGraphic">
          <ac:chgData name="Untgod Preetham, Samrudh" userId="52756e16-304e-4673-904e-941de3ab3c48" providerId="ADAL" clId="{F8F3F2E1-28A0-2849-B8EC-5BF6E6E21444}" dt="2021-04-02T15:40:04.384" v="1155"/>
          <ac:graphicFrameMkLst>
            <pc:docMk/>
            <pc:sldMk cId="1398586321" sldId="266"/>
            <ac:graphicFrameMk id="5" creationId="{735BE8EE-14F4-CD47-8DBC-59A4E60F25DF}"/>
          </ac:graphicFrameMkLst>
        </pc:graphicFrameChg>
      </pc:sldChg>
    </pc:docChg>
  </pc:docChgLst>
  <pc:docChgLst>
    <pc:chgData name="Yang, Chenyu" userId="40d49957-6c16-4e37-9a2d-5a67ce60a670" providerId="ADAL" clId="{3E0A77FA-E684-8F46-80AA-6D2662B7CF8F}"/>
    <pc:docChg chg="modSld">
      <pc:chgData name="Yang, Chenyu" userId="40d49957-6c16-4e37-9a2d-5a67ce60a670" providerId="ADAL" clId="{3E0A77FA-E684-8F46-80AA-6D2662B7CF8F}" dt="2021-03-29T12:06:33.321" v="6" actId="20577"/>
      <pc:docMkLst>
        <pc:docMk/>
      </pc:docMkLst>
      <pc:sldChg chg="modSp mod">
        <pc:chgData name="Yang, Chenyu" userId="40d49957-6c16-4e37-9a2d-5a67ce60a670" providerId="ADAL" clId="{3E0A77FA-E684-8F46-80AA-6D2662B7CF8F}" dt="2021-03-29T12:06:33.321" v="6" actId="20577"/>
        <pc:sldMkLst>
          <pc:docMk/>
          <pc:sldMk cId="1867813205" sldId="256"/>
        </pc:sldMkLst>
        <pc:spChg chg="mod">
          <ac:chgData name="Yang, Chenyu" userId="40d49957-6c16-4e37-9a2d-5a67ce60a670" providerId="ADAL" clId="{3E0A77FA-E684-8F46-80AA-6D2662B7CF8F}" dt="2021-03-29T12:06:33.321" v="6" actId="20577"/>
          <ac:spMkLst>
            <pc:docMk/>
            <pc:sldMk cId="1867813205" sldId="256"/>
            <ac:spMk id="4" creationId="{E4947C05-96D7-4556-B67C-AB7B1A278069}"/>
          </ac:spMkLst>
        </pc:spChg>
      </pc:sldChg>
    </pc:docChg>
  </pc:docChgLst>
  <pc:docChgLst>
    <pc:chgData name="Tucker,Chad E" userId="S::c.tucker@ufl.edu::935cfe2f-13e5-4919-85cd-2b9f4470dcec" providerId="AD" clId="Web-{A452C8FC-F1E4-4C8C-9058-E807E45BDF87}"/>
    <pc:docChg chg="addSld modSld">
      <pc:chgData name="Tucker,Chad E" userId="S::c.tucker@ufl.edu::935cfe2f-13e5-4919-85cd-2b9f4470dcec" providerId="AD" clId="Web-{A452C8FC-F1E4-4C8C-9058-E807E45BDF87}" dt="2021-03-29T19:59:12.324" v="132"/>
      <pc:docMkLst>
        <pc:docMk/>
      </pc:docMkLst>
      <pc:sldChg chg="modSp">
        <pc:chgData name="Tucker,Chad E" userId="S::c.tucker@ufl.edu::935cfe2f-13e5-4919-85cd-2b9f4470dcec" providerId="AD" clId="Web-{A452C8FC-F1E4-4C8C-9058-E807E45BDF87}" dt="2021-03-29T19:20:09.310" v="56" actId="20577"/>
        <pc:sldMkLst>
          <pc:docMk/>
          <pc:sldMk cId="4141664628" sldId="264"/>
        </pc:sldMkLst>
        <pc:spChg chg="mod">
          <ac:chgData name="Tucker,Chad E" userId="S::c.tucker@ufl.edu::935cfe2f-13e5-4919-85cd-2b9f4470dcec" providerId="AD" clId="Web-{A452C8FC-F1E4-4C8C-9058-E807E45BDF87}" dt="2021-03-29T19:20:09.310" v="56" actId="20577"/>
          <ac:spMkLst>
            <pc:docMk/>
            <pc:sldMk cId="4141664628" sldId="264"/>
            <ac:spMk id="6" creationId="{82F6466C-7CF0-4411-9123-DEFAFCC6FD86}"/>
          </ac:spMkLst>
        </pc:spChg>
      </pc:sldChg>
      <pc:sldChg chg="addSp delSp modSp">
        <pc:chgData name="Tucker,Chad E" userId="S::c.tucker@ufl.edu::935cfe2f-13e5-4919-85cd-2b9f4470dcec" providerId="AD" clId="Web-{A452C8FC-F1E4-4C8C-9058-E807E45BDF87}" dt="2021-03-29T19:54:36.005" v="61" actId="14100"/>
        <pc:sldMkLst>
          <pc:docMk/>
          <pc:sldMk cId="558090491" sldId="269"/>
        </pc:sldMkLst>
        <pc:picChg chg="add mod">
          <ac:chgData name="Tucker,Chad E" userId="S::c.tucker@ufl.edu::935cfe2f-13e5-4919-85cd-2b9f4470dcec" providerId="AD" clId="Web-{A452C8FC-F1E4-4C8C-9058-E807E45BDF87}" dt="2021-03-29T19:54:36.005" v="61" actId="14100"/>
          <ac:picMkLst>
            <pc:docMk/>
            <pc:sldMk cId="558090491" sldId="269"/>
            <ac:picMk id="3" creationId="{649B5922-DCA9-4034-8E6B-ACA72DF90255}"/>
          </ac:picMkLst>
        </pc:picChg>
        <pc:picChg chg="del">
          <ac:chgData name="Tucker,Chad E" userId="S::c.tucker@ufl.edu::935cfe2f-13e5-4919-85cd-2b9f4470dcec" providerId="AD" clId="Web-{A452C8FC-F1E4-4C8C-9058-E807E45BDF87}" dt="2021-03-29T19:54:34.630" v="57"/>
          <ac:picMkLst>
            <pc:docMk/>
            <pc:sldMk cId="558090491" sldId="269"/>
            <ac:picMk id="7" creationId="{9DE27F07-6BC9-4674-837A-9DA9E89CEAE1}"/>
          </ac:picMkLst>
        </pc:picChg>
      </pc:sldChg>
      <pc:sldChg chg="addSp delSp modSp">
        <pc:chgData name="Tucker,Chad E" userId="S::c.tucker@ufl.edu::935cfe2f-13e5-4919-85cd-2b9f4470dcec" providerId="AD" clId="Web-{A452C8FC-F1E4-4C8C-9058-E807E45BDF87}" dt="2021-03-29T19:54:37.114" v="69" actId="1076"/>
        <pc:sldMkLst>
          <pc:docMk/>
          <pc:sldMk cId="400408693" sldId="270"/>
        </pc:sldMkLst>
        <pc:picChg chg="add mod">
          <ac:chgData name="Tucker,Chad E" userId="S::c.tucker@ufl.edu::935cfe2f-13e5-4919-85cd-2b9f4470dcec" providerId="AD" clId="Web-{A452C8FC-F1E4-4C8C-9058-E807E45BDF87}" dt="2021-03-29T19:54:37.114" v="69" actId="1076"/>
          <ac:picMkLst>
            <pc:docMk/>
            <pc:sldMk cId="400408693" sldId="270"/>
            <ac:picMk id="3" creationId="{A39493AC-8473-4829-BCBC-941EFC23A7A7}"/>
          </ac:picMkLst>
        </pc:picChg>
        <pc:picChg chg="del mod">
          <ac:chgData name="Tucker,Chad E" userId="S::c.tucker@ufl.edu::935cfe2f-13e5-4919-85cd-2b9f4470dcec" providerId="AD" clId="Web-{A452C8FC-F1E4-4C8C-9058-E807E45BDF87}" dt="2021-03-29T19:54:36.223" v="63"/>
          <ac:picMkLst>
            <pc:docMk/>
            <pc:sldMk cId="400408693" sldId="270"/>
            <ac:picMk id="6" creationId="{5C2A0797-8D4C-4FC9-950B-8DD09A5831DA}"/>
          </ac:picMkLst>
        </pc:picChg>
      </pc:sldChg>
      <pc:sldChg chg="addSp delSp modSp">
        <pc:chgData name="Tucker,Chad E" userId="S::c.tucker@ufl.edu::935cfe2f-13e5-4919-85cd-2b9f4470dcec" providerId="AD" clId="Web-{A452C8FC-F1E4-4C8C-9058-E807E45BDF87}" dt="2021-03-29T19:54:53.943" v="80" actId="1076"/>
        <pc:sldMkLst>
          <pc:docMk/>
          <pc:sldMk cId="519297384" sldId="272"/>
        </pc:sldMkLst>
        <pc:spChg chg="add del mod">
          <ac:chgData name="Tucker,Chad E" userId="S::c.tucker@ufl.edu::935cfe2f-13e5-4919-85cd-2b9f4470dcec" providerId="AD" clId="Web-{A452C8FC-F1E4-4C8C-9058-E807E45BDF87}" dt="2021-03-29T19:54:37.348" v="73"/>
          <ac:spMkLst>
            <pc:docMk/>
            <pc:sldMk cId="519297384" sldId="272"/>
            <ac:spMk id="7" creationId="{41CA232A-EE7D-414E-BBE6-42FA41D7FEF9}"/>
          </ac:spMkLst>
        </pc:spChg>
        <pc:picChg chg="del">
          <ac:chgData name="Tucker,Chad E" userId="S::c.tucker@ufl.edu::935cfe2f-13e5-4919-85cd-2b9f4470dcec" providerId="AD" clId="Web-{A452C8FC-F1E4-4C8C-9058-E807E45BDF87}" dt="2021-03-29T19:54:37.192" v="70"/>
          <ac:picMkLst>
            <pc:docMk/>
            <pc:sldMk cId="519297384" sldId="272"/>
            <ac:picMk id="5" creationId="{389BCD71-70EA-4EAA-9179-BCDF7AFC6B58}"/>
          </ac:picMkLst>
        </pc:picChg>
        <pc:picChg chg="del">
          <ac:chgData name="Tucker,Chad E" userId="S::c.tucker@ufl.edu::935cfe2f-13e5-4919-85cd-2b9f4470dcec" providerId="AD" clId="Web-{A452C8FC-F1E4-4C8C-9058-E807E45BDF87}" dt="2021-03-29T19:54:37.223" v="71"/>
          <ac:picMkLst>
            <pc:docMk/>
            <pc:sldMk cId="519297384" sldId="272"/>
            <ac:picMk id="6" creationId="{171D6BFB-8103-4B64-9BEB-1BBAB7B74C4D}"/>
          </ac:picMkLst>
        </pc:picChg>
        <pc:picChg chg="add mod ord">
          <ac:chgData name="Tucker,Chad E" userId="S::c.tucker@ufl.edu::935cfe2f-13e5-4919-85cd-2b9f4470dcec" providerId="AD" clId="Web-{A452C8FC-F1E4-4C8C-9058-E807E45BDF87}" dt="2021-03-29T19:54:53.943" v="80" actId="1076"/>
          <ac:picMkLst>
            <pc:docMk/>
            <pc:sldMk cId="519297384" sldId="272"/>
            <ac:picMk id="8" creationId="{D13E0BD2-8A6F-49EF-AD6A-D2777236DA8D}"/>
          </ac:picMkLst>
        </pc:picChg>
      </pc:sldChg>
      <pc:sldChg chg="addSp delSp modSp">
        <pc:chgData name="Tucker,Chad E" userId="S::c.tucker@ufl.edu::935cfe2f-13e5-4919-85cd-2b9f4470dcec" providerId="AD" clId="Web-{A452C8FC-F1E4-4C8C-9058-E807E45BDF87}" dt="2021-03-29T19:58:04.603" v="116" actId="1076"/>
        <pc:sldMkLst>
          <pc:docMk/>
          <pc:sldMk cId="3996830200" sldId="273"/>
        </pc:sldMkLst>
        <pc:spChg chg="add del mod">
          <ac:chgData name="Tucker,Chad E" userId="S::c.tucker@ufl.edu::935cfe2f-13e5-4919-85cd-2b9f4470dcec" providerId="AD" clId="Web-{A452C8FC-F1E4-4C8C-9058-E807E45BDF87}" dt="2021-03-29T19:56:34.961" v="94"/>
          <ac:spMkLst>
            <pc:docMk/>
            <pc:sldMk cId="3996830200" sldId="273"/>
            <ac:spMk id="7" creationId="{E4B5F667-7756-4F4C-8642-8B060F15AA0A}"/>
          </ac:spMkLst>
        </pc:spChg>
        <pc:picChg chg="del">
          <ac:chgData name="Tucker,Chad E" userId="S::c.tucker@ufl.edu::935cfe2f-13e5-4919-85cd-2b9f4470dcec" providerId="AD" clId="Web-{A452C8FC-F1E4-4C8C-9058-E807E45BDF87}" dt="2021-03-29T19:54:37.301" v="72"/>
          <ac:picMkLst>
            <pc:docMk/>
            <pc:sldMk cId="3996830200" sldId="273"/>
            <ac:picMk id="5" creationId="{AB51E0AB-97DE-44BD-9023-D4F9B16AAB37}"/>
          </ac:picMkLst>
        </pc:picChg>
        <pc:picChg chg="del">
          <ac:chgData name="Tucker,Chad E" userId="S::c.tucker@ufl.edu::935cfe2f-13e5-4919-85cd-2b9f4470dcec" providerId="AD" clId="Web-{A452C8FC-F1E4-4C8C-9058-E807E45BDF87}" dt="2021-03-29T19:56:32.664" v="93"/>
          <ac:picMkLst>
            <pc:docMk/>
            <pc:sldMk cId="3996830200" sldId="273"/>
            <ac:picMk id="6" creationId="{75B27E25-2247-4656-99D9-DCE1E2E3DD75}"/>
          </ac:picMkLst>
        </pc:picChg>
        <pc:picChg chg="add mod ord">
          <ac:chgData name="Tucker,Chad E" userId="S::c.tucker@ufl.edu::935cfe2f-13e5-4919-85cd-2b9f4470dcec" providerId="AD" clId="Web-{A452C8FC-F1E4-4C8C-9058-E807E45BDF87}" dt="2021-03-29T19:57:59.306" v="114" actId="1076"/>
          <ac:picMkLst>
            <pc:docMk/>
            <pc:sldMk cId="3996830200" sldId="273"/>
            <ac:picMk id="8" creationId="{6130975E-7823-4E07-AFD1-734B1E01BA1E}"/>
          </ac:picMkLst>
        </pc:picChg>
        <pc:picChg chg="add del mod">
          <ac:chgData name="Tucker,Chad E" userId="S::c.tucker@ufl.edu::935cfe2f-13e5-4919-85cd-2b9f4470dcec" providerId="AD" clId="Web-{A452C8FC-F1E4-4C8C-9058-E807E45BDF87}" dt="2021-03-29T19:56:37.008" v="96"/>
          <ac:picMkLst>
            <pc:docMk/>
            <pc:sldMk cId="3996830200" sldId="273"/>
            <ac:picMk id="9" creationId="{E4D19998-2C2E-4451-9BC5-BD35BCC2F3FF}"/>
          </ac:picMkLst>
        </pc:picChg>
        <pc:picChg chg="add mod">
          <ac:chgData name="Tucker,Chad E" userId="S::c.tucker@ufl.edu::935cfe2f-13e5-4919-85cd-2b9f4470dcec" providerId="AD" clId="Web-{A452C8FC-F1E4-4C8C-9058-E807E45BDF87}" dt="2021-03-29T19:58:04.603" v="116" actId="1076"/>
          <ac:picMkLst>
            <pc:docMk/>
            <pc:sldMk cId="3996830200" sldId="273"/>
            <ac:picMk id="10" creationId="{4E076A27-9F24-4B4A-AE4F-81F1595773C7}"/>
          </ac:picMkLst>
        </pc:picChg>
      </pc:sldChg>
      <pc:sldChg chg="addSp delSp modSp">
        <pc:chgData name="Tucker,Chad E" userId="S::c.tucker@ufl.edu::935cfe2f-13e5-4919-85cd-2b9f4470dcec" providerId="AD" clId="Web-{A452C8FC-F1E4-4C8C-9058-E807E45BDF87}" dt="2021-03-29T19:57:54.666" v="113" actId="1076"/>
        <pc:sldMkLst>
          <pc:docMk/>
          <pc:sldMk cId="1123296498" sldId="274"/>
        </pc:sldMkLst>
        <pc:picChg chg="add mod">
          <ac:chgData name="Tucker,Chad E" userId="S::c.tucker@ufl.edu::935cfe2f-13e5-4919-85cd-2b9f4470dcec" providerId="AD" clId="Web-{A452C8FC-F1E4-4C8C-9058-E807E45BDF87}" dt="2021-03-29T19:57:54.666" v="113" actId="1076"/>
          <ac:picMkLst>
            <pc:docMk/>
            <pc:sldMk cId="1123296498" sldId="274"/>
            <ac:picMk id="3" creationId="{21FE4BC3-07F2-4869-A4A6-79389BE62589}"/>
          </ac:picMkLst>
        </pc:picChg>
        <pc:picChg chg="mod">
          <ac:chgData name="Tucker,Chad E" userId="S::c.tucker@ufl.edu::935cfe2f-13e5-4919-85cd-2b9f4470dcec" providerId="AD" clId="Web-{A452C8FC-F1E4-4C8C-9058-E807E45BDF87}" dt="2021-03-29T19:57:51.478" v="111" actId="1076"/>
          <ac:picMkLst>
            <pc:docMk/>
            <pc:sldMk cId="1123296498" sldId="274"/>
            <ac:picMk id="5" creationId="{D8599ECC-D920-4CB2-9F6D-8AE2B176D4CF}"/>
          </ac:picMkLst>
        </pc:picChg>
        <pc:picChg chg="del">
          <ac:chgData name="Tucker,Chad E" userId="S::c.tucker@ufl.edu::935cfe2f-13e5-4919-85cd-2b9f4470dcec" providerId="AD" clId="Web-{A452C8FC-F1E4-4C8C-9058-E807E45BDF87}" dt="2021-03-29T19:57:19.274" v="105"/>
          <ac:picMkLst>
            <pc:docMk/>
            <pc:sldMk cId="1123296498" sldId="274"/>
            <ac:picMk id="6" creationId="{73DCF746-4CEE-49DE-8A9E-5A523C96CCA8}"/>
          </ac:picMkLst>
        </pc:picChg>
      </pc:sldChg>
      <pc:sldChg chg="addSp delSp modSp">
        <pc:chgData name="Tucker,Chad E" userId="S::c.tucker@ufl.edu::935cfe2f-13e5-4919-85cd-2b9f4470dcec" providerId="AD" clId="Web-{A452C8FC-F1E4-4C8C-9058-E807E45BDF87}" dt="2021-03-29T19:58:41.386" v="121"/>
        <pc:sldMkLst>
          <pc:docMk/>
          <pc:sldMk cId="2972890912" sldId="276"/>
        </pc:sldMkLst>
        <pc:spChg chg="del">
          <ac:chgData name="Tucker,Chad E" userId="S::c.tucker@ufl.edu::935cfe2f-13e5-4919-85cd-2b9f4470dcec" providerId="AD" clId="Web-{A452C8FC-F1E4-4C8C-9058-E807E45BDF87}" dt="2021-03-29T19:58:41.386" v="121"/>
          <ac:spMkLst>
            <pc:docMk/>
            <pc:sldMk cId="2972890912" sldId="276"/>
            <ac:spMk id="6" creationId="{81D8B089-E9D8-4484-A668-D5C789820F55}"/>
          </ac:spMkLst>
        </pc:spChg>
        <pc:spChg chg="add del mod">
          <ac:chgData name="Tucker,Chad E" userId="S::c.tucker@ufl.edu::935cfe2f-13e5-4919-85cd-2b9f4470dcec" providerId="AD" clId="Web-{A452C8FC-F1E4-4C8C-9058-E807E45BDF87}" dt="2021-03-29T19:58:35.339" v="118"/>
          <ac:spMkLst>
            <pc:docMk/>
            <pc:sldMk cId="2972890912" sldId="276"/>
            <ac:spMk id="7" creationId="{60AC4358-504A-4369-B211-EB3D604B3FCB}"/>
          </ac:spMkLst>
        </pc:spChg>
        <pc:spChg chg="del">
          <ac:chgData name="Tucker,Chad E" userId="S::c.tucker@ufl.edu::935cfe2f-13e5-4919-85cd-2b9f4470dcec" providerId="AD" clId="Web-{A452C8FC-F1E4-4C8C-9058-E807E45BDF87}" dt="2021-03-29T19:58:39.386" v="120"/>
          <ac:spMkLst>
            <pc:docMk/>
            <pc:sldMk cId="2972890912" sldId="276"/>
            <ac:spMk id="8" creationId="{20C6D3A6-F115-451D-A892-ED7BED78C968}"/>
          </ac:spMkLst>
        </pc:spChg>
        <pc:picChg chg="del">
          <ac:chgData name="Tucker,Chad E" userId="S::c.tucker@ufl.edu::935cfe2f-13e5-4919-85cd-2b9f4470dcec" providerId="AD" clId="Web-{A452C8FC-F1E4-4C8C-9058-E807E45BDF87}" dt="2021-03-29T19:58:34.089" v="117"/>
          <ac:picMkLst>
            <pc:docMk/>
            <pc:sldMk cId="2972890912" sldId="276"/>
            <ac:picMk id="5" creationId="{EFD68949-BF9F-48E9-B712-4CF5D4CE9E9F}"/>
          </ac:picMkLst>
        </pc:picChg>
        <pc:picChg chg="add mod ord">
          <ac:chgData name="Tucker,Chad E" userId="S::c.tucker@ufl.edu::935cfe2f-13e5-4919-85cd-2b9f4470dcec" providerId="AD" clId="Web-{A452C8FC-F1E4-4C8C-9058-E807E45BDF87}" dt="2021-03-29T19:58:35.339" v="118"/>
          <ac:picMkLst>
            <pc:docMk/>
            <pc:sldMk cId="2972890912" sldId="276"/>
            <ac:picMk id="9" creationId="{F667DCA2-ED1A-4E24-B038-60ADF6533583}"/>
          </ac:picMkLst>
        </pc:picChg>
        <pc:picChg chg="del">
          <ac:chgData name="Tucker,Chad E" userId="S::c.tucker@ufl.edu::935cfe2f-13e5-4919-85cd-2b9f4470dcec" providerId="AD" clId="Web-{A452C8FC-F1E4-4C8C-9058-E807E45BDF87}" dt="2021-03-29T19:58:37.323" v="119"/>
          <ac:picMkLst>
            <pc:docMk/>
            <pc:sldMk cId="2972890912" sldId="276"/>
            <ac:picMk id="10" creationId="{EAAC4474-9617-4C00-BEB5-511EE4A2ED98}"/>
          </ac:picMkLst>
        </pc:picChg>
      </pc:sldChg>
      <pc:sldChg chg="addSp delSp modSp new">
        <pc:chgData name="Tucker,Chad E" userId="S::c.tucker@ufl.edu::935cfe2f-13e5-4919-85cd-2b9f4470dcec" providerId="AD" clId="Web-{A452C8FC-F1E4-4C8C-9058-E807E45BDF87}" dt="2021-03-29T19:17:31.005" v="14" actId="20577"/>
        <pc:sldMkLst>
          <pc:docMk/>
          <pc:sldMk cId="4145668417" sldId="278"/>
        </pc:sldMkLst>
        <pc:spChg chg="mod">
          <ac:chgData name="Tucker,Chad E" userId="S::c.tucker@ufl.edu::935cfe2f-13e5-4919-85cd-2b9f4470dcec" providerId="AD" clId="Web-{A452C8FC-F1E4-4C8C-9058-E807E45BDF87}" dt="2021-03-29T19:17:31.005" v="14" actId="20577"/>
          <ac:spMkLst>
            <pc:docMk/>
            <pc:sldMk cId="4145668417" sldId="278"/>
            <ac:spMk id="2" creationId="{D1FD212C-A3CB-4588-B666-15BC2A7567F1}"/>
          </ac:spMkLst>
        </pc:spChg>
        <pc:spChg chg="del">
          <ac:chgData name="Tucker,Chad E" userId="S::c.tucker@ufl.edu::935cfe2f-13e5-4919-85cd-2b9f4470dcec" providerId="AD" clId="Web-{A452C8FC-F1E4-4C8C-9058-E807E45BDF87}" dt="2021-03-29T19:13:26.101" v="9"/>
          <ac:spMkLst>
            <pc:docMk/>
            <pc:sldMk cId="4145668417" sldId="278"/>
            <ac:spMk id="3" creationId="{74B543BF-68EB-4684-917E-A498F4C8D507}"/>
          </ac:spMkLst>
        </pc:spChg>
        <pc:picChg chg="add mod ord">
          <ac:chgData name="Tucker,Chad E" userId="S::c.tucker@ufl.edu::935cfe2f-13e5-4919-85cd-2b9f4470dcec" providerId="AD" clId="Web-{A452C8FC-F1E4-4C8C-9058-E807E45BDF87}" dt="2021-03-29T19:13:33.508" v="12" actId="1076"/>
          <ac:picMkLst>
            <pc:docMk/>
            <pc:sldMk cId="4145668417" sldId="278"/>
            <ac:picMk id="5" creationId="{CFD5C4D2-3219-453A-996A-99980C6FD035}"/>
          </ac:picMkLst>
        </pc:picChg>
      </pc:sldChg>
      <pc:sldChg chg="addSp delSp modSp new">
        <pc:chgData name="Tucker,Chad E" userId="S::c.tucker@ufl.edu::935cfe2f-13e5-4919-85cd-2b9f4470dcec" providerId="AD" clId="Web-{A452C8FC-F1E4-4C8C-9058-E807E45BDF87}" dt="2021-03-29T19:55:11.037" v="92" actId="1076"/>
        <pc:sldMkLst>
          <pc:docMk/>
          <pc:sldMk cId="1745341908" sldId="279"/>
        </pc:sldMkLst>
        <pc:spChg chg="mod">
          <ac:chgData name="Tucker,Chad E" userId="S::c.tucker@ufl.edu::935cfe2f-13e5-4919-85cd-2b9f4470dcec" providerId="AD" clId="Web-{A452C8FC-F1E4-4C8C-9058-E807E45BDF87}" dt="2021-03-29T19:55:05.771" v="89" actId="20577"/>
          <ac:spMkLst>
            <pc:docMk/>
            <pc:sldMk cId="1745341908" sldId="279"/>
            <ac:spMk id="2" creationId="{648EEA54-342D-4229-A410-E0732A115B43}"/>
          </ac:spMkLst>
        </pc:spChg>
        <pc:spChg chg="del">
          <ac:chgData name="Tucker,Chad E" userId="S::c.tucker@ufl.edu::935cfe2f-13e5-4919-85cd-2b9f4470dcec" providerId="AD" clId="Web-{A452C8FC-F1E4-4C8C-9058-E807E45BDF87}" dt="2021-03-29T19:55:08.130" v="90"/>
          <ac:spMkLst>
            <pc:docMk/>
            <pc:sldMk cId="1745341908" sldId="279"/>
            <ac:spMk id="3" creationId="{183FB375-D3E9-4A7E-B514-E24201117A8B}"/>
          </ac:spMkLst>
        </pc:spChg>
        <pc:picChg chg="add mod ord">
          <ac:chgData name="Tucker,Chad E" userId="S::c.tucker@ufl.edu::935cfe2f-13e5-4919-85cd-2b9f4470dcec" providerId="AD" clId="Web-{A452C8FC-F1E4-4C8C-9058-E807E45BDF87}" dt="2021-03-29T19:55:11.037" v="92" actId="1076"/>
          <ac:picMkLst>
            <pc:docMk/>
            <pc:sldMk cId="1745341908" sldId="279"/>
            <ac:picMk id="5" creationId="{46564508-8057-49A3-B456-F53E7C721247}"/>
          </ac:picMkLst>
        </pc:picChg>
      </pc:sldChg>
      <pc:sldChg chg="addSp delSp modSp new">
        <pc:chgData name="Tucker,Chad E" userId="S::c.tucker@ufl.edu::935cfe2f-13e5-4919-85cd-2b9f4470dcec" providerId="AD" clId="Web-{A452C8FC-F1E4-4C8C-9058-E807E45BDF87}" dt="2021-03-29T19:59:12.324" v="132"/>
        <pc:sldMkLst>
          <pc:docMk/>
          <pc:sldMk cId="985918956" sldId="280"/>
        </pc:sldMkLst>
        <pc:spChg chg="mod">
          <ac:chgData name="Tucker,Chad E" userId="S::c.tucker@ufl.edu::935cfe2f-13e5-4919-85cd-2b9f4470dcec" providerId="AD" clId="Web-{A452C8FC-F1E4-4C8C-9058-E807E45BDF87}" dt="2021-03-29T19:59:11.105" v="131" actId="20577"/>
          <ac:spMkLst>
            <pc:docMk/>
            <pc:sldMk cId="985918956" sldId="280"/>
            <ac:spMk id="2" creationId="{44859C92-3355-4163-B03E-0D97BB0C8315}"/>
          </ac:spMkLst>
        </pc:spChg>
        <pc:spChg chg="del">
          <ac:chgData name="Tucker,Chad E" userId="S::c.tucker@ufl.edu::935cfe2f-13e5-4919-85cd-2b9f4470dcec" providerId="AD" clId="Web-{A452C8FC-F1E4-4C8C-9058-E807E45BDF87}" dt="2021-03-29T19:59:12.324" v="132"/>
          <ac:spMkLst>
            <pc:docMk/>
            <pc:sldMk cId="985918956" sldId="280"/>
            <ac:spMk id="3" creationId="{C952EC6A-9D94-4529-9800-8AEF47660A0A}"/>
          </ac:spMkLst>
        </pc:spChg>
        <pc:picChg chg="add mod ord">
          <ac:chgData name="Tucker,Chad E" userId="S::c.tucker@ufl.edu::935cfe2f-13e5-4919-85cd-2b9f4470dcec" providerId="AD" clId="Web-{A452C8FC-F1E4-4C8C-9058-E807E45BDF87}" dt="2021-03-29T19:59:12.324" v="132"/>
          <ac:picMkLst>
            <pc:docMk/>
            <pc:sldMk cId="985918956" sldId="280"/>
            <ac:picMk id="5" creationId="{46597360-1EAF-4D7F-9B39-DE5F495EFF13}"/>
          </ac:picMkLst>
        </pc:picChg>
      </pc:sldChg>
    </pc:docChg>
  </pc:docChgLst>
  <pc:docChgLst>
    <pc:chgData name="Tucker,Chad E" userId="S::c.tucker@ufl.edu::935cfe2f-13e5-4919-85cd-2b9f4470dcec" providerId="AD" clId="Web-{C8CB6C1A-9C2B-48BE-AA8A-0AFF9DF5A7CC}"/>
    <pc:docChg chg="addSld modSld">
      <pc:chgData name="Tucker,Chad E" userId="S::c.tucker@ufl.edu::935cfe2f-13e5-4919-85cd-2b9f4470dcec" providerId="AD" clId="Web-{C8CB6C1A-9C2B-48BE-AA8A-0AFF9DF5A7CC}" dt="2021-03-29T18:40:57.867" v="651" actId="1076"/>
      <pc:docMkLst>
        <pc:docMk/>
      </pc:docMkLst>
      <pc:sldChg chg="addSp delSp modSp">
        <pc:chgData name="Tucker,Chad E" userId="S::c.tucker@ufl.edu::935cfe2f-13e5-4919-85cd-2b9f4470dcec" providerId="AD" clId="Web-{C8CB6C1A-9C2B-48BE-AA8A-0AFF9DF5A7CC}" dt="2021-03-29T18:12:08.656" v="162"/>
        <pc:sldMkLst>
          <pc:docMk/>
          <pc:sldMk cId="4141664628" sldId="264"/>
        </pc:sldMkLst>
        <pc:spChg chg="del">
          <ac:chgData name="Tucker,Chad E" userId="S::c.tucker@ufl.edu::935cfe2f-13e5-4919-85cd-2b9f4470dcec" providerId="AD" clId="Web-{C8CB6C1A-9C2B-48BE-AA8A-0AFF9DF5A7CC}" dt="2021-03-29T18:07:31.569" v="0"/>
          <ac:spMkLst>
            <pc:docMk/>
            <pc:sldMk cId="4141664628" sldId="264"/>
            <ac:spMk id="3" creationId="{245ABFD7-8155-624D-9A6F-9CEB677871E2}"/>
          </ac:spMkLst>
        </pc:spChg>
        <pc:spChg chg="add mod">
          <ac:chgData name="Tucker,Chad E" userId="S::c.tucker@ufl.edu::935cfe2f-13e5-4919-85cd-2b9f4470dcec" providerId="AD" clId="Web-{C8CB6C1A-9C2B-48BE-AA8A-0AFF9DF5A7CC}" dt="2021-03-29T18:11:04.920" v="140" actId="20577"/>
          <ac:spMkLst>
            <pc:docMk/>
            <pc:sldMk cId="4141664628" sldId="264"/>
            <ac:spMk id="6" creationId="{82F6466C-7CF0-4411-9123-DEFAFCC6FD86}"/>
          </ac:spMkLst>
        </pc:spChg>
        <pc:spChg chg="add del mod">
          <ac:chgData name="Tucker,Chad E" userId="S::c.tucker@ufl.edu::935cfe2f-13e5-4919-85cd-2b9f4470dcec" providerId="AD" clId="Web-{C8CB6C1A-9C2B-48BE-AA8A-0AFF9DF5A7CC}" dt="2021-03-29T18:12:02.343" v="159"/>
          <ac:spMkLst>
            <pc:docMk/>
            <pc:sldMk cId="4141664628" sldId="264"/>
            <ac:spMk id="7" creationId="{DD04655F-DB8F-4F38-9492-509E7CFFC8DB}"/>
          </ac:spMkLst>
        </pc:spChg>
        <pc:spChg chg="add del mod">
          <ac:chgData name="Tucker,Chad E" userId="S::c.tucker@ufl.edu::935cfe2f-13e5-4919-85cd-2b9f4470dcec" providerId="AD" clId="Web-{C8CB6C1A-9C2B-48BE-AA8A-0AFF9DF5A7CC}" dt="2021-03-29T18:11:44.796" v="155"/>
          <ac:spMkLst>
            <pc:docMk/>
            <pc:sldMk cId="4141664628" sldId="264"/>
            <ac:spMk id="9" creationId="{4686F4E5-3E5A-4CFE-9232-99140219D834}"/>
          </ac:spMkLst>
        </pc:spChg>
        <pc:spChg chg="add del mod">
          <ac:chgData name="Tucker,Chad E" userId="S::c.tucker@ufl.edu::935cfe2f-13e5-4919-85cd-2b9f4470dcec" providerId="AD" clId="Web-{C8CB6C1A-9C2B-48BE-AA8A-0AFF9DF5A7CC}" dt="2021-03-29T18:12:06.718" v="161"/>
          <ac:spMkLst>
            <pc:docMk/>
            <pc:sldMk cId="4141664628" sldId="264"/>
            <ac:spMk id="10" creationId="{4109B95B-C69B-49A1-8E6E-243F8D48FD13}"/>
          </ac:spMkLst>
        </pc:spChg>
        <pc:spChg chg="add del mod">
          <ac:chgData name="Tucker,Chad E" userId="S::c.tucker@ufl.edu::935cfe2f-13e5-4919-85cd-2b9f4470dcec" providerId="AD" clId="Web-{C8CB6C1A-9C2B-48BE-AA8A-0AFF9DF5A7CC}" dt="2021-03-29T18:12:04.906" v="160"/>
          <ac:spMkLst>
            <pc:docMk/>
            <pc:sldMk cId="4141664628" sldId="264"/>
            <ac:spMk id="11" creationId="{5DE14777-3850-4BA7-97FB-1CE74F405935}"/>
          </ac:spMkLst>
        </pc:spChg>
        <pc:spChg chg="add del mod">
          <ac:chgData name="Tucker,Chad E" userId="S::c.tucker@ufl.edu::935cfe2f-13e5-4919-85cd-2b9f4470dcec" providerId="AD" clId="Web-{C8CB6C1A-9C2B-48BE-AA8A-0AFF9DF5A7CC}" dt="2021-03-29T18:12:08.656" v="162"/>
          <ac:spMkLst>
            <pc:docMk/>
            <pc:sldMk cId="4141664628" sldId="264"/>
            <ac:spMk id="12" creationId="{B9C650BC-C027-4312-A832-36AF4BFE08DC}"/>
          </ac:spMkLst>
        </pc:spChg>
        <pc:picChg chg="add mod">
          <ac:chgData name="Tucker,Chad E" userId="S::c.tucker@ufl.edu::935cfe2f-13e5-4919-85cd-2b9f4470dcec" providerId="AD" clId="Web-{C8CB6C1A-9C2B-48BE-AA8A-0AFF9DF5A7CC}" dt="2021-03-29T18:07:43.366" v="3" actId="1076"/>
          <ac:picMkLst>
            <pc:docMk/>
            <pc:sldMk cId="4141664628" sldId="264"/>
            <ac:picMk id="5" creationId="{2F4FBDF6-D221-43C0-8FCD-A887D6EC98DE}"/>
          </ac:picMkLst>
        </pc:picChg>
        <pc:picChg chg="add del mod">
          <ac:chgData name="Tucker,Chad E" userId="S::c.tucker@ufl.edu::935cfe2f-13e5-4919-85cd-2b9f4470dcec" providerId="AD" clId="Web-{C8CB6C1A-9C2B-48BE-AA8A-0AFF9DF5A7CC}" dt="2021-03-29T18:11:15.779" v="144"/>
          <ac:picMkLst>
            <pc:docMk/>
            <pc:sldMk cId="4141664628" sldId="264"/>
            <ac:picMk id="8" creationId="{C5A405EC-062A-4AAF-BCDE-B5D5A7ED4B28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40:17.757" v="649" actId="20577"/>
        <pc:sldMkLst>
          <pc:docMk/>
          <pc:sldMk cId="3095183336" sldId="268"/>
        </pc:sldMkLst>
        <pc:spChg chg="mod">
          <ac:chgData name="Tucker,Chad E" userId="S::c.tucker@ufl.edu::935cfe2f-13e5-4919-85cd-2b9f4470dcec" providerId="AD" clId="Web-{C8CB6C1A-9C2B-48BE-AA8A-0AFF9DF5A7CC}" dt="2021-03-29T18:12:21.688" v="173" actId="20577"/>
          <ac:spMkLst>
            <pc:docMk/>
            <pc:sldMk cId="3095183336" sldId="268"/>
            <ac:spMk id="2" creationId="{BA42AE94-80C9-4F80-A33B-F8E85D0ED4BA}"/>
          </ac:spMkLst>
        </pc:spChg>
        <pc:spChg chg="del">
          <ac:chgData name="Tucker,Chad E" userId="S::c.tucker@ufl.edu::935cfe2f-13e5-4919-85cd-2b9f4470dcec" providerId="AD" clId="Web-{C8CB6C1A-9C2B-48BE-AA8A-0AFF9DF5A7CC}" dt="2021-03-29T18:12:26.813" v="174"/>
          <ac:spMkLst>
            <pc:docMk/>
            <pc:sldMk cId="3095183336" sldId="268"/>
            <ac:spMk id="3" creationId="{DAD95749-508F-4E24-873E-F85A82D777A8}"/>
          </ac:spMkLst>
        </pc:spChg>
        <pc:spChg chg="add mod">
          <ac:chgData name="Tucker,Chad E" userId="S::c.tucker@ufl.edu::935cfe2f-13e5-4919-85cd-2b9f4470dcec" providerId="AD" clId="Web-{C8CB6C1A-9C2B-48BE-AA8A-0AFF9DF5A7CC}" dt="2021-03-29T18:15:15.974" v="325" actId="1076"/>
          <ac:spMkLst>
            <pc:docMk/>
            <pc:sldMk cId="3095183336" sldId="268"/>
            <ac:spMk id="6" creationId="{3C63B5C8-4535-4106-A185-40922DEC0339}"/>
          </ac:spMkLst>
        </pc:spChg>
        <pc:spChg chg="add del">
          <ac:chgData name="Tucker,Chad E" userId="S::c.tucker@ufl.edu::935cfe2f-13e5-4919-85cd-2b9f4470dcec" providerId="AD" clId="Web-{C8CB6C1A-9C2B-48BE-AA8A-0AFF9DF5A7CC}" dt="2021-03-29T18:13:33.690" v="187"/>
          <ac:spMkLst>
            <pc:docMk/>
            <pc:sldMk cId="3095183336" sldId="268"/>
            <ac:spMk id="7" creationId="{2503074D-F7C5-4721-A34F-CB7C49E4A060}"/>
          </ac:spMkLst>
        </pc:spChg>
        <pc:spChg chg="add mod">
          <ac:chgData name="Tucker,Chad E" userId="S::c.tucker@ufl.edu::935cfe2f-13e5-4919-85cd-2b9f4470dcec" providerId="AD" clId="Web-{C8CB6C1A-9C2B-48BE-AA8A-0AFF9DF5A7CC}" dt="2021-03-29T18:14:33.301" v="266" actId="1076"/>
          <ac:spMkLst>
            <pc:docMk/>
            <pc:sldMk cId="3095183336" sldId="268"/>
            <ac:spMk id="8" creationId="{27C12E5C-CEC2-4E5B-B480-22283B2A79EB}"/>
          </ac:spMkLst>
        </pc:spChg>
        <pc:spChg chg="add mod">
          <ac:chgData name="Tucker,Chad E" userId="S::c.tucker@ufl.edu::935cfe2f-13e5-4919-85cd-2b9f4470dcec" providerId="AD" clId="Web-{C8CB6C1A-9C2B-48BE-AA8A-0AFF9DF5A7CC}" dt="2021-03-29T18:14:54.411" v="290" actId="1076"/>
          <ac:spMkLst>
            <pc:docMk/>
            <pc:sldMk cId="3095183336" sldId="268"/>
            <ac:spMk id="9" creationId="{A4E3B046-1444-4508-B58C-C69A1FBDAADD}"/>
          </ac:spMkLst>
        </pc:spChg>
        <pc:spChg chg="add mod">
          <ac:chgData name="Tucker,Chad E" userId="S::c.tucker@ufl.edu::935cfe2f-13e5-4919-85cd-2b9f4470dcec" providerId="AD" clId="Web-{C8CB6C1A-9C2B-48BE-AA8A-0AFF9DF5A7CC}" dt="2021-03-29T18:14:50.146" v="288" actId="1076"/>
          <ac:spMkLst>
            <pc:docMk/>
            <pc:sldMk cId="3095183336" sldId="268"/>
            <ac:spMk id="10" creationId="{20657577-50F7-41BF-BA24-6187488A2FB7}"/>
          </ac:spMkLst>
        </pc:spChg>
        <pc:spChg chg="add mod">
          <ac:chgData name="Tucker,Chad E" userId="S::c.tucker@ufl.edu::935cfe2f-13e5-4919-85cd-2b9f4470dcec" providerId="AD" clId="Web-{C8CB6C1A-9C2B-48BE-AA8A-0AFF9DF5A7CC}" dt="2021-03-29T18:15:18.725" v="326" actId="1076"/>
          <ac:spMkLst>
            <pc:docMk/>
            <pc:sldMk cId="3095183336" sldId="268"/>
            <ac:spMk id="11" creationId="{FCEBDF27-86C8-4BDA-B37B-C9C0A74A0D68}"/>
          </ac:spMkLst>
        </pc:spChg>
        <pc:spChg chg="add mod">
          <ac:chgData name="Tucker,Chad E" userId="S::c.tucker@ufl.edu::935cfe2f-13e5-4919-85cd-2b9f4470dcec" providerId="AD" clId="Web-{C8CB6C1A-9C2B-48BE-AA8A-0AFF9DF5A7CC}" dt="2021-03-29T18:15:10.287" v="324" actId="1076"/>
          <ac:spMkLst>
            <pc:docMk/>
            <pc:sldMk cId="3095183336" sldId="268"/>
            <ac:spMk id="12" creationId="{63A35203-AAEC-480B-84BF-9B1B87D6A7D2}"/>
          </ac:spMkLst>
        </pc:spChg>
        <pc:spChg chg="add mod">
          <ac:chgData name="Tucker,Chad E" userId="S::c.tucker@ufl.edu::935cfe2f-13e5-4919-85cd-2b9f4470dcec" providerId="AD" clId="Web-{C8CB6C1A-9C2B-48BE-AA8A-0AFF9DF5A7CC}" dt="2021-03-29T18:14:52.192" v="289" actId="1076"/>
          <ac:spMkLst>
            <pc:docMk/>
            <pc:sldMk cId="3095183336" sldId="268"/>
            <ac:spMk id="13" creationId="{477E2663-6616-4154-98B6-E923DB9A9FB0}"/>
          </ac:spMkLst>
        </pc:spChg>
        <pc:spChg chg="add mod">
          <ac:chgData name="Tucker,Chad E" userId="S::c.tucker@ufl.edu::935cfe2f-13e5-4919-85cd-2b9f4470dcec" providerId="AD" clId="Web-{C8CB6C1A-9C2B-48BE-AA8A-0AFF9DF5A7CC}" dt="2021-03-29T18:14:35.629" v="267" actId="1076"/>
          <ac:spMkLst>
            <pc:docMk/>
            <pc:sldMk cId="3095183336" sldId="268"/>
            <ac:spMk id="14" creationId="{B28DB377-C19D-4800-83ED-AD0944FF2F98}"/>
          </ac:spMkLst>
        </pc:spChg>
        <pc:spChg chg="add mod">
          <ac:chgData name="Tucker,Chad E" userId="S::c.tucker@ufl.edu::935cfe2f-13e5-4919-85cd-2b9f4470dcec" providerId="AD" clId="Web-{C8CB6C1A-9C2B-48BE-AA8A-0AFF9DF5A7CC}" dt="2021-03-29T18:39:53.490" v="605" actId="1076"/>
          <ac:spMkLst>
            <pc:docMk/>
            <pc:sldMk cId="3095183336" sldId="268"/>
            <ac:spMk id="16" creationId="{A44C816F-399E-40B7-B11E-7689BA432D23}"/>
          </ac:spMkLst>
        </pc:spChg>
        <pc:spChg chg="add mod">
          <ac:chgData name="Tucker,Chad E" userId="S::c.tucker@ufl.edu::935cfe2f-13e5-4919-85cd-2b9f4470dcec" providerId="AD" clId="Web-{C8CB6C1A-9C2B-48BE-AA8A-0AFF9DF5A7CC}" dt="2021-03-29T18:40:17.757" v="649" actId="20577"/>
          <ac:spMkLst>
            <pc:docMk/>
            <pc:sldMk cId="3095183336" sldId="268"/>
            <ac:spMk id="17" creationId="{8DEB03C0-D567-41D4-8736-CA3432971BF0}"/>
          </ac:spMkLst>
        </pc:spChg>
        <pc:picChg chg="add mod">
          <ac:chgData name="Tucker,Chad E" userId="S::c.tucker@ufl.edu::935cfe2f-13e5-4919-85cd-2b9f4470dcec" providerId="AD" clId="Web-{C8CB6C1A-9C2B-48BE-AA8A-0AFF9DF5A7CC}" dt="2021-03-29T18:14:29.770" v="265" actId="1076"/>
          <ac:picMkLst>
            <pc:docMk/>
            <pc:sldMk cId="3095183336" sldId="268"/>
            <ac:picMk id="5" creationId="{BF2281C0-1840-4243-BAD5-F447099E4356}"/>
          </ac:picMkLst>
        </pc:picChg>
        <pc:picChg chg="add del mod">
          <ac:chgData name="Tucker,Chad E" userId="S::c.tucker@ufl.edu::935cfe2f-13e5-4919-85cd-2b9f4470dcec" providerId="AD" clId="Web-{C8CB6C1A-9C2B-48BE-AA8A-0AFF9DF5A7CC}" dt="2021-03-29T18:39:39.318" v="601"/>
          <ac:picMkLst>
            <pc:docMk/>
            <pc:sldMk cId="3095183336" sldId="268"/>
            <ac:picMk id="15" creationId="{50D81E3A-5AB7-46C2-AAE9-863474D8CF01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19:17.263" v="356" actId="1076"/>
        <pc:sldMkLst>
          <pc:docMk/>
          <pc:sldMk cId="558090491" sldId="269"/>
        </pc:sldMkLst>
        <pc:spChg chg="mod">
          <ac:chgData name="Tucker,Chad E" userId="S::c.tucker@ufl.edu::935cfe2f-13e5-4919-85cd-2b9f4470dcec" providerId="AD" clId="Web-{C8CB6C1A-9C2B-48BE-AA8A-0AFF9DF5A7CC}" dt="2021-03-29T18:16:08.132" v="341" actId="20577"/>
          <ac:spMkLst>
            <pc:docMk/>
            <pc:sldMk cId="558090491" sldId="269"/>
            <ac:spMk id="2" creationId="{BE8C1D93-3DB3-4129-A5C6-B57E9EA1452C}"/>
          </ac:spMkLst>
        </pc:spChg>
        <pc:spChg chg="del">
          <ac:chgData name="Tucker,Chad E" userId="S::c.tucker@ufl.edu::935cfe2f-13e5-4919-85cd-2b9f4470dcec" providerId="AD" clId="Web-{C8CB6C1A-9C2B-48BE-AA8A-0AFF9DF5A7CC}" dt="2021-03-29T18:16:16.273" v="342"/>
          <ac:spMkLst>
            <pc:docMk/>
            <pc:sldMk cId="558090491" sldId="269"/>
            <ac:spMk id="3" creationId="{2A63FA2A-2C91-488C-B754-9AF02FBFCA62}"/>
          </ac:spMkLst>
        </pc:spChg>
        <pc:picChg chg="add mod">
          <ac:chgData name="Tucker,Chad E" userId="S::c.tucker@ufl.edu::935cfe2f-13e5-4919-85cd-2b9f4470dcec" providerId="AD" clId="Web-{C8CB6C1A-9C2B-48BE-AA8A-0AFF9DF5A7CC}" dt="2021-03-29T18:19:13.982" v="355" actId="1076"/>
          <ac:picMkLst>
            <pc:docMk/>
            <pc:sldMk cId="558090491" sldId="269"/>
            <ac:picMk id="5" creationId="{928570B9-89F8-4405-AB8F-CB661BCDE82E}"/>
          </ac:picMkLst>
        </pc:picChg>
        <pc:picChg chg="add del mod">
          <ac:chgData name="Tucker,Chad E" userId="S::c.tucker@ufl.edu::935cfe2f-13e5-4919-85cd-2b9f4470dcec" providerId="AD" clId="Web-{C8CB6C1A-9C2B-48BE-AA8A-0AFF9DF5A7CC}" dt="2021-03-29T18:18:22.637" v="347"/>
          <ac:picMkLst>
            <pc:docMk/>
            <pc:sldMk cId="558090491" sldId="269"/>
            <ac:picMk id="6" creationId="{EEA6795C-4F08-4244-8F0B-8F78EC349709}"/>
          </ac:picMkLst>
        </pc:picChg>
        <pc:picChg chg="add mod">
          <ac:chgData name="Tucker,Chad E" userId="S::c.tucker@ufl.edu::935cfe2f-13e5-4919-85cd-2b9f4470dcec" providerId="AD" clId="Web-{C8CB6C1A-9C2B-48BE-AA8A-0AFF9DF5A7CC}" dt="2021-03-29T18:19:17.263" v="356" actId="1076"/>
          <ac:picMkLst>
            <pc:docMk/>
            <pc:sldMk cId="558090491" sldId="269"/>
            <ac:picMk id="7" creationId="{9DE27F07-6BC9-4674-837A-9DA9E89CEAE1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40:57.867" v="651" actId="1076"/>
        <pc:sldMkLst>
          <pc:docMk/>
          <pc:sldMk cId="400408693" sldId="270"/>
        </pc:sldMkLst>
        <pc:spChg chg="mod">
          <ac:chgData name="Tucker,Chad E" userId="S::c.tucker@ufl.edu::935cfe2f-13e5-4919-85cd-2b9f4470dcec" providerId="AD" clId="Web-{C8CB6C1A-9C2B-48BE-AA8A-0AFF9DF5A7CC}" dt="2021-03-29T18:19:51.671" v="369" actId="20577"/>
          <ac:spMkLst>
            <pc:docMk/>
            <pc:sldMk cId="400408693" sldId="270"/>
            <ac:spMk id="2" creationId="{6F7FE265-32EA-48A3-BCDF-6B43EFB057F8}"/>
          </ac:spMkLst>
        </pc:spChg>
        <pc:spChg chg="del">
          <ac:chgData name="Tucker,Chad E" userId="S::c.tucker@ufl.edu::935cfe2f-13e5-4919-85cd-2b9f4470dcec" providerId="AD" clId="Web-{C8CB6C1A-9C2B-48BE-AA8A-0AFF9DF5A7CC}" dt="2021-03-29T18:20:03.124" v="370"/>
          <ac:spMkLst>
            <pc:docMk/>
            <pc:sldMk cId="400408693" sldId="270"/>
            <ac:spMk id="3" creationId="{233A26C5-4905-45F0-ADAF-D3B2D9BC5992}"/>
          </ac:spMkLst>
        </pc:spChg>
        <pc:picChg chg="add mod">
          <ac:chgData name="Tucker,Chad E" userId="S::c.tucker@ufl.edu::935cfe2f-13e5-4919-85cd-2b9f4470dcec" providerId="AD" clId="Web-{C8CB6C1A-9C2B-48BE-AA8A-0AFF9DF5A7CC}" dt="2021-03-29T18:40:57.867" v="651" actId="1076"/>
          <ac:picMkLst>
            <pc:docMk/>
            <pc:sldMk cId="400408693" sldId="270"/>
            <ac:picMk id="5" creationId="{FC27E2C9-30B9-4AF1-8CFE-B190AA421461}"/>
          </ac:picMkLst>
        </pc:picChg>
        <pc:picChg chg="add mod">
          <ac:chgData name="Tucker,Chad E" userId="S::c.tucker@ufl.edu::935cfe2f-13e5-4919-85cd-2b9f4470dcec" providerId="AD" clId="Web-{C8CB6C1A-9C2B-48BE-AA8A-0AFF9DF5A7CC}" dt="2021-03-29T18:40:54.508" v="650" actId="1076"/>
          <ac:picMkLst>
            <pc:docMk/>
            <pc:sldMk cId="400408693" sldId="270"/>
            <ac:picMk id="6" creationId="{5C2A0797-8D4C-4FC9-950B-8DD09A5831DA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32:07.303" v="447" actId="20577"/>
        <pc:sldMkLst>
          <pc:docMk/>
          <pc:sldMk cId="1543066860" sldId="271"/>
        </pc:sldMkLst>
        <pc:spChg chg="mod">
          <ac:chgData name="Tucker,Chad E" userId="S::c.tucker@ufl.edu::935cfe2f-13e5-4919-85cd-2b9f4470dcec" providerId="AD" clId="Web-{C8CB6C1A-9C2B-48BE-AA8A-0AFF9DF5A7CC}" dt="2021-03-29T18:30:53.317" v="415" actId="20577"/>
          <ac:spMkLst>
            <pc:docMk/>
            <pc:sldMk cId="1543066860" sldId="271"/>
            <ac:spMk id="2" creationId="{44E37394-2E73-4953-9DF9-A191CC940A80}"/>
          </ac:spMkLst>
        </pc:spChg>
        <pc:spChg chg="del">
          <ac:chgData name="Tucker,Chad E" userId="S::c.tucker@ufl.edu::935cfe2f-13e5-4919-85cd-2b9f4470dcec" providerId="AD" clId="Web-{C8CB6C1A-9C2B-48BE-AA8A-0AFF9DF5A7CC}" dt="2021-03-29T18:22:58.036" v="380"/>
          <ac:spMkLst>
            <pc:docMk/>
            <pc:sldMk cId="1543066860" sldId="271"/>
            <ac:spMk id="3" creationId="{C006C49F-3A65-47A1-B767-8D1CE73DC9C1}"/>
          </ac:spMkLst>
        </pc:spChg>
        <pc:spChg chg="add mod">
          <ac:chgData name="Tucker,Chad E" userId="S::c.tucker@ufl.edu::935cfe2f-13e5-4919-85cd-2b9f4470dcec" providerId="AD" clId="Web-{C8CB6C1A-9C2B-48BE-AA8A-0AFF9DF5A7CC}" dt="2021-03-29T18:31:26.083" v="427" actId="20577"/>
          <ac:spMkLst>
            <pc:docMk/>
            <pc:sldMk cId="1543066860" sldId="271"/>
            <ac:spMk id="9" creationId="{BFD2C2C6-09BE-4C99-BDD2-4C3B061167B2}"/>
          </ac:spMkLst>
        </pc:spChg>
        <pc:spChg chg="add mod">
          <ac:chgData name="Tucker,Chad E" userId="S::c.tucker@ufl.edu::935cfe2f-13e5-4919-85cd-2b9f4470dcec" providerId="AD" clId="Web-{C8CB6C1A-9C2B-48BE-AA8A-0AFF9DF5A7CC}" dt="2021-03-29T18:31:38.365" v="430" actId="1076"/>
          <ac:spMkLst>
            <pc:docMk/>
            <pc:sldMk cId="1543066860" sldId="271"/>
            <ac:spMk id="10" creationId="{41D3F542-4C4A-49A7-BC1A-E3CDDC418004}"/>
          </ac:spMkLst>
        </pc:spChg>
        <pc:spChg chg="add mod">
          <ac:chgData name="Tucker,Chad E" userId="S::c.tucker@ufl.edu::935cfe2f-13e5-4919-85cd-2b9f4470dcec" providerId="AD" clId="Web-{C8CB6C1A-9C2B-48BE-AA8A-0AFF9DF5A7CC}" dt="2021-03-29T18:31:52.897" v="438" actId="1076"/>
          <ac:spMkLst>
            <pc:docMk/>
            <pc:sldMk cId="1543066860" sldId="271"/>
            <ac:spMk id="11" creationId="{ADE1C8A5-EA24-4D58-9BC9-2FC0C0087365}"/>
          </ac:spMkLst>
        </pc:spChg>
        <pc:spChg chg="add mod">
          <ac:chgData name="Tucker,Chad E" userId="S::c.tucker@ufl.edu::935cfe2f-13e5-4919-85cd-2b9f4470dcec" providerId="AD" clId="Web-{C8CB6C1A-9C2B-48BE-AA8A-0AFF9DF5A7CC}" dt="2021-03-29T18:32:07.303" v="447" actId="20577"/>
          <ac:spMkLst>
            <pc:docMk/>
            <pc:sldMk cId="1543066860" sldId="271"/>
            <ac:spMk id="12" creationId="{927F453C-EB23-46AF-B0A9-FAB4D67043A8}"/>
          </ac:spMkLst>
        </pc:spChg>
        <pc:picChg chg="add mod ord">
          <ac:chgData name="Tucker,Chad E" userId="S::c.tucker@ufl.edu::935cfe2f-13e5-4919-85cd-2b9f4470dcec" providerId="AD" clId="Web-{C8CB6C1A-9C2B-48BE-AA8A-0AFF9DF5A7CC}" dt="2021-03-29T18:31:01.989" v="419" actId="1076"/>
          <ac:picMkLst>
            <pc:docMk/>
            <pc:sldMk cId="1543066860" sldId="271"/>
            <ac:picMk id="5" creationId="{0A9466FF-1A40-4745-9876-9EFCEF257B1A}"/>
          </ac:picMkLst>
        </pc:picChg>
        <pc:picChg chg="add mod">
          <ac:chgData name="Tucker,Chad E" userId="S::c.tucker@ufl.edu::935cfe2f-13e5-4919-85cd-2b9f4470dcec" providerId="AD" clId="Web-{C8CB6C1A-9C2B-48BE-AA8A-0AFF9DF5A7CC}" dt="2021-03-29T18:31:00.723" v="418" actId="1076"/>
          <ac:picMkLst>
            <pc:docMk/>
            <pc:sldMk cId="1543066860" sldId="271"/>
            <ac:picMk id="6" creationId="{4ADA5626-8FBF-401C-8199-DABA2C1FC143}"/>
          </ac:picMkLst>
        </pc:picChg>
        <pc:picChg chg="add mod">
          <ac:chgData name="Tucker,Chad E" userId="S::c.tucker@ufl.edu::935cfe2f-13e5-4919-85cd-2b9f4470dcec" providerId="AD" clId="Web-{C8CB6C1A-9C2B-48BE-AA8A-0AFF9DF5A7CC}" dt="2021-03-29T18:31:56.975" v="439" actId="1076"/>
          <ac:picMkLst>
            <pc:docMk/>
            <pc:sldMk cId="1543066860" sldId="271"/>
            <ac:picMk id="7" creationId="{12EC8FDC-931E-4D4D-A134-CB58BAEFD39C}"/>
          </ac:picMkLst>
        </pc:picChg>
        <pc:picChg chg="add mod">
          <ac:chgData name="Tucker,Chad E" userId="S::c.tucker@ufl.edu::935cfe2f-13e5-4919-85cd-2b9f4470dcec" providerId="AD" clId="Web-{C8CB6C1A-9C2B-48BE-AA8A-0AFF9DF5A7CC}" dt="2021-03-29T18:30:56.661" v="416" actId="1076"/>
          <ac:picMkLst>
            <pc:docMk/>
            <pc:sldMk cId="1543066860" sldId="271"/>
            <ac:picMk id="8" creationId="{C6F18205-75A8-460C-B214-4731BF900DE5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39:14.442" v="599"/>
        <pc:sldMkLst>
          <pc:docMk/>
          <pc:sldMk cId="519297384" sldId="272"/>
        </pc:sldMkLst>
        <pc:spChg chg="mod">
          <ac:chgData name="Tucker,Chad E" userId="S::c.tucker@ufl.edu::935cfe2f-13e5-4919-85cd-2b9f4470dcec" providerId="AD" clId="Web-{C8CB6C1A-9C2B-48BE-AA8A-0AFF9DF5A7CC}" dt="2021-03-29T18:32:37.492" v="459" actId="20577"/>
          <ac:spMkLst>
            <pc:docMk/>
            <pc:sldMk cId="519297384" sldId="272"/>
            <ac:spMk id="2" creationId="{69EBAEED-45FD-4EE3-AAE9-5AF7F3B85F12}"/>
          </ac:spMkLst>
        </pc:spChg>
        <pc:spChg chg="del">
          <ac:chgData name="Tucker,Chad E" userId="S::c.tucker@ufl.edu::935cfe2f-13e5-4919-85cd-2b9f4470dcec" providerId="AD" clId="Web-{C8CB6C1A-9C2B-48BE-AA8A-0AFF9DF5A7CC}" dt="2021-03-29T18:33:24.040" v="460"/>
          <ac:spMkLst>
            <pc:docMk/>
            <pc:sldMk cId="519297384" sldId="272"/>
            <ac:spMk id="3" creationId="{2172BAE7-CD3B-4525-9565-A801EF19102D}"/>
          </ac:spMkLst>
        </pc:spChg>
        <pc:picChg chg="add mod ord">
          <ac:chgData name="Tucker,Chad E" userId="S::c.tucker@ufl.edu::935cfe2f-13e5-4919-85cd-2b9f4470dcec" providerId="AD" clId="Web-{C8CB6C1A-9C2B-48BE-AA8A-0AFF9DF5A7CC}" dt="2021-03-29T18:34:57.668" v="482" actId="1076"/>
          <ac:picMkLst>
            <pc:docMk/>
            <pc:sldMk cId="519297384" sldId="272"/>
            <ac:picMk id="5" creationId="{389BCD71-70EA-4EAA-9179-BCDF7AFC6B58}"/>
          </ac:picMkLst>
        </pc:picChg>
        <pc:picChg chg="add mod modCrop">
          <ac:chgData name="Tucker,Chad E" userId="S::c.tucker@ufl.edu::935cfe2f-13e5-4919-85cd-2b9f4470dcec" providerId="AD" clId="Web-{C8CB6C1A-9C2B-48BE-AA8A-0AFF9DF5A7CC}" dt="2021-03-29T18:39:14.442" v="599"/>
          <ac:picMkLst>
            <pc:docMk/>
            <pc:sldMk cId="519297384" sldId="272"/>
            <ac:picMk id="6" creationId="{171D6BFB-8103-4B64-9BEB-1BBAB7B74C4D}"/>
          </ac:picMkLst>
        </pc:picChg>
        <pc:picChg chg="add del mod">
          <ac:chgData name="Tucker,Chad E" userId="S::c.tucker@ufl.edu::935cfe2f-13e5-4919-85cd-2b9f4470dcec" providerId="AD" clId="Web-{C8CB6C1A-9C2B-48BE-AA8A-0AFF9DF5A7CC}" dt="2021-03-29T18:34:34.746" v="466"/>
          <ac:picMkLst>
            <pc:docMk/>
            <pc:sldMk cId="519297384" sldId="272"/>
            <ac:picMk id="7" creationId="{6A53135F-5358-4E60-9167-8021FE51DDC8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35:46.810" v="491" actId="1076"/>
        <pc:sldMkLst>
          <pc:docMk/>
          <pc:sldMk cId="3996830200" sldId="273"/>
        </pc:sldMkLst>
        <pc:spChg chg="mod">
          <ac:chgData name="Tucker,Chad E" userId="S::c.tucker@ufl.edu::935cfe2f-13e5-4919-85cd-2b9f4470dcec" providerId="AD" clId="Web-{C8CB6C1A-9C2B-48BE-AA8A-0AFF9DF5A7CC}" dt="2021-03-29T18:34:53.496" v="481" actId="20577"/>
          <ac:spMkLst>
            <pc:docMk/>
            <pc:sldMk cId="3996830200" sldId="273"/>
            <ac:spMk id="2" creationId="{30442268-71AE-4F9A-9537-6C4CB6161FA1}"/>
          </ac:spMkLst>
        </pc:spChg>
        <pc:spChg chg="del">
          <ac:chgData name="Tucker,Chad E" userId="S::c.tucker@ufl.edu::935cfe2f-13e5-4919-85cd-2b9f4470dcec" providerId="AD" clId="Web-{C8CB6C1A-9C2B-48BE-AA8A-0AFF9DF5A7CC}" dt="2021-03-29T18:34:40.027" v="468"/>
          <ac:spMkLst>
            <pc:docMk/>
            <pc:sldMk cId="3996830200" sldId="273"/>
            <ac:spMk id="3" creationId="{9D08E3D0-B5C9-42AA-9823-1D6BDBD17E16}"/>
          </ac:spMkLst>
        </pc:spChg>
        <pc:picChg chg="add mod ord">
          <ac:chgData name="Tucker,Chad E" userId="S::c.tucker@ufl.edu::935cfe2f-13e5-4919-85cd-2b9f4470dcec" providerId="AD" clId="Web-{C8CB6C1A-9C2B-48BE-AA8A-0AFF9DF5A7CC}" dt="2021-03-29T18:35:20.200" v="487" actId="14100"/>
          <ac:picMkLst>
            <pc:docMk/>
            <pc:sldMk cId="3996830200" sldId="273"/>
            <ac:picMk id="5" creationId="{AB51E0AB-97DE-44BD-9023-D4F9B16AAB37}"/>
          </ac:picMkLst>
        </pc:picChg>
        <pc:picChg chg="add mod">
          <ac:chgData name="Tucker,Chad E" userId="S::c.tucker@ufl.edu::935cfe2f-13e5-4919-85cd-2b9f4470dcec" providerId="AD" clId="Web-{C8CB6C1A-9C2B-48BE-AA8A-0AFF9DF5A7CC}" dt="2021-03-29T18:35:46.810" v="491" actId="1076"/>
          <ac:picMkLst>
            <pc:docMk/>
            <pc:sldMk cId="3996830200" sldId="273"/>
            <ac:picMk id="6" creationId="{75B27E25-2247-4656-99D9-DCE1E2E3DD75}"/>
          </ac:picMkLst>
        </pc:picChg>
      </pc:sldChg>
      <pc:sldChg chg="addSp delSp modSp new">
        <pc:chgData name="Tucker,Chad E" userId="S::c.tucker@ufl.edu::935cfe2f-13e5-4919-85cd-2b9f4470dcec" providerId="AD" clId="Web-{C8CB6C1A-9C2B-48BE-AA8A-0AFF9DF5A7CC}" dt="2021-03-29T18:37:25.501" v="507" actId="1076"/>
        <pc:sldMkLst>
          <pc:docMk/>
          <pc:sldMk cId="1123296498" sldId="274"/>
        </pc:sldMkLst>
        <pc:spChg chg="mod">
          <ac:chgData name="Tucker,Chad E" userId="S::c.tucker@ufl.edu::935cfe2f-13e5-4919-85cd-2b9f4470dcec" providerId="AD" clId="Web-{C8CB6C1A-9C2B-48BE-AA8A-0AFF9DF5A7CC}" dt="2021-03-29T18:36:43.719" v="499" actId="20577"/>
          <ac:spMkLst>
            <pc:docMk/>
            <pc:sldMk cId="1123296498" sldId="274"/>
            <ac:spMk id="2" creationId="{56F8BBB7-6EDE-4FAA-860A-86E10FD62786}"/>
          </ac:spMkLst>
        </pc:spChg>
        <pc:spChg chg="del">
          <ac:chgData name="Tucker,Chad E" userId="S::c.tucker@ufl.edu::935cfe2f-13e5-4919-85cd-2b9f4470dcec" providerId="AD" clId="Web-{C8CB6C1A-9C2B-48BE-AA8A-0AFF9DF5A7CC}" dt="2021-03-29T18:36:46.859" v="500"/>
          <ac:spMkLst>
            <pc:docMk/>
            <pc:sldMk cId="1123296498" sldId="274"/>
            <ac:spMk id="3" creationId="{D4CD1AC7-FB20-4895-AA63-F1EC35724320}"/>
          </ac:spMkLst>
        </pc:spChg>
        <pc:picChg chg="add mod ord">
          <ac:chgData name="Tucker,Chad E" userId="S::c.tucker@ufl.edu::935cfe2f-13e5-4919-85cd-2b9f4470dcec" providerId="AD" clId="Web-{C8CB6C1A-9C2B-48BE-AA8A-0AFF9DF5A7CC}" dt="2021-03-29T18:36:51.672" v="504" actId="1076"/>
          <ac:picMkLst>
            <pc:docMk/>
            <pc:sldMk cId="1123296498" sldId="274"/>
            <ac:picMk id="5" creationId="{D8599ECC-D920-4CB2-9F6D-8AE2B176D4CF}"/>
          </ac:picMkLst>
        </pc:picChg>
        <pc:picChg chg="add mod">
          <ac:chgData name="Tucker,Chad E" userId="S::c.tucker@ufl.edu::935cfe2f-13e5-4919-85cd-2b9f4470dcec" providerId="AD" clId="Web-{C8CB6C1A-9C2B-48BE-AA8A-0AFF9DF5A7CC}" dt="2021-03-29T18:37:25.501" v="507" actId="1076"/>
          <ac:picMkLst>
            <pc:docMk/>
            <pc:sldMk cId="1123296498" sldId="274"/>
            <ac:picMk id="6" creationId="{73DCF746-4CEE-49DE-8A9E-5A523C96CCA8}"/>
          </ac:picMkLst>
        </pc:picChg>
      </pc:sldChg>
      <pc:sldChg chg="modSp new">
        <pc:chgData name="Tucker,Chad E" userId="S::c.tucker@ufl.edu::935cfe2f-13e5-4919-85cd-2b9f4470dcec" providerId="AD" clId="Web-{C8CB6C1A-9C2B-48BE-AA8A-0AFF9DF5A7CC}" dt="2021-03-29T18:39:02.067" v="597" actId="20577"/>
        <pc:sldMkLst>
          <pc:docMk/>
          <pc:sldMk cId="181341074" sldId="275"/>
        </pc:sldMkLst>
        <pc:spChg chg="mod">
          <ac:chgData name="Tucker,Chad E" userId="S::c.tucker@ufl.edu::935cfe2f-13e5-4919-85cd-2b9f4470dcec" providerId="AD" clId="Web-{C8CB6C1A-9C2B-48BE-AA8A-0AFF9DF5A7CC}" dt="2021-03-29T18:37:40.861" v="522" actId="20577"/>
          <ac:spMkLst>
            <pc:docMk/>
            <pc:sldMk cId="181341074" sldId="275"/>
            <ac:spMk id="2" creationId="{0FFAE72C-6A89-4CED-819F-A678EE3E49E8}"/>
          </ac:spMkLst>
        </pc:spChg>
        <pc:spChg chg="mod">
          <ac:chgData name="Tucker,Chad E" userId="S::c.tucker@ufl.edu::935cfe2f-13e5-4919-85cd-2b9f4470dcec" providerId="AD" clId="Web-{C8CB6C1A-9C2B-48BE-AA8A-0AFF9DF5A7CC}" dt="2021-03-29T18:39:02.067" v="597" actId="20577"/>
          <ac:spMkLst>
            <pc:docMk/>
            <pc:sldMk cId="181341074" sldId="275"/>
            <ac:spMk id="3" creationId="{8FD35D2D-D3EC-43D9-AA87-DF8EC0506A98}"/>
          </ac:spMkLst>
        </pc:spChg>
      </pc:sldChg>
    </pc:docChg>
  </pc:docChgLst>
  <pc:docChgLst>
    <pc:chgData name="Yang, Chenyu" userId="40d49957-6c16-4e37-9a2d-5a67ce60a670" providerId="ADAL" clId="{FF2AF9B6-EFF1-014A-985B-3BA564162292}"/>
    <pc:docChg chg="undo redo custSel addSld delSld modSld modMainMaster">
      <pc:chgData name="Yang, Chenyu" userId="40d49957-6c16-4e37-9a2d-5a67ce60a670" providerId="ADAL" clId="{FF2AF9B6-EFF1-014A-985B-3BA564162292}" dt="2021-03-29T15:14:07.713" v="915" actId="27636"/>
      <pc:docMkLst>
        <pc:docMk/>
      </pc:docMkLst>
      <pc:sldChg chg="addSp delSp modSp del mod">
        <pc:chgData name="Yang, Chenyu" userId="40d49957-6c16-4e37-9a2d-5a67ce60a670" providerId="ADAL" clId="{FF2AF9B6-EFF1-014A-985B-3BA564162292}" dt="2021-03-29T13:44:23.891" v="468" actId="2696"/>
        <pc:sldMkLst>
          <pc:docMk/>
          <pc:sldMk cId="1867813205" sldId="256"/>
        </pc:sldMkLst>
        <pc:spChg chg="add mod">
          <ac:chgData name="Yang, Chenyu" userId="40d49957-6c16-4e37-9a2d-5a67ce60a670" providerId="ADAL" clId="{FF2AF9B6-EFF1-014A-985B-3BA564162292}" dt="2021-03-29T13:05:51.473" v="143"/>
          <ac:spMkLst>
            <pc:docMk/>
            <pc:sldMk cId="1867813205" sldId="256"/>
            <ac:spMk id="2" creationId="{75C4D79D-F102-8443-992D-EF7E95486008}"/>
          </ac:spMkLst>
        </pc:spChg>
        <pc:spChg chg="del">
          <ac:chgData name="Yang, Chenyu" userId="40d49957-6c16-4e37-9a2d-5a67ce60a670" providerId="ADAL" clId="{FF2AF9B6-EFF1-014A-985B-3BA564162292}" dt="2021-03-29T13:40:10.591" v="444" actId="478"/>
          <ac:spMkLst>
            <pc:docMk/>
            <pc:sldMk cId="1867813205" sldId="256"/>
            <ac:spMk id="14" creationId="{572D1E21-CCBA-493F-A02A-C7592F754780}"/>
          </ac:spMkLst>
        </pc:spChg>
        <pc:grpChg chg="mod">
          <ac:chgData name="Yang, Chenyu" userId="40d49957-6c16-4e37-9a2d-5a67ce60a670" providerId="ADAL" clId="{FF2AF9B6-EFF1-014A-985B-3BA564162292}" dt="2021-03-29T13:40:14.067" v="445" actId="1076"/>
          <ac:grpSpMkLst>
            <pc:docMk/>
            <pc:sldMk cId="1867813205" sldId="256"/>
            <ac:grpSpMk id="16" creationId="{63550664-1292-4774-9816-184C3398470E}"/>
          </ac:grpSpMkLst>
        </pc:grpChg>
        <pc:cxnChg chg="del">
          <ac:chgData name="Yang, Chenyu" userId="40d49957-6c16-4e37-9a2d-5a67ce60a670" providerId="ADAL" clId="{FF2AF9B6-EFF1-014A-985B-3BA564162292}" dt="2021-03-29T13:40:10.591" v="444" actId="478"/>
          <ac:cxnSpMkLst>
            <pc:docMk/>
            <pc:sldMk cId="1867813205" sldId="256"/>
            <ac:cxnSpMk id="15" creationId="{BFEF0447-9911-40F1-848F-F2A04AB43CF9}"/>
          </ac:cxnSpMkLst>
        </pc:cxnChg>
      </pc:sldChg>
      <pc:sldChg chg="addSp modSp del">
        <pc:chgData name="Yang, Chenyu" userId="40d49957-6c16-4e37-9a2d-5a67ce60a670" providerId="ADAL" clId="{FF2AF9B6-EFF1-014A-985B-3BA564162292}" dt="2021-03-29T14:55:48.320" v="888" actId="2696"/>
        <pc:sldMkLst>
          <pc:docMk/>
          <pc:sldMk cId="223163465" sldId="257"/>
        </pc:sldMkLst>
        <pc:spChg chg="add mod">
          <ac:chgData name="Yang, Chenyu" userId="40d49957-6c16-4e37-9a2d-5a67ce60a670" providerId="ADAL" clId="{FF2AF9B6-EFF1-014A-985B-3BA564162292}" dt="2021-03-29T13:05:51.473" v="143"/>
          <ac:spMkLst>
            <pc:docMk/>
            <pc:sldMk cId="223163465" sldId="257"/>
            <ac:spMk id="3" creationId="{60F1153D-E489-FF4C-BFB6-C3916258E800}"/>
          </ac:spMkLst>
        </pc:spChg>
      </pc:sldChg>
      <pc:sldChg chg="addSp modSp del">
        <pc:chgData name="Yang, Chenyu" userId="40d49957-6c16-4e37-9a2d-5a67ce60a670" providerId="ADAL" clId="{FF2AF9B6-EFF1-014A-985B-3BA564162292}" dt="2021-03-29T13:39:52.575" v="442" actId="2696"/>
        <pc:sldMkLst>
          <pc:docMk/>
          <pc:sldMk cId="1643762879" sldId="258"/>
        </pc:sldMkLst>
        <pc:spChg chg="add mod">
          <ac:chgData name="Yang, Chenyu" userId="40d49957-6c16-4e37-9a2d-5a67ce60a670" providerId="ADAL" clId="{FF2AF9B6-EFF1-014A-985B-3BA564162292}" dt="2021-03-29T13:05:51.473" v="143"/>
          <ac:spMkLst>
            <pc:docMk/>
            <pc:sldMk cId="1643762879" sldId="258"/>
            <ac:spMk id="3" creationId="{C89D6221-6DF4-7742-B1EA-132819FD9FAD}"/>
          </ac:spMkLst>
        </pc:spChg>
      </pc:sldChg>
      <pc:sldChg chg="addSp modSp del">
        <pc:chgData name="Yang, Chenyu" userId="40d49957-6c16-4e37-9a2d-5a67ce60a670" providerId="ADAL" clId="{FF2AF9B6-EFF1-014A-985B-3BA564162292}" dt="2021-03-29T13:39:55.050" v="443" actId="2696"/>
        <pc:sldMkLst>
          <pc:docMk/>
          <pc:sldMk cId="1863572365" sldId="259"/>
        </pc:sldMkLst>
        <pc:spChg chg="add mod">
          <ac:chgData name="Yang, Chenyu" userId="40d49957-6c16-4e37-9a2d-5a67ce60a670" providerId="ADAL" clId="{FF2AF9B6-EFF1-014A-985B-3BA564162292}" dt="2021-03-29T13:05:51.473" v="143"/>
          <ac:spMkLst>
            <pc:docMk/>
            <pc:sldMk cId="1863572365" sldId="259"/>
            <ac:spMk id="4" creationId="{05662B04-EA22-0642-A724-80C953CE5627}"/>
          </ac:spMkLst>
        </pc:spChg>
      </pc:sldChg>
      <pc:sldChg chg="addSp delSp modSp new mod setBg addAnim delAnim">
        <pc:chgData name="Yang, Chenyu" userId="40d49957-6c16-4e37-9a2d-5a67ce60a670" providerId="ADAL" clId="{FF2AF9B6-EFF1-014A-985B-3BA564162292}" dt="2021-03-29T13:27:05.994" v="386"/>
        <pc:sldMkLst>
          <pc:docMk/>
          <pc:sldMk cId="439934188" sldId="260"/>
        </pc:sldMkLst>
        <pc:spChg chg="mod ord">
          <ac:chgData name="Yang, Chenyu" userId="40d49957-6c16-4e37-9a2d-5a67ce60a670" providerId="ADAL" clId="{FF2AF9B6-EFF1-014A-985B-3BA564162292}" dt="2021-03-29T13:27:05.994" v="386"/>
          <ac:spMkLst>
            <pc:docMk/>
            <pc:sldMk cId="439934188" sldId="260"/>
            <ac:spMk id="2" creationId="{5EB48D9F-9B46-A741-8034-86A91581BB95}"/>
          </ac:spMkLst>
        </pc:spChg>
        <pc:spChg chg="mod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3" creationId="{49E36B97-8A5E-914D-A260-2EA647419FC1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8" creationId="{88294908-8B00-4F58-BBBA-20F71A40AA9E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10" creationId="{4364C879-1404-4203-8E9D-CC5DE0A621A2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12" creationId="{84617302-4B0D-4351-A6BB-6F0930D943AC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14" creationId="{DA2C7802-C2E0-4218-8F89-8DD7CCD2CD1C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16" creationId="{A6D7111A-21E5-4EE9-8A78-10E5530F0116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18" creationId="{A3969E80-A77B-49FC-9122-D89AFD5EE118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20" creationId="{1849CA57-76BD-4CF2-80BA-D7A46A01B7B1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22" creationId="{35E9085E-E730-4768-83D4-6CB7E9897153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24" creationId="{973272FE-A474-4CAE-8CA2-BCC8B476C3F4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26" creationId="{E07981EA-05A6-437C-88D7-B377B92B031D}"/>
          </ac:spMkLst>
        </pc:spChg>
        <pc:spChg chg="add del">
          <ac:chgData name="Yang, Chenyu" userId="40d49957-6c16-4e37-9a2d-5a67ce60a670" providerId="ADAL" clId="{FF2AF9B6-EFF1-014A-985B-3BA564162292}" dt="2021-03-29T13:07:27.811" v="152" actId="26606"/>
          <ac:spMkLst>
            <pc:docMk/>
            <pc:sldMk cId="439934188" sldId="260"/>
            <ac:spMk id="28" creationId="{15E3C750-986E-4769-B1AE-49289FBEE757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0" creationId="{0B3B9DBC-97CC-4A18-B4A6-66E240292269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1" creationId="{F4492644-1D84-449E-94E4-5FC5C873D32E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2" creationId="{94EE1A74-DEBF-434E-8B5E-7AB296ECBE08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3" creationId="{8C7C4D4B-92D9-4FA4-A294-749E8574FF51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4" creationId="{BADA3358-2A3F-41B0-A458-6FD1DB3AF9BB}"/>
          </ac:spMkLst>
        </pc:spChg>
        <pc:spChg chg="add del">
          <ac:chgData name="Yang, Chenyu" userId="40d49957-6c16-4e37-9a2d-5a67ce60a670" providerId="ADAL" clId="{FF2AF9B6-EFF1-014A-985B-3BA564162292}" dt="2021-03-29T13:07:29.335" v="154" actId="26606"/>
          <ac:spMkLst>
            <pc:docMk/>
            <pc:sldMk cId="439934188" sldId="260"/>
            <ac:spMk id="35" creationId="{E4737216-37B2-43AD-AB08-05BFCCEFC99E}"/>
          </ac:spMkLst>
        </pc:spChg>
        <pc:spChg chg="add del">
          <ac:chgData name="Yang, Chenyu" userId="40d49957-6c16-4e37-9a2d-5a67ce60a670" providerId="ADAL" clId="{FF2AF9B6-EFF1-014A-985B-3BA564162292}" dt="2021-03-29T13:07:31.593" v="156" actId="26606"/>
          <ac:spMkLst>
            <pc:docMk/>
            <pc:sldMk cId="439934188" sldId="260"/>
            <ac:spMk id="37" creationId="{73A25D70-4A55-4F72-B9C5-A69CDBF4DB42}"/>
          </ac:spMkLst>
        </pc:spChg>
        <pc:spChg chg="add del">
          <ac:chgData name="Yang, Chenyu" userId="40d49957-6c16-4e37-9a2d-5a67ce60a670" providerId="ADAL" clId="{FF2AF9B6-EFF1-014A-985B-3BA564162292}" dt="2021-03-29T13:07:31.593" v="156" actId="26606"/>
          <ac:spMkLst>
            <pc:docMk/>
            <pc:sldMk cId="439934188" sldId="260"/>
            <ac:spMk id="38" creationId="{54957100-6D8B-4161-9F2F-C0A949EC84C4}"/>
          </ac:spMkLst>
        </pc:spChg>
        <pc:spChg chg="add del">
          <ac:chgData name="Yang, Chenyu" userId="40d49957-6c16-4e37-9a2d-5a67ce60a670" providerId="ADAL" clId="{FF2AF9B6-EFF1-014A-985B-3BA564162292}" dt="2021-03-29T13:07:31.593" v="156" actId="26606"/>
          <ac:spMkLst>
            <pc:docMk/>
            <pc:sldMk cId="439934188" sldId="260"/>
            <ac:spMk id="39" creationId="{0BD8B065-EE51-4AE2-A94C-86249998FD7B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47" creationId="{3A397E3E-B90C-4D82-BAAA-36F7AC6A4565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48" creationId="{E16C8D8F-10E9-4498-ABDB-0F923F8B6837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49" creationId="{1E5A83E3-8A11-4492-BB6E-F5F2240316FB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0" creationId="{8CF5E676-CA04-4CED-9F1E-5026ED66E66D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1" creationId="{6BA9E676-A8FC-4C2F-8D78-C13ED8ABDBA8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2" creationId="{A2B5CBEA-F125-49B6-8335-227C325B112B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3" creationId="{EECD79B5-5FC5-495F-BFD6-346C16E787A7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4" creationId="{2C1D3151-5F97-4860-B56C-C98BD62CC255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5" creationId="{32D9D048-3063-435A-8C23-26C1907E9619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6" creationId="{8DE96824-E506-4448-8704-5EC7BF7BC51B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7" creationId="{4D1A5E71-B6B6-486A-8CDC-C7ABD9B903F6}"/>
          </ac:spMkLst>
        </pc:spChg>
        <pc:spChg chg="add del">
          <ac:chgData name="Yang, Chenyu" userId="40d49957-6c16-4e37-9a2d-5a67ce60a670" providerId="ADAL" clId="{FF2AF9B6-EFF1-014A-985B-3BA564162292}" dt="2021-03-29T13:07:33.829" v="158" actId="26606"/>
          <ac:spMkLst>
            <pc:docMk/>
            <pc:sldMk cId="439934188" sldId="260"/>
            <ac:spMk id="58" creationId="{B6C541AE-9B02-44C0-B8C6-B2DEA7ED3813}"/>
          </ac:spMkLst>
        </pc:spChg>
        <pc:spChg chg="add del">
          <ac:chgData name="Yang, Chenyu" userId="40d49957-6c16-4e37-9a2d-5a67ce60a670" providerId="ADAL" clId="{FF2AF9B6-EFF1-014A-985B-3BA564162292}" dt="2021-03-29T13:07:46.082" v="160" actId="26606"/>
          <ac:spMkLst>
            <pc:docMk/>
            <pc:sldMk cId="439934188" sldId="260"/>
            <ac:spMk id="60" creationId="{787F4F1C-8D3D-4EC1-B72D-A0470A5A08B8}"/>
          </ac:spMkLst>
        </pc:spChg>
        <pc:spChg chg="add del">
          <ac:chgData name="Yang, Chenyu" userId="40d49957-6c16-4e37-9a2d-5a67ce60a670" providerId="ADAL" clId="{FF2AF9B6-EFF1-014A-985B-3BA564162292}" dt="2021-03-29T13:07:51.766" v="162" actId="26606"/>
          <ac:spMkLst>
            <pc:docMk/>
            <pc:sldMk cId="439934188" sldId="260"/>
            <ac:spMk id="66" creationId="{C475749F-F487-4EFB-ABC7-C1359590EB76}"/>
          </ac:spMkLst>
        </pc:spChg>
        <pc:spChg chg="add del">
          <ac:chgData name="Yang, Chenyu" userId="40d49957-6c16-4e37-9a2d-5a67ce60a670" providerId="ADAL" clId="{FF2AF9B6-EFF1-014A-985B-3BA564162292}" dt="2021-03-29T13:07:51.766" v="162" actId="26606"/>
          <ac:spMkLst>
            <pc:docMk/>
            <pc:sldMk cId="439934188" sldId="260"/>
            <ac:spMk id="67" creationId="{16D6FAA8-41A5-46EA-A8AB-E9D2754A6F32}"/>
          </ac:spMkLst>
        </pc:spChg>
        <pc:spChg chg="add del">
          <ac:chgData name="Yang, Chenyu" userId="40d49957-6c16-4e37-9a2d-5a67ce60a670" providerId="ADAL" clId="{FF2AF9B6-EFF1-014A-985B-3BA564162292}" dt="2021-03-29T13:07:53.557" v="164" actId="26606"/>
          <ac:spMkLst>
            <pc:docMk/>
            <pc:sldMk cId="439934188" sldId="260"/>
            <ac:spMk id="69" creationId="{FB5B0058-AF13-4859-B429-4EDDE2A26F7F}"/>
          </ac:spMkLst>
        </pc:spChg>
        <pc:spChg chg="add del">
          <ac:chgData name="Yang, Chenyu" userId="40d49957-6c16-4e37-9a2d-5a67ce60a670" providerId="ADAL" clId="{FF2AF9B6-EFF1-014A-985B-3BA564162292}" dt="2021-03-29T13:07:53.557" v="164" actId="26606"/>
          <ac:spMkLst>
            <pc:docMk/>
            <pc:sldMk cId="439934188" sldId="260"/>
            <ac:spMk id="70" creationId="{81BD432D-FAB3-4B5D-BF27-4DA7C75B3238}"/>
          </ac:spMkLst>
        </pc:spChg>
        <pc:spChg chg="add del">
          <ac:chgData name="Yang, Chenyu" userId="40d49957-6c16-4e37-9a2d-5a67ce60a670" providerId="ADAL" clId="{FF2AF9B6-EFF1-014A-985B-3BA564162292}" dt="2021-03-29T13:07:55.834" v="166" actId="26606"/>
          <ac:spMkLst>
            <pc:docMk/>
            <pc:sldMk cId="439934188" sldId="260"/>
            <ac:spMk id="74" creationId="{FFD48BC7-DC40-47DE-87EE-9F4B6ECB9ABB}"/>
          </ac:spMkLst>
        </pc:spChg>
        <pc:spChg chg="add del">
          <ac:chgData name="Yang, Chenyu" userId="40d49957-6c16-4e37-9a2d-5a67ce60a670" providerId="ADAL" clId="{FF2AF9B6-EFF1-014A-985B-3BA564162292}" dt="2021-03-29T13:07:55.834" v="166" actId="26606"/>
          <ac:spMkLst>
            <pc:docMk/>
            <pc:sldMk cId="439934188" sldId="260"/>
            <ac:spMk id="75" creationId="{E502BBC7-2C76-46F3-BC24-5985BC13DB88}"/>
          </ac:spMkLst>
        </pc:spChg>
        <pc:spChg chg="add del">
          <ac:chgData name="Yang, Chenyu" userId="40d49957-6c16-4e37-9a2d-5a67ce60a670" providerId="ADAL" clId="{FF2AF9B6-EFF1-014A-985B-3BA564162292}" dt="2021-03-29T13:07:55.834" v="166" actId="26606"/>
          <ac:spMkLst>
            <pc:docMk/>
            <pc:sldMk cId="439934188" sldId="260"/>
            <ac:spMk id="76" creationId="{C7F28D52-2A5F-4D23-81AE-7CB8B591C7AF}"/>
          </ac:spMkLst>
        </pc:spChg>
        <pc:spChg chg="add del">
          <ac:chgData name="Yang, Chenyu" userId="40d49957-6c16-4e37-9a2d-5a67ce60a670" providerId="ADAL" clId="{FF2AF9B6-EFF1-014A-985B-3BA564162292}" dt="2021-03-29T13:07:55.834" v="166" actId="26606"/>
          <ac:spMkLst>
            <pc:docMk/>
            <pc:sldMk cId="439934188" sldId="260"/>
            <ac:spMk id="77" creationId="{3629484E-3792-4B3D-89AD-7C8A1ED0E0D4}"/>
          </ac:spMkLst>
        </pc:spChg>
        <pc:spChg chg="add del">
          <ac:chgData name="Yang, Chenyu" userId="40d49957-6c16-4e37-9a2d-5a67ce60a670" providerId="ADAL" clId="{FF2AF9B6-EFF1-014A-985B-3BA564162292}" dt="2021-03-29T13:08:02.776" v="168" actId="26606"/>
          <ac:spMkLst>
            <pc:docMk/>
            <pc:sldMk cId="439934188" sldId="260"/>
            <ac:spMk id="79" creationId="{C475749F-F487-4EFB-ABC7-C1359590EB76}"/>
          </ac:spMkLst>
        </pc:spChg>
        <pc:spChg chg="add del">
          <ac:chgData name="Yang, Chenyu" userId="40d49957-6c16-4e37-9a2d-5a67ce60a670" providerId="ADAL" clId="{FF2AF9B6-EFF1-014A-985B-3BA564162292}" dt="2021-03-29T13:08:02.776" v="168" actId="26606"/>
          <ac:spMkLst>
            <pc:docMk/>
            <pc:sldMk cId="439934188" sldId="260"/>
            <ac:spMk id="80" creationId="{16D6FAA8-41A5-46EA-A8AB-E9D2754A6F32}"/>
          </ac:spMkLst>
        </pc:spChg>
        <pc:spChg chg="add del">
          <ac:chgData name="Yang, Chenyu" userId="40d49957-6c16-4e37-9a2d-5a67ce60a670" providerId="ADAL" clId="{FF2AF9B6-EFF1-014A-985B-3BA564162292}" dt="2021-03-29T13:08:04.050" v="170" actId="26606"/>
          <ac:spMkLst>
            <pc:docMk/>
            <pc:sldMk cId="439934188" sldId="260"/>
            <ac:spMk id="82" creationId="{FFD48BC7-DC40-47DE-87EE-9F4B6ECB9ABB}"/>
          </ac:spMkLst>
        </pc:spChg>
        <pc:spChg chg="add del">
          <ac:chgData name="Yang, Chenyu" userId="40d49957-6c16-4e37-9a2d-5a67ce60a670" providerId="ADAL" clId="{FF2AF9B6-EFF1-014A-985B-3BA564162292}" dt="2021-03-29T13:08:04.050" v="170" actId="26606"/>
          <ac:spMkLst>
            <pc:docMk/>
            <pc:sldMk cId="439934188" sldId="260"/>
            <ac:spMk id="83" creationId="{E502BBC7-2C76-46F3-BC24-5985BC13DB88}"/>
          </ac:spMkLst>
        </pc:spChg>
        <pc:spChg chg="add del">
          <ac:chgData name="Yang, Chenyu" userId="40d49957-6c16-4e37-9a2d-5a67ce60a670" providerId="ADAL" clId="{FF2AF9B6-EFF1-014A-985B-3BA564162292}" dt="2021-03-29T13:08:04.050" v="170" actId="26606"/>
          <ac:spMkLst>
            <pc:docMk/>
            <pc:sldMk cId="439934188" sldId="260"/>
            <ac:spMk id="84" creationId="{C7F28D52-2A5F-4D23-81AE-7CB8B591C7AF}"/>
          </ac:spMkLst>
        </pc:spChg>
        <pc:spChg chg="add del">
          <ac:chgData name="Yang, Chenyu" userId="40d49957-6c16-4e37-9a2d-5a67ce60a670" providerId="ADAL" clId="{FF2AF9B6-EFF1-014A-985B-3BA564162292}" dt="2021-03-29T13:08:04.050" v="170" actId="26606"/>
          <ac:spMkLst>
            <pc:docMk/>
            <pc:sldMk cId="439934188" sldId="260"/>
            <ac:spMk id="85" creationId="{3629484E-3792-4B3D-89AD-7C8A1ED0E0D4}"/>
          </ac:spMkLst>
        </pc:spChg>
        <pc:spChg chg="add del">
          <ac:chgData name="Yang, Chenyu" userId="40d49957-6c16-4e37-9a2d-5a67ce60a670" providerId="ADAL" clId="{FF2AF9B6-EFF1-014A-985B-3BA564162292}" dt="2021-03-29T13:25:29.617" v="372" actId="26606"/>
          <ac:spMkLst>
            <pc:docMk/>
            <pc:sldMk cId="439934188" sldId="260"/>
            <ac:spMk id="87" creationId="{C475749F-F487-4EFB-ABC7-C1359590EB76}"/>
          </ac:spMkLst>
        </pc:spChg>
        <pc:spChg chg="add del">
          <ac:chgData name="Yang, Chenyu" userId="40d49957-6c16-4e37-9a2d-5a67ce60a670" providerId="ADAL" clId="{FF2AF9B6-EFF1-014A-985B-3BA564162292}" dt="2021-03-29T13:25:29.617" v="372" actId="26606"/>
          <ac:spMkLst>
            <pc:docMk/>
            <pc:sldMk cId="439934188" sldId="260"/>
            <ac:spMk id="88" creationId="{16D6FAA8-41A5-46EA-A8AB-E9D2754A6F32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93" creationId="{1D50F262-343C-4101-AB3C-9DA1072F7305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95" creationId="{6A0924B3-0260-445E-AFD7-9533C0D1B3C9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97" creationId="{7C34E8CB-B972-4A94-8469-315C10C2AA93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99" creationId="{114A821F-8663-46BA-8CC0-D4C44F639F3A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101" creationId="{67EF550F-47CE-4FB2-9DAC-12AD835C833D}"/>
          </ac:spMkLst>
        </pc:spChg>
        <pc:spChg chg="add del">
          <ac:chgData name="Yang, Chenyu" userId="40d49957-6c16-4e37-9a2d-5a67ce60a670" providerId="ADAL" clId="{FF2AF9B6-EFF1-014A-985B-3BA564162292}" dt="2021-03-29T13:26:19.784" v="379" actId="26606"/>
          <ac:spMkLst>
            <pc:docMk/>
            <pc:sldMk cId="439934188" sldId="260"/>
            <ac:spMk id="103" creationId="{1D50F262-343C-4101-AB3C-9DA1072F7305}"/>
          </ac:spMkLst>
        </pc:spChg>
        <pc:spChg chg="add del">
          <ac:chgData name="Yang, Chenyu" userId="40d49957-6c16-4e37-9a2d-5a67ce60a670" providerId="ADAL" clId="{FF2AF9B6-EFF1-014A-985B-3BA564162292}" dt="2021-03-29T13:26:19.784" v="379" actId="26606"/>
          <ac:spMkLst>
            <pc:docMk/>
            <pc:sldMk cId="439934188" sldId="260"/>
            <ac:spMk id="104" creationId="{6A0924B3-0260-445E-AFD7-9533C0D1B3C9}"/>
          </ac:spMkLst>
        </pc:spChg>
        <pc:spChg chg="add del">
          <ac:chgData name="Yang, Chenyu" userId="40d49957-6c16-4e37-9a2d-5a67ce60a670" providerId="ADAL" clId="{FF2AF9B6-EFF1-014A-985B-3BA564162292}" dt="2021-03-29T13:26:19.784" v="379" actId="26606"/>
          <ac:spMkLst>
            <pc:docMk/>
            <pc:sldMk cId="439934188" sldId="260"/>
            <ac:spMk id="105" creationId="{7C34E8CB-B972-4A94-8469-315C10C2AA93}"/>
          </ac:spMkLst>
        </pc:spChg>
        <pc:spChg chg="add del">
          <ac:chgData name="Yang, Chenyu" userId="40d49957-6c16-4e37-9a2d-5a67ce60a670" providerId="ADAL" clId="{FF2AF9B6-EFF1-014A-985B-3BA564162292}" dt="2021-03-29T13:26:12.470" v="375" actId="26606"/>
          <ac:spMkLst>
            <pc:docMk/>
            <pc:sldMk cId="439934188" sldId="260"/>
            <ac:spMk id="106" creationId="{A061BA2E-A388-41C5-B73A-B0FEB6B1029D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107" creationId="{665DBBEF-238B-476B-96AB-8AAC3224ECEA}"/>
          </ac:spMkLst>
        </pc:spChg>
        <pc:spChg chg="add del">
          <ac:chgData name="Yang, Chenyu" userId="40d49957-6c16-4e37-9a2d-5a67ce60a670" providerId="ADAL" clId="{FF2AF9B6-EFF1-014A-985B-3BA564162292}" dt="2021-03-29T13:26:12.470" v="375" actId="26606"/>
          <ac:spMkLst>
            <pc:docMk/>
            <pc:sldMk cId="439934188" sldId="260"/>
            <ac:spMk id="108" creationId="{76E192A2-3ED3-4081-8A86-A22B5114178F}"/>
          </ac:spMkLst>
        </pc:spChg>
        <pc:spChg chg="add del">
          <ac:chgData name="Yang, Chenyu" userId="40d49957-6c16-4e37-9a2d-5a67ce60a670" providerId="ADAL" clId="{FF2AF9B6-EFF1-014A-985B-3BA564162292}" dt="2021-03-29T13:26:28.662" v="381" actId="26606"/>
          <ac:spMkLst>
            <pc:docMk/>
            <pc:sldMk cId="439934188" sldId="260"/>
            <ac:spMk id="109" creationId="{3FCFB1DE-0B7E-48CC-BA90-B2AB0889F9D6}"/>
          </ac:spMkLst>
        </pc:spChg>
        <pc:spChg chg="add del">
          <ac:chgData name="Yang, Chenyu" userId="40d49957-6c16-4e37-9a2d-5a67ce60a670" providerId="ADAL" clId="{FF2AF9B6-EFF1-014A-985B-3BA564162292}" dt="2021-03-29T13:26:12.470" v="375" actId="26606"/>
          <ac:spMkLst>
            <pc:docMk/>
            <pc:sldMk cId="439934188" sldId="260"/>
            <ac:spMk id="110" creationId="{79F40191-0F44-4FD1-82CC-ACB507C14BE6}"/>
          </ac:spMkLst>
        </pc:spChg>
        <pc:spChg chg="add del">
          <ac:chgData name="Yang, Chenyu" userId="40d49957-6c16-4e37-9a2d-5a67ce60a670" providerId="ADAL" clId="{FF2AF9B6-EFF1-014A-985B-3BA564162292}" dt="2021-03-29T13:26:19.784" v="379" actId="26606"/>
          <ac:spMkLst>
            <pc:docMk/>
            <pc:sldMk cId="439934188" sldId="260"/>
            <ac:spMk id="112" creationId="{114A821F-8663-46BA-8CC0-D4C44F639F3A}"/>
          </ac:spMkLst>
        </pc:spChg>
        <pc:spChg chg="add del">
          <ac:chgData name="Yang, Chenyu" userId="40d49957-6c16-4e37-9a2d-5a67ce60a670" providerId="ADAL" clId="{FF2AF9B6-EFF1-014A-985B-3BA564162292}" dt="2021-03-29T13:26:19.784" v="379" actId="26606"/>
          <ac:spMkLst>
            <pc:docMk/>
            <pc:sldMk cId="439934188" sldId="260"/>
            <ac:spMk id="114" creationId="{67EF550F-47CE-4FB2-9DAC-12AD835C833D}"/>
          </ac:spMkLst>
        </pc:spChg>
        <pc:grpChg chg="add del">
          <ac:chgData name="Yang, Chenyu" userId="40d49957-6c16-4e37-9a2d-5a67ce60a670" providerId="ADAL" clId="{FF2AF9B6-EFF1-014A-985B-3BA564162292}" dt="2021-03-29T13:07:31.593" v="156" actId="26606"/>
          <ac:grpSpMkLst>
            <pc:docMk/>
            <pc:sldMk cId="439934188" sldId="260"/>
            <ac:grpSpMk id="40" creationId="{18999293-B054-4B57-A26F-D04C2BB11338}"/>
          </ac:grpSpMkLst>
        </pc:grpChg>
        <pc:grpChg chg="add del">
          <ac:chgData name="Yang, Chenyu" userId="40d49957-6c16-4e37-9a2d-5a67ce60a670" providerId="ADAL" clId="{FF2AF9B6-EFF1-014A-985B-3BA564162292}" dt="2021-03-29T13:07:31.593" v="156" actId="26606"/>
          <ac:grpSpMkLst>
            <pc:docMk/>
            <pc:sldMk cId="439934188" sldId="260"/>
            <ac:grpSpMk id="43" creationId="{761945C4-D997-42F3-B59A-984CF0066715}"/>
          </ac:grpSpMkLst>
        </pc:grpChg>
        <pc:grpChg chg="add del">
          <ac:chgData name="Yang, Chenyu" userId="40d49957-6c16-4e37-9a2d-5a67ce60a670" providerId="ADAL" clId="{FF2AF9B6-EFF1-014A-985B-3BA564162292}" dt="2021-03-29T13:07:46.082" v="160" actId="26606"/>
          <ac:grpSpMkLst>
            <pc:docMk/>
            <pc:sldMk cId="439934188" sldId="260"/>
            <ac:grpSpMk id="61" creationId="{D1E3DD61-64DB-46AD-B249-E273CD86B051}"/>
          </ac:grpSpMkLst>
        </pc:grpChg>
        <pc:picChg chg="add mod ord">
          <ac:chgData name="Yang, Chenyu" userId="40d49957-6c16-4e37-9a2d-5a67ce60a670" providerId="ADAL" clId="{FF2AF9B6-EFF1-014A-985B-3BA564162292}" dt="2021-03-29T13:26:28.662" v="381" actId="26606"/>
          <ac:picMkLst>
            <pc:docMk/>
            <pc:sldMk cId="439934188" sldId="260"/>
            <ac:picMk id="5" creationId="{E9D1EF0A-DC20-EC4D-9E36-35181C3AA7D9}"/>
          </ac:picMkLst>
        </pc:picChg>
        <pc:picChg chg="add mod ord">
          <ac:chgData name="Yang, Chenyu" userId="40d49957-6c16-4e37-9a2d-5a67ce60a670" providerId="ADAL" clId="{FF2AF9B6-EFF1-014A-985B-3BA564162292}" dt="2021-03-29T13:26:28.662" v="381" actId="26606"/>
          <ac:picMkLst>
            <pc:docMk/>
            <pc:sldMk cId="439934188" sldId="260"/>
            <ac:picMk id="7" creationId="{74333221-33E4-F543-8CFA-6C30DCB0B86A}"/>
          </ac:picMkLst>
        </pc:picChg>
        <pc:picChg chg="add del mod">
          <ac:chgData name="Yang, Chenyu" userId="40d49957-6c16-4e37-9a2d-5a67ce60a670" providerId="ADAL" clId="{FF2AF9B6-EFF1-014A-985B-3BA564162292}" dt="2021-03-29T13:06:36.354" v="149" actId="478"/>
          <ac:picMkLst>
            <pc:docMk/>
            <pc:sldMk cId="439934188" sldId="260"/>
            <ac:picMk id="1026" creationId="{6C66DF9B-567D-9548-A7AD-A2CC32B9FCD1}"/>
          </ac:picMkLst>
        </pc:picChg>
        <pc:cxnChg chg="add del">
          <ac:chgData name="Yang, Chenyu" userId="40d49957-6c16-4e37-9a2d-5a67ce60a670" providerId="ADAL" clId="{FF2AF9B6-EFF1-014A-985B-3BA564162292}" dt="2021-03-29T13:07:53.557" v="164" actId="26606"/>
          <ac:cxnSpMkLst>
            <pc:docMk/>
            <pc:sldMk cId="439934188" sldId="260"/>
            <ac:cxnSpMk id="71" creationId="{E6D6B450-4278-45B8-88C7-C061710E3C7E}"/>
          </ac:cxnSpMkLst>
        </pc:cxnChg>
        <pc:cxnChg chg="add del">
          <ac:chgData name="Yang, Chenyu" userId="40d49957-6c16-4e37-9a2d-5a67ce60a670" providerId="ADAL" clId="{FF2AF9B6-EFF1-014A-985B-3BA564162292}" dt="2021-03-29T13:07:53.557" v="164" actId="26606"/>
          <ac:cxnSpMkLst>
            <pc:docMk/>
            <pc:sldMk cId="439934188" sldId="260"/>
            <ac:cxnSpMk id="72" creationId="{74234A4C-A256-4139-A5F4-27078F0D6796}"/>
          </ac:cxnSpMkLst>
        </pc:cxnChg>
      </pc:sldChg>
      <pc:sldChg chg="addSp delSp modSp new mod setBg">
        <pc:chgData name="Yang, Chenyu" userId="40d49957-6c16-4e37-9a2d-5a67ce60a670" providerId="ADAL" clId="{FF2AF9B6-EFF1-014A-985B-3BA564162292}" dt="2021-03-29T13:38:53.042" v="422" actId="20578"/>
        <pc:sldMkLst>
          <pc:docMk/>
          <pc:sldMk cId="795665257" sldId="261"/>
        </pc:sldMkLst>
        <pc:spChg chg="mod ord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2" creationId="{BB51BB34-661B-064F-9603-EB839D4FE1A0}"/>
          </ac:spMkLst>
        </pc:spChg>
        <pc:spChg chg="mod ord">
          <ac:chgData name="Yang, Chenyu" userId="40d49957-6c16-4e37-9a2d-5a67ce60a670" providerId="ADAL" clId="{FF2AF9B6-EFF1-014A-985B-3BA564162292}" dt="2021-03-29T13:38:53.042" v="422" actId="20578"/>
          <ac:spMkLst>
            <pc:docMk/>
            <pc:sldMk cId="795665257" sldId="261"/>
            <ac:spMk id="3" creationId="{DC3C3751-67C5-FD4C-AE42-0873E413E1C8}"/>
          </ac:spMkLst>
        </pc:spChg>
        <pc:spChg chg="del mod">
          <ac:chgData name="Yang, Chenyu" userId="40d49957-6c16-4e37-9a2d-5a67ce60a670" providerId="ADAL" clId="{FF2AF9B6-EFF1-014A-985B-3BA564162292}" dt="2021-03-29T13:24:12.060" v="363" actId="478"/>
          <ac:spMkLst>
            <pc:docMk/>
            <pc:sldMk cId="795665257" sldId="261"/>
            <ac:spMk id="4" creationId="{D75C504A-5978-484F-9C3A-0A99F5A65846}"/>
          </ac:spMkLst>
        </pc:spChg>
        <pc:spChg chg="add del">
          <ac:chgData name="Yang, Chenyu" userId="40d49957-6c16-4e37-9a2d-5a67ce60a670" providerId="ADAL" clId="{FF2AF9B6-EFF1-014A-985B-3BA564162292}" dt="2021-03-29T13:21:18.950" v="338" actId="26606"/>
          <ac:spMkLst>
            <pc:docMk/>
            <pc:sldMk cId="795665257" sldId="261"/>
            <ac:spMk id="10" creationId="{325166D1-1B21-4128-AC42-61745528E4D6}"/>
          </ac:spMkLst>
        </pc:spChg>
        <pc:spChg chg="add mod">
          <ac:chgData name="Yang, Chenyu" userId="40d49957-6c16-4e37-9a2d-5a67ce60a670" providerId="ADAL" clId="{FF2AF9B6-EFF1-014A-985B-3BA564162292}" dt="2021-03-29T13:27:30.948" v="387" actId="26606"/>
          <ac:spMkLst>
            <pc:docMk/>
            <pc:sldMk cId="795665257" sldId="261"/>
            <ac:spMk id="15" creationId="{13B070F9-B847-F444-AAF0-39BAFB0DA472}"/>
          </ac:spMkLst>
        </pc:spChg>
        <pc:spChg chg="add del">
          <ac:chgData name="Yang, Chenyu" userId="40d49957-6c16-4e37-9a2d-5a67ce60a670" providerId="ADAL" clId="{FF2AF9B6-EFF1-014A-985B-3BA564162292}" dt="2021-03-29T13:21:23.004" v="340" actId="26606"/>
          <ac:spMkLst>
            <pc:docMk/>
            <pc:sldMk cId="795665257" sldId="261"/>
            <ac:spMk id="16" creationId="{79BB35BC-D5C2-4C8B-A22A-A71E6191913B}"/>
          </ac:spMkLst>
        </pc:spChg>
        <pc:spChg chg="add del">
          <ac:chgData name="Yang, Chenyu" userId="40d49957-6c16-4e37-9a2d-5a67ce60a670" providerId="ADAL" clId="{FF2AF9B6-EFF1-014A-985B-3BA564162292}" dt="2021-03-29T13:27:30.948" v="387" actId="26606"/>
          <ac:spMkLst>
            <pc:docMk/>
            <pc:sldMk cId="795665257" sldId="261"/>
            <ac:spMk id="19" creationId="{325166D1-1B21-4128-AC42-61745528E4D6}"/>
          </ac:spMkLst>
        </pc:spChg>
        <pc:spChg chg="add del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26" creationId="{8FC9BE17-9A7B-462D-AE50-3D8777387304}"/>
          </ac:spMkLst>
        </pc:spChg>
        <pc:spChg chg="add del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28" creationId="{3EBE8569-6AEC-4B8C-8D53-2DE337CDBA65}"/>
          </ac:spMkLst>
        </pc:spChg>
        <pc:spChg chg="add del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30" creationId="{55D4142C-5077-457F-A6AD-3FECFDB39685}"/>
          </ac:spMkLst>
        </pc:spChg>
        <pc:spChg chg="add del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32" creationId="{7A5F0580-5EE9-419F-96EE-B6529EF6E7D0}"/>
          </ac:spMkLst>
        </pc:spChg>
        <pc:spChg chg="add del">
          <ac:chgData name="Yang, Chenyu" userId="40d49957-6c16-4e37-9a2d-5a67ce60a670" providerId="ADAL" clId="{FF2AF9B6-EFF1-014A-985B-3BA564162292}" dt="2021-03-29T13:27:48.655" v="389" actId="26606"/>
          <ac:spMkLst>
            <pc:docMk/>
            <pc:sldMk cId="795665257" sldId="261"/>
            <ac:spMk id="37" creationId="{0288C6B4-AFC3-407F-A595-EFFD38D4CCAF}"/>
          </ac:spMkLst>
        </pc:spChg>
        <pc:spChg chg="add del">
          <ac:chgData name="Yang, Chenyu" userId="40d49957-6c16-4e37-9a2d-5a67ce60a670" providerId="ADAL" clId="{FF2AF9B6-EFF1-014A-985B-3BA564162292}" dt="2021-03-29T13:27:48.655" v="389" actId="26606"/>
          <ac:spMkLst>
            <pc:docMk/>
            <pc:sldMk cId="795665257" sldId="261"/>
            <ac:spMk id="39" creationId="{CF236821-17FE-429B-8D2C-08E13A64EA40}"/>
          </ac:spMkLst>
        </pc:spChg>
        <pc:spChg chg="add del">
          <ac:chgData name="Yang, Chenyu" userId="40d49957-6c16-4e37-9a2d-5a67ce60a670" providerId="ADAL" clId="{FF2AF9B6-EFF1-014A-985B-3BA564162292}" dt="2021-03-29T13:27:48.655" v="389" actId="26606"/>
          <ac:spMkLst>
            <pc:docMk/>
            <pc:sldMk cId="795665257" sldId="261"/>
            <ac:spMk id="41" creationId="{C0BDBCD2-E081-43AB-9119-C55465E59757}"/>
          </ac:spMkLst>
        </pc:spChg>
        <pc:spChg chg="add del">
          <ac:chgData name="Yang, Chenyu" userId="40d49957-6c16-4e37-9a2d-5a67ce60a670" providerId="ADAL" clId="{FF2AF9B6-EFF1-014A-985B-3BA564162292}" dt="2021-03-29T13:27:48.655" v="389" actId="26606"/>
          <ac:spMkLst>
            <pc:docMk/>
            <pc:sldMk cId="795665257" sldId="261"/>
            <ac:spMk id="43" creationId="{98E79BE4-34FE-485A-98A5-92CE8F7C4743}"/>
          </ac:spMkLst>
        </pc:spChg>
        <pc:spChg chg="add del">
          <ac:chgData name="Yang, Chenyu" userId="40d49957-6c16-4e37-9a2d-5a67ce60a670" providerId="ADAL" clId="{FF2AF9B6-EFF1-014A-985B-3BA564162292}" dt="2021-03-29T13:27:48.655" v="389" actId="26606"/>
          <ac:spMkLst>
            <pc:docMk/>
            <pc:sldMk cId="795665257" sldId="261"/>
            <ac:spMk id="45" creationId="{7A5F0580-5EE9-419F-96EE-B6529EF6E7D0}"/>
          </ac:spMkLst>
        </pc:spChg>
        <pc:spChg chg="add del">
          <ac:chgData name="Yang, Chenyu" userId="40d49957-6c16-4e37-9a2d-5a67ce60a670" providerId="ADAL" clId="{FF2AF9B6-EFF1-014A-985B-3BA564162292}" dt="2021-03-29T13:27:50.122" v="391" actId="26606"/>
          <ac:spMkLst>
            <pc:docMk/>
            <pc:sldMk cId="795665257" sldId="261"/>
            <ac:spMk id="47" creationId="{50E4C519-FBE9-4ABE-A8F9-C2CBE326932F}"/>
          </ac:spMkLst>
        </pc:spChg>
        <pc:spChg chg="add del">
          <ac:chgData name="Yang, Chenyu" userId="40d49957-6c16-4e37-9a2d-5a67ce60a670" providerId="ADAL" clId="{FF2AF9B6-EFF1-014A-985B-3BA564162292}" dt="2021-03-29T13:27:50.122" v="391" actId="26606"/>
          <ac:spMkLst>
            <pc:docMk/>
            <pc:sldMk cId="795665257" sldId="261"/>
            <ac:spMk id="48" creationId="{80EC29FB-299E-49F3-8C7B-01199632A30F}"/>
          </ac:spMkLst>
        </pc:spChg>
        <pc:spChg chg="add del">
          <ac:chgData name="Yang, Chenyu" userId="40d49957-6c16-4e37-9a2d-5a67ce60a670" providerId="ADAL" clId="{FF2AF9B6-EFF1-014A-985B-3BA564162292}" dt="2021-03-29T13:27:50.122" v="391" actId="26606"/>
          <ac:spMkLst>
            <pc:docMk/>
            <pc:sldMk cId="795665257" sldId="261"/>
            <ac:spMk id="49" creationId="{C29A2522-B27A-45C5-897B-79A1407D159A}"/>
          </ac:spMkLst>
        </pc:spChg>
        <pc:spChg chg="add del">
          <ac:chgData name="Yang, Chenyu" userId="40d49957-6c16-4e37-9a2d-5a67ce60a670" providerId="ADAL" clId="{FF2AF9B6-EFF1-014A-985B-3BA564162292}" dt="2021-03-29T13:27:50.122" v="391" actId="26606"/>
          <ac:spMkLst>
            <pc:docMk/>
            <pc:sldMk cId="795665257" sldId="261"/>
            <ac:spMk id="50" creationId="{98E79BE4-34FE-485A-98A5-92CE8F7C4743}"/>
          </ac:spMkLst>
        </pc:spChg>
        <pc:spChg chg="add del">
          <ac:chgData name="Yang, Chenyu" userId="40d49957-6c16-4e37-9a2d-5a67ce60a670" providerId="ADAL" clId="{FF2AF9B6-EFF1-014A-985B-3BA564162292}" dt="2021-03-29T13:27:50.122" v="391" actId="26606"/>
          <ac:spMkLst>
            <pc:docMk/>
            <pc:sldMk cId="795665257" sldId="261"/>
            <ac:spMk id="51" creationId="{7A5F0580-5EE9-419F-96EE-B6529EF6E7D0}"/>
          </ac:spMkLst>
        </pc:spChg>
        <pc:spChg chg="add del">
          <ac:chgData name="Yang, Chenyu" userId="40d49957-6c16-4e37-9a2d-5a67ce60a670" providerId="ADAL" clId="{FF2AF9B6-EFF1-014A-985B-3BA564162292}" dt="2021-03-29T13:27:51.411" v="393" actId="26606"/>
          <ac:spMkLst>
            <pc:docMk/>
            <pc:sldMk cId="795665257" sldId="261"/>
            <ac:spMk id="53" creationId="{6B5E2835-4E47-45B3-9CFE-732FF7B05472}"/>
          </ac:spMkLst>
        </pc:spChg>
        <pc:spChg chg="add del">
          <ac:chgData name="Yang, Chenyu" userId="40d49957-6c16-4e37-9a2d-5a67ce60a670" providerId="ADAL" clId="{FF2AF9B6-EFF1-014A-985B-3BA564162292}" dt="2021-03-29T13:27:51.411" v="393" actId="26606"/>
          <ac:spMkLst>
            <pc:docMk/>
            <pc:sldMk cId="795665257" sldId="261"/>
            <ac:spMk id="54" creationId="{5B45AD5D-AA52-4F7B-9362-576A39AD9E09}"/>
          </ac:spMkLst>
        </pc:spChg>
        <pc:spChg chg="add del">
          <ac:chgData name="Yang, Chenyu" userId="40d49957-6c16-4e37-9a2d-5a67ce60a670" providerId="ADAL" clId="{FF2AF9B6-EFF1-014A-985B-3BA564162292}" dt="2021-03-29T13:27:51.411" v="393" actId="26606"/>
          <ac:spMkLst>
            <pc:docMk/>
            <pc:sldMk cId="795665257" sldId="261"/>
            <ac:spMk id="55" creationId="{AEDD7960-4866-4399-BEF6-DD1431AB4E34}"/>
          </ac:spMkLst>
        </pc:spChg>
        <pc:spChg chg="add del">
          <ac:chgData name="Yang, Chenyu" userId="40d49957-6c16-4e37-9a2d-5a67ce60a670" providerId="ADAL" clId="{FF2AF9B6-EFF1-014A-985B-3BA564162292}" dt="2021-03-29T13:27:51.411" v="393" actId="26606"/>
          <ac:spMkLst>
            <pc:docMk/>
            <pc:sldMk cId="795665257" sldId="261"/>
            <ac:spMk id="56" creationId="{55D4142C-5077-457F-A6AD-3FECFDB39685}"/>
          </ac:spMkLst>
        </pc:spChg>
        <pc:spChg chg="add del">
          <ac:chgData name="Yang, Chenyu" userId="40d49957-6c16-4e37-9a2d-5a67ce60a670" providerId="ADAL" clId="{FF2AF9B6-EFF1-014A-985B-3BA564162292}" dt="2021-03-29T13:27:51.411" v="393" actId="26606"/>
          <ac:spMkLst>
            <pc:docMk/>
            <pc:sldMk cId="795665257" sldId="261"/>
            <ac:spMk id="57" creationId="{7A5F0580-5EE9-419F-96EE-B6529EF6E7D0}"/>
          </ac:spMkLst>
        </pc:spChg>
        <pc:spChg chg="add del">
          <ac:chgData name="Yang, Chenyu" userId="40d49957-6c16-4e37-9a2d-5a67ce60a670" providerId="ADAL" clId="{FF2AF9B6-EFF1-014A-985B-3BA564162292}" dt="2021-03-29T13:27:56.223" v="395" actId="26606"/>
          <ac:spMkLst>
            <pc:docMk/>
            <pc:sldMk cId="795665257" sldId="261"/>
            <ac:spMk id="59" creationId="{560AFAAC-EA6C-45A9-9E03-C9C9F0193B4F}"/>
          </ac:spMkLst>
        </pc:spChg>
        <pc:spChg chg="add del">
          <ac:chgData name="Yang, Chenyu" userId="40d49957-6c16-4e37-9a2d-5a67ce60a670" providerId="ADAL" clId="{FF2AF9B6-EFF1-014A-985B-3BA564162292}" dt="2021-03-29T13:27:56.223" v="395" actId="26606"/>
          <ac:spMkLst>
            <pc:docMk/>
            <pc:sldMk cId="795665257" sldId="261"/>
            <ac:spMk id="60" creationId="{83549E37-C86B-4401-90BD-D8BF83859F14}"/>
          </ac:spMkLst>
        </pc:spChg>
        <pc:spChg chg="add del">
          <ac:chgData name="Yang, Chenyu" userId="40d49957-6c16-4e37-9a2d-5a67ce60a670" providerId="ADAL" clId="{FF2AF9B6-EFF1-014A-985B-3BA564162292}" dt="2021-03-29T13:27:56.223" v="395" actId="26606"/>
          <ac:spMkLst>
            <pc:docMk/>
            <pc:sldMk cId="795665257" sldId="261"/>
            <ac:spMk id="61" creationId="{8A17784E-76D8-4521-A77D-0D2EBB923004}"/>
          </ac:spMkLst>
        </pc:spChg>
        <pc:spChg chg="add del">
          <ac:chgData name="Yang, Chenyu" userId="40d49957-6c16-4e37-9a2d-5a67ce60a670" providerId="ADAL" clId="{FF2AF9B6-EFF1-014A-985B-3BA564162292}" dt="2021-03-29T13:27:56.223" v="395" actId="26606"/>
          <ac:spMkLst>
            <pc:docMk/>
            <pc:sldMk cId="795665257" sldId="261"/>
            <ac:spMk id="62" creationId="{C0036C6B-F09C-4EAB-AE02-8D056EE74856}"/>
          </ac:spMkLst>
        </pc:spChg>
        <pc:spChg chg="add del">
          <ac:chgData name="Yang, Chenyu" userId="40d49957-6c16-4e37-9a2d-5a67ce60a670" providerId="ADAL" clId="{FF2AF9B6-EFF1-014A-985B-3BA564162292}" dt="2021-03-29T13:27:56.223" v="395" actId="26606"/>
          <ac:spMkLst>
            <pc:docMk/>
            <pc:sldMk cId="795665257" sldId="261"/>
            <ac:spMk id="63" creationId="{FC8D5885-2804-4D3C-BE31-902E4D3279B0}"/>
          </ac:spMkLst>
        </pc:spChg>
        <pc:spChg chg="add del">
          <ac:chgData name="Yang, Chenyu" userId="40d49957-6c16-4e37-9a2d-5a67ce60a670" providerId="ADAL" clId="{FF2AF9B6-EFF1-014A-985B-3BA564162292}" dt="2021-03-29T13:28:05.582" v="397" actId="26606"/>
          <ac:spMkLst>
            <pc:docMk/>
            <pc:sldMk cId="795665257" sldId="261"/>
            <ac:spMk id="65" creationId="{8FC9BE17-9A7B-462D-AE50-3D8777387304}"/>
          </ac:spMkLst>
        </pc:spChg>
        <pc:spChg chg="add del">
          <ac:chgData name="Yang, Chenyu" userId="40d49957-6c16-4e37-9a2d-5a67ce60a670" providerId="ADAL" clId="{FF2AF9B6-EFF1-014A-985B-3BA564162292}" dt="2021-03-29T13:28:05.582" v="397" actId="26606"/>
          <ac:spMkLst>
            <pc:docMk/>
            <pc:sldMk cId="795665257" sldId="261"/>
            <ac:spMk id="66" creationId="{3EBE8569-6AEC-4B8C-8D53-2DE337CDBA65}"/>
          </ac:spMkLst>
        </pc:spChg>
        <pc:spChg chg="add del">
          <ac:chgData name="Yang, Chenyu" userId="40d49957-6c16-4e37-9a2d-5a67ce60a670" providerId="ADAL" clId="{FF2AF9B6-EFF1-014A-985B-3BA564162292}" dt="2021-03-29T13:28:05.582" v="397" actId="26606"/>
          <ac:spMkLst>
            <pc:docMk/>
            <pc:sldMk cId="795665257" sldId="261"/>
            <ac:spMk id="67" creationId="{55D4142C-5077-457F-A6AD-3FECFDB39685}"/>
          </ac:spMkLst>
        </pc:spChg>
        <pc:spChg chg="add del">
          <ac:chgData name="Yang, Chenyu" userId="40d49957-6c16-4e37-9a2d-5a67ce60a670" providerId="ADAL" clId="{FF2AF9B6-EFF1-014A-985B-3BA564162292}" dt="2021-03-29T13:28:05.582" v="397" actId="26606"/>
          <ac:spMkLst>
            <pc:docMk/>
            <pc:sldMk cId="795665257" sldId="261"/>
            <ac:spMk id="68" creationId="{7A5F0580-5EE9-419F-96EE-B6529EF6E7D0}"/>
          </ac:spMkLst>
        </pc:spChg>
        <pc:spChg chg="add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70" creationId="{79477870-C64A-4E35-8F2F-05B7114F3C74}"/>
          </ac:spMkLst>
        </pc:spChg>
        <pc:spChg chg="add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71" creationId="{8AEA628B-C8FF-4D0B-B111-F101F580B15D}"/>
          </ac:spMkLst>
        </pc:spChg>
        <pc:spChg chg="add">
          <ac:chgData name="Yang, Chenyu" userId="40d49957-6c16-4e37-9a2d-5a67ce60a670" providerId="ADAL" clId="{FF2AF9B6-EFF1-014A-985B-3BA564162292}" dt="2021-03-29T13:28:05.602" v="398" actId="26606"/>
          <ac:spMkLst>
            <pc:docMk/>
            <pc:sldMk cId="795665257" sldId="261"/>
            <ac:spMk id="72" creationId="{42663BD0-064C-40FC-A331-F49FCA9536AA}"/>
          </ac:spMkLst>
        </pc:spChg>
        <pc:grpChg chg="add del">
          <ac:chgData name="Yang, Chenyu" userId="40d49957-6c16-4e37-9a2d-5a67ce60a670" providerId="ADAL" clId="{FF2AF9B6-EFF1-014A-985B-3BA564162292}" dt="2021-03-29T13:21:18.950" v="338" actId="26606"/>
          <ac:grpSpMkLst>
            <pc:docMk/>
            <pc:sldMk cId="795665257" sldId="261"/>
            <ac:grpSpMk id="12" creationId="{E6517BAC-C80F-4065-90D8-703493E0B353}"/>
          </ac:grpSpMkLst>
        </pc:grpChg>
        <pc:grpChg chg="add del">
          <ac:chgData name="Yang, Chenyu" userId="40d49957-6c16-4e37-9a2d-5a67ce60a670" providerId="ADAL" clId="{FF2AF9B6-EFF1-014A-985B-3BA564162292}" dt="2021-03-29T13:27:30.948" v="387" actId="26606"/>
          <ac:grpSpMkLst>
            <pc:docMk/>
            <pc:sldMk cId="795665257" sldId="261"/>
            <ac:grpSpMk id="21" creationId="{E6517BAC-C80F-4065-90D8-703493E0B353}"/>
          </ac:grpSpMkLst>
        </pc:grpChg>
        <pc:picChg chg="add del">
          <ac:chgData name="Yang, Chenyu" userId="40d49957-6c16-4e37-9a2d-5a67ce60a670" providerId="ADAL" clId="{FF2AF9B6-EFF1-014A-985B-3BA564162292}" dt="2021-03-29T13:21:18.950" v="338" actId="26606"/>
          <ac:picMkLst>
            <pc:docMk/>
            <pc:sldMk cId="795665257" sldId="261"/>
            <ac:picMk id="6" creationId="{66C8636F-A0D1-47F4-8463-80EE13F5B2CF}"/>
          </ac:picMkLst>
        </pc:picChg>
        <pc:picChg chg="add mod">
          <ac:chgData name="Yang, Chenyu" userId="40d49957-6c16-4e37-9a2d-5a67ce60a670" providerId="ADAL" clId="{FF2AF9B6-EFF1-014A-985B-3BA564162292}" dt="2021-03-29T13:29:41.853" v="409" actId="1076"/>
          <ac:picMkLst>
            <pc:docMk/>
            <pc:sldMk cId="795665257" sldId="261"/>
            <ac:picMk id="7" creationId="{D6DB81FB-A201-6241-B83C-FA173B9364A0}"/>
          </ac:picMkLst>
        </pc:picChg>
        <pc:picChg chg="add mod">
          <ac:chgData name="Yang, Chenyu" userId="40d49957-6c16-4e37-9a2d-5a67ce60a670" providerId="ADAL" clId="{FF2AF9B6-EFF1-014A-985B-3BA564162292}" dt="2021-03-29T13:29:51.405" v="412" actId="1076"/>
          <ac:picMkLst>
            <pc:docMk/>
            <pc:sldMk cId="795665257" sldId="261"/>
            <ac:picMk id="9" creationId="{B9EDF95C-78D6-2849-BFA4-0D3F56D6270A}"/>
          </ac:picMkLst>
        </pc:picChg>
        <pc:picChg chg="add del">
          <ac:chgData name="Yang, Chenyu" userId="40d49957-6c16-4e37-9a2d-5a67ce60a670" providerId="ADAL" clId="{FF2AF9B6-EFF1-014A-985B-3BA564162292}" dt="2021-03-29T13:21:23.004" v="340" actId="26606"/>
          <ac:picMkLst>
            <pc:docMk/>
            <pc:sldMk cId="795665257" sldId="261"/>
            <ac:picMk id="17" creationId="{8344538F-EE34-431D-96F7-A790A0C525B9}"/>
          </ac:picMkLst>
        </pc:picChg>
        <pc:picChg chg="add mod ord">
          <ac:chgData name="Yang, Chenyu" userId="40d49957-6c16-4e37-9a2d-5a67ce60a670" providerId="ADAL" clId="{FF2AF9B6-EFF1-014A-985B-3BA564162292}" dt="2021-03-29T13:28:05.602" v="398" actId="26606"/>
          <ac:picMkLst>
            <pc:docMk/>
            <pc:sldMk cId="795665257" sldId="261"/>
            <ac:picMk id="20" creationId="{66C8636F-A0D1-47F4-8463-80EE13F5B2CF}"/>
          </ac:picMkLst>
        </pc:picChg>
        <pc:picChg chg="add mod">
          <ac:chgData name="Yang, Chenyu" userId="40d49957-6c16-4e37-9a2d-5a67ce60a670" providerId="ADAL" clId="{FF2AF9B6-EFF1-014A-985B-3BA564162292}" dt="2021-03-29T13:29:59.059" v="414" actId="1076"/>
          <ac:picMkLst>
            <pc:docMk/>
            <pc:sldMk cId="795665257" sldId="261"/>
            <ac:picMk id="52" creationId="{91B13EC3-EC44-9446-AA5F-14B709B7C71D}"/>
          </ac:picMkLst>
        </pc:picChg>
        <pc:picChg chg="add mod">
          <ac:chgData name="Yang, Chenyu" userId="40d49957-6c16-4e37-9a2d-5a67ce60a670" providerId="ADAL" clId="{FF2AF9B6-EFF1-014A-985B-3BA564162292}" dt="2021-03-29T13:29:59.059" v="414" actId="1076"/>
          <ac:picMkLst>
            <pc:docMk/>
            <pc:sldMk cId="795665257" sldId="261"/>
            <ac:picMk id="58" creationId="{574B0A45-16FF-FA4E-A5DD-9BAB1B539EC2}"/>
          </ac:picMkLst>
        </pc:picChg>
        <pc:picChg chg="add mod">
          <ac:chgData name="Yang, Chenyu" userId="40d49957-6c16-4e37-9a2d-5a67ce60a670" providerId="ADAL" clId="{FF2AF9B6-EFF1-014A-985B-3BA564162292}" dt="2021-03-29T13:30:03.822" v="416" actId="1076"/>
          <ac:picMkLst>
            <pc:docMk/>
            <pc:sldMk cId="795665257" sldId="261"/>
            <ac:picMk id="64" creationId="{261D45F8-B4B6-B04F-82CA-C2BA1BBE715C}"/>
          </ac:picMkLst>
        </pc:picChg>
      </pc:sldChg>
      <pc:sldChg chg="addSp delSp modSp new mod setBg">
        <pc:chgData name="Yang, Chenyu" userId="40d49957-6c16-4e37-9a2d-5a67ce60a670" providerId="ADAL" clId="{FF2AF9B6-EFF1-014A-985B-3BA564162292}" dt="2021-03-29T13:42:45.856" v="460"/>
        <pc:sldMkLst>
          <pc:docMk/>
          <pc:sldMk cId="2958170475" sldId="262"/>
        </pc:sldMkLst>
        <pc:spChg chg="mod">
          <ac:chgData name="Yang, Chenyu" userId="40d49957-6c16-4e37-9a2d-5a67ce60a670" providerId="ADAL" clId="{FF2AF9B6-EFF1-014A-985B-3BA564162292}" dt="2021-03-29T13:42:24.397" v="458" actId="1076"/>
          <ac:spMkLst>
            <pc:docMk/>
            <pc:sldMk cId="2958170475" sldId="262"/>
            <ac:spMk id="2" creationId="{4FCACC57-EDE8-F04D-8611-83DDFFB762D6}"/>
          </ac:spMkLst>
        </pc:spChg>
        <pc:spChg chg="add del">
          <ac:chgData name="Yang, Chenyu" userId="40d49957-6c16-4e37-9a2d-5a67ce60a670" providerId="ADAL" clId="{FF2AF9B6-EFF1-014A-985B-3BA564162292}" dt="2021-03-29T13:41:51.019" v="450" actId="931"/>
          <ac:spMkLst>
            <pc:docMk/>
            <pc:sldMk cId="2958170475" sldId="262"/>
            <ac:spMk id="3" creationId="{AA343E30-A63B-4A4E-B319-939B6B099CD6}"/>
          </ac:spMkLst>
        </pc:spChg>
        <pc:spChg chg="mod">
          <ac:chgData name="Yang, Chenyu" userId="40d49957-6c16-4e37-9a2d-5a67ce60a670" providerId="ADAL" clId="{FF2AF9B6-EFF1-014A-985B-3BA564162292}" dt="2021-03-29T13:42:18.305" v="455" actId="26606"/>
          <ac:spMkLst>
            <pc:docMk/>
            <pc:sldMk cId="2958170475" sldId="262"/>
            <ac:spMk id="4" creationId="{C5F7C28D-91B5-4C48-8FC4-D2F02D2D5DC6}"/>
          </ac:spMkLst>
        </pc:spChg>
        <pc:spChg chg="mod">
          <ac:chgData name="Yang, Chenyu" userId="40d49957-6c16-4e37-9a2d-5a67ce60a670" providerId="ADAL" clId="{FF2AF9B6-EFF1-014A-985B-3BA564162292}" dt="2021-03-29T13:40:19.628" v="446"/>
          <ac:spMkLst>
            <pc:docMk/>
            <pc:sldMk cId="2958170475" sldId="262"/>
            <ac:spMk id="7" creationId="{9C65DCE3-B077-F144-8767-1B4DB799C559}"/>
          </ac:spMkLst>
        </pc:spChg>
        <pc:spChg chg="mod">
          <ac:chgData name="Yang, Chenyu" userId="40d49957-6c16-4e37-9a2d-5a67ce60a670" providerId="ADAL" clId="{FF2AF9B6-EFF1-014A-985B-3BA564162292}" dt="2021-03-29T13:40:19.628" v="446"/>
          <ac:spMkLst>
            <pc:docMk/>
            <pc:sldMk cId="2958170475" sldId="262"/>
            <ac:spMk id="9" creationId="{A5642FD5-628A-014D-83BB-8B04FEBE881F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13" creationId="{72268256-BCDC-FD4F-860B-756C6A9A5D75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17" creationId="{425BF8BC-AB07-E848-B066-C75CA2B788E8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21" creationId="{44AB84FF-F35F-9D49-8FA1-93282E076F84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25" creationId="{D8F00FF6-A94E-7945-A962-B7DB268E95D5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26" creationId="{5F9FBA3E-B387-B346-B37A-5D227E043ADF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28" creationId="{30559207-E627-924F-B453-94AA0639317C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29" creationId="{BFE83F01-EFC5-1C49-8D20-86163F614227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30" creationId="{28E807BA-E07F-3244-9B02-9338629452DE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34" creationId="{F7EF9442-DB1A-C147-8748-5CF9B927D3F7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39" creationId="{2668981A-04E5-EF44-B3DD-C22DDCABDDCC}"/>
          </ac:spMkLst>
        </pc:spChg>
        <pc:spChg chg="add del mod">
          <ac:chgData name="Yang, Chenyu" userId="40d49957-6c16-4e37-9a2d-5a67ce60a670" providerId="ADAL" clId="{FF2AF9B6-EFF1-014A-985B-3BA564162292}" dt="2021-03-29T13:41:47.826" v="449" actId="478"/>
          <ac:spMkLst>
            <pc:docMk/>
            <pc:sldMk cId="2958170475" sldId="262"/>
            <ac:spMk id="43" creationId="{D5EDE57C-7DDE-A040-9CFE-6D602CFF8DC0}"/>
          </ac:spMkLst>
        </pc:spChg>
        <pc:spChg chg="add del mod">
          <ac:chgData name="Yang, Chenyu" userId="40d49957-6c16-4e37-9a2d-5a67ce60a670" providerId="ADAL" clId="{FF2AF9B6-EFF1-014A-985B-3BA564162292}" dt="2021-03-29T13:42:45.856" v="460"/>
          <ac:spMkLst>
            <pc:docMk/>
            <pc:sldMk cId="2958170475" sldId="262"/>
            <ac:spMk id="47" creationId="{2A7CA688-B0F3-AE4A-9F38-0FC3881EC9C2}"/>
          </ac:spMkLst>
        </pc:spChg>
        <pc:spChg chg="add del">
          <ac:chgData name="Yang, Chenyu" userId="40d49957-6c16-4e37-9a2d-5a67ce60a670" providerId="ADAL" clId="{FF2AF9B6-EFF1-014A-985B-3BA564162292}" dt="2021-03-29T13:42:13.571" v="452" actId="26606"/>
          <ac:spMkLst>
            <pc:docMk/>
            <pc:sldMk cId="2958170475" sldId="262"/>
            <ac:spMk id="50" creationId="{2E1161B8-7D6E-408A-9232-160C3E0AB829}"/>
          </ac:spMkLst>
        </pc:spChg>
        <pc:spChg chg="add del">
          <ac:chgData name="Yang, Chenyu" userId="40d49957-6c16-4e37-9a2d-5a67ce60a670" providerId="ADAL" clId="{FF2AF9B6-EFF1-014A-985B-3BA564162292}" dt="2021-03-29T13:42:18.305" v="455" actId="26606"/>
          <ac:spMkLst>
            <pc:docMk/>
            <pc:sldMk cId="2958170475" sldId="262"/>
            <ac:spMk id="51" creationId="{017517EF-BD4D-4055-BDB4-A322C53568AD}"/>
          </ac:spMkLst>
        </pc:spChg>
        <pc:spChg chg="add del">
          <ac:chgData name="Yang, Chenyu" userId="40d49957-6c16-4e37-9a2d-5a67ce60a670" providerId="ADAL" clId="{FF2AF9B6-EFF1-014A-985B-3BA564162292}" dt="2021-03-29T13:42:13.571" v="452" actId="26606"/>
          <ac:spMkLst>
            <pc:docMk/>
            <pc:sldMk cId="2958170475" sldId="262"/>
            <ac:spMk id="53" creationId="{2550BE34-C2B8-49B8-8519-67A8CAD51AE9}"/>
          </ac:spMkLst>
        </pc:spChg>
        <pc:spChg chg="add del">
          <ac:chgData name="Yang, Chenyu" userId="40d49957-6c16-4e37-9a2d-5a67ce60a670" providerId="ADAL" clId="{FF2AF9B6-EFF1-014A-985B-3BA564162292}" dt="2021-03-29T13:42:13.571" v="452" actId="26606"/>
          <ac:spMkLst>
            <pc:docMk/>
            <pc:sldMk cId="2958170475" sldId="262"/>
            <ac:spMk id="55" creationId="{A7457DD9-5A45-400A-AB4B-4B4EDECA25F1}"/>
          </ac:spMkLst>
        </pc:spChg>
        <pc:spChg chg="add del">
          <ac:chgData name="Yang, Chenyu" userId="40d49957-6c16-4e37-9a2d-5a67ce60a670" providerId="ADAL" clId="{FF2AF9B6-EFF1-014A-985B-3BA564162292}" dt="2021-03-29T13:42:13.571" v="452" actId="26606"/>
          <ac:spMkLst>
            <pc:docMk/>
            <pc:sldMk cId="2958170475" sldId="262"/>
            <ac:spMk id="57" creationId="{441CF7D6-A660-431A-B0BB-140A0D5556B6}"/>
          </ac:spMkLst>
        </pc:spChg>
        <pc:spChg chg="add del">
          <ac:chgData name="Yang, Chenyu" userId="40d49957-6c16-4e37-9a2d-5a67ce60a670" providerId="ADAL" clId="{FF2AF9B6-EFF1-014A-985B-3BA564162292}" dt="2021-03-29T13:42:13.571" v="452" actId="26606"/>
          <ac:spMkLst>
            <pc:docMk/>
            <pc:sldMk cId="2958170475" sldId="262"/>
            <ac:spMk id="59" creationId="{0570A85B-3810-4F95-97B0-CBF4CCDB381C}"/>
          </ac:spMkLst>
        </pc:spChg>
        <pc:spChg chg="add del">
          <ac:chgData name="Yang, Chenyu" userId="40d49957-6c16-4e37-9a2d-5a67ce60a670" providerId="ADAL" clId="{FF2AF9B6-EFF1-014A-985B-3BA564162292}" dt="2021-03-29T13:42:18.305" v="455" actId="26606"/>
          <ac:spMkLst>
            <pc:docMk/>
            <pc:sldMk cId="2958170475" sldId="262"/>
            <ac:spMk id="61" creationId="{0ADDB668-2CA4-4D2B-9C34-3487CA330BA8}"/>
          </ac:spMkLst>
        </pc:spChg>
        <pc:spChg chg="add del">
          <ac:chgData name="Yang, Chenyu" userId="40d49957-6c16-4e37-9a2d-5a67ce60a670" providerId="ADAL" clId="{FF2AF9B6-EFF1-014A-985B-3BA564162292}" dt="2021-03-29T13:42:18.305" v="455" actId="26606"/>
          <ac:spMkLst>
            <pc:docMk/>
            <pc:sldMk cId="2958170475" sldId="262"/>
            <ac:spMk id="62" creationId="{2568BC19-F052-4108-93E1-6A3D1DEC072F}"/>
          </ac:spMkLst>
        </pc:spChg>
        <pc:spChg chg="add del">
          <ac:chgData name="Yang, Chenyu" userId="40d49957-6c16-4e37-9a2d-5a67ce60a670" providerId="ADAL" clId="{FF2AF9B6-EFF1-014A-985B-3BA564162292}" dt="2021-03-29T13:42:18.305" v="455" actId="26606"/>
          <ac:spMkLst>
            <pc:docMk/>
            <pc:sldMk cId="2958170475" sldId="262"/>
            <ac:spMk id="63" creationId="{D5FD337D-4D6B-4C8B-B6F5-121097E09881}"/>
          </ac:spMkLst>
        </pc:s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6" creationId="{FDFE5503-5435-7E46-B762-582CE0957D94}"/>
          </ac:grpSpMkLst>
        </pc:grpChg>
        <pc:grpChg chg="mod">
          <ac:chgData name="Yang, Chenyu" userId="40d49957-6c16-4e37-9a2d-5a67ce60a670" providerId="ADAL" clId="{FF2AF9B6-EFF1-014A-985B-3BA564162292}" dt="2021-03-29T13:40:19.628" v="446"/>
          <ac:grpSpMkLst>
            <pc:docMk/>
            <pc:sldMk cId="2958170475" sldId="262"/>
            <ac:grpSpMk id="8" creationId="{84B62C3F-27E4-104B-A107-4D86FB47D58F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14" creationId="{0A882E64-E83D-204B-9E68-000A93027249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18" creationId="{4FB554A4-BD44-F240-83E5-2E3BC053B12D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22" creationId="{13D33E88-91A3-5A4C-92FC-29652DBE0769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31" creationId="{70C67B25-0435-994A-9677-7AEE039292EE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35" creationId="{7CFCC6A0-452E-334F-8B67-5F9623609E3E}"/>
          </ac:grpSpMkLst>
        </pc:grpChg>
        <pc:grpChg chg="add del mod">
          <ac:chgData name="Yang, Chenyu" userId="40d49957-6c16-4e37-9a2d-5a67ce60a670" providerId="ADAL" clId="{FF2AF9B6-EFF1-014A-985B-3BA564162292}" dt="2021-03-29T13:41:47.826" v="449" actId="478"/>
          <ac:grpSpMkLst>
            <pc:docMk/>
            <pc:sldMk cId="2958170475" sldId="262"/>
            <ac:grpSpMk id="40" creationId="{2A8066E1-2033-6D40-B705-4620F03D707E}"/>
          </ac:grpSpMkLst>
        </pc:grpChg>
        <pc:picChg chg="add del">
          <ac:chgData name="Yang, Chenyu" userId="40d49957-6c16-4e37-9a2d-5a67ce60a670" providerId="ADAL" clId="{FF2AF9B6-EFF1-014A-985B-3BA564162292}" dt="2021-03-29T13:38:50.224" v="421"/>
          <ac:picMkLst>
            <pc:docMk/>
            <pc:sldMk cId="2958170475" sldId="262"/>
            <ac:picMk id="5" creationId="{F0C43FB4-713E-1540-AA38-C17D3B07F29C}"/>
          </ac:picMkLst>
        </pc:picChg>
        <pc:picChg chg="add mod">
          <ac:chgData name="Yang, Chenyu" userId="40d49957-6c16-4e37-9a2d-5a67ce60a670" providerId="ADAL" clId="{FF2AF9B6-EFF1-014A-985B-3BA564162292}" dt="2021-03-29T13:42:18.305" v="455" actId="26606"/>
          <ac:picMkLst>
            <pc:docMk/>
            <pc:sldMk cId="2958170475" sldId="262"/>
            <ac:picMk id="46" creationId="{5B213710-3898-744B-A2BD-24C6BE09D37A}"/>
          </ac:picMkLst>
        </pc:pic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0" creationId="{4B66E1A0-8CCA-FC45-B974-E740D2E2B185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1" creationId="{CE84DF3C-0BA7-784E-A5D0-14AD7ABE62F3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2" creationId="{29A8B485-07CE-CB45-AC54-D0F17123BD3F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5" creationId="{F542E97D-08AC-024A-B3D5-1B7F6E2F2976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6" creationId="{39E87485-DF9D-6B4D-932C-3E72E384FA34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19" creationId="{4C144626-AEB5-FB4C-AEF5-DBBA8883B26B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20" creationId="{4080CE58-8C89-3D46-82B1-EE5CB5DABD57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23" creationId="{79A52F15-EFA4-E04E-9B14-DE7C70FD859D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24" creationId="{D698FF79-2801-214E-8975-C1B24F142E52}"/>
          </ac:cxnSpMkLst>
        </pc:cxnChg>
        <pc:cxnChg chg="add del mod">
          <ac:chgData name="Yang, Chenyu" userId="40d49957-6c16-4e37-9a2d-5a67ce60a670" providerId="ADAL" clId="{FF2AF9B6-EFF1-014A-985B-3BA564162292}" dt="2021-03-29T13:41:47.826" v="449" actId="478"/>
          <ac:cxnSpMkLst>
            <pc:docMk/>
            <pc:sldMk cId="2958170475" sldId="262"/>
            <ac:cxnSpMk id="27" creationId="{6A2F5C0D-BC6A-2C49-BBE9-EFA3665A4D9C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32" creationId="{D460609F-C103-4244-9CB5-31FB6EFDBDF8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33" creationId="{EBEFF20D-AC12-FB4D-A6F1-BF7C68F2E2B9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36" creationId="{6A2FB418-169D-FD40-AEBD-697A2E8B765B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37" creationId="{41FE77BD-4494-0442-9DE8-B107FD0A578D}"/>
          </ac:cxnSpMkLst>
        </pc:cxnChg>
        <pc:cxnChg chg="add del mod">
          <ac:chgData name="Yang, Chenyu" userId="40d49957-6c16-4e37-9a2d-5a67ce60a670" providerId="ADAL" clId="{FF2AF9B6-EFF1-014A-985B-3BA564162292}" dt="2021-03-29T13:41:47.826" v="449" actId="478"/>
          <ac:cxnSpMkLst>
            <pc:docMk/>
            <pc:sldMk cId="2958170475" sldId="262"/>
            <ac:cxnSpMk id="38" creationId="{ADFD486A-5DA3-2C4F-960D-26AEF0C4B155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41" creationId="{4E9A70FC-AA01-2042-8CC8-7774306FB1E6}"/>
          </ac:cxnSpMkLst>
        </pc:cxnChg>
        <pc:cxnChg chg="mod">
          <ac:chgData name="Yang, Chenyu" userId="40d49957-6c16-4e37-9a2d-5a67ce60a670" providerId="ADAL" clId="{FF2AF9B6-EFF1-014A-985B-3BA564162292}" dt="2021-03-29T13:40:19.628" v="446"/>
          <ac:cxnSpMkLst>
            <pc:docMk/>
            <pc:sldMk cId="2958170475" sldId="262"/>
            <ac:cxnSpMk id="42" creationId="{A8CF9998-A8FA-DE49-9B46-788F3FC2F972}"/>
          </ac:cxnSpMkLst>
        </pc:cxnChg>
        <pc:cxnChg chg="add del mod">
          <ac:chgData name="Yang, Chenyu" userId="40d49957-6c16-4e37-9a2d-5a67ce60a670" providerId="ADAL" clId="{FF2AF9B6-EFF1-014A-985B-3BA564162292}" dt="2021-03-29T13:41:47.826" v="449" actId="478"/>
          <ac:cxnSpMkLst>
            <pc:docMk/>
            <pc:sldMk cId="2958170475" sldId="262"/>
            <ac:cxnSpMk id="44" creationId="{18313AB9-497B-C044-B4A8-9DD0C5276E77}"/>
          </ac:cxnSpMkLst>
        </pc:cxnChg>
      </pc:sldChg>
      <pc:sldChg chg="addSp delSp modSp new mod setBg">
        <pc:chgData name="Yang, Chenyu" userId="40d49957-6c16-4e37-9a2d-5a67ce60a670" providerId="ADAL" clId="{FF2AF9B6-EFF1-014A-985B-3BA564162292}" dt="2021-03-29T15:14:07.713" v="915" actId="27636"/>
        <pc:sldMkLst>
          <pc:docMk/>
          <pc:sldMk cId="1955140785" sldId="263"/>
        </pc:sldMkLst>
        <pc:spChg chg="mo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2" creationId="{02169E62-BD73-E94A-88F8-CD5F56B968DA}"/>
          </ac:spMkLst>
        </pc:spChg>
        <pc:spChg chg="mod">
          <ac:chgData name="Yang, Chenyu" userId="40d49957-6c16-4e37-9a2d-5a67ce60a670" providerId="ADAL" clId="{FF2AF9B6-EFF1-014A-985B-3BA564162292}" dt="2021-03-29T15:14:07.713" v="915" actId="27636"/>
          <ac:spMkLst>
            <pc:docMk/>
            <pc:sldMk cId="1955140785" sldId="263"/>
            <ac:spMk id="3" creationId="{E1D5F3AE-5ED2-AE46-B6B4-D7F233FF9206}"/>
          </ac:spMkLst>
        </pc:spChg>
        <pc:spChg chg="mo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4" creationId="{7E10B747-FE51-B14C-A4D2-D4B7CD5BF439}"/>
          </ac:spMkLst>
        </pc:spChg>
        <pc:spChg chg="add del">
          <ac:chgData name="Yang, Chenyu" userId="40d49957-6c16-4e37-9a2d-5a67ce60a670" providerId="ADAL" clId="{FF2AF9B6-EFF1-014A-985B-3BA564162292}" dt="2021-03-29T15:02:41.834" v="900" actId="26606"/>
          <ac:spMkLst>
            <pc:docMk/>
            <pc:sldMk cId="1955140785" sldId="263"/>
            <ac:spMk id="9" creationId="{DAF1966E-FD40-4A4A-B61B-C4DF7FA05F06}"/>
          </ac:spMkLst>
        </pc:spChg>
        <pc:spChg chg="add del">
          <ac:chgData name="Yang, Chenyu" userId="40d49957-6c16-4e37-9a2d-5a67ce60a670" providerId="ADAL" clId="{FF2AF9B6-EFF1-014A-985B-3BA564162292}" dt="2021-03-29T15:02:41.834" v="900" actId="26606"/>
          <ac:spMkLst>
            <pc:docMk/>
            <pc:sldMk cId="1955140785" sldId="263"/>
            <ac:spMk id="11" creationId="{047BFA19-D45E-416B-A404-7AF2F3F27017}"/>
          </ac:spMkLst>
        </pc:spChg>
        <pc:spChg chg="add del">
          <ac:chgData name="Yang, Chenyu" userId="40d49957-6c16-4e37-9a2d-5a67ce60a670" providerId="ADAL" clId="{FF2AF9B6-EFF1-014A-985B-3BA564162292}" dt="2021-03-29T15:02:41.834" v="900" actId="26606"/>
          <ac:spMkLst>
            <pc:docMk/>
            <pc:sldMk cId="1955140785" sldId="263"/>
            <ac:spMk id="13" creationId="{8E0105E7-23DB-4CF2-8258-FF47C7620F6E}"/>
          </ac:spMkLst>
        </pc:spChg>
        <pc:spChg chg="add del">
          <ac:chgData name="Yang, Chenyu" userId="40d49957-6c16-4e37-9a2d-5a67ce60a670" providerId="ADAL" clId="{FF2AF9B6-EFF1-014A-985B-3BA564162292}" dt="2021-03-29T15:02:41.834" v="900" actId="26606"/>
          <ac:spMkLst>
            <pc:docMk/>
            <pc:sldMk cId="1955140785" sldId="263"/>
            <ac:spMk id="15" creationId="{074B4F7D-14B2-478B-8BF5-01E4E0C5D263}"/>
          </ac:spMkLst>
        </pc:spChg>
        <pc:spChg chg="add del">
          <ac:chgData name="Yang, Chenyu" userId="40d49957-6c16-4e37-9a2d-5a67ce60a670" providerId="ADAL" clId="{FF2AF9B6-EFF1-014A-985B-3BA564162292}" dt="2021-03-29T15:02:36.670" v="895" actId="26606"/>
          <ac:spMkLst>
            <pc:docMk/>
            <pc:sldMk cId="1955140785" sldId="263"/>
            <ac:spMk id="20" creationId="{B6D861F1-F386-4A7D-A4BF-3BEB82DEBA86}"/>
          </ac:spMkLst>
        </pc:spChg>
        <pc:spChg chg="add del">
          <ac:chgData name="Yang, Chenyu" userId="40d49957-6c16-4e37-9a2d-5a67ce60a670" providerId="ADAL" clId="{FF2AF9B6-EFF1-014A-985B-3BA564162292}" dt="2021-03-29T15:02:36.670" v="895" actId="26606"/>
          <ac:spMkLst>
            <pc:docMk/>
            <pc:sldMk cId="1955140785" sldId="263"/>
            <ac:spMk id="22" creationId="{562DFC44-A40C-4573-9230-B3EDB3EC8EEB}"/>
          </ac:spMkLst>
        </pc:spChg>
        <pc:spChg chg="add del">
          <ac:chgData name="Yang, Chenyu" userId="40d49957-6c16-4e37-9a2d-5a67ce60a670" providerId="ADAL" clId="{FF2AF9B6-EFF1-014A-985B-3BA564162292}" dt="2021-03-29T15:02:36.670" v="895" actId="26606"/>
          <ac:spMkLst>
            <pc:docMk/>
            <pc:sldMk cId="1955140785" sldId="263"/>
            <ac:spMk id="24" creationId="{15589D35-CF9F-4DE9-A792-8571A09E9BC9}"/>
          </ac:spMkLst>
        </pc:spChg>
        <pc:spChg chg="add del">
          <ac:chgData name="Yang, Chenyu" userId="40d49957-6c16-4e37-9a2d-5a67ce60a670" providerId="ADAL" clId="{FF2AF9B6-EFF1-014A-985B-3BA564162292}" dt="2021-03-29T15:02:39.640" v="897" actId="26606"/>
          <ac:spMkLst>
            <pc:docMk/>
            <pc:sldMk cId="1955140785" sldId="263"/>
            <ac:spMk id="26" creationId="{801B3EC0-C865-4E52-A0F6-CB02B29A45FF}"/>
          </ac:spMkLst>
        </pc:spChg>
        <pc:spChg chg="add del">
          <ac:chgData name="Yang, Chenyu" userId="40d49957-6c16-4e37-9a2d-5a67ce60a670" providerId="ADAL" clId="{FF2AF9B6-EFF1-014A-985B-3BA564162292}" dt="2021-03-29T15:02:39.640" v="897" actId="26606"/>
          <ac:spMkLst>
            <pc:docMk/>
            <pc:sldMk cId="1955140785" sldId="263"/>
            <ac:spMk id="27" creationId="{066346BE-FDB4-4772-A696-0719490ABD64}"/>
          </ac:spMkLst>
        </pc:spChg>
        <pc:spChg chg="add del">
          <ac:chgData name="Yang, Chenyu" userId="40d49957-6c16-4e37-9a2d-5a67ce60a670" providerId="ADAL" clId="{FF2AF9B6-EFF1-014A-985B-3BA564162292}" dt="2021-03-29T15:02:39.640" v="897" actId="26606"/>
          <ac:spMkLst>
            <pc:docMk/>
            <pc:sldMk cId="1955140785" sldId="263"/>
            <ac:spMk id="28" creationId="{FB92FFCE-0C90-454E-AA25-D4EE9A6C39C5}"/>
          </ac:spMkLst>
        </pc:spChg>
        <pc:spChg chg="add del">
          <ac:chgData name="Yang, Chenyu" userId="40d49957-6c16-4e37-9a2d-5a67ce60a670" providerId="ADAL" clId="{FF2AF9B6-EFF1-014A-985B-3BA564162292}" dt="2021-03-29T15:02:41.794" v="899" actId="26606"/>
          <ac:spMkLst>
            <pc:docMk/>
            <pc:sldMk cId="1955140785" sldId="263"/>
            <ac:spMk id="30" creationId="{100EDD19-6802-4EC3-95CE-CFFAB042CFD6}"/>
          </ac:spMkLst>
        </pc:spChg>
        <pc:spChg chg="add del">
          <ac:chgData name="Yang, Chenyu" userId="40d49957-6c16-4e37-9a2d-5a67ce60a670" providerId="ADAL" clId="{FF2AF9B6-EFF1-014A-985B-3BA564162292}" dt="2021-03-29T15:02:41.794" v="899" actId="26606"/>
          <ac:spMkLst>
            <pc:docMk/>
            <pc:sldMk cId="1955140785" sldId="263"/>
            <ac:spMk id="31" creationId="{DB17E863-922E-4C26-BD64-E8FD41D28661}"/>
          </ac:spMkLst>
        </pc:spChg>
        <pc:spChg chg="add del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33" creationId="{801B3EC0-C865-4E52-A0F6-CB02B29A45FF}"/>
          </ac:spMkLst>
        </pc:spChg>
        <pc:spChg chg="add del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34" creationId="{066346BE-FDB4-4772-A696-0719490ABD64}"/>
          </ac:spMkLst>
        </pc:spChg>
        <pc:spChg chg="add del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35" creationId="{FB92FFCE-0C90-454E-AA25-D4EE9A6C39C5}"/>
          </ac:spMkLst>
        </pc:spChg>
        <pc:spChg chg="ad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40" creationId="{DAF1966E-FD40-4A4A-B61B-C4DF7FA05F06}"/>
          </ac:spMkLst>
        </pc:spChg>
        <pc:spChg chg="ad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42" creationId="{047BFA19-D45E-416B-A404-7AF2F3F27017}"/>
          </ac:spMkLst>
        </pc:spChg>
        <pc:spChg chg="ad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44" creationId="{8E0105E7-23DB-4CF2-8258-FF47C7620F6E}"/>
          </ac:spMkLst>
        </pc:spChg>
        <pc:spChg chg="add">
          <ac:chgData name="Yang, Chenyu" userId="40d49957-6c16-4e37-9a2d-5a67ce60a670" providerId="ADAL" clId="{FF2AF9B6-EFF1-014A-985B-3BA564162292}" dt="2021-03-29T15:03:46.185" v="906" actId="26606"/>
          <ac:spMkLst>
            <pc:docMk/>
            <pc:sldMk cId="1955140785" sldId="263"/>
            <ac:spMk id="46" creationId="{074B4F7D-14B2-478B-8BF5-01E4E0C5D263}"/>
          </ac:spMkLst>
        </pc:spChg>
      </pc:sldChg>
      <pc:sldChg chg="addSp delSp modSp new mod setBg">
        <pc:chgData name="Yang, Chenyu" userId="40d49957-6c16-4e37-9a2d-5a67ce60a670" providerId="ADAL" clId="{FF2AF9B6-EFF1-014A-985B-3BA564162292}" dt="2021-03-29T14:56:35.277" v="892" actId="26606"/>
        <pc:sldMkLst>
          <pc:docMk/>
          <pc:sldMk cId="4141664628" sldId="264"/>
        </pc:sldMkLst>
        <pc:spChg chg="mod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2" creationId="{6D651DC2-6170-6D4A-9875-8C9AD63746B9}"/>
          </ac:spMkLst>
        </pc:spChg>
        <pc:spChg chg="add del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3" creationId="{245ABFD7-8155-624D-9A6F-9CEB677871E2}"/>
          </ac:spMkLst>
        </pc:spChg>
        <pc:spChg chg="mod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4" creationId="{D60E08F7-0654-2A42-9E07-8AE0238AD150}"/>
          </ac:spMkLst>
        </pc:spChg>
        <pc:spChg chg="add del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10" creationId="{E91DC736-0EF8-4F87-9146-EBF1D2EE4D3D}"/>
          </ac:spMkLst>
        </pc:spChg>
        <pc:spChg chg="add del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12" creationId="{097CD68E-23E3-4007-8847-CD0944C4F7BE}"/>
          </ac:spMkLst>
        </pc:spChg>
        <pc:spChg chg="add del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14" creationId="{AF2F604E-43BE-4DC3-B983-E071523364F8}"/>
          </ac:spMkLst>
        </pc:spChg>
        <pc:spChg chg="add del">
          <ac:chgData name="Yang, Chenyu" userId="40d49957-6c16-4e37-9a2d-5a67ce60a670" providerId="ADAL" clId="{FF2AF9B6-EFF1-014A-985B-3BA564162292}" dt="2021-03-29T14:56:35.277" v="892" actId="26606"/>
          <ac:spMkLst>
            <pc:docMk/>
            <pc:sldMk cId="4141664628" sldId="264"/>
            <ac:spMk id="16" creationId="{08C9B587-E65E-4B52-B37C-ABEBB6E87928}"/>
          </ac:spMkLst>
        </pc:spChg>
        <pc:picChg chg="add del mod">
          <ac:chgData name="Yang, Chenyu" userId="40d49957-6c16-4e37-9a2d-5a67ce60a670" providerId="ADAL" clId="{FF2AF9B6-EFF1-014A-985B-3BA564162292}" dt="2021-03-29T14:56:35.277" v="892" actId="26606"/>
          <ac:picMkLst>
            <pc:docMk/>
            <pc:sldMk cId="4141664628" sldId="264"/>
            <ac:picMk id="6" creationId="{D6433A16-2298-4E1A-ABA7-04460BB46EDB}"/>
          </ac:picMkLst>
        </pc:picChg>
      </pc:sldChg>
      <pc:sldChg chg="modSp new mod">
        <pc:chgData name="Yang, Chenyu" userId="40d49957-6c16-4e37-9a2d-5a67ce60a670" providerId="ADAL" clId="{FF2AF9B6-EFF1-014A-985B-3BA564162292}" dt="2021-03-29T13:39:35.774" v="440" actId="20577"/>
        <pc:sldMkLst>
          <pc:docMk/>
          <pc:sldMk cId="4208933134" sldId="265"/>
        </pc:sldMkLst>
        <pc:spChg chg="mod">
          <ac:chgData name="Yang, Chenyu" userId="40d49957-6c16-4e37-9a2d-5a67ce60a670" providerId="ADAL" clId="{FF2AF9B6-EFF1-014A-985B-3BA564162292}" dt="2021-03-29T13:39:35.774" v="440" actId="20577"/>
          <ac:spMkLst>
            <pc:docMk/>
            <pc:sldMk cId="4208933134" sldId="265"/>
            <ac:spMk id="2" creationId="{FEDE2BD4-3B55-E64B-9E8D-950CC49D6BD5}"/>
          </ac:spMkLst>
        </pc:spChg>
      </pc:sldChg>
      <pc:sldChg chg="modSp new">
        <pc:chgData name="Yang, Chenyu" userId="40d49957-6c16-4e37-9a2d-5a67ce60a670" providerId="ADAL" clId="{FF2AF9B6-EFF1-014A-985B-3BA564162292}" dt="2021-03-29T13:39:44.550" v="441"/>
        <pc:sldMkLst>
          <pc:docMk/>
          <pc:sldMk cId="1398586321" sldId="266"/>
        </pc:sldMkLst>
        <pc:spChg chg="mod">
          <ac:chgData name="Yang, Chenyu" userId="40d49957-6c16-4e37-9a2d-5a67ce60a670" providerId="ADAL" clId="{FF2AF9B6-EFF1-014A-985B-3BA564162292}" dt="2021-03-29T13:39:44.550" v="441"/>
          <ac:spMkLst>
            <pc:docMk/>
            <pc:sldMk cId="1398586321" sldId="266"/>
            <ac:spMk id="2" creationId="{DEE0A64C-B56A-2441-9756-DAF8BFA4506C}"/>
          </ac:spMkLst>
        </pc:spChg>
      </pc:sldChg>
      <pc:sldChg chg="addSp delSp modSp new mod setBg">
        <pc:chgData name="Yang, Chenyu" userId="40d49957-6c16-4e37-9a2d-5a67ce60a670" providerId="ADAL" clId="{FF2AF9B6-EFF1-014A-985B-3BA564162292}" dt="2021-03-29T13:43:59.735" v="467" actId="26606"/>
        <pc:sldMkLst>
          <pc:docMk/>
          <pc:sldMk cId="1908138322" sldId="267"/>
        </pc:sldMkLst>
        <pc:spChg chg="mo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2" creationId="{FE35BDC1-E9F2-AE43-9D29-898B67C53454}"/>
          </ac:spMkLst>
        </pc:spChg>
        <pc:spChg chg="del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3" creationId="{F6B25C80-E2C9-FE49-98B8-478334C63602}"/>
          </ac:spMkLst>
        </pc:spChg>
        <pc:spChg chg="mo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4" creationId="{B38A51C8-047B-BD4D-B39A-BF4E7FB59F43}"/>
          </ac:spMkLst>
        </pc:spChg>
        <pc:spChg chg="ad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9" creationId="{FFD48BC7-DC40-47DE-87EE-9F4B6ECB9ABB}"/>
          </ac:spMkLst>
        </pc:spChg>
        <pc:spChg chg="ad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11" creationId="{E502BBC7-2C76-46F3-BC24-5985BC13DB88}"/>
          </ac:spMkLst>
        </pc:spChg>
        <pc:spChg chg="ad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13" creationId="{C7F28D52-2A5F-4D23-81AE-7CB8B591C7AF}"/>
          </ac:spMkLst>
        </pc:spChg>
        <pc:spChg chg="add">
          <ac:chgData name="Yang, Chenyu" userId="40d49957-6c16-4e37-9a2d-5a67ce60a670" providerId="ADAL" clId="{FF2AF9B6-EFF1-014A-985B-3BA564162292}" dt="2021-03-29T13:43:59.735" v="467" actId="26606"/>
          <ac:spMkLst>
            <pc:docMk/>
            <pc:sldMk cId="1908138322" sldId="267"/>
            <ac:spMk id="15" creationId="{3629484E-3792-4B3D-89AD-7C8A1ED0E0D4}"/>
          </ac:spMkLst>
        </pc:spChg>
      </pc:sldChg>
      <pc:sldMasterChg chg="addSp delSp modSp">
        <pc:chgData name="Yang, Chenyu" userId="40d49957-6c16-4e37-9a2d-5a67ce60a670" providerId="ADAL" clId="{FF2AF9B6-EFF1-014A-985B-3BA564162292}" dt="2021-03-29T13:24:59.912" v="371" actId="478"/>
        <pc:sldMasterMkLst>
          <pc:docMk/>
          <pc:sldMasterMk cId="1327701976" sldId="2147483648"/>
        </pc:sldMasterMkLst>
        <pc:picChg chg="add del mod">
          <ac:chgData name="Yang, Chenyu" userId="40d49957-6c16-4e37-9a2d-5a67ce60a670" providerId="ADAL" clId="{FF2AF9B6-EFF1-014A-985B-3BA564162292}" dt="2021-03-29T13:24:59.912" v="371" actId="478"/>
          <ac:picMkLst>
            <pc:docMk/>
            <pc:sldMasterMk cId="1327701976" sldId="2147483648"/>
            <ac:picMk id="7" creationId="{6C66DF9B-567D-9548-A7AD-A2CC32B9FCD1}"/>
          </ac:picMkLst>
        </pc:picChg>
      </pc:sldMasterChg>
    </pc:docChg>
  </pc:docChgLst>
  <pc:docChgLst>
    <pc:chgData name="Tucker,Chad E" userId="S::c.tucker@ufl.edu::935cfe2f-13e5-4919-85cd-2b9f4470dcec" providerId="AD" clId="Web-{E09ECC1D-6178-4D0B-B1DE-97D1C7E185E5}"/>
    <pc:docChg chg="addSld modSld">
      <pc:chgData name="Tucker,Chad E" userId="S::c.tucker@ufl.edu::935cfe2f-13e5-4919-85cd-2b9f4470dcec" providerId="AD" clId="Web-{E09ECC1D-6178-4D0B-B1DE-97D1C7E185E5}" dt="2021-03-29T18:52:52.933" v="133" actId="20577"/>
      <pc:docMkLst>
        <pc:docMk/>
      </pc:docMkLst>
      <pc:sldChg chg="addSp delSp modSp new">
        <pc:chgData name="Tucker,Chad E" userId="S::c.tucker@ufl.edu::935cfe2f-13e5-4919-85cd-2b9f4470dcec" providerId="AD" clId="Web-{E09ECC1D-6178-4D0B-B1DE-97D1C7E185E5}" dt="2021-03-29T18:50:25.492" v="84" actId="1076"/>
        <pc:sldMkLst>
          <pc:docMk/>
          <pc:sldMk cId="2972890912" sldId="276"/>
        </pc:sldMkLst>
        <pc:spChg chg="mod">
          <ac:chgData name="Tucker,Chad E" userId="S::c.tucker@ufl.edu::935cfe2f-13e5-4919-85cd-2b9f4470dcec" providerId="AD" clId="Web-{E09ECC1D-6178-4D0B-B1DE-97D1C7E185E5}" dt="2021-03-29T18:45:25.017" v="6" actId="20577"/>
          <ac:spMkLst>
            <pc:docMk/>
            <pc:sldMk cId="2972890912" sldId="276"/>
            <ac:spMk id="2" creationId="{83EB7F34-A2F0-436B-ADE1-32FE2B0A3F23}"/>
          </ac:spMkLst>
        </pc:spChg>
        <pc:spChg chg="del">
          <ac:chgData name="Tucker,Chad E" userId="S::c.tucker@ufl.edu::935cfe2f-13e5-4919-85cd-2b9f4470dcec" providerId="AD" clId="Web-{E09ECC1D-6178-4D0B-B1DE-97D1C7E185E5}" dt="2021-03-29T18:46:08.049" v="7"/>
          <ac:spMkLst>
            <pc:docMk/>
            <pc:sldMk cId="2972890912" sldId="276"/>
            <ac:spMk id="3" creationId="{6FAE7F9C-E132-44AB-841A-5B73428D2415}"/>
          </ac:spMkLst>
        </pc:spChg>
        <pc:spChg chg="add mod">
          <ac:chgData name="Tucker,Chad E" userId="S::c.tucker@ufl.edu::935cfe2f-13e5-4919-85cd-2b9f4470dcec" providerId="AD" clId="Web-{E09ECC1D-6178-4D0B-B1DE-97D1C7E185E5}" dt="2021-03-29T18:46:49.644" v="23" actId="1076"/>
          <ac:spMkLst>
            <pc:docMk/>
            <pc:sldMk cId="2972890912" sldId="276"/>
            <ac:spMk id="6" creationId="{81D8B089-E9D8-4484-A668-D5C789820F55}"/>
          </ac:spMkLst>
        </pc:spChg>
        <pc:spChg chg="add del mod">
          <ac:chgData name="Tucker,Chad E" userId="S::c.tucker@ufl.edu::935cfe2f-13e5-4919-85cd-2b9f4470dcec" providerId="AD" clId="Web-{E09ECC1D-6178-4D0B-B1DE-97D1C7E185E5}" dt="2021-03-29T18:48:57.553" v="78"/>
          <ac:spMkLst>
            <pc:docMk/>
            <pc:sldMk cId="2972890912" sldId="276"/>
            <ac:spMk id="7" creationId="{564F9ED4-9795-45C3-AC2C-CB7F639EBF60}"/>
          </ac:spMkLst>
        </pc:spChg>
        <pc:spChg chg="add mod">
          <ac:chgData name="Tucker,Chad E" userId="S::c.tucker@ufl.edu::935cfe2f-13e5-4919-85cd-2b9f4470dcec" providerId="AD" clId="Web-{E09ECC1D-6178-4D0B-B1DE-97D1C7E185E5}" dt="2021-03-29T18:50:25.492" v="84" actId="1076"/>
          <ac:spMkLst>
            <pc:docMk/>
            <pc:sldMk cId="2972890912" sldId="276"/>
            <ac:spMk id="8" creationId="{20C6D3A6-F115-451D-A892-ED7BED78C968}"/>
          </ac:spMkLst>
        </pc:spChg>
        <pc:spChg chg="add del mod">
          <ac:chgData name="Tucker,Chad E" userId="S::c.tucker@ufl.edu::935cfe2f-13e5-4919-85cd-2b9f4470dcec" providerId="AD" clId="Web-{E09ECC1D-6178-4D0B-B1DE-97D1C7E185E5}" dt="2021-03-29T18:50:17.617" v="80"/>
          <ac:spMkLst>
            <pc:docMk/>
            <pc:sldMk cId="2972890912" sldId="276"/>
            <ac:spMk id="9" creationId="{A52BDD80-B6E2-4BBA-9962-BAC09EC096AD}"/>
          </ac:spMkLst>
        </pc:spChg>
        <pc:picChg chg="add mod ord">
          <ac:chgData name="Tucker,Chad E" userId="S::c.tucker@ufl.edu::935cfe2f-13e5-4919-85cd-2b9f4470dcec" providerId="AD" clId="Web-{E09ECC1D-6178-4D0B-B1DE-97D1C7E185E5}" dt="2021-03-29T18:50:21.789" v="82" actId="1076"/>
          <ac:picMkLst>
            <pc:docMk/>
            <pc:sldMk cId="2972890912" sldId="276"/>
            <ac:picMk id="5" creationId="{EFD68949-BF9F-48E9-B712-4CF5D4CE9E9F}"/>
          </ac:picMkLst>
        </pc:picChg>
        <pc:picChg chg="add mod">
          <ac:chgData name="Tucker,Chad E" userId="S::c.tucker@ufl.edu::935cfe2f-13e5-4919-85cd-2b9f4470dcec" providerId="AD" clId="Web-{E09ECC1D-6178-4D0B-B1DE-97D1C7E185E5}" dt="2021-03-29T18:50:23.242" v="83" actId="1076"/>
          <ac:picMkLst>
            <pc:docMk/>
            <pc:sldMk cId="2972890912" sldId="276"/>
            <ac:picMk id="10" creationId="{EAAC4474-9617-4C00-BEB5-511EE4A2ED98}"/>
          </ac:picMkLst>
        </pc:picChg>
      </pc:sldChg>
      <pc:sldChg chg="addSp delSp modSp new">
        <pc:chgData name="Tucker,Chad E" userId="S::c.tucker@ufl.edu::935cfe2f-13e5-4919-85cd-2b9f4470dcec" providerId="AD" clId="Web-{E09ECC1D-6178-4D0B-B1DE-97D1C7E185E5}" dt="2021-03-29T18:52:52.933" v="133" actId="20577"/>
        <pc:sldMkLst>
          <pc:docMk/>
          <pc:sldMk cId="3364012626" sldId="277"/>
        </pc:sldMkLst>
        <pc:spChg chg="mod">
          <ac:chgData name="Tucker,Chad E" userId="S::c.tucker@ufl.edu::935cfe2f-13e5-4919-85cd-2b9f4470dcec" providerId="AD" clId="Web-{E09ECC1D-6178-4D0B-B1DE-97D1C7E185E5}" dt="2021-03-29T18:50:33.446" v="91" actId="20577"/>
          <ac:spMkLst>
            <pc:docMk/>
            <pc:sldMk cId="3364012626" sldId="277"/>
            <ac:spMk id="2" creationId="{41EA8CC5-A4EB-4B6D-BAFE-AEA9E26D2109}"/>
          </ac:spMkLst>
        </pc:spChg>
        <pc:spChg chg="del">
          <ac:chgData name="Tucker,Chad E" userId="S::c.tucker@ufl.edu::935cfe2f-13e5-4919-85cd-2b9f4470dcec" providerId="AD" clId="Web-{E09ECC1D-6178-4D0B-B1DE-97D1C7E185E5}" dt="2021-03-29T18:50:37.118" v="92"/>
          <ac:spMkLst>
            <pc:docMk/>
            <pc:sldMk cId="3364012626" sldId="277"/>
            <ac:spMk id="3" creationId="{B1E7E65D-FD8B-4077-A04C-28B3982F411F}"/>
          </ac:spMkLst>
        </pc:spChg>
        <pc:spChg chg="add mod">
          <ac:chgData name="Tucker,Chad E" userId="S::c.tucker@ufl.edu::935cfe2f-13e5-4919-85cd-2b9f4470dcec" providerId="AD" clId="Web-{E09ECC1D-6178-4D0B-B1DE-97D1C7E185E5}" dt="2021-03-29T18:50:52.212" v="111" actId="1076"/>
          <ac:spMkLst>
            <pc:docMk/>
            <pc:sldMk cId="3364012626" sldId="277"/>
            <ac:spMk id="6" creationId="{38020C99-DA7B-44CF-AC52-1A3DC675C7FA}"/>
          </ac:spMkLst>
        </pc:spChg>
        <pc:spChg chg="add mod">
          <ac:chgData name="Tucker,Chad E" userId="S::c.tucker@ufl.edu::935cfe2f-13e5-4919-85cd-2b9f4470dcec" providerId="AD" clId="Web-{E09ECC1D-6178-4D0B-B1DE-97D1C7E185E5}" dt="2021-03-29T18:52:52.933" v="133" actId="20577"/>
          <ac:spMkLst>
            <pc:docMk/>
            <pc:sldMk cId="3364012626" sldId="277"/>
            <ac:spMk id="8" creationId="{950447E2-71E7-472E-AE12-811E60661308}"/>
          </ac:spMkLst>
        </pc:spChg>
        <pc:picChg chg="add mod ord">
          <ac:chgData name="Tucker,Chad E" userId="S::c.tucker@ufl.edu::935cfe2f-13e5-4919-85cd-2b9f4470dcec" providerId="AD" clId="Web-{E09ECC1D-6178-4D0B-B1DE-97D1C7E185E5}" dt="2021-03-29T18:50:39.852" v="93" actId="1076"/>
          <ac:picMkLst>
            <pc:docMk/>
            <pc:sldMk cId="3364012626" sldId="277"/>
            <ac:picMk id="5" creationId="{E5531061-7D9A-4F99-A07B-28D9B68B0E65}"/>
          </ac:picMkLst>
        </pc:picChg>
        <pc:picChg chg="add mod">
          <ac:chgData name="Tucker,Chad E" userId="S::c.tucker@ufl.edu::935cfe2f-13e5-4919-85cd-2b9f4470dcec" providerId="AD" clId="Web-{E09ECC1D-6178-4D0B-B1DE-97D1C7E185E5}" dt="2021-03-29T18:52:32.027" v="114" actId="1076"/>
          <ac:picMkLst>
            <pc:docMk/>
            <pc:sldMk cId="3364012626" sldId="277"/>
            <ac:picMk id="7" creationId="{2097F57B-CDBF-4C17-B1A2-BE3A1E8892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7B615-31AD-5546-923C-B39BF92390BC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A798D-B651-8742-8B7F-7438C7615D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33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A798D-B651-8742-8B7F-7438C7615D2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49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A798D-B651-8742-8B7F-7438C7615D2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26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D2D-E6D3-4511-9958-0C34883B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94305-231D-4DEB-887A-4E33F3D2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9AD6-A63D-4DD5-A023-A07B3498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88AA-F34D-0547-9B13-B083437D2365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39B2-B335-4182-9979-3307542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A97-8BC4-460F-9C5E-8D83B1DC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2856-8204-44AC-B0DB-96286556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5A9A-A164-4794-A043-92BDF919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8224-318B-4A27-BC0D-89EC0A35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83E6-368D-7741-8417-19160AE3CDA2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D56-953C-4C81-AD26-05A0D51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CE5E-AC64-43F0-8478-76C299B4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8D286-D979-4F48-8F99-E331C84B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24C22-C79C-4A33-8E8B-5038DFF0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52CC-3C8F-4B34-A478-3EC3D83E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3422-9216-B44F-97CA-11E4116459E2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7A3D-F5F1-41FB-B63B-CA78360A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15B8-CE17-4A64-B2E0-8D080D0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C016-FEAF-4569-B73D-2565ADA0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2C17-6DCC-48B6-9533-4AE73E51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9FA2-ACD9-4086-9199-FC9C3053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4F81-E986-4447-948D-CDF8BA87F551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6ECC-FCE4-46F7-8064-2B85DDE4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5F30-6E9C-41B8-A45A-ECF58A61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09F5-1878-4053-8B0A-38DE6D4B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CBFC-9D63-41F5-BC95-74E3A6EE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536A-60D1-4134-B635-9750AFEA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0BE-0FE9-5C42-B612-C287FE67C3D3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0A31-FADB-430A-903F-06334E6F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DB70-784E-49A8-91B8-4192CAF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D4E-454B-44F9-AFB3-F0CDCC9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AC8A-2C96-453F-B62B-CCC3AB26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752A-40DA-4019-8E65-8432E649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3E758-1CEC-4FF2-9886-F794F0E6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1562-D313-2B48-86B4-D679DD43DE6E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5B5F-FB52-4EA0-94B3-BC826A8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8BC9-F2A2-49BF-B2F8-0653998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B3E8-38D9-497C-BD52-4BB93DEB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09E6-35AE-497D-88D0-A905C248D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FDF1E-E800-4FCA-88AA-20F575A6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72C04-C88E-4E94-B9AF-6B38B96F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00702-5176-4C1A-B6DA-55B2C0C5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A3222-930E-4C20-A223-C2BE3332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53F0-0AB9-9E43-A975-A6E49B98CEEA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4A986-811B-4530-A1BB-7C0F3A9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BFCA-C7D9-44C4-9A3A-7AA0580C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711-6187-4CE7-805B-BB70DCEE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48B0F-6262-437E-84C5-F8288F7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9DAD-256D-C246-9140-62C6603632A8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5A4A-0C7F-4B4F-AB9A-AB5D6FA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8E128-8254-4BFA-8364-93744EBC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C6A2-7FF5-47D5-9B38-7849F772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7AC8-E36B-CF48-9966-42CA560A58C7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DDEDE-E631-4839-A07D-A09B7BC8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C237-B997-4206-9A93-F71101E5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BA9-3583-48E0-8331-0CFFE2B4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51D-3273-470E-825E-B18702BA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A7DD-D72F-48D0-8BB5-CAFE8304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CDA2-0BCB-4D56-89E9-6E764378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83F-D712-4A4F-8D65-714F311631FD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5DC4-AFE9-4A9C-8065-A10A64F2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0EC2F-9382-4C52-9F73-550DC2AD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4D6-F5CC-43A1-B4B3-C3FE9BC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B682B-35A1-4B67-9DD7-6437FFD68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09C40-D23F-4AE3-A593-B9DD52EE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4C54-EC44-4B64-86C5-43145FC8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D15D-379D-2141-A6EB-57F68412E64A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EAF9-3250-40B1-9741-C50FA8D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8A11-FE84-400E-AE1D-164105CE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868B6-8E9F-4D07-B537-3FBA8E6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A77A-0918-4984-BE66-C89F46FD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0E4E-4744-4F74-BC53-F4250985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A24D-339C-8A4C-BCA2-0EABE79B8471}" type="datetime1">
              <a:rPr lang="zh-CN" altLang="en-US" smtClean="0"/>
              <a:t>2021/4/2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380A-1B15-4B2D-B85C-DF85B470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3199-9552-47B5-B8A8-52283256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333221-33E4-F543-8CFA-6C30DCB0B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382"/>
          <a:stretch/>
        </p:blipFill>
        <p:spPr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D1EF0A-DC20-EC4D-9E36-35181C3AA7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"/>
          <a:stretch/>
        </p:blipFill>
        <p:spPr>
          <a:xfrm>
            <a:off x="3595404" y="33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7" name="Freeform: Shape 96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B48D9F-9B46-A741-8034-86A91581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1511589"/>
            <a:ext cx="3430958" cy="2896432"/>
          </a:xfrm>
        </p:spPr>
        <p:txBody>
          <a:bodyPr lIns="90000" anchor="ctr" anchorCtr="0">
            <a:normAutofit/>
          </a:bodyPr>
          <a:lstStyle/>
          <a:p>
            <a:pPr algn="l"/>
            <a:r>
              <a:rPr kumimoji="1" lang="en-US" altLang="zh-CN" sz="4000"/>
              <a:t>Detailed Design</a:t>
            </a:r>
            <a:br>
              <a:rPr kumimoji="1" lang="en-US" altLang="zh-CN" sz="4000"/>
            </a:br>
            <a:r>
              <a:rPr kumimoji="1" lang="en-US" altLang="zh-CN" sz="4000"/>
              <a:t>of</a:t>
            </a:r>
            <a:br>
              <a:rPr kumimoji="1" lang="en-US" altLang="zh-CN" sz="4000"/>
            </a:br>
            <a:r>
              <a:rPr kumimoji="1" lang="en-US" altLang="zh-CN" sz="4000"/>
              <a:t>Cordless Glue Gun</a:t>
            </a:r>
            <a:endParaRPr kumimoji="1" lang="zh-CN" altLang="en-US" sz="4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36B97-8A5E-914D-A260-2EA64741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1" y="4769996"/>
            <a:ext cx="3430959" cy="133493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900"/>
              <a:t>Presented by Team 2 – G</a:t>
            </a:r>
            <a:r>
              <a:rPr kumimoji="1" lang="en-US" altLang="zh-CN" sz="1900" baseline="30000"/>
              <a:t>2</a:t>
            </a:r>
          </a:p>
          <a:p>
            <a:pPr algn="l"/>
            <a:r>
              <a:rPr kumimoji="1" lang="en-US" altLang="zh-CN" sz="1900" i="1"/>
              <a:t>Chenchu Sakthi Charan Kondugari, Chad Tucker, Samrudh U P, Chenyu Yang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93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394-2E73-4953-9DF9-A191CC94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A9466FF-1A40-4745-9876-9EFCEF257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5773" y="2576419"/>
            <a:ext cx="2145867" cy="2188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1CB0F-7AEA-40A6-977A-AECA244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ADA5626-8FBF-401C-8199-DABA2C1F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35" y="2573617"/>
            <a:ext cx="2026024" cy="2427942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12EC8FDC-931E-4D4D-A134-CB58BAEF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76" y="2413746"/>
            <a:ext cx="1458748" cy="2501154"/>
          </a:xfrm>
          <a:prstGeom prst="rect">
            <a:avLst/>
          </a:prstGeom>
        </p:spPr>
      </p:pic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6F18205-75A8-460C-B214-4731BF900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76" y="2574786"/>
            <a:ext cx="2855258" cy="1898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2C2C6-09BE-4C99-BDD2-4C3B061167B2}"/>
              </a:ext>
            </a:extLst>
          </p:cNvPr>
          <p:cNvSpPr txBox="1"/>
          <p:nvPr/>
        </p:nvSpPr>
        <p:spPr>
          <a:xfrm>
            <a:off x="5161429" y="2023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Gripper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3F542-4C4A-49A7-BC1A-E3CDDC418004}"/>
              </a:ext>
            </a:extLst>
          </p:cNvPr>
          <p:cNvSpPr txBox="1"/>
          <p:nvPr/>
        </p:nvSpPr>
        <p:spPr>
          <a:xfrm>
            <a:off x="1519517" y="2023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Trigger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1C8A5-EA24-4D58-9BC9-2FC0C0087365}"/>
              </a:ext>
            </a:extLst>
          </p:cNvPr>
          <p:cNvSpPr txBox="1"/>
          <p:nvPr/>
        </p:nvSpPr>
        <p:spPr>
          <a:xfrm>
            <a:off x="9856693" y="2023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Tip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F453C-EB23-46AF-B0A9-FAB4D67043A8}"/>
              </a:ext>
            </a:extLst>
          </p:cNvPr>
          <p:cNvSpPr txBox="1"/>
          <p:nvPr/>
        </p:nvSpPr>
        <p:spPr>
          <a:xfrm>
            <a:off x="7335370" y="2023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Safety Lock</a:t>
            </a:r>
          </a:p>
        </p:txBody>
      </p:sp>
    </p:spTree>
    <p:extLst>
      <p:ext uri="{BB962C8B-B14F-4D97-AF65-F5344CB8AC3E}">
        <p14:creationId xmlns:p14="http://schemas.microsoft.com/office/powerpoint/2010/main" val="154306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EED-45FD-4EE3-AAE9-5AF7F3B8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0CB0-F925-4019-8828-E825D2A1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D13E0BD2-8A6F-49EF-AD6A-D2777236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098" y="1302819"/>
            <a:ext cx="7602746" cy="5057491"/>
          </a:xfrm>
        </p:spPr>
      </p:pic>
    </p:spTree>
    <p:extLst>
      <p:ext uri="{BB962C8B-B14F-4D97-AF65-F5344CB8AC3E}">
        <p14:creationId xmlns:p14="http://schemas.microsoft.com/office/powerpoint/2010/main" val="5192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EA54-342D-4229-A410-E0732A1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CAD Drawings</a:t>
            </a:r>
            <a:endParaRPr lang="en-US" dirty="0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46564508-8057-49A3-B456-F53E7C72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96" y="1437436"/>
            <a:ext cx="7522705" cy="49120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3FE6-9D1B-4E61-8B76-ADB0BA61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268-71AE-4F9A-9537-6C4CB61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4D1D6-F3C0-4D93-AD2D-21D76104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6130975E-7823-4E07-AFD1-734B1E01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231" y="1581210"/>
            <a:ext cx="5953422" cy="4351338"/>
          </a:xfrm>
        </p:spPr>
      </p:pic>
      <p:pic>
        <p:nvPicPr>
          <p:cNvPr id="10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4E076A27-9F24-4B4A-AE4F-81F15957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7" y="1994093"/>
            <a:ext cx="6093124" cy="38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BBB7-6EDE-4FAA-860A-86E10FD6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8599ECC-D920-4CB2-9F6D-8AE2B176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5" y="1944968"/>
            <a:ext cx="4900900" cy="34481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2A664-BB3D-4597-8E9C-0F63096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1FE4BC3-07F2-4869-A4A6-79389BE6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65" y="1471352"/>
            <a:ext cx="6754483" cy="42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E72C-6A89-4CED-819F-A678EE3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COTS Parts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5D2D-D3EC-43D9-AA87-DF8EC050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Wiring from the Battery to the heater</a:t>
            </a:r>
          </a:p>
          <a:p>
            <a:r>
              <a:rPr lang="en-US">
                <a:cs typeface="Calibri"/>
              </a:rPr>
              <a:t>Battery</a:t>
            </a:r>
          </a:p>
          <a:p>
            <a:r>
              <a:rPr lang="en-US">
                <a:cs typeface="Calibri"/>
              </a:rPr>
              <a:t>#8 screws</a:t>
            </a:r>
          </a:p>
          <a:p>
            <a:r>
              <a:rPr lang="en-US">
                <a:cs typeface="Calibri"/>
              </a:rPr>
              <a:t>Compression spring</a:t>
            </a:r>
          </a:p>
          <a:p>
            <a:r>
              <a:rPr lang="en-US">
                <a:cs typeface="Calibri"/>
              </a:rPr>
              <a:t>Coupler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61E2-AB9F-46BB-AEDB-E7CF918E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7F34-A2F0-436B-ADE1-32FE2B0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COTS Parts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0137-59A4-45F6-9045-31AE8C8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667DCA2-ED1A-4E24-B038-60ADF653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190" y="1825625"/>
            <a:ext cx="7395620" cy="4351338"/>
          </a:xfrm>
        </p:spPr>
      </p:pic>
    </p:spTree>
    <p:extLst>
      <p:ext uri="{BB962C8B-B14F-4D97-AF65-F5344CB8AC3E}">
        <p14:creationId xmlns:p14="http://schemas.microsoft.com/office/powerpoint/2010/main" val="297289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9C92-3355-4163-B03E-0D97BB0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CAD Drawings</a:t>
            </a:r>
            <a:endParaRPr lang="en-US" dirty="0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46597360-1EAF-4D7F-9B39-DE5F495E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43" y="1825625"/>
            <a:ext cx="657171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655E-A47C-423C-A85B-187C838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8CC5-A4EB-4B6D-BAFE-AEA9E26D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COTS Parts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5531061-7D9A-4F99-A07B-28D9B68B0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16" y="3188587"/>
            <a:ext cx="4772025" cy="1647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0A30-B1A8-4E43-95E5-4A9D0C4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20C99-DA7B-44CF-AC52-1A3DC675C7FA}"/>
              </a:ext>
            </a:extLst>
          </p:cNvPr>
          <p:cNvSpPr txBox="1"/>
          <p:nvPr/>
        </p:nvSpPr>
        <p:spPr>
          <a:xfrm>
            <a:off x="3245224" y="2404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Spring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097F57B-CDBF-4C17-B1A2-BE3A1E88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76" y="3082246"/>
            <a:ext cx="4468905" cy="1858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447E2-71E7-472E-AE12-811E60661308}"/>
              </a:ext>
            </a:extLst>
          </p:cNvPr>
          <p:cNvSpPr txBox="1"/>
          <p:nvPr/>
        </p:nvSpPr>
        <p:spPr>
          <a:xfrm>
            <a:off x="7892863" y="24019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Screws</a:t>
            </a:r>
          </a:p>
        </p:txBody>
      </p:sp>
    </p:spTree>
    <p:extLst>
      <p:ext uri="{BB962C8B-B14F-4D97-AF65-F5344CB8AC3E}">
        <p14:creationId xmlns:p14="http://schemas.microsoft.com/office/powerpoint/2010/main" val="336401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2BD4-3B55-E64B-9E8D-950CC49D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Bill of Materials</a:t>
            </a:r>
            <a:endParaRPr kumimoji="1" lang="zh-CN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FA4B48-5A43-C84A-9AE2-1C354A17B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08984"/>
              </p:ext>
            </p:extLst>
          </p:nvPr>
        </p:nvGraphicFramePr>
        <p:xfrm>
          <a:off x="615175" y="1499552"/>
          <a:ext cx="11294327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867">
                  <a:extLst>
                    <a:ext uri="{9D8B030D-6E8A-4147-A177-3AD203B41FA5}">
                      <a16:colId xmlns:a16="http://schemas.microsoft.com/office/drawing/2014/main" val="33316922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79502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058299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1694080"/>
                    </a:ext>
                  </a:extLst>
                </a:gridCol>
                <a:gridCol w="4691660">
                  <a:extLst>
                    <a:ext uri="{9D8B030D-6E8A-4147-A177-3AD203B41FA5}">
                      <a16:colId xmlns:a16="http://schemas.microsoft.com/office/drawing/2014/main" val="12940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Commercial-off-the-shelf (COTS)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Manufactured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3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6061 Aluminum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8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Trigger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3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Linkage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Coupler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Galvanized 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mcmaster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Number 7903N138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7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Child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Carbon 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Right side shell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Left side shell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6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Spring 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mcmaster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number 5108N003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8 #8 screws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mcmaster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number 99461A350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5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Heater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541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BAB63-55BE-714E-B2D2-642EAFCE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36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51BB34-661B-064F-9603-EB839D4F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kumimoji="1" lang="en-US" altLang="zh-CN" sz="5200"/>
              <a:t>Agenda</a:t>
            </a:r>
            <a:endParaRPr kumimoji="1" lang="zh-CN" altLang="en-US" sz="5200"/>
          </a:p>
        </p:txBody>
      </p:sp>
      <p:sp>
        <p:nvSpPr>
          <p:cNvPr id="7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C3751-67C5-FD4C-AE42-0873E413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 marL="360000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200"/>
              <a:t> Product Schematic</a:t>
            </a:r>
          </a:p>
          <a:p>
            <a:pPr marL="360000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200"/>
              <a:t> Specifications of Components</a:t>
            </a:r>
          </a:p>
          <a:p>
            <a:pPr marL="360000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200"/>
              <a:t> CAD Drawings</a:t>
            </a:r>
          </a:p>
          <a:p>
            <a:pPr marL="360000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200"/>
              <a:t> Bill of Materials</a:t>
            </a:r>
          </a:p>
          <a:p>
            <a:pPr marL="360000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200"/>
              <a:t> Estimate of Raw Material</a:t>
            </a:r>
          </a:p>
        </p:txBody>
      </p:sp>
      <p:pic>
        <p:nvPicPr>
          <p:cNvPr id="20" name="Picture 5" descr="Rolls of blueprints">
            <a:extLst>
              <a:ext uri="{FF2B5EF4-FFF2-40B4-BE49-F238E27FC236}">
                <a16:creationId xmlns:a16="http://schemas.microsoft.com/office/drawing/2014/main" id="{66C8636F-A0D1-47F4-8463-80EE13F5B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4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13B070F9-B847-F444-AAF0-39BAFB0DA47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2</a:t>
            </a:r>
          </a:p>
        </p:txBody>
      </p:sp>
      <p:pic>
        <p:nvPicPr>
          <p:cNvPr id="7" name="图形 6" descr="建筑 纯色填充">
            <a:extLst>
              <a:ext uri="{FF2B5EF4-FFF2-40B4-BE49-F238E27FC236}">
                <a16:creationId xmlns:a16="http://schemas.microsoft.com/office/drawing/2014/main" id="{D6DB81FB-A201-6241-B83C-FA173B93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90" y="3429000"/>
            <a:ext cx="265176" cy="265176"/>
          </a:xfrm>
          <a:prstGeom prst="rect">
            <a:avLst/>
          </a:prstGeom>
        </p:spPr>
      </p:pic>
      <p:pic>
        <p:nvPicPr>
          <p:cNvPr id="9" name="图形 8" descr="建筑 轮廓">
            <a:extLst>
              <a:ext uri="{FF2B5EF4-FFF2-40B4-BE49-F238E27FC236}">
                <a16:creationId xmlns:a16="http://schemas.microsoft.com/office/drawing/2014/main" id="{B9EDF95C-78D6-2849-BFA4-0D3F56D62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190" y="3859219"/>
            <a:ext cx="265176" cy="265176"/>
          </a:xfrm>
          <a:prstGeom prst="rect">
            <a:avLst/>
          </a:prstGeom>
        </p:spPr>
      </p:pic>
      <p:pic>
        <p:nvPicPr>
          <p:cNvPr id="52" name="图形 51" descr="建筑 纯色填充">
            <a:extLst>
              <a:ext uri="{FF2B5EF4-FFF2-40B4-BE49-F238E27FC236}">
                <a16:creationId xmlns:a16="http://schemas.microsoft.com/office/drawing/2014/main" id="{91B13EC3-EC44-9446-AA5F-14B709B7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90" y="4302252"/>
            <a:ext cx="265176" cy="265176"/>
          </a:xfrm>
          <a:prstGeom prst="rect">
            <a:avLst/>
          </a:prstGeom>
        </p:spPr>
      </p:pic>
      <p:pic>
        <p:nvPicPr>
          <p:cNvPr id="58" name="图形 57" descr="建筑 轮廓">
            <a:extLst>
              <a:ext uri="{FF2B5EF4-FFF2-40B4-BE49-F238E27FC236}">
                <a16:creationId xmlns:a16="http://schemas.microsoft.com/office/drawing/2014/main" id="{574B0A45-16FF-FA4E-A5DD-9BAB1B539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190" y="4732471"/>
            <a:ext cx="265176" cy="265176"/>
          </a:xfrm>
          <a:prstGeom prst="rect">
            <a:avLst/>
          </a:prstGeom>
        </p:spPr>
      </p:pic>
      <p:pic>
        <p:nvPicPr>
          <p:cNvPr id="64" name="图形 63" descr="建筑 纯色填充">
            <a:extLst>
              <a:ext uri="{FF2B5EF4-FFF2-40B4-BE49-F238E27FC236}">
                <a16:creationId xmlns:a16="http://schemas.microsoft.com/office/drawing/2014/main" id="{261D45F8-B4B6-B04F-82CA-C2BA1BBE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90" y="5175504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A64C-B56A-2441-9756-DAF8BFA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3" y="0"/>
            <a:ext cx="10517459" cy="857614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Estimate of Raw Material</a:t>
            </a:r>
            <a:endParaRPr kumimoji="1" lang="zh-CN" altLang="en-US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5BE8EE-14F4-CD47-8DBC-59A4E60F2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0267"/>
              </p:ext>
            </p:extLst>
          </p:nvPr>
        </p:nvGraphicFramePr>
        <p:xfrm>
          <a:off x="479503" y="493884"/>
          <a:ext cx="10728252" cy="622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33">
                  <a:extLst>
                    <a:ext uri="{9D8B030D-6E8A-4147-A177-3AD203B41FA5}">
                      <a16:colId xmlns:a16="http://schemas.microsoft.com/office/drawing/2014/main" val="768794823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1038560885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358984738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1376764798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4042333564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1945022970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117167343"/>
                    </a:ext>
                  </a:extLst>
                </a:gridCol>
                <a:gridCol w="1379717">
                  <a:extLst>
                    <a:ext uri="{9D8B030D-6E8A-4147-A177-3AD203B41FA5}">
                      <a16:colId xmlns:a16="http://schemas.microsoft.com/office/drawing/2014/main" val="4236686351"/>
                    </a:ext>
                  </a:extLst>
                </a:gridCol>
              </a:tblGrid>
              <a:tr h="1150088">
                <a:tc>
                  <a:txBody>
                    <a:bodyPr/>
                    <a:lstStyle/>
                    <a:p>
                      <a:r>
                        <a:rPr lang="en-US" sz="1200" dirty="0"/>
                        <a:t>Part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Commercial-off-the-shelf (COTS)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Manufactured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of the material (per lb.)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of unites produced per lb.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Wastage per lb.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Material cost per unit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28728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Tip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6061 Aluminum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6181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Trigger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%10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$0.0825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4453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Linkage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$1.5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%10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$0.04125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82345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%10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$0.1375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18641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Coupler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Galvanized 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85124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Child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Carbon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%15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90657"/>
                  </a:ext>
                </a:extLst>
              </a:tr>
              <a:tr h="444836">
                <a:tc>
                  <a:txBody>
                    <a:bodyPr/>
                    <a:lstStyle/>
                    <a:p>
                      <a:r>
                        <a:rPr lang="en-US" sz="1200"/>
                        <a:t>Right side shell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%25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$0.46875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22870"/>
                  </a:ext>
                </a:extLst>
              </a:tr>
              <a:tr h="444836">
                <a:tc>
                  <a:txBody>
                    <a:bodyPr/>
                    <a:lstStyle/>
                    <a:p>
                      <a:r>
                        <a:rPr lang="en-US" sz="1200"/>
                        <a:t>Left side shell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 Plastic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$1.5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$0.46875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93948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Spring steel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$2.08/4=$0.52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3288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 dirty="0"/>
                        <a:t>Glue gripper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 Plastic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20291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Heater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52483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r>
                        <a:rPr lang="en-US" sz="120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Lithium-ion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15720"/>
                  </a:ext>
                </a:extLst>
              </a:tr>
              <a:tr h="36081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$9.15915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0100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3B822-D4BD-5644-9EE2-50217668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35BDC1-E9F2-AE43-9D29-898B67C5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A51C8-047B-BD4D-B39A-BF4E7FB5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E50B69-7F6C-41E4-89B9-B7C4D92B62D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CACC57-EDE8-F04D-8611-83DDFFB7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Schematic</a:t>
            </a:r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6" name="内容占位符 45">
            <a:extLst>
              <a:ext uri="{FF2B5EF4-FFF2-40B4-BE49-F238E27FC236}">
                <a16:creationId xmlns:a16="http://schemas.microsoft.com/office/drawing/2014/main" id="{5B213710-3898-744B-A2BD-24C6BE09D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6" y="2091095"/>
            <a:ext cx="10581732" cy="420624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7C28D-91B5-4C48-8FC4-D2F02D2D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E50B69-7F6C-41E4-89B9-B7C4D92B62D1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169E62-BD73-E94A-88F8-CD5F56B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4000"/>
              <a:t>Specifications of Components</a:t>
            </a:r>
            <a:endParaRPr kumimoji="1" lang="zh-CN" altLang="en-US" sz="4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5F3AE-5ED2-AE46-B6B4-D7F233FF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kumimoji="1" lang="en-US" altLang="zh-CN" sz="1900"/>
              <a:t>Internal</a:t>
            </a:r>
          </a:p>
          <a:p>
            <a:pPr lvl="1"/>
            <a:r>
              <a:rPr kumimoji="1" lang="en-US" altLang="zh-CN" sz="1900"/>
              <a:t>Circuit board – provided by suppliers; support energy transformation</a:t>
            </a:r>
          </a:p>
          <a:p>
            <a:pPr lvl="1"/>
            <a:r>
              <a:rPr kumimoji="1" lang="en-US" altLang="zh-CN" sz="1900"/>
              <a:t>Coupler – provided by suppliers; support energy transformation</a:t>
            </a:r>
          </a:p>
          <a:p>
            <a:pPr lvl="1"/>
            <a:r>
              <a:rPr kumimoji="1" lang="en-US" altLang="zh-CN" sz="1900"/>
              <a:t>Spring steel – provided by suppliers; durable</a:t>
            </a:r>
            <a:r>
              <a:rPr kumimoji="1" lang="zh-CN" altLang="en-US" sz="1900"/>
              <a:t> </a:t>
            </a:r>
            <a:r>
              <a:rPr kumimoji="1" lang="en-US" altLang="zh-CN" sz="1900"/>
              <a:t>and flexible</a:t>
            </a:r>
          </a:p>
          <a:p>
            <a:pPr lvl="1"/>
            <a:r>
              <a:rPr kumimoji="1" lang="en-US" altLang="zh-CN" sz="1900"/>
              <a:t>Screw – provided by suppliers; low-cost</a:t>
            </a:r>
          </a:p>
          <a:p>
            <a:pPr lvl="1"/>
            <a:r>
              <a:rPr kumimoji="1" lang="en-US" altLang="zh-CN" sz="1900"/>
              <a:t>Linkage – durable</a:t>
            </a:r>
          </a:p>
          <a:p>
            <a:pPr lvl="1"/>
            <a:r>
              <a:rPr kumimoji="1" lang="en-US" altLang="zh-CN" sz="1900"/>
              <a:t>Gripper – strong</a:t>
            </a:r>
          </a:p>
          <a:p>
            <a:r>
              <a:rPr kumimoji="1" lang="en-US" altLang="zh-CN" sz="1900"/>
              <a:t>External</a:t>
            </a:r>
          </a:p>
          <a:p>
            <a:pPr lvl="1"/>
            <a:r>
              <a:rPr kumimoji="1" lang="en-US" altLang="zh-CN" sz="1900"/>
              <a:t>Tip – withstand high temperature (&gt;M.P. of glue)</a:t>
            </a:r>
          </a:p>
          <a:p>
            <a:pPr lvl="1"/>
            <a:r>
              <a:rPr kumimoji="1" lang="en-US" altLang="zh-CN" sz="1900"/>
              <a:t>Trigger – durable</a:t>
            </a:r>
          </a:p>
          <a:p>
            <a:pPr lvl="1"/>
            <a:r>
              <a:rPr kumimoji="1" lang="en-US" altLang="zh-CN" sz="1900"/>
              <a:t>Outer shell – strong</a:t>
            </a:r>
          </a:p>
          <a:p>
            <a:pPr lvl="1"/>
            <a:endParaRPr kumimoji="1" lang="en-US" altLang="zh-CN" sz="1900"/>
          </a:p>
          <a:p>
            <a:pPr lvl="1"/>
            <a:endParaRPr kumimoji="1" lang="zh-CN" altLang="en-US" sz="19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0B747-FE51-B14C-A4D2-D4B7CD5B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E50B69-7F6C-41E4-89B9-B7C4D92B62D1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4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51DC2-6170-6D4A-9875-8C9AD637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 CAD Drawings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E08F7-0654-2A42-9E07-8AE0238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5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2F4FBDF6-D221-43C0-8FCD-A887D6EC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47" y="869576"/>
            <a:ext cx="5992905" cy="5992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6466C-7CF0-4411-9123-DEFAFCC6FD86}"/>
              </a:ext>
            </a:extLst>
          </p:cNvPr>
          <p:cNvSpPr txBox="1"/>
          <p:nvPr/>
        </p:nvSpPr>
        <p:spPr>
          <a:xfrm>
            <a:off x="533401" y="2191871"/>
            <a:ext cx="4099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battery powered glue gun is comprised of 13 parts. Total weight is 1.55lbs without the battery.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66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AE94-80C9-4F80-A33B-F8E85D0E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877A-CB8B-4F9D-995E-19A0F5E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2281C0-1840-4243-BAD5-F447099E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30" y="741626"/>
            <a:ext cx="4995582" cy="580057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C63B5C8-4535-4106-A185-40922DEC0339}"/>
              </a:ext>
            </a:extLst>
          </p:cNvPr>
          <p:cNvSpPr/>
          <p:nvPr/>
        </p:nvSpPr>
        <p:spPr>
          <a:xfrm>
            <a:off x="6234324" y="1449772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C12E5C-CEC2-4E5B-B480-22283B2A79EB}"/>
              </a:ext>
            </a:extLst>
          </p:cNvPr>
          <p:cNvSpPr/>
          <p:nvPr/>
        </p:nvSpPr>
        <p:spPr>
          <a:xfrm>
            <a:off x="7758324" y="6010566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E3B046-1444-4508-B58C-C69A1FBDAADD}"/>
              </a:ext>
            </a:extLst>
          </p:cNvPr>
          <p:cNvSpPr/>
          <p:nvPr/>
        </p:nvSpPr>
        <p:spPr>
          <a:xfrm>
            <a:off x="7478177" y="3399595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657577-50F7-41BF-BA24-6187488A2FB7}"/>
              </a:ext>
            </a:extLst>
          </p:cNvPr>
          <p:cNvSpPr/>
          <p:nvPr/>
        </p:nvSpPr>
        <p:spPr>
          <a:xfrm>
            <a:off x="7534206" y="4497771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DF27-86C8-4BDA-B37B-C9C0A74A0D68}"/>
              </a:ext>
            </a:extLst>
          </p:cNvPr>
          <p:cNvSpPr txBox="1"/>
          <p:nvPr/>
        </p:nvSpPr>
        <p:spPr>
          <a:xfrm>
            <a:off x="3421717" y="147189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Glue tip which controls flow rate of glue out of the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35203-AAEC-480B-84BF-9B1B87D6A7D2}"/>
              </a:ext>
            </a:extLst>
          </p:cNvPr>
          <p:cNvSpPr txBox="1"/>
          <p:nvPr/>
        </p:nvSpPr>
        <p:spPr>
          <a:xfrm>
            <a:off x="4463864" y="34553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Centered Mounted Trigger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E2663-6616-4154-98B6-E923DB9A9FB0}"/>
              </a:ext>
            </a:extLst>
          </p:cNvPr>
          <p:cNvSpPr txBox="1"/>
          <p:nvPr/>
        </p:nvSpPr>
        <p:spPr>
          <a:xfrm>
            <a:off x="4654363" y="45535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Child Lock Mechanism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B377-C19D-4800-83ED-AD0944FF2F98}"/>
              </a:ext>
            </a:extLst>
          </p:cNvPr>
          <p:cNvSpPr txBox="1"/>
          <p:nvPr/>
        </p:nvSpPr>
        <p:spPr>
          <a:xfrm>
            <a:off x="4856069" y="6010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Inbuilt battery Pack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4C816F-399E-40B7-B11E-7689BA432D23}"/>
              </a:ext>
            </a:extLst>
          </p:cNvPr>
          <p:cNvSpPr/>
          <p:nvPr/>
        </p:nvSpPr>
        <p:spPr>
          <a:xfrm rot="-1740000">
            <a:off x="5995488" y="2223144"/>
            <a:ext cx="974911" cy="48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B03C0-D567-41D4-8736-CA3432971BF0}"/>
              </a:ext>
            </a:extLst>
          </p:cNvPr>
          <p:cNvSpPr txBox="1"/>
          <p:nvPr/>
        </p:nvSpPr>
        <p:spPr>
          <a:xfrm>
            <a:off x="3281057" y="24658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Accepts standard size glue sticks</a:t>
            </a:r>
          </a:p>
        </p:txBody>
      </p:sp>
    </p:spTree>
    <p:extLst>
      <p:ext uri="{BB962C8B-B14F-4D97-AF65-F5344CB8AC3E}">
        <p14:creationId xmlns:p14="http://schemas.microsoft.com/office/powerpoint/2010/main" val="309518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212C-A3CB-4588-B666-15BC2A7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FD5C4D2-3219-453A-996A-99980C6F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833" y="301626"/>
            <a:ext cx="5203392" cy="65588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D0CC-0E5B-4397-81DB-409F9081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1D93-3DB3-4129-A5C6-B57E9EA1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BF75-F0F4-4506-AD76-8930FA27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28570B9-89F8-4405-AB8F-CB661BCD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12" y="1228269"/>
            <a:ext cx="4356847" cy="5510843"/>
          </a:xfrm>
          <a:prstGeom prst="rect">
            <a:avLst/>
          </a:prstGeom>
        </p:spPr>
      </p:pic>
      <p:pic>
        <p:nvPicPr>
          <p:cNvPr id="3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649B5922-DCA9-4034-8E6B-ACA72DF9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1" y="1673423"/>
            <a:ext cx="7214558" cy="50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E265-32EA-48A3-BCDF-6B43EFB0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CAD Drawings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AF10-44D7-48AE-9FDE-45DD74B6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C27E2C9-30B9-4AF1-8CFE-B190AA42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01" y="1351696"/>
            <a:ext cx="4300817" cy="5364174"/>
          </a:xfrm>
          <a:prstGeom prst="rect">
            <a:avLst/>
          </a:prstGeom>
        </p:spPr>
      </p:pic>
      <p:pic>
        <p:nvPicPr>
          <p:cNvPr id="3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9493AC-8473-4829-BCBC-941EFC23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1444414"/>
            <a:ext cx="8062822" cy="52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0CC79AABB2943ABC93445601C896D" ma:contentTypeVersion="10" ma:contentTypeDescription="Create a new document." ma:contentTypeScope="" ma:versionID="03a2967fb1bd173013b7c508839230f9">
  <xsd:schema xmlns:xsd="http://www.w3.org/2001/XMLSchema" xmlns:xs="http://www.w3.org/2001/XMLSchema" xmlns:p="http://schemas.microsoft.com/office/2006/metadata/properties" xmlns:ns2="02753373-39da-411a-86b6-e733c69d77c4" xmlns:ns3="35f62e7b-f4e1-4ed9-8f68-5f5733ecda25" targetNamespace="http://schemas.microsoft.com/office/2006/metadata/properties" ma:root="true" ma:fieldsID="9a6f63008f875b15c90ab28f2a9007ac" ns2:_="" ns3:_="">
    <xsd:import namespace="02753373-39da-411a-86b6-e733c69d77c4"/>
    <xsd:import namespace="35f62e7b-f4e1-4ed9-8f68-5f5733ecd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53373-39da-411a-86b6-e733c69d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62e7b-f4e1-4ed9-8f68-5f5733ecd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81DEF-F7CB-4472-8F2B-B6A5EFFDC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7099AC-18A0-4D8D-AAB6-E3AB137447CC}">
  <ds:schemaRefs>
    <ds:schemaRef ds:uri="02753373-39da-411a-86b6-e733c69d77c4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429EE80-562E-48DF-99F7-5F515CDD9FA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Macintosh PowerPoint</Application>
  <PresentationFormat>Widescreen</PresentationFormat>
  <Paragraphs>201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Arial</vt:lpstr>
      <vt:lpstr>Avenir Next LT Pro</vt:lpstr>
      <vt:lpstr>Calibri</vt:lpstr>
      <vt:lpstr>Calibri Light</vt:lpstr>
      <vt:lpstr>Wingdings</vt:lpstr>
      <vt:lpstr>Office Theme</vt:lpstr>
      <vt:lpstr>Detailed Design of Cordless Glue Gun</vt:lpstr>
      <vt:lpstr>Agenda</vt:lpstr>
      <vt:lpstr>Product Schematic</vt:lpstr>
      <vt:lpstr>Specifications of Components</vt:lpstr>
      <vt:lpstr> CAD Drawings</vt:lpstr>
      <vt:lpstr>CAD Drawings</vt:lpstr>
      <vt:lpstr>CAD Drawings</vt:lpstr>
      <vt:lpstr>CAD Drawings</vt:lpstr>
      <vt:lpstr>CAD Drawings</vt:lpstr>
      <vt:lpstr>CAD Drawings</vt:lpstr>
      <vt:lpstr>CAD Drawings</vt:lpstr>
      <vt:lpstr>CAD Drawings</vt:lpstr>
      <vt:lpstr>CAD Drawings</vt:lpstr>
      <vt:lpstr>CAD Drawings</vt:lpstr>
      <vt:lpstr>COTS Parts</vt:lpstr>
      <vt:lpstr>COTS Parts</vt:lpstr>
      <vt:lpstr>CAD Drawings</vt:lpstr>
      <vt:lpstr>COTS Parts</vt:lpstr>
      <vt:lpstr>Bill of Materials</vt:lpstr>
      <vt:lpstr>Estimate of Raw Material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Yang,Chenyu,SHANGHAI,Demand &amp; Supply Planning</dc:creator>
  <cp:lastModifiedBy>Untgod Preetham, Samrudh</cp:lastModifiedBy>
  <cp:revision>24</cp:revision>
  <dcterms:created xsi:type="dcterms:W3CDTF">2021-03-26T01:51:31Z</dcterms:created>
  <dcterms:modified xsi:type="dcterms:W3CDTF">2021-04-02T15:40:11Z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2021-03-26T01:51:38Z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89474038-92e2-4bff-9e5a-ac5ddd131467</vt:lpwstr>
  </property>
  <property fmtid="{D5CDD505-2E9C-101B-9397-08002B2CF9AE}" pid="8" name="MSIP_Label_1ada0a2f-b917-4d51-b0d0-d418a10c8b23_ContentBits">
    <vt:lpwstr>0</vt:lpwstr>
  </property>
  <property fmtid="{D5CDD505-2E9C-101B-9397-08002B2CF9AE}" pid="9" name="ContentTypeId">
    <vt:lpwstr>0x010100D0E0CC79AABB2943ABC93445601C896D</vt:lpwstr>
  </property>
</Properties>
</file>