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A3128-B654-8CD1-5202-09C05183D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Inference based word2vec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C71AF9-D823-555F-0383-B7281065D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Continuous Bag of Words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5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36D1D-BB4F-2FC9-FCCC-13232899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we will 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24B637-ED4F-8F7F-A626-74B64202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Build simple word2vec, als</a:t>
            </a:r>
            <a:r>
              <a:rPr lang="en-US" altLang="ja-JP" dirty="0"/>
              <a:t>o known as CBOW (Continuous Bag of Words)</a:t>
            </a:r>
          </a:p>
          <a:p>
            <a:r>
              <a:rPr kumimoji="1" lang="en-US" altLang="ja-JP" dirty="0"/>
              <a:t>We’ll sacrifice efficiency for interpretability</a:t>
            </a:r>
          </a:p>
          <a:p>
            <a:r>
              <a:rPr lang="en-US" altLang="ja-JP" dirty="0"/>
              <a:t>Hence we’ll use small dataset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47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5AF17-282B-5D52-62A2-DCFAC381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Count based vs Inference based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E8F598-261C-D316-349F-776E8041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There has been a lot of research conducted on deriving vector representation of the word. 2 methods among these researches proved successful. Both leverage distribution of words in a big dataset.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Count Based</a:t>
            </a:r>
          </a:p>
          <a:p>
            <a:r>
              <a:rPr kumimoji="1" lang="en-US" altLang="ja-JP" dirty="0"/>
              <a:t>Inference Based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869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マディソン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TM16401375[[fn=マディソン]]</Template>
  <TotalTime>4</TotalTime>
  <Words>78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マディソン</vt:lpstr>
      <vt:lpstr>Inference based word2vec</vt:lpstr>
      <vt:lpstr>What we will do</vt:lpstr>
      <vt:lpstr>Count based vs Inference 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based word2vec</dc:title>
  <dc:creator>Subkhon Amrulloev</dc:creator>
  <cp:lastModifiedBy>Subkhon Amrulloev</cp:lastModifiedBy>
  <cp:revision>3</cp:revision>
  <dcterms:created xsi:type="dcterms:W3CDTF">2024-04-06T00:29:16Z</dcterms:created>
  <dcterms:modified xsi:type="dcterms:W3CDTF">2024-04-06T00:34:09Z</dcterms:modified>
</cp:coreProperties>
</file>