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テーマ スタイル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Prediction</a:t>
            </a:r>
            <a:r>
              <a:rPr lang="en-US" altLang="ja-JP" baseline="0"/>
              <a:t> of target words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Sheet1!$A$1:$A$9</c:f>
              <c:strCache>
                <c:ptCount val="9"/>
                <c:pt idx="0">
                  <c:v>prince</c:v>
                </c:pt>
                <c:pt idx="1">
                  <c:v>loved</c:v>
                </c:pt>
                <c:pt idx="2">
                  <c:v>princess</c:v>
                </c:pt>
                <c:pt idx="3">
                  <c:v>from</c:v>
                </c:pt>
                <c:pt idx="4">
                  <c:v>the</c:v>
                </c:pt>
                <c:pt idx="5">
                  <c:v>bottom</c:v>
                </c:pt>
                <c:pt idx="6">
                  <c:v>of</c:v>
                </c:pt>
                <c:pt idx="7">
                  <c:v>his</c:v>
                </c:pt>
                <c:pt idx="8">
                  <c:v>heart</c:v>
                </c:pt>
              </c:strCache>
            </c:strRef>
          </c:cat>
          <c:val>
            <c:numRef>
              <c:f>Sheet1!$B$1:$B$9</c:f>
              <c:numCache>
                <c:formatCode>General</c:formatCode>
                <c:ptCount val="9"/>
                <c:pt idx="0">
                  <c:v>0.01</c:v>
                </c:pt>
                <c:pt idx="1">
                  <c:v>0.9</c:v>
                </c:pt>
                <c:pt idx="2">
                  <c:v>0.01</c:v>
                </c:pt>
                <c:pt idx="3">
                  <c:v>0.01</c:v>
                </c:pt>
                <c:pt idx="4">
                  <c:v>0.01</c:v>
                </c:pt>
                <c:pt idx="5">
                  <c:v>0.01</c:v>
                </c:pt>
                <c:pt idx="6">
                  <c:v>0.01</c:v>
                </c:pt>
                <c:pt idx="7">
                  <c:v>0.01</c:v>
                </c:pt>
                <c:pt idx="8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06-458A-8825-491C179649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91979663"/>
        <c:axId val="1891982063"/>
      </c:barChart>
      <c:catAx>
        <c:axId val="18919796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91982063"/>
        <c:crosses val="autoZero"/>
        <c:auto val="1"/>
        <c:lblAlgn val="ctr"/>
        <c:lblOffset val="100"/>
        <c:noMultiLvlLbl val="0"/>
      </c:catAx>
      <c:valAx>
        <c:axId val="18919820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919796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F6EBCA-AD54-B3EF-497E-09D0E1C92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D893A70-8C80-2C1F-4813-A87ED405E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860BC1-CF3C-6BE7-A9F9-A4AA72614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033E0-6099-4D6E-9C24-DDF1966CD57D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52E3F6-5EB3-62AA-A505-37AFE146D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E7A41F-B19C-53AF-ECB0-3C26F664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B2D0-3137-4C2B-AA85-2B158E8551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2142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D99128-6CEC-F063-B2D4-92F2B19B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61C27F1-113B-D2C1-F6A6-300417643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830C27-6C76-1CA3-A7F9-5C3FBE49D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033E0-6099-4D6E-9C24-DDF1966CD57D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90EC45-01C9-A980-D7E0-34A16C3B5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C30FEF-E166-F0D4-D583-DE9808B13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B2D0-3137-4C2B-AA85-2B158E8551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289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21244C8-FF11-8B19-26A4-D76D669D28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545092D-6A23-761C-5BE1-E2E6F2689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BC76D1-2CFE-6B93-7998-95758FD43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033E0-6099-4D6E-9C24-DDF1966CD57D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8B9E95-E8C8-7C05-FDBD-3745B683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3A4062-322E-AABD-D8BC-5288FEDA9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B2D0-3137-4C2B-AA85-2B158E8551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06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797E29-A98A-C6B2-2C61-4F3D23BFE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3E8B95-8F2B-86B7-F5D0-C199DA4A1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BE238E-D1A6-F312-BBC1-303DFC4F7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033E0-6099-4D6E-9C24-DDF1966CD57D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148C88-6E8A-EB2D-845B-2ED8FDE40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3A0F3F-1134-CFDC-9E6F-A4AF17B22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B2D0-3137-4C2B-AA85-2B158E8551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6405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8CF400-B036-AC62-515F-7D6B78569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B5BD51-00BD-5131-2421-C823D181C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4B9277-635E-97C7-4B3D-714E9F4EE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033E0-6099-4D6E-9C24-DDF1966CD57D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BC8961-B24A-4467-1BC0-59C4A293E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3BDC90-8A44-9EC1-E7AB-4AAADF857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B2D0-3137-4C2B-AA85-2B158E8551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895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7F3DA2-71E8-86EF-19C9-54BE1DEEF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5D44B5-0721-173D-7994-D71E450D65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93E7EA9-5FF1-1237-A93B-E303A23E7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8BCD67-78CD-EAEE-F45C-B125129E0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033E0-6099-4D6E-9C24-DDF1966CD57D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95D61CC-ED46-756F-14F1-6884F0B6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23F5D92-C548-8F34-2E47-B9BFFEEA3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B2D0-3137-4C2B-AA85-2B158E8551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037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3ACE76-559F-4C67-628D-EDFBEBE64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D43B90-3D09-2FED-56E8-D88174FED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30CFDA0-94BF-0E09-3DDD-71ACC050D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8C7C89F-B8B5-1B01-BEE1-9BAB9224A0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D46A35A-65ED-06CF-FD36-365705B46F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DD369B9-612D-2885-68EA-7457F5E42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033E0-6099-4D6E-9C24-DDF1966CD57D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62424DC-371E-13CB-A643-120E5D555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1D4DF30-199A-F210-EE89-E86279CFF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B2D0-3137-4C2B-AA85-2B158E8551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17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C11C97-A299-AB6F-A3B9-1E3A504A6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F732BD4-7B1C-6492-AD9A-AE95483AB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033E0-6099-4D6E-9C24-DDF1966CD57D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0D8DE30-2732-06AA-F15C-67880D210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86B5565-C186-0AD6-572E-AB54CF40A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B2D0-3137-4C2B-AA85-2B158E8551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5854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B0EDF5A-1F75-981C-B0CA-071BAC966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033E0-6099-4D6E-9C24-DDF1966CD57D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79D2134-15A5-0E10-605A-651D85D9D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7BEFF7F-86B4-525E-CE69-1A9C0AC3E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B2D0-3137-4C2B-AA85-2B158E8551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9445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2B2DFB-7529-CBBF-9395-655E055A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01AA03-2DC8-ED45-90BC-9AA9F20E1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026379B-EC8C-1A49-4FBA-0A4666C35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BE26C01-EEF8-04AE-03D2-B62CC0F99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033E0-6099-4D6E-9C24-DDF1966CD57D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D47CBD3-AA6B-CB7C-A263-1B62ABA9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63713C-A2FF-F1E4-DFBC-674684F82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B2D0-3137-4C2B-AA85-2B158E8551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9680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24BFD4-A711-C87E-7DA9-8340F7285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B8D812B-1E26-9611-F6D4-465E47A7E7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6B71008-3DB4-CFE7-2CED-E7BC6658F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78C7C16-1566-96F8-3B5F-D9B740BF7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033E0-6099-4D6E-9C24-DDF1966CD57D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FF42FC4-9941-099D-E408-42B7A6648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7A39110-4EEB-3365-1120-AFEFD2AC8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B2D0-3137-4C2B-AA85-2B158E8551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5161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1A9BD99-4246-0200-5E51-FE76EAA00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07BBF4C-2D56-01FA-14FA-819B422B1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528529-1BAA-2697-8926-E22E075E8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033E0-6099-4D6E-9C24-DDF1966CD57D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6CAE0D-E7AE-95EA-9392-E22F40693E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0CE105-1696-8B5B-6035-B029C74DF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DB2D0-3137-4C2B-AA85-2B158E8551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5573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E8C01D-1A18-12DB-9B25-EF6A2EB4C2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F6BB0EE-7AFF-FA3F-FFFC-473A075873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5228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D174EBB-DBD7-F691-8E0C-68E99742275A}"/>
              </a:ext>
            </a:extLst>
          </p:cNvPr>
          <p:cNvSpPr txBox="1"/>
          <p:nvPr/>
        </p:nvSpPr>
        <p:spPr>
          <a:xfrm>
            <a:off x="1413163" y="2782669"/>
            <a:ext cx="143163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/>
              <a:t>prince</a:t>
            </a:r>
          </a:p>
          <a:p>
            <a:r>
              <a:rPr lang="en-US" altLang="ja-JP" dirty="0"/>
              <a:t>princess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6A05574-4F79-DBDB-55B3-C00DB4102C1F}"/>
              </a:ext>
            </a:extLst>
          </p:cNvPr>
          <p:cNvSpPr txBox="1"/>
          <p:nvPr/>
        </p:nvSpPr>
        <p:spPr>
          <a:xfrm>
            <a:off x="3925454" y="2921168"/>
            <a:ext cx="1431637" cy="369332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Model</a:t>
            </a:r>
            <a:endParaRPr kumimoji="1" lang="ja-JP" altLang="en-US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4F34F52D-2802-09DA-B941-455EC2ED44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1297266"/>
              </p:ext>
            </p:extLst>
          </p:nvPr>
        </p:nvGraphicFramePr>
        <p:xfrm>
          <a:off x="6502400" y="173423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9E779DF-9EA3-0D7E-677E-A525F0B52AFB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2844800" y="3105834"/>
            <a:ext cx="1080654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5A150B70-63CD-EAF1-9E69-69E42DF7AF89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5357091" y="3105834"/>
            <a:ext cx="129309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148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93974C18-E1FC-A494-FAB0-F27933780F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859926"/>
              </p:ext>
            </p:extLst>
          </p:nvPr>
        </p:nvGraphicFramePr>
        <p:xfrm>
          <a:off x="2355272" y="1717963"/>
          <a:ext cx="7296729" cy="3143250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2432243">
                  <a:extLst>
                    <a:ext uri="{9D8B030D-6E8A-4147-A177-3AD203B41FA5}">
                      <a16:colId xmlns:a16="http://schemas.microsoft.com/office/drawing/2014/main" val="1767776939"/>
                    </a:ext>
                  </a:extLst>
                </a:gridCol>
                <a:gridCol w="902085">
                  <a:extLst>
                    <a:ext uri="{9D8B030D-6E8A-4147-A177-3AD203B41FA5}">
                      <a16:colId xmlns:a16="http://schemas.microsoft.com/office/drawing/2014/main" val="931358951"/>
                    </a:ext>
                  </a:extLst>
                </a:gridCol>
                <a:gridCol w="3962401">
                  <a:extLst>
                    <a:ext uri="{9D8B030D-6E8A-4147-A177-3AD203B41FA5}">
                      <a16:colId xmlns:a16="http://schemas.microsoft.com/office/drawing/2014/main" val="2435735407"/>
                    </a:ext>
                  </a:extLst>
                </a:gridCol>
              </a:tblGrid>
              <a:tr h="307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Word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Id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One-hot vector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0764619"/>
                  </a:ext>
                </a:extLst>
              </a:tr>
              <a:tr h="307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prince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</a:rPr>
                        <a:t>0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[1,0,0,0,0,0,0,0,0]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1587243"/>
                  </a:ext>
                </a:extLst>
              </a:tr>
              <a:tr h="307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loved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</a:rPr>
                        <a:t>1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[0,1,0,0,0,0,0,0,0]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19919263"/>
                  </a:ext>
                </a:extLst>
              </a:tr>
              <a:tr h="307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princess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</a:rPr>
                        <a:t>2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[0,0,1,0,0,0,0,0,0]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0421280"/>
                  </a:ext>
                </a:extLst>
              </a:tr>
              <a:tr h="307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from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</a:rPr>
                        <a:t>3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[0,0,0,1,0,0,0,0,0]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4236230"/>
                  </a:ext>
                </a:extLst>
              </a:tr>
              <a:tr h="307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the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>
                          <a:effectLst/>
                        </a:rPr>
                        <a:t>4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[0,0,0,0,1,0,0,0,0]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57449300"/>
                  </a:ext>
                </a:extLst>
              </a:tr>
              <a:tr h="307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bottom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>
                          <a:effectLst/>
                        </a:rPr>
                        <a:t>5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[0,0,0,0,0,1,0,0,0]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48318215"/>
                  </a:ext>
                </a:extLst>
              </a:tr>
              <a:tr h="307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of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>
                          <a:effectLst/>
                        </a:rPr>
                        <a:t>6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[0,0,0,0,0,0,1,0,0]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3601570"/>
                  </a:ext>
                </a:extLst>
              </a:tr>
              <a:tr h="307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his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>
                          <a:effectLst/>
                        </a:rPr>
                        <a:t>7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[0,0,0,0,0,0,0,1,0]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36488723"/>
                  </a:ext>
                </a:extLst>
              </a:tr>
              <a:tr h="307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heart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</a:rPr>
                        <a:t>8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[0,0,0,0,0,0,0,0,1]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0600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0617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54CE1F01-117D-D32B-212A-F69ED8AFF2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58500"/>
              </p:ext>
            </p:extLst>
          </p:nvPr>
        </p:nvGraphicFramePr>
        <p:xfrm>
          <a:off x="452581" y="434109"/>
          <a:ext cx="11508510" cy="6303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851">
                  <a:extLst>
                    <a:ext uri="{9D8B030D-6E8A-4147-A177-3AD203B41FA5}">
                      <a16:colId xmlns:a16="http://schemas.microsoft.com/office/drawing/2014/main" val="1968566813"/>
                    </a:ext>
                  </a:extLst>
                </a:gridCol>
                <a:gridCol w="1150851">
                  <a:extLst>
                    <a:ext uri="{9D8B030D-6E8A-4147-A177-3AD203B41FA5}">
                      <a16:colId xmlns:a16="http://schemas.microsoft.com/office/drawing/2014/main" val="3737562857"/>
                    </a:ext>
                  </a:extLst>
                </a:gridCol>
                <a:gridCol w="1150851">
                  <a:extLst>
                    <a:ext uri="{9D8B030D-6E8A-4147-A177-3AD203B41FA5}">
                      <a16:colId xmlns:a16="http://schemas.microsoft.com/office/drawing/2014/main" val="888395325"/>
                    </a:ext>
                  </a:extLst>
                </a:gridCol>
                <a:gridCol w="1150851">
                  <a:extLst>
                    <a:ext uri="{9D8B030D-6E8A-4147-A177-3AD203B41FA5}">
                      <a16:colId xmlns:a16="http://schemas.microsoft.com/office/drawing/2014/main" val="3376781538"/>
                    </a:ext>
                  </a:extLst>
                </a:gridCol>
                <a:gridCol w="1150851">
                  <a:extLst>
                    <a:ext uri="{9D8B030D-6E8A-4147-A177-3AD203B41FA5}">
                      <a16:colId xmlns:a16="http://schemas.microsoft.com/office/drawing/2014/main" val="4289209731"/>
                    </a:ext>
                  </a:extLst>
                </a:gridCol>
                <a:gridCol w="1150851">
                  <a:extLst>
                    <a:ext uri="{9D8B030D-6E8A-4147-A177-3AD203B41FA5}">
                      <a16:colId xmlns:a16="http://schemas.microsoft.com/office/drawing/2014/main" val="755480476"/>
                    </a:ext>
                  </a:extLst>
                </a:gridCol>
                <a:gridCol w="1150851">
                  <a:extLst>
                    <a:ext uri="{9D8B030D-6E8A-4147-A177-3AD203B41FA5}">
                      <a16:colId xmlns:a16="http://schemas.microsoft.com/office/drawing/2014/main" val="4159811853"/>
                    </a:ext>
                  </a:extLst>
                </a:gridCol>
                <a:gridCol w="1150851">
                  <a:extLst>
                    <a:ext uri="{9D8B030D-6E8A-4147-A177-3AD203B41FA5}">
                      <a16:colId xmlns:a16="http://schemas.microsoft.com/office/drawing/2014/main" val="20211712"/>
                    </a:ext>
                  </a:extLst>
                </a:gridCol>
                <a:gridCol w="1150851">
                  <a:extLst>
                    <a:ext uri="{9D8B030D-6E8A-4147-A177-3AD203B41FA5}">
                      <a16:colId xmlns:a16="http://schemas.microsoft.com/office/drawing/2014/main" val="2948742820"/>
                    </a:ext>
                  </a:extLst>
                </a:gridCol>
                <a:gridCol w="1150851">
                  <a:extLst>
                    <a:ext uri="{9D8B030D-6E8A-4147-A177-3AD203B41FA5}">
                      <a16:colId xmlns:a16="http://schemas.microsoft.com/office/drawing/2014/main" val="3267735254"/>
                    </a:ext>
                  </a:extLst>
                </a:gridCol>
              </a:tblGrid>
              <a:tr h="1014399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Words/Features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prince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loved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princess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from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bottom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his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heart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122688"/>
                  </a:ext>
                </a:extLst>
              </a:tr>
              <a:tr h="587707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prince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831068"/>
                  </a:ext>
                </a:extLst>
              </a:tr>
              <a:tr h="587707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loved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707410"/>
                  </a:ext>
                </a:extLst>
              </a:tr>
              <a:tr h="587707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princess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878126"/>
                  </a:ext>
                </a:extLst>
              </a:tr>
              <a:tr h="587707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from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688863"/>
                  </a:ext>
                </a:extLst>
              </a:tr>
              <a:tr h="587707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223005"/>
                  </a:ext>
                </a:extLst>
              </a:tr>
              <a:tr h="587707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bottom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15835"/>
                  </a:ext>
                </a:extLst>
              </a:tr>
              <a:tr h="587707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880681"/>
                  </a:ext>
                </a:extLst>
              </a:tr>
              <a:tr h="587707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his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734430"/>
                  </a:ext>
                </a:extLst>
              </a:tr>
              <a:tr h="587707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heart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327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322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158</Words>
  <Application>Microsoft Office PowerPoint</Application>
  <PresentationFormat>ワイド画面</PresentationFormat>
  <Paragraphs>134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Subkhon Amrulloev</dc:creator>
  <cp:lastModifiedBy>Subkhon Amrulloev</cp:lastModifiedBy>
  <cp:revision>5</cp:revision>
  <dcterms:created xsi:type="dcterms:W3CDTF">2024-04-06T00:46:41Z</dcterms:created>
  <dcterms:modified xsi:type="dcterms:W3CDTF">2024-04-06T01:18:07Z</dcterms:modified>
</cp:coreProperties>
</file>