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Prediction</a:t>
            </a:r>
            <a:r>
              <a:rPr lang="en-US" altLang="ja-JP" baseline="0"/>
              <a:t> of target 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Sheet1!$A$1:$A$9</c:f>
              <c:strCache>
                <c:ptCount val="9"/>
                <c:pt idx="0">
                  <c:v>prince</c:v>
                </c:pt>
                <c:pt idx="1">
                  <c:v>loved</c:v>
                </c:pt>
                <c:pt idx="2">
                  <c:v>princess</c:v>
                </c:pt>
                <c:pt idx="3">
                  <c:v>from</c:v>
                </c:pt>
                <c:pt idx="4">
                  <c:v>the</c:v>
                </c:pt>
                <c:pt idx="5">
                  <c:v>bottom</c:v>
                </c:pt>
                <c:pt idx="6">
                  <c:v>of</c:v>
                </c:pt>
                <c:pt idx="7">
                  <c:v>his</c:v>
                </c:pt>
                <c:pt idx="8">
                  <c:v>heart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0.01</c:v>
                </c:pt>
                <c:pt idx="1">
                  <c:v>0.9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6-458A-8825-491C17964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1979663"/>
        <c:axId val="1891982063"/>
      </c:barChart>
      <c:catAx>
        <c:axId val="189197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1982063"/>
        <c:crosses val="autoZero"/>
        <c:auto val="1"/>
        <c:lblAlgn val="ctr"/>
        <c:lblOffset val="100"/>
        <c:noMultiLvlLbl val="0"/>
      </c:catAx>
      <c:valAx>
        <c:axId val="189198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1979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6EBCA-AD54-B3EF-497E-09D0E1C92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893A70-8C80-2C1F-4813-A87ED405E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0BC1-CF3C-6BE7-A9F9-A4AA726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2E3F6-5EB3-62AA-A505-37AFE146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E7A41F-B19C-53AF-ECB0-3C26F664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1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9128-6CEC-F063-B2D4-92F2B19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1C27F1-113B-D2C1-F6A6-30041764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30C27-6C76-1CA3-A7F9-5C3FBE4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0EC45-01C9-A980-D7E0-34A16C3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C30FEF-E166-F0D4-D583-DE9808B1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8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1244C8-FF11-8B19-26A4-D76D669D2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5092D-6A23-761C-5BE1-E2E6F2689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C76D1-2CFE-6B93-7998-95758FD4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B9E95-E8C8-7C05-FDBD-3745B683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A4062-322E-AABD-D8BC-5288FEDA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97E29-A98A-C6B2-2C61-4F3D23BF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E8B95-8F2B-86B7-F5D0-C199DA4A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E238E-D1A6-F312-BBC1-303DFC4F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148C88-6E8A-EB2D-845B-2ED8FDE4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A0F3F-1134-CFDC-9E6F-A4AF17B2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40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CF400-B036-AC62-515F-7D6B7856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B5BD51-00BD-5131-2421-C823D181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B9277-635E-97C7-4B3D-714E9F4E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C8961-B24A-4467-1BC0-59C4A293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3BDC90-8A44-9EC1-E7AB-4AAADF85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5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F3DA2-71E8-86EF-19C9-54BE1DEE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5D44B5-0721-173D-7994-D71E450D6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E7EA9-5FF1-1237-A93B-E303A23E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8BCD67-78CD-EAEE-F45C-B125129E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5D61CC-ED46-756F-14F1-6884F0B6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3F5D92-C548-8F34-2E47-B9BFFEEA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3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ACE76-559F-4C67-628D-EDFBEBE6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D43B90-3D09-2FED-56E8-D88174F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0CFDA0-94BF-0E09-3DDD-71ACC050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C7C89F-B8B5-1B01-BEE1-9BAB9224A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46A35A-65ED-06CF-FD36-365705B46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D369B9-612D-2885-68EA-7457F5E4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2424DC-371E-13CB-A643-120E5D55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D4DF30-199A-F210-EE89-E86279CF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11C97-A299-AB6F-A3B9-1E3A504A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732BD4-7B1C-6492-AD9A-AE95483A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D8DE30-2732-06AA-F15C-67880D21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6B5565-C186-0AD6-572E-AB54CF4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85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0EDF5A-1F75-981C-B0CA-071BAC96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9D2134-15A5-0E10-605A-651D85D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BEFF7F-86B4-525E-CE69-1A9C0AC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4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B2DFB-7529-CBBF-9395-655E055A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01AA03-2DC8-ED45-90BC-9AA9F20E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6379B-EC8C-1A49-4FBA-0A4666C3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E26C01-EEF8-04AE-03D2-B62CC0F9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47CBD3-AA6B-CB7C-A263-1B62ABA9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3713C-A2FF-F1E4-DFBC-674684F8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68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4BFD4-A711-C87E-7DA9-8340F728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8D812B-1E26-9611-F6D4-465E47A7E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71008-3DB4-CFE7-2CED-E7BC6658F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8C7C16-1566-96F8-3B5F-D9B740BF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F42FC4-9941-099D-E408-42B7A664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39110-4EEB-3365-1120-AFEFD2AC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16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A9BD99-4246-0200-5E51-FE76EAA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7BBF4C-2D56-01FA-14FA-819B422B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28529-1BAA-2697-8926-E22E075E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33E0-6099-4D6E-9C24-DDF1966CD57D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CAE0D-E7AE-95EA-9392-E22F4069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0CE105-1696-8B5B-6035-B029C74DF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B2D0-3137-4C2B-AA85-2B158E855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57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8C01D-1A18-12DB-9B25-EF6A2EB4C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6BB0EE-7AFF-FA3F-FFFC-473A07587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2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174EBB-DBD7-F691-8E0C-68E99742275A}"/>
              </a:ext>
            </a:extLst>
          </p:cNvPr>
          <p:cNvSpPr txBox="1"/>
          <p:nvPr/>
        </p:nvSpPr>
        <p:spPr>
          <a:xfrm>
            <a:off x="1413163" y="2782669"/>
            <a:ext cx="14316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prince</a:t>
            </a:r>
          </a:p>
          <a:p>
            <a:r>
              <a:rPr lang="en-US" altLang="ja-JP" dirty="0"/>
              <a:t>princess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A05574-4F79-DBDB-55B3-C00DB4102C1F}"/>
              </a:ext>
            </a:extLst>
          </p:cNvPr>
          <p:cNvSpPr txBox="1"/>
          <p:nvPr/>
        </p:nvSpPr>
        <p:spPr>
          <a:xfrm>
            <a:off x="3925454" y="2921168"/>
            <a:ext cx="1431637" cy="36933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</a:t>
            </a:r>
            <a:endParaRPr kumimoji="1" lang="ja-JP" alt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F34F52D-2802-09DA-B941-455EC2ED4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297266"/>
              </p:ext>
            </p:extLst>
          </p:nvPr>
        </p:nvGraphicFramePr>
        <p:xfrm>
          <a:off x="6502400" y="17342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E779DF-9EA3-0D7E-677E-A525F0B52AF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44800" y="3105834"/>
            <a:ext cx="108065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A150B70-63CD-EAF1-9E69-69E42DF7AF8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57091" y="3105834"/>
            <a:ext cx="1293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3974C18-E1FC-A494-FAB0-F2793378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59926"/>
              </p:ext>
            </p:extLst>
          </p:nvPr>
        </p:nvGraphicFramePr>
        <p:xfrm>
          <a:off x="2355272" y="1717963"/>
          <a:ext cx="7296729" cy="314325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432243">
                  <a:extLst>
                    <a:ext uri="{9D8B030D-6E8A-4147-A177-3AD203B41FA5}">
                      <a16:colId xmlns:a16="http://schemas.microsoft.com/office/drawing/2014/main" val="1767776939"/>
                    </a:ext>
                  </a:extLst>
                </a:gridCol>
                <a:gridCol w="902085">
                  <a:extLst>
                    <a:ext uri="{9D8B030D-6E8A-4147-A177-3AD203B41FA5}">
                      <a16:colId xmlns:a16="http://schemas.microsoft.com/office/drawing/2014/main" val="931358951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435735407"/>
                    </a:ext>
                  </a:extLst>
                </a:gridCol>
              </a:tblGrid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One-hot vector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764619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prince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[1,0,0,0,0,0,0,0,0]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1587243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loved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[0,1,0,0,0,0,0,0,0]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9919263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princess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[0,0,1,0,0,0,0,0,0]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0421280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from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[0,0,0,1,0,0,0,0,0]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236230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[0,0,0,0,1,0,0,0,0]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449300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bottom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[0,0,0,0,0,1,0,0,0]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318215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of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6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[0,0,0,0,0,0,1,0,0]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3601570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[0,0,0,0,0,0,0,1,0]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488723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heart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[0,0,0,0,0,0,0,0,1]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060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61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4CE1F01-117D-D32B-212A-F69ED8AFF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8500"/>
              </p:ext>
            </p:extLst>
          </p:nvPr>
        </p:nvGraphicFramePr>
        <p:xfrm>
          <a:off x="452581" y="434109"/>
          <a:ext cx="11508510" cy="630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51">
                  <a:extLst>
                    <a:ext uri="{9D8B030D-6E8A-4147-A177-3AD203B41FA5}">
                      <a16:colId xmlns:a16="http://schemas.microsoft.com/office/drawing/2014/main" val="1968566813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3737562857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888395325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3376781538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4289209731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755480476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4159811853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20211712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2948742820"/>
                    </a:ext>
                  </a:extLst>
                </a:gridCol>
                <a:gridCol w="1150851">
                  <a:extLst>
                    <a:ext uri="{9D8B030D-6E8A-4147-A177-3AD203B41FA5}">
                      <a16:colId xmlns:a16="http://schemas.microsoft.com/office/drawing/2014/main" val="3267735254"/>
                    </a:ext>
                  </a:extLst>
                </a:gridCol>
              </a:tblGrid>
              <a:tr h="1014399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Words/Features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princess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122688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31068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07410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princess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78126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88863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23005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5835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80681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4430"/>
                  </a:ext>
                </a:extLst>
              </a:tr>
              <a:tr h="587707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游ゴシック" panose="020B0400000000000000" pitchFamily="50" charset="-128"/>
                          <a:cs typeface="Arial" panose="020B0604020202020204" pitchFamily="34" charset="0"/>
                        </a:rPr>
                        <a:t>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2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32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01C833A-F1AB-85AD-8A7F-8D0E85DB40D7}"/>
              </a:ext>
            </a:extLst>
          </p:cNvPr>
          <p:cNvSpPr/>
          <p:nvPr/>
        </p:nvSpPr>
        <p:spPr>
          <a:xfrm>
            <a:off x="3823855" y="775854"/>
            <a:ext cx="517236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0D654CC-E5BA-CCDE-555D-5A09877A2440}"/>
              </a:ext>
            </a:extLst>
          </p:cNvPr>
          <p:cNvSpPr/>
          <p:nvPr/>
        </p:nvSpPr>
        <p:spPr>
          <a:xfrm>
            <a:off x="3823855" y="1450108"/>
            <a:ext cx="517236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D959751-376B-57C9-3434-6A585D5C61AC}"/>
              </a:ext>
            </a:extLst>
          </p:cNvPr>
          <p:cNvSpPr/>
          <p:nvPr/>
        </p:nvSpPr>
        <p:spPr>
          <a:xfrm>
            <a:off x="3823855" y="2018144"/>
            <a:ext cx="517236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901D72-BE49-B9B2-23A3-0AA46D2FA48E}"/>
              </a:ext>
            </a:extLst>
          </p:cNvPr>
          <p:cNvSpPr/>
          <p:nvPr/>
        </p:nvSpPr>
        <p:spPr>
          <a:xfrm>
            <a:off x="3823855" y="2586180"/>
            <a:ext cx="517236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DA6232-AB22-BB77-FBCD-4F1DD54ADACC}"/>
              </a:ext>
            </a:extLst>
          </p:cNvPr>
          <p:cNvSpPr/>
          <p:nvPr/>
        </p:nvSpPr>
        <p:spPr>
          <a:xfrm>
            <a:off x="3823855" y="3260434"/>
            <a:ext cx="517236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747FF4C-1914-6BB4-D10F-A0B5679F0F48}"/>
              </a:ext>
            </a:extLst>
          </p:cNvPr>
          <p:cNvSpPr/>
          <p:nvPr/>
        </p:nvSpPr>
        <p:spPr>
          <a:xfrm>
            <a:off x="3823855" y="3828470"/>
            <a:ext cx="517236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99DECC-5F14-CD4C-9CAB-B6BD821FAD7A}"/>
              </a:ext>
            </a:extLst>
          </p:cNvPr>
          <p:cNvSpPr/>
          <p:nvPr/>
        </p:nvSpPr>
        <p:spPr>
          <a:xfrm>
            <a:off x="3823855" y="4396506"/>
            <a:ext cx="517236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7A7DD9-9B11-A530-16E8-DC2BF8C0F1DB}"/>
              </a:ext>
            </a:extLst>
          </p:cNvPr>
          <p:cNvSpPr/>
          <p:nvPr/>
        </p:nvSpPr>
        <p:spPr>
          <a:xfrm>
            <a:off x="3823855" y="5070760"/>
            <a:ext cx="517236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9D9CDB-9D88-9545-511D-599A84B9729C}"/>
              </a:ext>
            </a:extLst>
          </p:cNvPr>
          <p:cNvSpPr/>
          <p:nvPr/>
        </p:nvSpPr>
        <p:spPr>
          <a:xfrm>
            <a:off x="3823855" y="5638796"/>
            <a:ext cx="517236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99E45D8-70F2-CE06-5C35-C0D8D3DD77B5}"/>
              </a:ext>
            </a:extLst>
          </p:cNvPr>
          <p:cNvSpPr/>
          <p:nvPr/>
        </p:nvSpPr>
        <p:spPr>
          <a:xfrm>
            <a:off x="6742546" y="2586180"/>
            <a:ext cx="517236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34A605E-A21F-3648-8B79-DDB4BC08E9E2}"/>
              </a:ext>
            </a:extLst>
          </p:cNvPr>
          <p:cNvSpPr/>
          <p:nvPr/>
        </p:nvSpPr>
        <p:spPr>
          <a:xfrm>
            <a:off x="6742546" y="3260434"/>
            <a:ext cx="517236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02554C9-4025-38B8-B20D-C768BFAAFF44}"/>
              </a:ext>
            </a:extLst>
          </p:cNvPr>
          <p:cNvSpPr/>
          <p:nvPr/>
        </p:nvSpPr>
        <p:spPr>
          <a:xfrm>
            <a:off x="6742546" y="3828470"/>
            <a:ext cx="517236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4A12478-5D62-F4CC-7500-E9ECA946A0AA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4341091" y="1029854"/>
            <a:ext cx="2401455" cy="181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135B9F-E44F-3D87-C3E2-1ED00AAF62AD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4341091" y="1029854"/>
            <a:ext cx="2401455" cy="24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D425DF9-24D0-6AF4-87B8-223FFC9F1CF8}"/>
              </a:ext>
            </a:extLst>
          </p:cNvPr>
          <p:cNvCxnSpPr>
            <a:cxnSpLocks/>
            <a:stCxn id="2" idx="6"/>
            <a:endCxn id="13" idx="2"/>
          </p:cNvCxnSpPr>
          <p:nvPr/>
        </p:nvCxnSpPr>
        <p:spPr>
          <a:xfrm>
            <a:off x="4341091" y="1029854"/>
            <a:ext cx="2401455" cy="305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E81C432-AFED-7E24-8DA5-B8347F51D476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4341091" y="1704108"/>
            <a:ext cx="2401455" cy="113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B6E193F-4D6B-AF56-12C4-24AF01B80FE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4341091" y="1704108"/>
            <a:ext cx="2401455" cy="181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91C8FB-E2F1-DAEC-0B80-D8DC963B156A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4341091" y="1704108"/>
            <a:ext cx="2401455" cy="237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1ABB412-BD31-23B0-C9C7-C389B542423C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4341091" y="2272144"/>
            <a:ext cx="2401455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0853F06-3756-4BBD-21F8-4F7F592B46A3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4341091" y="2272144"/>
            <a:ext cx="2401455" cy="124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2956613-FAEB-FD08-6053-3E5764D68824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341091" y="2272144"/>
            <a:ext cx="2401455" cy="181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94063CF-C630-F28B-CAE0-600A862BCE2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341091" y="2840180"/>
            <a:ext cx="2401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CEC14A5-F7CA-E465-2CEB-04778CB77F9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4341091" y="2840180"/>
            <a:ext cx="2401455" cy="67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27215DF-932A-53B3-05AC-CBC1B39EE36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341091" y="2840180"/>
            <a:ext cx="2401455" cy="124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E0C1A9-A83F-89F1-7794-6B3CB8C8808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4341091" y="2840180"/>
            <a:ext cx="2401455" cy="67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84EFE14-2097-764D-4AEC-1E111D60506B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341091" y="3514434"/>
            <a:ext cx="2401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C6803FA-CAFA-6B03-DDB8-038B1C950428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4341091" y="3514434"/>
            <a:ext cx="2401455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71F0843-943E-CBDD-4681-BA5B704AB46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4341091" y="2840180"/>
            <a:ext cx="2401455" cy="124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85FF56F-1C55-F1FE-C441-B0E399316978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4341091" y="3514434"/>
            <a:ext cx="2401455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FED1D4C-4406-BD70-7D56-F2D613300F06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4341091" y="4082470"/>
            <a:ext cx="2401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75853A71-1A32-E98F-1CFB-0D88CE3D393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341091" y="2840180"/>
            <a:ext cx="2401455" cy="181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28C758F-19EB-56C3-EAE5-282F437113B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341091" y="3514434"/>
            <a:ext cx="2401455" cy="113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A1758E25-B37B-42CB-10EE-693945CFE361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4341091" y="4082470"/>
            <a:ext cx="2401455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5A4BE0B-64AC-BE7F-268D-ADDC88DF3D1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341091" y="2840180"/>
            <a:ext cx="2401455" cy="24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902522C-DEAD-B163-8627-E66E0A8EA7B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4341091" y="3514434"/>
            <a:ext cx="2401455" cy="181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A104710-3C6A-DA4D-AB0F-DE1F2E9B409E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341091" y="4082470"/>
            <a:ext cx="2401455" cy="124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ADC4C3A-B931-60A0-11E7-C6A6C9559E2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4341091" y="2840180"/>
            <a:ext cx="2401455" cy="305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12506C6-81D9-CABF-8121-35AE5CFC108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341091" y="3514434"/>
            <a:ext cx="2401455" cy="237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E2AA2FF-ED3A-F10E-0597-FD9C5F6BE218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341091" y="4082470"/>
            <a:ext cx="2401455" cy="181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FFC0413-3D66-7DE2-61BA-00ED64E63135}"/>
              </a:ext>
            </a:extLst>
          </p:cNvPr>
          <p:cNvSpPr txBox="1"/>
          <p:nvPr/>
        </p:nvSpPr>
        <p:spPr>
          <a:xfrm>
            <a:off x="2669309" y="8589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prince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C39A511-6DAF-A87B-BC30-049F02622025}"/>
              </a:ext>
            </a:extLst>
          </p:cNvPr>
          <p:cNvSpPr txBox="1"/>
          <p:nvPr/>
        </p:nvSpPr>
        <p:spPr>
          <a:xfrm>
            <a:off x="2669309" y="14962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loved</a:t>
            </a:r>
            <a:endParaRPr kumimoji="1" lang="ja-JP" altLang="en-US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F72F68-62BE-7462-CEC2-4D2371CA08C3}"/>
              </a:ext>
            </a:extLst>
          </p:cNvPr>
          <p:cNvSpPr txBox="1"/>
          <p:nvPr/>
        </p:nvSpPr>
        <p:spPr>
          <a:xfrm>
            <a:off x="2669309" y="208747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princess</a:t>
            </a:r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64A47A1-1356-7F84-005E-3B7E541619E5}"/>
              </a:ext>
            </a:extLst>
          </p:cNvPr>
          <p:cNvSpPr txBox="1"/>
          <p:nvPr/>
        </p:nvSpPr>
        <p:spPr>
          <a:xfrm>
            <a:off x="2669309" y="274325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D99049A1-F43A-BF46-8DE6-2F20CA945D19}"/>
              </a:ext>
            </a:extLst>
          </p:cNvPr>
          <p:cNvSpPr txBox="1"/>
          <p:nvPr/>
        </p:nvSpPr>
        <p:spPr>
          <a:xfrm>
            <a:off x="2669309" y="327665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</a:t>
            </a:r>
            <a:endParaRPr kumimoji="1" lang="ja-JP" altLang="en-US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A2F260D-01E0-C80E-94EB-5A731926EB8D}"/>
              </a:ext>
            </a:extLst>
          </p:cNvPr>
          <p:cNvSpPr txBox="1"/>
          <p:nvPr/>
        </p:nvSpPr>
        <p:spPr>
          <a:xfrm>
            <a:off x="2669309" y="38978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bottom</a:t>
            </a:r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3703E5C-5EA0-3DC6-4D4F-6E088AA94D81}"/>
              </a:ext>
            </a:extLst>
          </p:cNvPr>
          <p:cNvSpPr txBox="1"/>
          <p:nvPr/>
        </p:nvSpPr>
        <p:spPr>
          <a:xfrm>
            <a:off x="2669309" y="446808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of</a:t>
            </a:r>
            <a:endParaRPr kumimoji="1" lang="ja-JP" altLang="en-US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87F5323-7A4E-77EE-BA8D-0EAC539D1F67}"/>
              </a:ext>
            </a:extLst>
          </p:cNvPr>
          <p:cNvSpPr txBox="1"/>
          <p:nvPr/>
        </p:nvSpPr>
        <p:spPr>
          <a:xfrm>
            <a:off x="2669309" y="514009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his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9AE44590-C2AC-379B-CC3C-D3D10BB634F7}"/>
              </a:ext>
            </a:extLst>
          </p:cNvPr>
          <p:cNvSpPr txBox="1"/>
          <p:nvPr/>
        </p:nvSpPr>
        <p:spPr>
          <a:xfrm>
            <a:off x="2669309" y="573115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24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DF97325-7D31-6DC1-2866-9C381A079586}"/>
              </a:ext>
            </a:extLst>
          </p:cNvPr>
          <p:cNvSpPr/>
          <p:nvPr/>
        </p:nvSpPr>
        <p:spPr>
          <a:xfrm>
            <a:off x="2105891" y="1062182"/>
            <a:ext cx="258618" cy="258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C35D78F-49BE-965F-56C6-EFBF2F9027BE}"/>
              </a:ext>
            </a:extLst>
          </p:cNvPr>
          <p:cNvSpPr/>
          <p:nvPr/>
        </p:nvSpPr>
        <p:spPr>
          <a:xfrm>
            <a:off x="2105891" y="1385455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B5EE699-4777-9B4D-18F3-E6071E1B21F9}"/>
              </a:ext>
            </a:extLst>
          </p:cNvPr>
          <p:cNvSpPr/>
          <p:nvPr/>
        </p:nvSpPr>
        <p:spPr>
          <a:xfrm>
            <a:off x="2105891" y="1708728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35B7AD6-C8D0-9235-0E0A-61CEEBE3573B}"/>
              </a:ext>
            </a:extLst>
          </p:cNvPr>
          <p:cNvSpPr/>
          <p:nvPr/>
        </p:nvSpPr>
        <p:spPr>
          <a:xfrm>
            <a:off x="2105891" y="4017819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DC4A39C-D945-17BC-8510-6BD8D2780F64}"/>
              </a:ext>
            </a:extLst>
          </p:cNvPr>
          <p:cNvSpPr/>
          <p:nvPr/>
        </p:nvSpPr>
        <p:spPr>
          <a:xfrm>
            <a:off x="2105891" y="4341092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C090F53-D814-54B1-F155-46E4D2845DFC}"/>
              </a:ext>
            </a:extLst>
          </p:cNvPr>
          <p:cNvSpPr/>
          <p:nvPr/>
        </p:nvSpPr>
        <p:spPr>
          <a:xfrm>
            <a:off x="2105891" y="4664365"/>
            <a:ext cx="258618" cy="2586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998B70-D792-52C3-5ADE-35ABC45DCDDB}"/>
              </a:ext>
            </a:extLst>
          </p:cNvPr>
          <p:cNvSpPr/>
          <p:nvPr/>
        </p:nvSpPr>
        <p:spPr>
          <a:xfrm>
            <a:off x="1935018" y="748145"/>
            <a:ext cx="600364" cy="24707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10132F-7C39-AA14-F7F4-E11D11E97331}"/>
              </a:ext>
            </a:extLst>
          </p:cNvPr>
          <p:cNvSpPr/>
          <p:nvPr/>
        </p:nvSpPr>
        <p:spPr>
          <a:xfrm>
            <a:off x="1935018" y="3689927"/>
            <a:ext cx="600364" cy="24199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CFF4163-D8E7-6059-1325-C055EF0443C0}"/>
              </a:ext>
            </a:extLst>
          </p:cNvPr>
          <p:cNvSpPr/>
          <p:nvPr/>
        </p:nvSpPr>
        <p:spPr>
          <a:xfrm>
            <a:off x="5560291" y="2937164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4EFCD45-BA58-9715-57EC-12A13F4E575D}"/>
              </a:ext>
            </a:extLst>
          </p:cNvPr>
          <p:cNvSpPr/>
          <p:nvPr/>
        </p:nvSpPr>
        <p:spPr>
          <a:xfrm>
            <a:off x="5560291" y="3260437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F0574F9-A747-41D8-723A-9714B175287D}"/>
              </a:ext>
            </a:extLst>
          </p:cNvPr>
          <p:cNvSpPr/>
          <p:nvPr/>
        </p:nvSpPr>
        <p:spPr>
          <a:xfrm>
            <a:off x="5560291" y="3583710"/>
            <a:ext cx="258618" cy="2586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FBE8CBD-7A56-1C5E-7C64-F5E9C04B116E}"/>
              </a:ext>
            </a:extLst>
          </p:cNvPr>
          <p:cNvSpPr/>
          <p:nvPr/>
        </p:nvSpPr>
        <p:spPr>
          <a:xfrm>
            <a:off x="5389418" y="2609273"/>
            <a:ext cx="600364" cy="1560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36327BC-9CC0-94DA-12F4-EB3621B00947}"/>
              </a:ext>
            </a:extLst>
          </p:cNvPr>
          <p:cNvSpPr/>
          <p:nvPr/>
        </p:nvSpPr>
        <p:spPr>
          <a:xfrm>
            <a:off x="2105891" y="2027382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F63D794-D2D2-B523-363D-1347E438D362}"/>
              </a:ext>
            </a:extLst>
          </p:cNvPr>
          <p:cNvSpPr/>
          <p:nvPr/>
        </p:nvSpPr>
        <p:spPr>
          <a:xfrm>
            <a:off x="2105891" y="2350655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88AA1C2-12CF-386E-C5C5-83B55C58B2E8}"/>
              </a:ext>
            </a:extLst>
          </p:cNvPr>
          <p:cNvSpPr/>
          <p:nvPr/>
        </p:nvSpPr>
        <p:spPr>
          <a:xfrm>
            <a:off x="2105891" y="2673928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0C4BDF2-1904-BBF1-C3D1-E5785774276B}"/>
              </a:ext>
            </a:extLst>
          </p:cNvPr>
          <p:cNvSpPr/>
          <p:nvPr/>
        </p:nvSpPr>
        <p:spPr>
          <a:xfrm>
            <a:off x="2105891" y="5019963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7BECDE8-798F-FC21-5709-951B7D69D553}"/>
              </a:ext>
            </a:extLst>
          </p:cNvPr>
          <p:cNvSpPr/>
          <p:nvPr/>
        </p:nvSpPr>
        <p:spPr>
          <a:xfrm>
            <a:off x="2105891" y="5343236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64671A2-7A8C-EF06-5B14-27E07F6FE5A8}"/>
              </a:ext>
            </a:extLst>
          </p:cNvPr>
          <p:cNvSpPr/>
          <p:nvPr/>
        </p:nvSpPr>
        <p:spPr>
          <a:xfrm>
            <a:off x="2105891" y="5666509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6365B97-0536-5A8C-0790-DC84FA8236B0}"/>
              </a:ext>
            </a:extLst>
          </p:cNvPr>
          <p:cNvSpPr/>
          <p:nvPr/>
        </p:nvSpPr>
        <p:spPr>
          <a:xfrm>
            <a:off x="9028548" y="2341421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D7774EE-AD9A-3CAC-D3E7-E3D8C6BD329B}"/>
              </a:ext>
            </a:extLst>
          </p:cNvPr>
          <p:cNvSpPr/>
          <p:nvPr/>
        </p:nvSpPr>
        <p:spPr>
          <a:xfrm>
            <a:off x="9028548" y="2664694"/>
            <a:ext cx="258618" cy="2586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A3C764A-31BE-AA3A-EDDC-CE300C5D5C9C}"/>
              </a:ext>
            </a:extLst>
          </p:cNvPr>
          <p:cNvSpPr/>
          <p:nvPr/>
        </p:nvSpPr>
        <p:spPr>
          <a:xfrm>
            <a:off x="9028548" y="2987967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8532F49-2E3B-7949-10C7-666589EB0F3D}"/>
              </a:ext>
            </a:extLst>
          </p:cNvPr>
          <p:cNvSpPr/>
          <p:nvPr/>
        </p:nvSpPr>
        <p:spPr>
          <a:xfrm>
            <a:off x="8857675" y="2133601"/>
            <a:ext cx="600364" cy="24199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95C5BC2-6C9E-9E30-82DC-678DED3A00D3}"/>
              </a:ext>
            </a:extLst>
          </p:cNvPr>
          <p:cNvSpPr/>
          <p:nvPr/>
        </p:nvSpPr>
        <p:spPr>
          <a:xfrm>
            <a:off x="9028548" y="3343565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1A51B89-D33F-6AD4-BD00-CC48D89164E6}"/>
              </a:ext>
            </a:extLst>
          </p:cNvPr>
          <p:cNvSpPr/>
          <p:nvPr/>
        </p:nvSpPr>
        <p:spPr>
          <a:xfrm>
            <a:off x="9028548" y="3666838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640648AB-5CD9-C7CC-D585-260D067B99CD}"/>
              </a:ext>
            </a:extLst>
          </p:cNvPr>
          <p:cNvSpPr/>
          <p:nvPr/>
        </p:nvSpPr>
        <p:spPr>
          <a:xfrm>
            <a:off x="9028548" y="3990111"/>
            <a:ext cx="258618" cy="258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272143B-F54A-8AA3-9F6B-1C3D42F9B0CC}"/>
              </a:ext>
            </a:extLst>
          </p:cNvPr>
          <p:cNvCxnSpPr>
            <a:stCxn id="8" idx="0"/>
            <a:endCxn id="13" idx="0"/>
          </p:cNvCxnSpPr>
          <p:nvPr/>
        </p:nvCxnSpPr>
        <p:spPr>
          <a:xfrm>
            <a:off x="2235200" y="748145"/>
            <a:ext cx="3454400" cy="1861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7B17D53-2AD5-700A-9DB7-7A4947715411}"/>
              </a:ext>
            </a:extLst>
          </p:cNvPr>
          <p:cNvCxnSpPr>
            <a:stCxn id="8" idx="2"/>
            <a:endCxn id="13" idx="2"/>
          </p:cNvCxnSpPr>
          <p:nvPr/>
        </p:nvCxnSpPr>
        <p:spPr>
          <a:xfrm>
            <a:off x="2235200" y="3218873"/>
            <a:ext cx="3454400" cy="9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1DACF0A-2440-5396-7849-348FF2796338}"/>
              </a:ext>
            </a:extLst>
          </p:cNvPr>
          <p:cNvCxnSpPr>
            <a:stCxn id="9" idx="0"/>
            <a:endCxn id="13" idx="0"/>
          </p:cNvCxnSpPr>
          <p:nvPr/>
        </p:nvCxnSpPr>
        <p:spPr>
          <a:xfrm flipV="1">
            <a:off x="2235200" y="2609273"/>
            <a:ext cx="3454400" cy="10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A63D978-6DE1-A1C8-B2DF-D63A80949D56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flipV="1">
            <a:off x="2235200" y="4170219"/>
            <a:ext cx="3454400" cy="19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A76CE72-13F0-BE05-9126-06BD4A46B5B8}"/>
              </a:ext>
            </a:extLst>
          </p:cNvPr>
          <p:cNvCxnSpPr>
            <a:stCxn id="13" idx="0"/>
            <a:endCxn id="27" idx="0"/>
          </p:cNvCxnSpPr>
          <p:nvPr/>
        </p:nvCxnSpPr>
        <p:spPr>
          <a:xfrm flipV="1">
            <a:off x="5689600" y="2133601"/>
            <a:ext cx="3468257" cy="47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E38092F-6B6A-AABD-B4EF-8AF4F2B80D90}"/>
              </a:ext>
            </a:extLst>
          </p:cNvPr>
          <p:cNvCxnSpPr>
            <a:stCxn id="13" idx="2"/>
            <a:endCxn id="27" idx="2"/>
          </p:cNvCxnSpPr>
          <p:nvPr/>
        </p:nvCxnSpPr>
        <p:spPr>
          <a:xfrm>
            <a:off x="5689600" y="4170219"/>
            <a:ext cx="3468257" cy="38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658DF8B-22E2-1E8E-D7DF-1DF898A61C99}"/>
              </a:ext>
            </a:extLst>
          </p:cNvPr>
          <p:cNvSpPr txBox="1"/>
          <p:nvPr/>
        </p:nvSpPr>
        <p:spPr>
          <a:xfrm>
            <a:off x="3046668" y="218446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 (9x3)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561DFBD-C521-C5A1-6786-76394816239B}"/>
              </a:ext>
            </a:extLst>
          </p:cNvPr>
          <p:cNvSpPr txBox="1"/>
          <p:nvPr/>
        </p:nvSpPr>
        <p:spPr>
          <a:xfrm>
            <a:off x="3046667" y="424417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 (9x3)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328C6A9-0545-D939-EB06-141D15E6DD67}"/>
              </a:ext>
            </a:extLst>
          </p:cNvPr>
          <p:cNvSpPr txBox="1"/>
          <p:nvPr/>
        </p:nvSpPr>
        <p:spPr>
          <a:xfrm>
            <a:off x="6803563" y="32604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Wout</a:t>
            </a:r>
            <a:r>
              <a:rPr kumimoji="1" lang="en-US" altLang="ja-JP" dirty="0"/>
              <a:t> (3x9)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24D5E4F-4679-FF31-006D-3345CB5A9F6D}"/>
              </a:ext>
            </a:extLst>
          </p:cNvPr>
          <p:cNvSpPr txBox="1"/>
          <p:nvPr/>
        </p:nvSpPr>
        <p:spPr>
          <a:xfrm>
            <a:off x="997527" y="138545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prince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E5CC2E-126D-F3C1-7E64-B47E347FC849}"/>
              </a:ext>
            </a:extLst>
          </p:cNvPr>
          <p:cNvSpPr txBox="1"/>
          <p:nvPr/>
        </p:nvSpPr>
        <p:spPr>
          <a:xfrm>
            <a:off x="876658" y="461350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princess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3D9D0D4-F44F-5BC6-0050-C32C6C3A5081}"/>
              </a:ext>
            </a:extLst>
          </p:cNvPr>
          <p:cNvSpPr txBox="1"/>
          <p:nvPr/>
        </p:nvSpPr>
        <p:spPr>
          <a:xfrm>
            <a:off x="9628912" y="29649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loved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986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B4A86EE-F2AA-3018-7047-6FCEA099CE4B}"/>
              </a:ext>
            </a:extLst>
          </p:cNvPr>
          <p:cNvSpPr/>
          <p:nvPr/>
        </p:nvSpPr>
        <p:spPr>
          <a:xfrm>
            <a:off x="1330039" y="858982"/>
            <a:ext cx="1616364" cy="1985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MatMul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Win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FEDE04-2E93-C1B9-C32A-837C22C97245}"/>
              </a:ext>
            </a:extLst>
          </p:cNvPr>
          <p:cNvSpPr/>
          <p:nvPr/>
        </p:nvSpPr>
        <p:spPr>
          <a:xfrm>
            <a:off x="1330039" y="3906982"/>
            <a:ext cx="1616364" cy="1985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MatMul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Win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360F8DA-C288-F327-DFFC-0E469EE0594F}"/>
              </a:ext>
            </a:extLst>
          </p:cNvPr>
          <p:cNvSpPr/>
          <p:nvPr/>
        </p:nvSpPr>
        <p:spPr>
          <a:xfrm>
            <a:off x="3620655" y="3068782"/>
            <a:ext cx="683490" cy="7204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E00B325-4331-A3CA-05B1-E9FC4EF51C3B}"/>
              </a:ext>
            </a:extLst>
          </p:cNvPr>
          <p:cNvSpPr/>
          <p:nvPr/>
        </p:nvSpPr>
        <p:spPr>
          <a:xfrm>
            <a:off x="5033818" y="3068782"/>
            <a:ext cx="683490" cy="7204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0374F0-42DB-9675-C761-CA81743FE1A9}"/>
              </a:ext>
            </a:extLst>
          </p:cNvPr>
          <p:cNvSpPr/>
          <p:nvPr/>
        </p:nvSpPr>
        <p:spPr>
          <a:xfrm>
            <a:off x="6197601" y="2436091"/>
            <a:ext cx="1415346" cy="1985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MatMul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err="1"/>
              <a:t>Wout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9B5C03-4787-5F0B-A43B-4F248D121388}"/>
              </a:ext>
            </a:extLst>
          </p:cNvPr>
          <p:cNvSpPr/>
          <p:nvPr/>
        </p:nvSpPr>
        <p:spPr>
          <a:xfrm>
            <a:off x="9072186" y="2436091"/>
            <a:ext cx="1115523" cy="1985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Softmax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45174C6-462A-E15A-1BCB-3385C296B497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2946403" y="1851891"/>
            <a:ext cx="1015997" cy="121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797477C-5D2E-E6C3-DC54-27DDE31E969E}"/>
              </a:ext>
            </a:extLst>
          </p:cNvPr>
          <p:cNvCxnSpPr>
            <a:stCxn id="3" idx="3"/>
            <a:endCxn id="4" idx="4"/>
          </p:cNvCxnSpPr>
          <p:nvPr/>
        </p:nvCxnSpPr>
        <p:spPr>
          <a:xfrm flipV="1">
            <a:off x="2946403" y="3789218"/>
            <a:ext cx="1015997" cy="111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F6312EC-4657-B3A3-3F2C-CA561D9C84C5}"/>
              </a:ext>
            </a:extLst>
          </p:cNvPr>
          <p:cNvCxnSpPr/>
          <p:nvPr/>
        </p:nvCxnSpPr>
        <p:spPr>
          <a:xfrm>
            <a:off x="3796145" y="4899891"/>
            <a:ext cx="895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E3DAA09-C5EC-9C9D-1218-615B609CC645}"/>
              </a:ext>
            </a:extLst>
          </p:cNvPr>
          <p:cNvCxnSpPr>
            <a:endCxn id="5" idx="4"/>
          </p:cNvCxnSpPr>
          <p:nvPr/>
        </p:nvCxnSpPr>
        <p:spPr>
          <a:xfrm flipV="1">
            <a:off x="4710545" y="3789218"/>
            <a:ext cx="665018" cy="111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99E10FD-9E49-69EF-9786-95D47CF9CDA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304145" y="3429000"/>
            <a:ext cx="729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48A8DEA-AF2D-FF59-077D-7A274437868A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717308" y="3429000"/>
            <a:ext cx="48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939E61-288C-85CC-A0FD-5C5D97EBE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12947" y="3429000"/>
            <a:ext cx="1459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22FB335-A0D8-39BF-DCFB-46B2880716B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187709" y="3429000"/>
            <a:ext cx="106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0D56149-CBC8-A23F-3303-97A67588929C}"/>
              </a:ext>
            </a:extLst>
          </p:cNvPr>
          <p:cNvCxnSpPr>
            <a:endCxn id="2" idx="1"/>
          </p:cNvCxnSpPr>
          <p:nvPr/>
        </p:nvCxnSpPr>
        <p:spPr>
          <a:xfrm>
            <a:off x="350982" y="1851891"/>
            <a:ext cx="979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4F9A03E-108C-F09A-A658-4C8E91E9543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61816" y="4899891"/>
            <a:ext cx="86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6F8A15-AF27-EE30-B1AB-0B7A4D3EDC34}"/>
              </a:ext>
            </a:extLst>
          </p:cNvPr>
          <p:cNvSpPr txBox="1"/>
          <p:nvPr/>
        </p:nvSpPr>
        <p:spPr>
          <a:xfrm>
            <a:off x="350982" y="1293091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prince</a:t>
            </a:r>
          </a:p>
          <a:p>
            <a:r>
              <a:rPr lang="en-US" altLang="ja-JP" sz="1400" dirty="0"/>
              <a:t>[1,0,0,…]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895A835-62C3-475E-87A4-4DD6553AADAF}"/>
              </a:ext>
            </a:extLst>
          </p:cNvPr>
          <p:cNvSpPr txBox="1"/>
          <p:nvPr/>
        </p:nvSpPr>
        <p:spPr>
          <a:xfrm>
            <a:off x="350982" y="4248727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princess</a:t>
            </a:r>
          </a:p>
          <a:p>
            <a:r>
              <a:rPr lang="en-US" altLang="ja-JP" sz="1400" dirty="0"/>
              <a:t>[0,0,1,…]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BEC68FD-CAB2-ACB8-823B-EC293ECFCF8A}"/>
              </a:ext>
            </a:extLst>
          </p:cNvPr>
          <p:cNvSpPr txBox="1"/>
          <p:nvPr/>
        </p:nvSpPr>
        <p:spPr>
          <a:xfrm>
            <a:off x="4143727" y="45103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0.5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01D6BC-417C-EDFC-F043-FD1012618806}"/>
              </a:ext>
            </a:extLst>
          </p:cNvPr>
          <p:cNvSpPr txBox="1"/>
          <p:nvPr/>
        </p:nvSpPr>
        <p:spPr>
          <a:xfrm>
            <a:off x="7656840" y="2801142"/>
            <a:ext cx="14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scores</a:t>
            </a:r>
          </a:p>
          <a:p>
            <a:r>
              <a:rPr lang="en-US" altLang="ja-JP" dirty="0"/>
              <a:t>[1,99,2,…]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91EC90-ED5C-4ED6-96BB-8855E7C605AE}"/>
              </a:ext>
            </a:extLst>
          </p:cNvPr>
          <p:cNvSpPr txBox="1"/>
          <p:nvPr/>
        </p:nvSpPr>
        <p:spPr>
          <a:xfrm>
            <a:off x="10296365" y="2766613"/>
            <a:ext cx="144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output</a:t>
            </a:r>
          </a:p>
          <a:p>
            <a:r>
              <a:rPr lang="en-US" altLang="ja-JP" dirty="0"/>
              <a:t>[0,1,0,…]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03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208</Words>
  <Application>Microsoft Office PowerPoint</Application>
  <PresentationFormat>ワイド画面</PresentationFormat>
  <Paragraphs>170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Subkhon Amrulloev</dc:creator>
  <cp:lastModifiedBy>Subkhon Amrulloev</cp:lastModifiedBy>
  <cp:revision>9</cp:revision>
  <dcterms:created xsi:type="dcterms:W3CDTF">2024-04-06T00:46:41Z</dcterms:created>
  <dcterms:modified xsi:type="dcterms:W3CDTF">2024-05-10T10:50:52Z</dcterms:modified>
</cp:coreProperties>
</file>