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48B20-212C-4ADE-7B05-6CB62563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373EBB-284F-B7AE-4C08-A949FD9EF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1FC6E-0D76-D810-22A0-B801B870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CCA06-6795-4F15-B2D4-35A80F3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C3151-898E-6033-DFAD-2ABC5B3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8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DB664-7BA3-FA5F-B9D6-D778736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5B4519-CE77-949C-A439-1708630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60E8FF-800A-5D9B-51F4-3008255F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D4B0D-1C38-E73D-2F5C-A330BCB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0FE03-4DFF-ADFD-9C4F-2219E04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3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FC676A-0C24-8FD0-1777-7623E8C42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F8A4A-FA9F-DA6D-B9DB-B337F398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57612-2B12-9621-90D4-6F922873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31F3E-C03C-A31A-E888-5E5A2B9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5EC88-6538-2690-B172-A4A4E188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4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6B5AE-20BC-40A0-25D1-23A27BC3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D97E1-7B98-5C1B-2D6F-C09B5509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A7DFB-307A-2957-59AA-FA32D95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2982D-AF35-16B9-2706-24CD1800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B3D34-D84A-DE38-CAC1-C32DB92E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45024-26D0-250B-DAB3-452EDE6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9E15B2-5163-AB9D-1F84-6A4DEC17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E3049-8B68-0339-0556-0D58477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F29D53-9CE0-185A-92CD-4BD1598A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EC2C-60E0-E35D-1230-E8A6257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D3A3F-93BA-FC53-7F71-9489608B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B94BB-0A7C-A330-2AC8-785F42B2D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62AF82-D78C-AC53-86C0-91AFF745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F00B-1A0D-9AD5-F961-572FE18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B1A02B-F475-8C98-3D63-18D42FB3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5425C7-1906-8189-990B-1E3D6E9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6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5FEF2-5835-6A9C-6A97-918E8660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B9C68-49F3-589C-3C03-B9D350E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86255F-26BC-10C8-9FC5-2E5FFC1E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7A45AC-6CFA-F9AE-F318-0824B581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DE582F-A07B-F016-28B2-D9186113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A8C8D2-1EE2-2A74-E4F1-CDC01DF8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A268C-F179-A8C0-4ACE-50A397BC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AF6320-773A-65C0-8FE5-F7EBC92F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A7C2D-D4A6-7D16-CB0A-E4744B23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9FC1E6-0AF1-7D27-E9C1-EF62643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7381CF-913E-79FC-2FB6-9AA2E110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BE943A-C972-EAD7-2D57-0A51B1FB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9D7B6-BFA4-BCE8-7895-6310ED7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206221-CC4D-6C67-5268-E85F085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29BE4C-8C85-B854-21A0-1068D7A8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75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F32A3-88D5-5A32-3BFA-57EA057F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11344-607E-471C-5613-24D8727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96FE5-3F62-4A86-DD63-DBE82FAC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8F573-0404-EEA0-5607-C3F5FF96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9C9379-DA59-8C20-7C99-C8FDB63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100789-0CEA-CA2A-4B6C-B4D8C5AA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DF038-E5B7-66D3-F052-55178C5E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30FE92-8DFD-966E-AA8E-CDD9DC29C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2AC96-B221-D19C-4DCD-9E02AC90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9255F9-FF32-4FA1-9B37-8F1B8F31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7C9D1-4539-6A6D-EFD1-2FFBDAF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912191-CA4B-C9DB-3AD5-DC5654D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1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D6A20C-B2E8-4D8C-46FD-44B15298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C4C766-0BF2-5479-0395-565EA6A5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EE347-4F4D-39DC-39A8-CF81D8F74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3694F-8877-4088-B202-E3EE91B64821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5B2701-09B4-3441-9174-2515B037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276ADA-A159-A929-B848-3F09B450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86A1C-D8ED-4650-B09F-00055393A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5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D38E36-49AE-C7BF-84D3-ECB01744ED1F}"/>
              </a:ext>
            </a:extLst>
          </p:cNvPr>
          <p:cNvSpPr/>
          <p:nvPr/>
        </p:nvSpPr>
        <p:spPr>
          <a:xfrm>
            <a:off x="3323303" y="766916"/>
            <a:ext cx="3519949" cy="12093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C38FA25-1EFA-AC79-09A4-922E62B9656F}"/>
              </a:ext>
            </a:extLst>
          </p:cNvPr>
          <p:cNvSpPr/>
          <p:nvPr/>
        </p:nvSpPr>
        <p:spPr>
          <a:xfrm>
            <a:off x="3323303" y="3814916"/>
            <a:ext cx="3519949" cy="1209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Environment</a:t>
            </a:r>
            <a:endParaRPr kumimoji="1" lang="ja-JP" altLang="en-US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5B5969C-C940-B188-44B9-50AEE195C76F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1995947" y="1371600"/>
            <a:ext cx="1327356" cy="3048000"/>
          </a:xfrm>
          <a:prstGeom prst="bentConnector3">
            <a:avLst>
              <a:gd name="adj1" fmla="val -1722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CA8DB-7B33-5B47-4B13-0A1735AD47AD}"/>
              </a:ext>
            </a:extLst>
          </p:cNvPr>
          <p:cNvSpPr/>
          <p:nvPr/>
        </p:nvSpPr>
        <p:spPr>
          <a:xfrm>
            <a:off x="1995947" y="4085303"/>
            <a:ext cx="167149" cy="668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6904A2-B662-91F4-8F5E-5D977FFF964E}"/>
              </a:ext>
            </a:extLst>
          </p:cNvPr>
          <p:cNvSpPr txBox="1"/>
          <p:nvPr/>
        </p:nvSpPr>
        <p:spPr>
          <a:xfrm>
            <a:off x="2659624" y="894545"/>
            <a:ext cx="717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A970DF0-ADAA-D628-0AD5-90BDF57C686D}"/>
              </a:ext>
            </a:extLst>
          </p:cNvPr>
          <p:cNvSpPr/>
          <p:nvPr/>
        </p:nvSpPr>
        <p:spPr>
          <a:xfrm>
            <a:off x="2212257" y="4085303"/>
            <a:ext cx="167149" cy="6685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2A0151-1A7D-E6EF-FD8C-AB6EC1FE16AA}"/>
              </a:ext>
            </a:extLst>
          </p:cNvPr>
          <p:cNvCxnSpPr>
            <a:stCxn id="5" idx="1"/>
            <a:endCxn id="14" idx="3"/>
          </p:cNvCxnSpPr>
          <p:nvPr/>
        </p:nvCxnSpPr>
        <p:spPr>
          <a:xfrm flipH="1">
            <a:off x="2379406" y="4419600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463FDC7-7846-7109-6671-9529A20E23BF}"/>
              </a:ext>
            </a:extLst>
          </p:cNvPr>
          <p:cNvSpPr txBox="1"/>
          <p:nvPr/>
        </p:nvSpPr>
        <p:spPr>
          <a:xfrm>
            <a:off x="2512140" y="3878486"/>
            <a:ext cx="717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2A4B9AE-3BEF-1100-A874-2A342B2A4F3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6843252" y="1371600"/>
            <a:ext cx="12700" cy="3048000"/>
          </a:xfrm>
          <a:prstGeom prst="bentConnector3">
            <a:avLst>
              <a:gd name="adj1" fmla="val 1225161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8C4BB5-A83B-3ADE-FDE7-325A55030B37}"/>
              </a:ext>
            </a:extLst>
          </p:cNvPr>
          <p:cNvSpPr txBox="1"/>
          <p:nvPr/>
        </p:nvSpPr>
        <p:spPr>
          <a:xfrm>
            <a:off x="8608140" y="2526268"/>
            <a:ext cx="7177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FF228-6932-19E7-12CA-547DA716C4A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083278" y="1976284"/>
            <a:ext cx="0" cy="183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8F0BE2-35E0-7DE1-D4C4-B0E2F6E2018E}"/>
              </a:ext>
            </a:extLst>
          </p:cNvPr>
          <p:cNvSpPr txBox="1"/>
          <p:nvPr/>
        </p:nvSpPr>
        <p:spPr>
          <a:xfrm>
            <a:off x="5471650" y="2526268"/>
            <a:ext cx="71775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baseline="-25000" dirty="0"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endParaRPr kumimoji="1" lang="ja-JP" altLang="en-US" sz="25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CB6389-BA9C-CA35-AC8E-B5F02C9B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9" y="968266"/>
            <a:ext cx="814235" cy="8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Samira Amrulloeva</dc:creator>
  <cp:lastModifiedBy>Samira Amrulloeva</cp:lastModifiedBy>
  <cp:revision>2</cp:revision>
  <dcterms:created xsi:type="dcterms:W3CDTF">2024-09-27T20:34:39Z</dcterms:created>
  <dcterms:modified xsi:type="dcterms:W3CDTF">2024-09-27T21:09:02Z</dcterms:modified>
</cp:coreProperties>
</file>