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48B20-212C-4ADE-7B05-6CB62563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373EBB-284F-B7AE-4C08-A949FD9EF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1FC6E-0D76-D810-22A0-B801B870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CCA06-6795-4F15-B2D4-35A80F37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FC3151-898E-6033-DFAD-2ABC5B3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82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DB664-7BA3-FA5F-B9D6-D778736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5B4519-CE77-949C-A439-1708630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60E8FF-800A-5D9B-51F4-3008255F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D4B0D-1C38-E73D-2F5C-A330BCB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0FE03-4DFF-ADFD-9C4F-2219E04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3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FC676A-0C24-8FD0-1777-7623E8C42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DF8A4A-FA9F-DA6D-B9DB-B337F398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157612-2B12-9621-90D4-6F922873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31F3E-C03C-A31A-E888-5E5A2B9D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5EC88-6538-2690-B172-A4A4E188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4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6B5AE-20BC-40A0-25D1-23A27BC3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D97E1-7B98-5C1B-2D6F-C09B5509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A7DFB-307A-2957-59AA-FA32D95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C2982D-AF35-16B9-2706-24CD1800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0B3D34-D84A-DE38-CAC1-C32DB92E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5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45024-26D0-250B-DAB3-452EDE62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9E15B2-5163-AB9D-1F84-6A4DEC17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DE3049-8B68-0339-0556-0D58477D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F29D53-9CE0-185A-92CD-4BD1598A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8EC2C-60E0-E35D-1230-E8A6257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D3A3F-93BA-FC53-7F71-9489608B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B94BB-0A7C-A330-2AC8-785F42B2D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62AF82-D78C-AC53-86C0-91AFF745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F00B-1A0D-9AD5-F961-572FE180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B1A02B-F475-8C98-3D63-18D42FB3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5425C7-1906-8189-990B-1E3D6E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6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5FEF2-5835-6A9C-6A97-918E8660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B9C68-49F3-589C-3C03-B9D350E2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86255F-26BC-10C8-9FC5-2E5FFC1E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7A45AC-6CFA-F9AE-F318-0824B5812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DE582F-A07B-F016-28B2-D9186113B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A8C8D2-1EE2-2A74-E4F1-CDC01DF8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CA268C-F179-A8C0-4ACE-50A397BC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AF6320-773A-65C0-8FE5-F7EBC92F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9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A7C2D-D4A6-7D16-CB0A-E4744B23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9FC1E6-0AF1-7D27-E9C1-EF62643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7381CF-913E-79FC-2FB6-9AA2E110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BE943A-C972-EAD7-2D57-0A51B1FB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A9D7B6-BFA4-BCE8-7895-6310ED7D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206221-CC4D-6C67-5268-E85F085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29BE4C-8C85-B854-21A0-1068D7A8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75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F32A3-88D5-5A32-3BFA-57EA057F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11344-607E-471C-5613-24D8727A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596FE5-3F62-4A86-DD63-DBE82FAC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8F573-0404-EEA0-5607-C3F5FF96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9C9379-DA59-8C20-7C99-C8FDB63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100789-0CEA-CA2A-4B6C-B4D8C5AA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DF038-E5B7-66D3-F052-55178C5E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30FE92-8DFD-966E-AA8E-CDD9DC29C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02AC96-B221-D19C-4DCD-9E02AC901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9255F9-FF32-4FA1-9B37-8F1B8F31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87C9D1-4539-6A6D-EFD1-2FFBDAF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912191-CA4B-C9DB-3AD5-DC5654DA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1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D6A20C-B2E8-4D8C-46FD-44B15298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C4C766-0BF2-5479-0395-565EA6A5D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EE347-4F4D-39DC-39A8-CF81D8F74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5B2701-09B4-3441-9174-2515B037D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276ADA-A159-A929-B848-3F09B450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D38E36-49AE-C7BF-84D3-ECB01744ED1F}"/>
              </a:ext>
            </a:extLst>
          </p:cNvPr>
          <p:cNvSpPr/>
          <p:nvPr/>
        </p:nvSpPr>
        <p:spPr>
          <a:xfrm>
            <a:off x="3323303" y="766916"/>
            <a:ext cx="3519949" cy="12093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C38FA25-1EFA-AC79-09A4-922E62B9656F}"/>
              </a:ext>
            </a:extLst>
          </p:cNvPr>
          <p:cNvSpPr/>
          <p:nvPr/>
        </p:nvSpPr>
        <p:spPr>
          <a:xfrm>
            <a:off x="3323303" y="3814916"/>
            <a:ext cx="3519949" cy="1209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Environment</a:t>
            </a:r>
            <a:endParaRPr kumimoji="1" lang="ja-JP" altLang="en-US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5B5969C-C940-B188-44B9-50AEE195C76F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1995947" y="1371600"/>
            <a:ext cx="1327356" cy="3048000"/>
          </a:xfrm>
          <a:prstGeom prst="bentConnector3">
            <a:avLst>
              <a:gd name="adj1" fmla="val -1722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DCA8DB-7B33-5B47-4B13-0A1735AD47AD}"/>
              </a:ext>
            </a:extLst>
          </p:cNvPr>
          <p:cNvSpPr/>
          <p:nvPr/>
        </p:nvSpPr>
        <p:spPr>
          <a:xfrm>
            <a:off x="1995947" y="4085303"/>
            <a:ext cx="167149" cy="6685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6904A2-B662-91F4-8F5E-5D977FFF964E}"/>
              </a:ext>
            </a:extLst>
          </p:cNvPr>
          <p:cNvSpPr txBox="1"/>
          <p:nvPr/>
        </p:nvSpPr>
        <p:spPr>
          <a:xfrm>
            <a:off x="2659624" y="894545"/>
            <a:ext cx="717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A970DF0-ADAA-D628-0AD5-90BDF57C686D}"/>
              </a:ext>
            </a:extLst>
          </p:cNvPr>
          <p:cNvSpPr/>
          <p:nvPr/>
        </p:nvSpPr>
        <p:spPr>
          <a:xfrm>
            <a:off x="2212257" y="4085303"/>
            <a:ext cx="167149" cy="6685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2A0151-1A7D-E6EF-FD8C-AB6EC1FE16AA}"/>
              </a:ext>
            </a:extLst>
          </p:cNvPr>
          <p:cNvCxnSpPr>
            <a:stCxn id="5" idx="1"/>
            <a:endCxn id="14" idx="3"/>
          </p:cNvCxnSpPr>
          <p:nvPr/>
        </p:nvCxnSpPr>
        <p:spPr>
          <a:xfrm flipH="1">
            <a:off x="2379406" y="4419600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463FDC7-7846-7109-6671-9529A20E23BF}"/>
              </a:ext>
            </a:extLst>
          </p:cNvPr>
          <p:cNvSpPr txBox="1"/>
          <p:nvPr/>
        </p:nvSpPr>
        <p:spPr>
          <a:xfrm>
            <a:off x="2512140" y="3878486"/>
            <a:ext cx="717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2A4B9AE-3BEF-1100-A874-2A342B2A4F3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6843252" y="1371600"/>
            <a:ext cx="12700" cy="3048000"/>
          </a:xfrm>
          <a:prstGeom prst="bentConnector3">
            <a:avLst>
              <a:gd name="adj1" fmla="val 1225161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8C4BB5-A83B-3ADE-FDE7-325A55030B37}"/>
              </a:ext>
            </a:extLst>
          </p:cNvPr>
          <p:cNvSpPr txBox="1"/>
          <p:nvPr/>
        </p:nvSpPr>
        <p:spPr>
          <a:xfrm>
            <a:off x="8608140" y="2526268"/>
            <a:ext cx="7177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FF228-6932-19E7-12CA-547DA716C4A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083278" y="1976284"/>
            <a:ext cx="0" cy="183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8F0BE2-35E0-7DE1-D4C4-B0E2F6E2018E}"/>
              </a:ext>
            </a:extLst>
          </p:cNvPr>
          <p:cNvSpPr txBox="1"/>
          <p:nvPr/>
        </p:nvSpPr>
        <p:spPr>
          <a:xfrm>
            <a:off x="5471650" y="2526268"/>
            <a:ext cx="7177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5CB6389-BA9C-CA35-AC8E-B5F02C9B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79" y="968266"/>
            <a:ext cx="814235" cy="8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EB0DCD-8D48-406D-0B7B-54E32331CCEB}"/>
              </a:ext>
            </a:extLst>
          </p:cNvPr>
          <p:cNvCxnSpPr/>
          <p:nvPr/>
        </p:nvCxnSpPr>
        <p:spPr>
          <a:xfrm flipV="1">
            <a:off x="1071716" y="973394"/>
            <a:ext cx="0" cy="395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2EF149-A682-3CB0-CD90-28AFDB278D15}"/>
              </a:ext>
            </a:extLst>
          </p:cNvPr>
          <p:cNvCxnSpPr/>
          <p:nvPr/>
        </p:nvCxnSpPr>
        <p:spPr>
          <a:xfrm>
            <a:off x="1071716" y="4925961"/>
            <a:ext cx="6784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C7B57CC7-BC05-7FB8-C679-DB70A2A0E41C}"/>
              </a:ext>
            </a:extLst>
          </p:cNvPr>
          <p:cNvSpPr/>
          <p:nvPr/>
        </p:nvSpPr>
        <p:spPr>
          <a:xfrm>
            <a:off x="1396181" y="4119523"/>
            <a:ext cx="5437238" cy="462309"/>
          </a:xfrm>
          <a:custGeom>
            <a:avLst/>
            <a:gdLst>
              <a:gd name="connsiteX0" fmla="*/ 0 w 5437238"/>
              <a:gd name="connsiteY0" fmla="*/ 462309 h 462309"/>
              <a:gd name="connsiteX1" fmla="*/ 353961 w 5437238"/>
              <a:gd name="connsiteY1" fmla="*/ 295161 h 462309"/>
              <a:gd name="connsiteX2" fmla="*/ 727587 w 5437238"/>
              <a:gd name="connsiteY2" fmla="*/ 314825 h 462309"/>
              <a:gd name="connsiteX3" fmla="*/ 963561 w 5437238"/>
              <a:gd name="connsiteY3" fmla="*/ 128012 h 462309"/>
              <a:gd name="connsiteX4" fmla="*/ 1179871 w 5437238"/>
              <a:gd name="connsiteY4" fmla="*/ 275496 h 462309"/>
              <a:gd name="connsiteX5" fmla="*/ 1425677 w 5437238"/>
              <a:gd name="connsiteY5" fmla="*/ 118180 h 462309"/>
              <a:gd name="connsiteX6" fmla="*/ 1710813 w 5437238"/>
              <a:gd name="connsiteY6" fmla="*/ 177174 h 462309"/>
              <a:gd name="connsiteX7" fmla="*/ 1917290 w 5437238"/>
              <a:gd name="connsiteY7" fmla="*/ 59187 h 462309"/>
              <a:gd name="connsiteX8" fmla="*/ 2310580 w 5437238"/>
              <a:gd name="connsiteY8" fmla="*/ 187006 h 462309"/>
              <a:gd name="connsiteX9" fmla="*/ 2762864 w 5437238"/>
              <a:gd name="connsiteY9" fmla="*/ 19857 h 462309"/>
              <a:gd name="connsiteX10" fmla="*/ 2969342 w 5437238"/>
              <a:gd name="connsiteY10" fmla="*/ 226335 h 462309"/>
              <a:gd name="connsiteX11" fmla="*/ 3333135 w 5437238"/>
              <a:gd name="connsiteY11" fmla="*/ 98516 h 462309"/>
              <a:gd name="connsiteX12" fmla="*/ 3903406 w 5437238"/>
              <a:gd name="connsiteY12" fmla="*/ 314825 h 462309"/>
              <a:gd name="connsiteX13" fmla="*/ 4031225 w 5437238"/>
              <a:gd name="connsiteY13" fmla="*/ 69019 h 462309"/>
              <a:gd name="connsiteX14" fmla="*/ 4493342 w 5437238"/>
              <a:gd name="connsiteY14" fmla="*/ 167341 h 462309"/>
              <a:gd name="connsiteX15" fmla="*/ 4925961 w 5437238"/>
              <a:gd name="connsiteY15" fmla="*/ 193 h 462309"/>
              <a:gd name="connsiteX16" fmla="*/ 4994787 w 5437238"/>
              <a:gd name="connsiteY16" fmla="*/ 206670 h 462309"/>
              <a:gd name="connsiteX17" fmla="*/ 5279922 w 5437238"/>
              <a:gd name="connsiteY17" fmla="*/ 177174 h 462309"/>
              <a:gd name="connsiteX18" fmla="*/ 5407742 w 5437238"/>
              <a:gd name="connsiteY18" fmla="*/ 98516 h 462309"/>
              <a:gd name="connsiteX19" fmla="*/ 5437238 w 5437238"/>
              <a:gd name="connsiteY19" fmla="*/ 88683 h 4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37238" h="462309">
                <a:moveTo>
                  <a:pt x="0" y="462309"/>
                </a:moveTo>
                <a:cubicBezTo>
                  <a:pt x="116348" y="391025"/>
                  <a:pt x="232696" y="319742"/>
                  <a:pt x="353961" y="295161"/>
                </a:cubicBezTo>
                <a:cubicBezTo>
                  <a:pt x="475226" y="270580"/>
                  <a:pt x="625987" y="342683"/>
                  <a:pt x="727587" y="314825"/>
                </a:cubicBezTo>
                <a:cubicBezTo>
                  <a:pt x="829187" y="286967"/>
                  <a:pt x="888180" y="134567"/>
                  <a:pt x="963561" y="128012"/>
                </a:cubicBezTo>
                <a:cubicBezTo>
                  <a:pt x="1038942" y="121457"/>
                  <a:pt x="1102852" y="277135"/>
                  <a:pt x="1179871" y="275496"/>
                </a:cubicBezTo>
                <a:cubicBezTo>
                  <a:pt x="1256890" y="273857"/>
                  <a:pt x="1337187" y="134567"/>
                  <a:pt x="1425677" y="118180"/>
                </a:cubicBezTo>
                <a:cubicBezTo>
                  <a:pt x="1514167" y="101793"/>
                  <a:pt x="1628878" y="187006"/>
                  <a:pt x="1710813" y="177174"/>
                </a:cubicBezTo>
                <a:cubicBezTo>
                  <a:pt x="1792748" y="167342"/>
                  <a:pt x="1817329" y="57548"/>
                  <a:pt x="1917290" y="59187"/>
                </a:cubicBezTo>
                <a:cubicBezTo>
                  <a:pt x="2017251" y="60826"/>
                  <a:pt x="2169651" y="193561"/>
                  <a:pt x="2310580" y="187006"/>
                </a:cubicBezTo>
                <a:cubicBezTo>
                  <a:pt x="2451509" y="180451"/>
                  <a:pt x="2653070" y="13302"/>
                  <a:pt x="2762864" y="19857"/>
                </a:cubicBezTo>
                <a:cubicBezTo>
                  <a:pt x="2872658" y="26412"/>
                  <a:pt x="2874297" y="213225"/>
                  <a:pt x="2969342" y="226335"/>
                </a:cubicBezTo>
                <a:cubicBezTo>
                  <a:pt x="3064387" y="239445"/>
                  <a:pt x="3177458" y="83768"/>
                  <a:pt x="3333135" y="98516"/>
                </a:cubicBezTo>
                <a:cubicBezTo>
                  <a:pt x="3488812" y="113264"/>
                  <a:pt x="3787058" y="319741"/>
                  <a:pt x="3903406" y="314825"/>
                </a:cubicBezTo>
                <a:cubicBezTo>
                  <a:pt x="4019754" y="309909"/>
                  <a:pt x="3932902" y="93600"/>
                  <a:pt x="4031225" y="69019"/>
                </a:cubicBezTo>
                <a:cubicBezTo>
                  <a:pt x="4129548" y="44438"/>
                  <a:pt x="4344219" y="178812"/>
                  <a:pt x="4493342" y="167341"/>
                </a:cubicBezTo>
                <a:cubicBezTo>
                  <a:pt x="4642465" y="155870"/>
                  <a:pt x="4842387" y="-6362"/>
                  <a:pt x="4925961" y="193"/>
                </a:cubicBezTo>
                <a:cubicBezTo>
                  <a:pt x="5009535" y="6748"/>
                  <a:pt x="4935794" y="177173"/>
                  <a:pt x="4994787" y="206670"/>
                </a:cubicBezTo>
                <a:cubicBezTo>
                  <a:pt x="5053780" y="236167"/>
                  <a:pt x="5211096" y="195200"/>
                  <a:pt x="5279922" y="177174"/>
                </a:cubicBezTo>
                <a:cubicBezTo>
                  <a:pt x="5348748" y="159148"/>
                  <a:pt x="5407742" y="98516"/>
                  <a:pt x="5407742" y="98516"/>
                </a:cubicBezTo>
                <a:cubicBezTo>
                  <a:pt x="5433961" y="83767"/>
                  <a:pt x="5435599" y="86225"/>
                  <a:pt x="5437238" y="8868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8416752-8BAF-A636-BCEB-C546DA37FB0F}"/>
              </a:ext>
            </a:extLst>
          </p:cNvPr>
          <p:cNvSpPr/>
          <p:nvPr/>
        </p:nvSpPr>
        <p:spPr>
          <a:xfrm>
            <a:off x="1396181" y="3485149"/>
            <a:ext cx="5437238" cy="462309"/>
          </a:xfrm>
          <a:custGeom>
            <a:avLst/>
            <a:gdLst>
              <a:gd name="connsiteX0" fmla="*/ 0 w 5437238"/>
              <a:gd name="connsiteY0" fmla="*/ 462309 h 462309"/>
              <a:gd name="connsiteX1" fmla="*/ 353961 w 5437238"/>
              <a:gd name="connsiteY1" fmla="*/ 295161 h 462309"/>
              <a:gd name="connsiteX2" fmla="*/ 727587 w 5437238"/>
              <a:gd name="connsiteY2" fmla="*/ 314825 h 462309"/>
              <a:gd name="connsiteX3" fmla="*/ 963561 w 5437238"/>
              <a:gd name="connsiteY3" fmla="*/ 128012 h 462309"/>
              <a:gd name="connsiteX4" fmla="*/ 1179871 w 5437238"/>
              <a:gd name="connsiteY4" fmla="*/ 275496 h 462309"/>
              <a:gd name="connsiteX5" fmla="*/ 1425677 w 5437238"/>
              <a:gd name="connsiteY5" fmla="*/ 118180 h 462309"/>
              <a:gd name="connsiteX6" fmla="*/ 1710813 w 5437238"/>
              <a:gd name="connsiteY6" fmla="*/ 177174 h 462309"/>
              <a:gd name="connsiteX7" fmla="*/ 1917290 w 5437238"/>
              <a:gd name="connsiteY7" fmla="*/ 59187 h 462309"/>
              <a:gd name="connsiteX8" fmla="*/ 2310580 w 5437238"/>
              <a:gd name="connsiteY8" fmla="*/ 187006 h 462309"/>
              <a:gd name="connsiteX9" fmla="*/ 2762864 w 5437238"/>
              <a:gd name="connsiteY9" fmla="*/ 19857 h 462309"/>
              <a:gd name="connsiteX10" fmla="*/ 2969342 w 5437238"/>
              <a:gd name="connsiteY10" fmla="*/ 226335 h 462309"/>
              <a:gd name="connsiteX11" fmla="*/ 3333135 w 5437238"/>
              <a:gd name="connsiteY11" fmla="*/ 98516 h 462309"/>
              <a:gd name="connsiteX12" fmla="*/ 3903406 w 5437238"/>
              <a:gd name="connsiteY12" fmla="*/ 314825 h 462309"/>
              <a:gd name="connsiteX13" fmla="*/ 4031225 w 5437238"/>
              <a:gd name="connsiteY13" fmla="*/ 69019 h 462309"/>
              <a:gd name="connsiteX14" fmla="*/ 4493342 w 5437238"/>
              <a:gd name="connsiteY14" fmla="*/ 167341 h 462309"/>
              <a:gd name="connsiteX15" fmla="*/ 4925961 w 5437238"/>
              <a:gd name="connsiteY15" fmla="*/ 193 h 462309"/>
              <a:gd name="connsiteX16" fmla="*/ 4994787 w 5437238"/>
              <a:gd name="connsiteY16" fmla="*/ 206670 h 462309"/>
              <a:gd name="connsiteX17" fmla="*/ 5279922 w 5437238"/>
              <a:gd name="connsiteY17" fmla="*/ 177174 h 462309"/>
              <a:gd name="connsiteX18" fmla="*/ 5407742 w 5437238"/>
              <a:gd name="connsiteY18" fmla="*/ 98516 h 462309"/>
              <a:gd name="connsiteX19" fmla="*/ 5437238 w 5437238"/>
              <a:gd name="connsiteY19" fmla="*/ 88683 h 4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37238" h="462309">
                <a:moveTo>
                  <a:pt x="0" y="462309"/>
                </a:moveTo>
                <a:cubicBezTo>
                  <a:pt x="116348" y="391025"/>
                  <a:pt x="232696" y="319742"/>
                  <a:pt x="353961" y="295161"/>
                </a:cubicBezTo>
                <a:cubicBezTo>
                  <a:pt x="475226" y="270580"/>
                  <a:pt x="625987" y="342683"/>
                  <a:pt x="727587" y="314825"/>
                </a:cubicBezTo>
                <a:cubicBezTo>
                  <a:pt x="829187" y="286967"/>
                  <a:pt x="888180" y="134567"/>
                  <a:pt x="963561" y="128012"/>
                </a:cubicBezTo>
                <a:cubicBezTo>
                  <a:pt x="1038942" y="121457"/>
                  <a:pt x="1102852" y="277135"/>
                  <a:pt x="1179871" y="275496"/>
                </a:cubicBezTo>
                <a:cubicBezTo>
                  <a:pt x="1256890" y="273857"/>
                  <a:pt x="1337187" y="134567"/>
                  <a:pt x="1425677" y="118180"/>
                </a:cubicBezTo>
                <a:cubicBezTo>
                  <a:pt x="1514167" y="101793"/>
                  <a:pt x="1628878" y="187006"/>
                  <a:pt x="1710813" y="177174"/>
                </a:cubicBezTo>
                <a:cubicBezTo>
                  <a:pt x="1792748" y="167342"/>
                  <a:pt x="1817329" y="57548"/>
                  <a:pt x="1917290" y="59187"/>
                </a:cubicBezTo>
                <a:cubicBezTo>
                  <a:pt x="2017251" y="60826"/>
                  <a:pt x="2169651" y="193561"/>
                  <a:pt x="2310580" y="187006"/>
                </a:cubicBezTo>
                <a:cubicBezTo>
                  <a:pt x="2451509" y="180451"/>
                  <a:pt x="2653070" y="13302"/>
                  <a:pt x="2762864" y="19857"/>
                </a:cubicBezTo>
                <a:cubicBezTo>
                  <a:pt x="2872658" y="26412"/>
                  <a:pt x="2874297" y="213225"/>
                  <a:pt x="2969342" y="226335"/>
                </a:cubicBezTo>
                <a:cubicBezTo>
                  <a:pt x="3064387" y="239445"/>
                  <a:pt x="3177458" y="83768"/>
                  <a:pt x="3333135" y="98516"/>
                </a:cubicBezTo>
                <a:cubicBezTo>
                  <a:pt x="3488812" y="113264"/>
                  <a:pt x="3787058" y="319741"/>
                  <a:pt x="3903406" y="314825"/>
                </a:cubicBezTo>
                <a:cubicBezTo>
                  <a:pt x="4019754" y="309909"/>
                  <a:pt x="3932902" y="93600"/>
                  <a:pt x="4031225" y="69019"/>
                </a:cubicBezTo>
                <a:cubicBezTo>
                  <a:pt x="4129548" y="44438"/>
                  <a:pt x="4344219" y="178812"/>
                  <a:pt x="4493342" y="167341"/>
                </a:cubicBezTo>
                <a:cubicBezTo>
                  <a:pt x="4642465" y="155870"/>
                  <a:pt x="4842387" y="-6362"/>
                  <a:pt x="4925961" y="193"/>
                </a:cubicBezTo>
                <a:cubicBezTo>
                  <a:pt x="5009535" y="6748"/>
                  <a:pt x="4935794" y="177173"/>
                  <a:pt x="4994787" y="206670"/>
                </a:cubicBezTo>
                <a:cubicBezTo>
                  <a:pt x="5053780" y="236167"/>
                  <a:pt x="5211096" y="195200"/>
                  <a:pt x="5279922" y="177174"/>
                </a:cubicBezTo>
                <a:cubicBezTo>
                  <a:pt x="5348748" y="159148"/>
                  <a:pt x="5407742" y="98516"/>
                  <a:pt x="5407742" y="98516"/>
                </a:cubicBezTo>
                <a:cubicBezTo>
                  <a:pt x="5433961" y="83767"/>
                  <a:pt x="5435599" y="86225"/>
                  <a:pt x="5437238" y="88683"/>
                </a:cubicBezTo>
              </a:path>
            </a:pathLst>
          </a:cu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2AA52A2-C7D5-D40C-C490-1B8A89001082}"/>
              </a:ext>
            </a:extLst>
          </p:cNvPr>
          <p:cNvSpPr/>
          <p:nvPr/>
        </p:nvSpPr>
        <p:spPr>
          <a:xfrm>
            <a:off x="1632155" y="2259010"/>
            <a:ext cx="5525729" cy="1027173"/>
          </a:xfrm>
          <a:custGeom>
            <a:avLst/>
            <a:gdLst>
              <a:gd name="connsiteX0" fmla="*/ 0 w 5525729"/>
              <a:gd name="connsiteY0" fmla="*/ 208887 h 1027173"/>
              <a:gd name="connsiteX1" fmla="*/ 265471 w 5525729"/>
              <a:gd name="connsiteY1" fmla="*/ 916809 h 1027173"/>
              <a:gd name="connsiteX2" fmla="*/ 766916 w 5525729"/>
              <a:gd name="connsiteY2" fmla="*/ 720164 h 1027173"/>
              <a:gd name="connsiteX3" fmla="*/ 1111045 w 5525729"/>
              <a:gd name="connsiteY3" fmla="*/ 287545 h 1027173"/>
              <a:gd name="connsiteX4" fmla="*/ 1622322 w 5525729"/>
              <a:gd name="connsiteY4" fmla="*/ 1024964 h 1027173"/>
              <a:gd name="connsiteX5" fmla="*/ 2703871 w 5525729"/>
              <a:gd name="connsiteY5" fmla="*/ 2409 h 1027173"/>
              <a:gd name="connsiteX6" fmla="*/ 3195484 w 5525729"/>
              <a:gd name="connsiteY6" fmla="*/ 749661 h 1027173"/>
              <a:gd name="connsiteX7" fmla="*/ 3805084 w 5525729"/>
              <a:gd name="connsiteY7" fmla="*/ 1024964 h 1027173"/>
              <a:gd name="connsiteX8" fmla="*/ 4168877 w 5525729"/>
              <a:gd name="connsiteY8" fmla="*/ 671003 h 1027173"/>
              <a:gd name="connsiteX9" fmla="*/ 4611329 w 5525729"/>
              <a:gd name="connsiteY9" fmla="*/ 277713 h 1027173"/>
              <a:gd name="connsiteX10" fmla="*/ 4758813 w 5525729"/>
              <a:gd name="connsiteY10" fmla="*/ 680835 h 1027173"/>
              <a:gd name="connsiteX11" fmla="*/ 5122606 w 5525729"/>
              <a:gd name="connsiteY11" fmla="*/ 612009 h 1027173"/>
              <a:gd name="connsiteX12" fmla="*/ 5309419 w 5525729"/>
              <a:gd name="connsiteY12" fmla="*/ 376035 h 1027173"/>
              <a:gd name="connsiteX13" fmla="*/ 5525729 w 5525729"/>
              <a:gd name="connsiteY13" fmla="*/ 307209 h 102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25729" h="1027173">
                <a:moveTo>
                  <a:pt x="0" y="208887"/>
                </a:moveTo>
                <a:cubicBezTo>
                  <a:pt x="68826" y="520241"/>
                  <a:pt x="137652" y="831596"/>
                  <a:pt x="265471" y="916809"/>
                </a:cubicBezTo>
                <a:cubicBezTo>
                  <a:pt x="393290" y="1002022"/>
                  <a:pt x="625987" y="825041"/>
                  <a:pt x="766916" y="720164"/>
                </a:cubicBezTo>
                <a:cubicBezTo>
                  <a:pt x="907845" y="615287"/>
                  <a:pt x="968477" y="236745"/>
                  <a:pt x="1111045" y="287545"/>
                </a:cubicBezTo>
                <a:cubicBezTo>
                  <a:pt x="1253613" y="338345"/>
                  <a:pt x="1356851" y="1072487"/>
                  <a:pt x="1622322" y="1024964"/>
                </a:cubicBezTo>
                <a:cubicBezTo>
                  <a:pt x="1887793" y="977441"/>
                  <a:pt x="2441677" y="48293"/>
                  <a:pt x="2703871" y="2409"/>
                </a:cubicBezTo>
                <a:cubicBezTo>
                  <a:pt x="2966065" y="-43475"/>
                  <a:pt x="3011949" y="579235"/>
                  <a:pt x="3195484" y="749661"/>
                </a:cubicBezTo>
                <a:cubicBezTo>
                  <a:pt x="3379019" y="920087"/>
                  <a:pt x="3642852" y="1038074"/>
                  <a:pt x="3805084" y="1024964"/>
                </a:cubicBezTo>
                <a:cubicBezTo>
                  <a:pt x="3967316" y="1011854"/>
                  <a:pt x="4034503" y="795545"/>
                  <a:pt x="4168877" y="671003"/>
                </a:cubicBezTo>
                <a:cubicBezTo>
                  <a:pt x="4303251" y="546461"/>
                  <a:pt x="4513006" y="276074"/>
                  <a:pt x="4611329" y="277713"/>
                </a:cubicBezTo>
                <a:cubicBezTo>
                  <a:pt x="4709652" y="279352"/>
                  <a:pt x="4673600" y="625119"/>
                  <a:pt x="4758813" y="680835"/>
                </a:cubicBezTo>
                <a:cubicBezTo>
                  <a:pt x="4844026" y="736551"/>
                  <a:pt x="5030838" y="662809"/>
                  <a:pt x="5122606" y="612009"/>
                </a:cubicBezTo>
                <a:cubicBezTo>
                  <a:pt x="5214374" y="561209"/>
                  <a:pt x="5242232" y="426835"/>
                  <a:pt x="5309419" y="376035"/>
                </a:cubicBezTo>
                <a:cubicBezTo>
                  <a:pt x="5376606" y="325235"/>
                  <a:pt x="5451167" y="316222"/>
                  <a:pt x="5525729" y="307209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94C42739-D83D-3F1E-3F44-F96F456C4BE6}"/>
              </a:ext>
            </a:extLst>
          </p:cNvPr>
          <p:cNvSpPr/>
          <p:nvPr/>
        </p:nvSpPr>
        <p:spPr>
          <a:xfrm>
            <a:off x="1533832" y="1305108"/>
            <a:ext cx="6136837" cy="626931"/>
          </a:xfrm>
          <a:custGeom>
            <a:avLst/>
            <a:gdLst>
              <a:gd name="connsiteX0" fmla="*/ 0 w 6136837"/>
              <a:gd name="connsiteY0" fmla="*/ 108155 h 626931"/>
              <a:gd name="connsiteX1" fmla="*/ 619432 w 6136837"/>
              <a:gd name="connsiteY1" fmla="*/ 344129 h 626931"/>
              <a:gd name="connsiteX2" fmla="*/ 1799303 w 6136837"/>
              <a:gd name="connsiteY2" fmla="*/ 78658 h 626931"/>
              <a:gd name="connsiteX3" fmla="*/ 2359742 w 6136837"/>
              <a:gd name="connsiteY3" fmla="*/ 570271 h 626931"/>
              <a:gd name="connsiteX4" fmla="*/ 3854245 w 6136837"/>
              <a:gd name="connsiteY4" fmla="*/ 216310 h 626931"/>
              <a:gd name="connsiteX5" fmla="*/ 4385187 w 6136837"/>
              <a:gd name="connsiteY5" fmla="*/ 619433 h 626931"/>
              <a:gd name="connsiteX6" fmla="*/ 5938684 w 6136837"/>
              <a:gd name="connsiteY6" fmla="*/ 442452 h 626931"/>
              <a:gd name="connsiteX7" fmla="*/ 6115664 w 6136837"/>
              <a:gd name="connsiteY7" fmla="*/ 0 h 626931"/>
              <a:gd name="connsiteX8" fmla="*/ 6115664 w 6136837"/>
              <a:gd name="connsiteY8" fmla="*/ 0 h 62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36837" h="626931">
                <a:moveTo>
                  <a:pt x="0" y="108155"/>
                </a:moveTo>
                <a:cubicBezTo>
                  <a:pt x="159774" y="228600"/>
                  <a:pt x="319548" y="349045"/>
                  <a:pt x="619432" y="344129"/>
                </a:cubicBezTo>
                <a:cubicBezTo>
                  <a:pt x="919316" y="339213"/>
                  <a:pt x="1509251" y="40968"/>
                  <a:pt x="1799303" y="78658"/>
                </a:cubicBezTo>
                <a:cubicBezTo>
                  <a:pt x="2089355" y="116348"/>
                  <a:pt x="2017252" y="547329"/>
                  <a:pt x="2359742" y="570271"/>
                </a:cubicBezTo>
                <a:cubicBezTo>
                  <a:pt x="2702232" y="593213"/>
                  <a:pt x="3516671" y="208116"/>
                  <a:pt x="3854245" y="216310"/>
                </a:cubicBezTo>
                <a:cubicBezTo>
                  <a:pt x="4191819" y="224504"/>
                  <a:pt x="4037781" y="581743"/>
                  <a:pt x="4385187" y="619433"/>
                </a:cubicBezTo>
                <a:cubicBezTo>
                  <a:pt x="4732593" y="657123"/>
                  <a:pt x="5650271" y="545691"/>
                  <a:pt x="5938684" y="442452"/>
                </a:cubicBezTo>
                <a:cubicBezTo>
                  <a:pt x="6227097" y="339213"/>
                  <a:pt x="6115664" y="0"/>
                  <a:pt x="6115664" y="0"/>
                </a:cubicBezTo>
                <a:lnTo>
                  <a:pt x="6115664" y="0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D60CE7-EE17-CCB4-CB4B-307E3291C0DD}"/>
              </a:ext>
            </a:extLst>
          </p:cNvPr>
          <p:cNvSpPr txBox="1"/>
          <p:nvPr/>
        </p:nvSpPr>
        <p:spPr>
          <a:xfrm rot="16200000">
            <a:off x="285923" y="240326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E2DAA1-E6DE-C78C-217A-815E9D05C716}"/>
              </a:ext>
            </a:extLst>
          </p:cNvPr>
          <p:cNvSpPr txBox="1"/>
          <p:nvPr/>
        </p:nvSpPr>
        <p:spPr>
          <a:xfrm>
            <a:off x="7364361" y="5181600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209FDE-4D22-20CB-734A-F59E2474246E}"/>
              </a:ext>
            </a:extLst>
          </p:cNvPr>
          <p:cNvSpPr txBox="1"/>
          <p:nvPr/>
        </p:nvSpPr>
        <p:spPr>
          <a:xfrm>
            <a:off x="6931742" y="4067378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 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43817F-7664-9B13-4358-B8ED72699D80}"/>
              </a:ext>
            </a:extLst>
          </p:cNvPr>
          <p:cNvSpPr txBox="1"/>
          <p:nvPr/>
        </p:nvSpPr>
        <p:spPr>
          <a:xfrm>
            <a:off x="6931742" y="3381288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 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A9F930-96B2-FC51-C578-253177A9B654}"/>
              </a:ext>
            </a:extLst>
          </p:cNvPr>
          <p:cNvSpPr txBox="1"/>
          <p:nvPr/>
        </p:nvSpPr>
        <p:spPr>
          <a:xfrm>
            <a:off x="7157884" y="2395680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 3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429EAF-BD05-C259-5CCC-B6B8AA27CE29}"/>
              </a:ext>
            </a:extLst>
          </p:cNvPr>
          <p:cNvSpPr txBox="1"/>
          <p:nvPr/>
        </p:nvSpPr>
        <p:spPr>
          <a:xfrm>
            <a:off x="7682009" y="908648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 star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4683D3-A5FB-A4A0-D80D-FA533E6929B8}"/>
              </a:ext>
            </a:extLst>
          </p:cNvPr>
          <p:cNvSpPr/>
          <p:nvPr/>
        </p:nvSpPr>
        <p:spPr>
          <a:xfrm>
            <a:off x="3136491" y="2025445"/>
            <a:ext cx="2497393" cy="2163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455C41-567C-BB34-40DB-34066EBC8B87}"/>
              </a:ext>
            </a:extLst>
          </p:cNvPr>
          <p:cNvSpPr/>
          <p:nvPr/>
        </p:nvSpPr>
        <p:spPr>
          <a:xfrm>
            <a:off x="5633884" y="2025445"/>
            <a:ext cx="2497393" cy="2163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C14765-05A6-850E-16BB-836669179F77}"/>
              </a:ext>
            </a:extLst>
          </p:cNvPr>
          <p:cNvSpPr/>
          <p:nvPr/>
        </p:nvSpPr>
        <p:spPr>
          <a:xfrm>
            <a:off x="2802195" y="2025444"/>
            <a:ext cx="334296" cy="216309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57907F-4AD2-D095-CEF0-34D65F5CED49}"/>
              </a:ext>
            </a:extLst>
          </p:cNvPr>
          <p:cNvSpPr/>
          <p:nvPr/>
        </p:nvSpPr>
        <p:spPr>
          <a:xfrm>
            <a:off x="8131277" y="2025444"/>
            <a:ext cx="334296" cy="216309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C4BDB84-D112-D71F-C425-27853C25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27" y="2161493"/>
            <a:ext cx="2001106" cy="189099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1756DE0-D855-EAE3-4C72-3D93F820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34" y="2161493"/>
            <a:ext cx="1914954" cy="189715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80CF56-6F43-2068-ADD2-B5C6B9D55987}"/>
              </a:ext>
            </a:extLst>
          </p:cNvPr>
          <p:cNvSpPr txBox="1"/>
          <p:nvPr/>
        </p:nvSpPr>
        <p:spPr>
          <a:xfrm>
            <a:off x="3872111" y="16253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540718-DA18-A4C5-4C98-A54348E109F8}"/>
              </a:ext>
            </a:extLst>
          </p:cNvPr>
          <p:cNvSpPr txBox="1"/>
          <p:nvPr/>
        </p:nvSpPr>
        <p:spPr>
          <a:xfrm>
            <a:off x="6882580" y="16253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BECA8F-1731-E390-6955-94D40BB161C8}"/>
              </a:ext>
            </a:extLst>
          </p:cNvPr>
          <p:cNvSpPr txBox="1"/>
          <p:nvPr/>
        </p:nvSpPr>
        <p:spPr>
          <a:xfrm>
            <a:off x="1937538" y="2906936"/>
            <a:ext cx="675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4B7928-E364-8BAA-A5D2-4C071C936CE1}"/>
              </a:ext>
            </a:extLst>
          </p:cNvPr>
          <p:cNvSpPr txBox="1"/>
          <p:nvPr/>
        </p:nvSpPr>
        <p:spPr>
          <a:xfrm>
            <a:off x="8654917" y="2906936"/>
            <a:ext cx="675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0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2F237D0-BB30-B5F7-0A59-7DFF7F9F50CB}"/>
              </a:ext>
            </a:extLst>
          </p:cNvPr>
          <p:cNvSpPr/>
          <p:nvPr/>
        </p:nvSpPr>
        <p:spPr>
          <a:xfrm>
            <a:off x="4473678" y="108155"/>
            <a:ext cx="993058" cy="10028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L1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BD53258-DC84-BFEA-CFD4-0A97EB87C4AB}"/>
              </a:ext>
            </a:extLst>
          </p:cNvPr>
          <p:cNvSpPr/>
          <p:nvPr/>
        </p:nvSpPr>
        <p:spPr>
          <a:xfrm>
            <a:off x="4837471" y="1442885"/>
            <a:ext cx="265471" cy="25563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8B7B1F1-57D9-AA0D-64C9-B3DBE90DE0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4970207" y="1111045"/>
            <a:ext cx="0" cy="33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E2DEC64-0694-E635-91EA-FD355261A995}"/>
              </a:ext>
            </a:extLst>
          </p:cNvPr>
          <p:cNvSpPr/>
          <p:nvPr/>
        </p:nvSpPr>
        <p:spPr>
          <a:xfrm>
            <a:off x="4473678" y="2064774"/>
            <a:ext cx="993058" cy="10028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L2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4EE9EF-5A53-55C9-CBE4-883A7F45E32B}"/>
              </a:ext>
            </a:extLst>
          </p:cNvPr>
          <p:cNvSpPr/>
          <p:nvPr/>
        </p:nvSpPr>
        <p:spPr>
          <a:xfrm>
            <a:off x="4837471" y="3429000"/>
            <a:ext cx="265471" cy="25563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C902888-E075-F5FB-42E0-41AE8702E259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4970207" y="1698523"/>
            <a:ext cx="0" cy="36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7234654-C3E7-B7DD-E23D-59E1C1018897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970207" y="3067664"/>
            <a:ext cx="0" cy="36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5D150E1-6355-F983-9A8D-48C203407A14}"/>
              </a:ext>
            </a:extLst>
          </p:cNvPr>
          <p:cNvSpPr/>
          <p:nvPr/>
        </p:nvSpPr>
        <p:spPr>
          <a:xfrm>
            <a:off x="4473678" y="4021393"/>
            <a:ext cx="993058" cy="10028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L2</a:t>
            </a:r>
            <a:endParaRPr kumimoji="1" lang="ja-JP" altLang="en-US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497A697-0EA2-FBEF-3185-094FEE25CE15}"/>
              </a:ext>
            </a:extLst>
          </p:cNvPr>
          <p:cNvSpPr/>
          <p:nvPr/>
        </p:nvSpPr>
        <p:spPr>
          <a:xfrm>
            <a:off x="4837471" y="5385619"/>
            <a:ext cx="265471" cy="25563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F2BBC0B-69CF-CF8D-3532-979305AEA1CD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4970207" y="5024283"/>
            <a:ext cx="0" cy="36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2B111B3-D4D6-D484-FF43-5C389E216CE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70207" y="3684638"/>
            <a:ext cx="0" cy="36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4CB392-1DC0-6606-4878-C71A5AC2352E}"/>
              </a:ext>
            </a:extLst>
          </p:cNvPr>
          <p:cNvSpPr txBox="1"/>
          <p:nvPr/>
        </p:nvSpPr>
        <p:spPr>
          <a:xfrm>
            <a:off x="5692877" y="4424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Starts fro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 L1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8E01173-73BB-4C08-16B6-11407341D3E2}"/>
              </a:ext>
            </a:extLst>
          </p:cNvPr>
          <p:cNvSpPr txBox="1"/>
          <p:nvPr/>
        </p:nvSpPr>
        <p:spPr>
          <a:xfrm>
            <a:off x="5692877" y="1116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Choose action Right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04500C-12FE-12FF-86ED-DDD20A34AC91}"/>
              </a:ext>
            </a:extLst>
          </p:cNvPr>
          <p:cNvSpPr txBox="1"/>
          <p:nvPr/>
        </p:nvSpPr>
        <p:spPr>
          <a:xfrm>
            <a:off x="5692877" y="2381553"/>
            <a:ext cx="18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Transitions to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L2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9C05CF-07D0-BDC7-E9D9-C25449AC9DDB}"/>
              </a:ext>
            </a:extLst>
          </p:cNvPr>
          <p:cNvSpPr txBox="1"/>
          <p:nvPr/>
        </p:nvSpPr>
        <p:spPr>
          <a:xfrm>
            <a:off x="5659088" y="30345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Choose action Right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93EE899-D549-AC02-9A7B-66544EFDE906}"/>
              </a:ext>
            </a:extLst>
          </p:cNvPr>
          <p:cNvSpPr txBox="1"/>
          <p:nvPr/>
        </p:nvSpPr>
        <p:spPr>
          <a:xfrm>
            <a:off x="5692877" y="433817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Stays in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L2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055E99-D2AE-5DC3-F237-5917FF874A84}"/>
              </a:ext>
            </a:extLst>
          </p:cNvPr>
          <p:cNvSpPr txBox="1"/>
          <p:nvPr/>
        </p:nvSpPr>
        <p:spPr>
          <a:xfrm>
            <a:off x="5692877" y="50881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Choose action Right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366B9C-8D4C-E3E1-BEE6-2D7225DDC1EB}"/>
              </a:ext>
            </a:extLst>
          </p:cNvPr>
          <p:cNvSpPr txBox="1"/>
          <p:nvPr/>
        </p:nvSpPr>
        <p:spPr>
          <a:xfrm>
            <a:off x="4762457" y="5978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139720-8CD8-CB84-BF8E-C0409B0AA185}"/>
              </a:ext>
            </a:extLst>
          </p:cNvPr>
          <p:cNvSpPr txBox="1"/>
          <p:nvPr/>
        </p:nvSpPr>
        <p:spPr>
          <a:xfrm>
            <a:off x="5692877" y="17848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Reward +1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08DD54-5DEB-9537-8D87-DA72C78CF5EE}"/>
              </a:ext>
            </a:extLst>
          </p:cNvPr>
          <p:cNvSpPr txBox="1"/>
          <p:nvPr/>
        </p:nvSpPr>
        <p:spPr>
          <a:xfrm>
            <a:off x="5659088" y="365206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Reward -1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0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</Words>
  <Application>Microsoft Office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Samira Amrulloeva</dc:creator>
  <cp:lastModifiedBy>Samira Amrulloeva</cp:lastModifiedBy>
  <cp:revision>7</cp:revision>
  <dcterms:created xsi:type="dcterms:W3CDTF">2024-09-27T20:34:39Z</dcterms:created>
  <dcterms:modified xsi:type="dcterms:W3CDTF">2024-09-27T22:23:47Z</dcterms:modified>
</cp:coreProperties>
</file>