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88BCF3-C804-6253-44B5-E5D09FEC3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9DF0172-CF33-6F77-01B3-A3D3B6C23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69EE5E-28B1-57F6-BD97-6FE7C6F6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90AF-AE40-419F-A7F9-30B31CD59388}" type="datetimeFigureOut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1D0CDA-2254-0CA2-F35E-DFB416C4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04E5C1-C959-E095-B642-B00786B3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6028-9BC7-4274-A812-19A04D2B3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98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69589A-7908-BDA9-E04D-ADFB6BA1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C4957C-F3C4-AE70-E379-B2DA30E81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FC2667-EDDD-E55D-1FFC-2577CDF39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90AF-AE40-419F-A7F9-30B31CD59388}" type="datetimeFigureOut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A22AB6-36DA-DFD9-0F7B-453B8C88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8DC1CB-C7AE-CF7A-F551-7B2B8588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6028-9BC7-4274-A812-19A04D2B3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66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D21F37C-5E80-B4D5-5DFE-C9FE8129F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FBBDC8-AF44-E10A-5DFF-7FA244306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922FB2-8619-7DAF-049E-361C9F52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90AF-AE40-419F-A7F9-30B31CD59388}" type="datetimeFigureOut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4C037B-A312-DBE5-7B11-4D03037F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CBD926-D2E1-C0C9-8FFB-54601F75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6028-9BC7-4274-A812-19A04D2B3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48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9C84AC-8AD7-B597-C47F-43085E47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EC4CCA-C81C-7443-11B6-94F17DB19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703E93-05C6-E79B-ACE7-1A1C7DB8D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90AF-AE40-419F-A7F9-30B31CD59388}" type="datetimeFigureOut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CF928C-EAB3-E9CB-7EB4-7651F3A3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CEB862-5C06-A4A6-28D7-368E79A3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6028-9BC7-4274-A812-19A04D2B3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91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048A9C-62BC-52CC-3401-CDAD3BA6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FB40DC-A13E-37AC-64D5-70F04B05D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AD49D9-64DF-370F-ECC6-385017C3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90AF-AE40-419F-A7F9-30B31CD59388}" type="datetimeFigureOut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2F90D7-3DAF-D189-A07F-466A0C89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EE27D4-95AB-07AF-680D-D129A93E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6028-9BC7-4274-A812-19A04D2B3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04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8059E8-B1D5-0B80-930B-1FDD5EE0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53279C-E331-4D94-AF95-679F15A1F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F242F9-043C-E89B-968E-7A1D818CF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9E196C-D375-6C83-67CF-7C70AA5D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90AF-AE40-419F-A7F9-30B31CD59388}" type="datetimeFigureOut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3E6D3C-204B-E6CF-2E93-9CFEF385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E99ED1-BCD9-4C00-E023-7D9F0743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6028-9BC7-4274-A812-19A04D2B3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05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2B7032-0046-36D0-2055-6D41C682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7B59F0-F3B5-83C0-40AC-6F9B025A9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BD1D37-CFB4-E523-4799-3AD4BD811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C7E7248-62A1-C569-9A1C-52320C7AA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9538E2-05DF-BE10-549E-FC54A11EF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430ED6E-4BBD-131D-3350-945D2AEDC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90AF-AE40-419F-A7F9-30B31CD59388}" type="datetimeFigureOut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B9E6D18-F464-BBC7-6ECA-FA62FA36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64D5D31-1319-95B9-E956-246E2730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6028-9BC7-4274-A812-19A04D2B3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95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5BE1E6-08B5-9F4F-0EB7-05244EE1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03F0812-4866-16E9-ED2B-075446C1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90AF-AE40-419F-A7F9-30B31CD59388}" type="datetimeFigureOut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532219F-8F8D-EED3-B9C5-2D5434F5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01163E-FE34-3D80-EECE-123E2D00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6028-9BC7-4274-A812-19A04D2B3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80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0C03AB4-D193-106B-2A90-C8CD1991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90AF-AE40-419F-A7F9-30B31CD59388}" type="datetimeFigureOut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7A82E1C-2831-6B11-AAC2-4D1A8B40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05D893-1C90-E5DF-DDE4-FD3AC11B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6028-9BC7-4274-A812-19A04D2B3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99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C44F77-1AE6-C425-4816-4C7C1B1B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5A467A-5480-31AA-F81A-B0D8D001E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4C6FA1-F796-8A8A-54E1-A6CEEA98C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767E8C-95C9-8155-E573-4925B54A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90AF-AE40-419F-A7F9-30B31CD59388}" type="datetimeFigureOut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01F94F-4532-9C7B-9FC9-2DB001D3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19A68E-AA6B-CA20-5903-81D631D3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6028-9BC7-4274-A812-19A04D2B3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62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9E20FC-D767-C526-08BB-8CA787E4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72124DB-7AD9-05E5-A589-3C3E931DA0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0F0D070-3808-87C8-CDEE-EACF3A48B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622552-025D-9563-2E8B-D5AE9A52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90AF-AE40-419F-A7F9-30B31CD59388}" type="datetimeFigureOut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5F925A-C64D-1492-A0F0-1A611C90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65D0C2-089D-2948-5B3C-419956CE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6028-9BC7-4274-A812-19A04D2B3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75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52DF572-5964-8F77-1074-01880FE12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EF25C5-8FB7-03D7-89B2-2CA6E20D9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42BDC7-E361-6724-7076-3B049B28C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1890AF-AE40-419F-A7F9-30B31CD59388}" type="datetimeFigureOut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1F28FE-030D-707A-3744-06EED1607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5C17E6-B0C8-4C34-4656-C776CADE6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E36028-9BC7-4274-A812-19A04D2B3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6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9C8E219-8653-6179-BA6D-9822F01134D8}"/>
              </a:ext>
            </a:extLst>
          </p:cNvPr>
          <p:cNvSpPr/>
          <p:nvPr/>
        </p:nvSpPr>
        <p:spPr>
          <a:xfrm>
            <a:off x="4188542" y="1042219"/>
            <a:ext cx="3224981" cy="10127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Agent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8CDAC06-5C5E-55F4-E581-3EC551AAE245}"/>
              </a:ext>
            </a:extLst>
          </p:cNvPr>
          <p:cNvSpPr/>
          <p:nvPr/>
        </p:nvSpPr>
        <p:spPr>
          <a:xfrm>
            <a:off x="4188542" y="3652684"/>
            <a:ext cx="3224981" cy="10127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Environment</a:t>
            </a:r>
            <a:endParaRPr kumimoji="1" lang="ja-JP" altLang="en-US" dirty="0"/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F2A0C06D-1F0A-3F09-82C4-36DF4637CA8D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7413523" y="1548581"/>
            <a:ext cx="12700" cy="2610465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E8A7B07B-6140-0B7D-D328-81D4F4FE00F6}"/>
              </a:ext>
            </a:extLst>
          </p:cNvPr>
          <p:cNvCxnSpPr>
            <a:cxnSpLocks/>
            <a:stCxn id="20" idx="1"/>
            <a:endCxn id="4" idx="1"/>
          </p:cNvCxnSpPr>
          <p:nvPr/>
        </p:nvCxnSpPr>
        <p:spPr>
          <a:xfrm rot="10800000" flipH="1">
            <a:off x="3146318" y="1548581"/>
            <a:ext cx="1042224" cy="2610464"/>
          </a:xfrm>
          <a:prstGeom prst="bentConnector3">
            <a:avLst>
              <a:gd name="adj1" fmla="val -21934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3A19559-8655-CDED-9EE2-2C0A482F3482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801033" y="2054942"/>
            <a:ext cx="0" cy="159774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4B778A0-C566-FE09-094B-F87565FAFE3B}"/>
              </a:ext>
            </a:extLst>
          </p:cNvPr>
          <p:cNvSpPr txBox="1"/>
          <p:nvPr/>
        </p:nvSpPr>
        <p:spPr>
          <a:xfrm>
            <a:off x="7908003" y="2524641"/>
            <a:ext cx="1130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Action</a:t>
            </a:r>
          </a:p>
          <a:p>
            <a:r>
              <a:rPr lang="en-US" altLang="ja-JP" dirty="0"/>
              <a:t>A</a:t>
            </a:r>
            <a:r>
              <a:rPr lang="en-US" altLang="ja-JP" sz="1050" dirty="0"/>
              <a:t>t</a:t>
            </a:r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4EC0B1-9F70-8077-A840-335311AF642A}"/>
              </a:ext>
            </a:extLst>
          </p:cNvPr>
          <p:cNvSpPr/>
          <p:nvPr/>
        </p:nvSpPr>
        <p:spPr>
          <a:xfrm>
            <a:off x="3146318" y="3652683"/>
            <a:ext cx="117967" cy="10127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0D68889-E6EE-9340-0652-19D366E59EAF}"/>
              </a:ext>
            </a:extLst>
          </p:cNvPr>
          <p:cNvCxnSpPr>
            <a:stCxn id="5" idx="1"/>
            <a:endCxn id="20" idx="3"/>
          </p:cNvCxnSpPr>
          <p:nvPr/>
        </p:nvCxnSpPr>
        <p:spPr>
          <a:xfrm flipH="1" flipV="1">
            <a:off x="3264285" y="4159045"/>
            <a:ext cx="924257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225772E-D51D-BA32-FDFE-298357C13345}"/>
              </a:ext>
            </a:extLst>
          </p:cNvPr>
          <p:cNvSpPr txBox="1"/>
          <p:nvPr/>
        </p:nvSpPr>
        <p:spPr>
          <a:xfrm>
            <a:off x="1627240" y="2530646"/>
            <a:ext cx="1130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State</a:t>
            </a:r>
          </a:p>
          <a:p>
            <a:r>
              <a:rPr lang="en-US" altLang="ja-JP" dirty="0"/>
              <a:t>S</a:t>
            </a:r>
            <a:r>
              <a:rPr lang="en-US" altLang="ja-JP" sz="1050" dirty="0"/>
              <a:t>t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3917A29-0DF3-79BC-3C52-0C04A93822A8}"/>
              </a:ext>
            </a:extLst>
          </p:cNvPr>
          <p:cNvSpPr txBox="1"/>
          <p:nvPr/>
        </p:nvSpPr>
        <p:spPr>
          <a:xfrm>
            <a:off x="3333137" y="4272256"/>
            <a:ext cx="1130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State</a:t>
            </a:r>
          </a:p>
          <a:p>
            <a:r>
              <a:rPr lang="en-US" altLang="ja-JP" dirty="0"/>
              <a:t>S</a:t>
            </a:r>
            <a:r>
              <a:rPr lang="en-US" altLang="ja-JP" sz="1050" dirty="0"/>
              <a:t>t+1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5463F4D-1E99-625F-FBBF-3ACD7EF48FB2}"/>
              </a:ext>
            </a:extLst>
          </p:cNvPr>
          <p:cNvSpPr txBox="1"/>
          <p:nvPr/>
        </p:nvSpPr>
        <p:spPr>
          <a:xfrm>
            <a:off x="5832579" y="2524641"/>
            <a:ext cx="1130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Reward</a:t>
            </a:r>
          </a:p>
          <a:p>
            <a:r>
              <a:rPr kumimoji="1" lang="en-US" altLang="ja-JP" dirty="0"/>
              <a:t>R</a:t>
            </a:r>
            <a:r>
              <a:rPr kumimoji="1" lang="en-US" altLang="ja-JP" sz="1050" dirty="0"/>
              <a:t>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514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Samira Amrulloeva</dc:creator>
  <cp:lastModifiedBy>Samira Amrulloeva</cp:lastModifiedBy>
  <cp:revision>1</cp:revision>
  <dcterms:created xsi:type="dcterms:W3CDTF">2024-04-20T13:14:17Z</dcterms:created>
  <dcterms:modified xsi:type="dcterms:W3CDTF">2024-04-20T13:23:26Z</dcterms:modified>
</cp:coreProperties>
</file>