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1efa75a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1efa75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1efa75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1efa75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1efa75a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1efa75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“MAFIA-BOT”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 Рябцев Леонид и Демидова Кристина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225" y="2472800"/>
            <a:ext cx="26765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00"/>
              <a:t>«Ма́фия» — клубная командная психологическая пошаговая ролевая игра с детективным сюжетом, моделирующая борьбу информированных друг о друге членов организованного меньшинства с неорганизованным большинством.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400"/>
              <a:t>Завязка сюжета: Жители города, обессилевшие от разгула мафии, выносят решение пересажать в тюрьму всех мафиози до единого. В ответ мафия объявляет войну до полного уничтожения всех мирных горожан.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400"/>
              <a:t>Идея бота-ведущего игры “Мафия” возникла во время карантина, когда было невозможно поиграть с одноклассниками оффлайн. А идти на сторонние ресурсы не очень хотелось.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ru" sz="1400"/>
              <a:t>Наш бот создан для удовлетворения потребностей людей играть в “Мафию” онлайн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1225" y="2397150"/>
            <a:ext cx="33096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основу проекта легла библиотека “discord”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 реализовали основной класс Game, а также служебные State, Win, MafiaBotClient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Особенность приложения - возможность проводить все голосования как через удобные реакции дискорда, так и через обычные текстовые команды. Кроме того, в игре присутствует хард.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900" y="964025"/>
            <a:ext cx="4808300" cy="24168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579050" y="3963800"/>
            <a:ext cx="18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тут картинка с кодом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5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получилась хорошая.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Возможности по доработке, безусловно, присутствуют. Например, хотелось бы реализовать следующие функции: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Таймер на голосование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Простое добавление ролей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Присоединение бота к другим гильдиям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Доска лидеров(рейтинг)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Потенциал огромен.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