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2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DF9C35-3BF0-4212-BD77-147297FDFFDA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DC497-1082-4EEE-B81C-ABBE219ABB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7415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and Google Slides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218154-7734-3F40-80EB-A48166DB1DD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6146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and Google Slides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218154-7734-3F40-80EB-A48166DB1DD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9891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and Google Slides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18154-7734-3F40-80EB-A48166DB1DD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201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and Google Slides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18154-7734-3F40-80EB-A48166DB1DD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273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and Google Slides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18154-7734-3F40-80EB-A48166DB1DD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312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and Google Slides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18154-7734-3F40-80EB-A48166DB1DD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530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and Google Slides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218154-7734-3F40-80EB-A48166DB1DD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152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and Google Slides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18154-7734-3F40-80EB-A48166DB1DD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2994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EA6E8-93CF-4BB4-8B7A-4F9ACB4D96EC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ACBC-2229-4F38-8DEA-4A5B61062C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8701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EA6E8-93CF-4BB4-8B7A-4F9ACB4D96EC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ACBC-2229-4F38-8DEA-4A5B61062C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8305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EA6E8-93CF-4BB4-8B7A-4F9ACB4D96EC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ACBC-2229-4F38-8DEA-4A5B61062C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7327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D46998E-0341-B745-8A1E-1FB324B6FB93}"/>
              </a:ext>
            </a:extLst>
          </p:cNvPr>
          <p:cNvSpPr/>
          <p:nvPr userDrawn="1"/>
        </p:nvSpPr>
        <p:spPr>
          <a:xfrm>
            <a:off x="2738034" y="0"/>
            <a:ext cx="9453966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24D2B9F-4060-AF4A-805C-962332D5A61B}"/>
              </a:ext>
            </a:extLst>
          </p:cNvPr>
          <p:cNvSpPr>
            <a:spLocks noGrp="1"/>
          </p:cNvSpPr>
          <p:nvPr userDrawn="1">
            <p:ph type="body" idx="1" hasCustomPrompt="1"/>
          </p:nvPr>
        </p:nvSpPr>
        <p:spPr>
          <a:xfrm>
            <a:off x="358659" y="5184468"/>
            <a:ext cx="2052270" cy="1487935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1400" b="0" i="0">
                <a:solidFill>
                  <a:schemeClr val="tx1"/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Title 15">
            <a:extLst>
              <a:ext uri="{FF2B5EF4-FFF2-40B4-BE49-F238E27FC236}">
                <a16:creationId xmlns:a16="http://schemas.microsoft.com/office/drawing/2014/main" id="{1CE6B6E6-73F9-E540-8A32-A72BA46DC3D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 rot="16200000">
            <a:off x="-892167" y="1517483"/>
            <a:ext cx="4553924" cy="2052267"/>
          </a:xfrm>
        </p:spPr>
        <p:txBody>
          <a:bodyPr anchor="ctr" anchorCtr="0">
            <a:normAutofit/>
          </a:bodyPr>
          <a:lstStyle>
            <a:lvl1pPr algn="r">
              <a:defRPr sz="7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E80024B-93D1-254C-97FE-4FECAC979C46}"/>
              </a:ext>
            </a:extLst>
          </p:cNvPr>
          <p:cNvCxnSpPr>
            <a:cxnSpLocks/>
          </p:cNvCxnSpPr>
          <p:nvPr userDrawn="1"/>
        </p:nvCxnSpPr>
        <p:spPr>
          <a:xfrm>
            <a:off x="0" y="5002523"/>
            <a:ext cx="24109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E451A97-97A7-804B-8FBC-15966B5457A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276600" y="0"/>
            <a:ext cx="8915400" cy="4821238"/>
          </a:xfr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A3EB3EF-CADC-2A4E-8D8A-750393AE228A}"/>
              </a:ext>
            </a:extLst>
          </p:cNvPr>
          <p:cNvCxnSpPr>
            <a:cxnSpLocks/>
          </p:cNvCxnSpPr>
          <p:nvPr userDrawn="1"/>
        </p:nvCxnSpPr>
        <p:spPr>
          <a:xfrm flipV="1">
            <a:off x="5886647" y="5184468"/>
            <a:ext cx="0" cy="167353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A344F17-8D5E-5A45-9340-FEAFEEC123E8}"/>
              </a:ext>
            </a:extLst>
          </p:cNvPr>
          <p:cNvCxnSpPr>
            <a:cxnSpLocks/>
          </p:cNvCxnSpPr>
          <p:nvPr userDrawn="1"/>
        </p:nvCxnSpPr>
        <p:spPr>
          <a:xfrm flipV="1">
            <a:off x="9035260" y="5184468"/>
            <a:ext cx="0" cy="167353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8D91CA87-7D17-4743-9C03-FCDB21534223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276599" y="5184468"/>
            <a:ext cx="2379480" cy="1487935"/>
          </a:xfrm>
        </p:spPr>
        <p:txBody>
          <a:bodyPr lIns="45720" rIns="0" anchor="t">
            <a:normAutofit/>
          </a:bodyPr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E8A5089C-1470-FD4E-8F4F-E9891713BC0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117216" y="5184468"/>
            <a:ext cx="2681247" cy="1487935"/>
          </a:xfrm>
        </p:spPr>
        <p:txBody>
          <a:bodyPr lIns="45720" rIns="0" anchor="t">
            <a:normAutofit/>
          </a:bodyPr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380D6010-94D7-304D-A646-573BF2E4A33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272047" y="5184468"/>
            <a:ext cx="2379480" cy="1487935"/>
          </a:xfrm>
        </p:spPr>
        <p:txBody>
          <a:bodyPr lIns="45720" rIns="0" anchor="t">
            <a:normAutofit/>
          </a:bodyPr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8005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9EA253-45CD-8F4E-8E04-A14EBCEA3D2A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DDE7CF-7475-A345-B329-51375517446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8659" y="5184468"/>
            <a:ext cx="2052270" cy="1487935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1400" b="0" i="0">
                <a:solidFill>
                  <a:schemeClr val="tx1"/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Title 15">
            <a:extLst>
              <a:ext uri="{FF2B5EF4-FFF2-40B4-BE49-F238E27FC236}">
                <a16:creationId xmlns:a16="http://schemas.microsoft.com/office/drawing/2014/main" id="{5157E5AA-A107-1044-A0C0-1557FA3392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892167" y="1517483"/>
            <a:ext cx="4553924" cy="2052267"/>
          </a:xfrm>
        </p:spPr>
        <p:txBody>
          <a:bodyPr anchor="ctr" anchorCtr="0">
            <a:normAutofit/>
          </a:bodyPr>
          <a:lstStyle>
            <a:lvl1pPr algn="r">
              <a:defRPr sz="7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416B530-602F-7A46-A1B9-5A73CFDCB7E4}"/>
              </a:ext>
            </a:extLst>
          </p:cNvPr>
          <p:cNvCxnSpPr>
            <a:cxnSpLocks/>
          </p:cNvCxnSpPr>
          <p:nvPr userDrawn="1"/>
        </p:nvCxnSpPr>
        <p:spPr>
          <a:xfrm>
            <a:off x="0" y="5002523"/>
            <a:ext cx="24109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334EE2BF-B782-CC44-A68F-854D405A6F9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806083" y="266654"/>
            <a:ext cx="7909264" cy="6591346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876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C9E66BD-28AC-FE43-9A61-3212F10EF0BE}"/>
              </a:ext>
            </a:extLst>
          </p:cNvPr>
          <p:cNvSpPr/>
          <p:nvPr userDrawn="1"/>
        </p:nvSpPr>
        <p:spPr>
          <a:xfrm>
            <a:off x="0" y="0"/>
            <a:ext cx="12192000" cy="506027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476D374E-E617-E84C-B426-91D355872E2B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9662456" y="5284632"/>
            <a:ext cx="2171471" cy="1387771"/>
          </a:xfrm>
        </p:spPr>
        <p:txBody>
          <a:bodyPr anchor="ctr"/>
          <a:lstStyle>
            <a:lvl1pPr marL="0" indent="0" algn="ctr">
              <a:lnSpc>
                <a:spcPct val="150000"/>
              </a:lnSpc>
              <a:buNone/>
              <a:defRPr sz="1400" b="0" i="0">
                <a:solidFill>
                  <a:schemeClr val="tx1"/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9DA893-02EA-3149-8C6F-89B1FF62439D}"/>
              </a:ext>
            </a:extLst>
          </p:cNvPr>
          <p:cNvCxnSpPr>
            <a:cxnSpLocks/>
          </p:cNvCxnSpPr>
          <p:nvPr userDrawn="1"/>
        </p:nvCxnSpPr>
        <p:spPr>
          <a:xfrm flipV="1">
            <a:off x="9348187" y="5284632"/>
            <a:ext cx="0" cy="157337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F8B504F0-D5B2-D640-9603-B33A172E4A8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-1"/>
            <a:ext cx="11061576" cy="480281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4971080C-291F-5E45-B46F-BE6FE1AA3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3" y="5284632"/>
            <a:ext cx="8554525" cy="1387771"/>
          </a:xfrm>
        </p:spPr>
        <p:txBody>
          <a:bodyPr/>
          <a:lstStyle>
            <a:lvl1pPr algn="r"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375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C9E66BD-28AC-FE43-9A61-3212F10EF0BE}"/>
              </a:ext>
            </a:extLst>
          </p:cNvPr>
          <p:cNvSpPr/>
          <p:nvPr userDrawn="1"/>
        </p:nvSpPr>
        <p:spPr>
          <a:xfrm>
            <a:off x="0" y="0"/>
            <a:ext cx="12192000" cy="50602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F8B504F0-D5B2-D640-9603-B33A172E4A8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228295" y="-1"/>
            <a:ext cx="3867705" cy="4802819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C7D4D661-7851-8E4B-A16C-46F34BDE6A7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94268" y="-1"/>
            <a:ext cx="5897731" cy="4802818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BF13AF5-5326-F748-A405-6AA1C704E9D6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9662456" y="5284632"/>
            <a:ext cx="2171471" cy="1387771"/>
          </a:xfrm>
        </p:spPr>
        <p:txBody>
          <a:bodyPr anchor="ctr"/>
          <a:lstStyle>
            <a:lvl1pPr marL="0" indent="0" algn="ctr">
              <a:lnSpc>
                <a:spcPct val="150000"/>
              </a:lnSpc>
              <a:buNone/>
              <a:defRPr sz="1400" b="0" i="0">
                <a:solidFill>
                  <a:schemeClr val="tx1"/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E99A98-77B9-5646-96DD-5A894584037E}"/>
              </a:ext>
            </a:extLst>
          </p:cNvPr>
          <p:cNvCxnSpPr>
            <a:cxnSpLocks/>
          </p:cNvCxnSpPr>
          <p:nvPr userDrawn="1"/>
        </p:nvCxnSpPr>
        <p:spPr>
          <a:xfrm flipV="1">
            <a:off x="9348187" y="5284632"/>
            <a:ext cx="0" cy="157337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9">
            <a:extLst>
              <a:ext uri="{FF2B5EF4-FFF2-40B4-BE49-F238E27FC236}">
                <a16:creationId xmlns:a16="http://schemas.microsoft.com/office/drawing/2014/main" id="{3B3D4E3B-1733-3647-B0E1-C0F121A82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3" y="5284632"/>
            <a:ext cx="8554525" cy="1387771"/>
          </a:xfrm>
        </p:spPr>
        <p:txBody>
          <a:bodyPr/>
          <a:lstStyle>
            <a:lvl1pPr algn="r"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08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C9E66BD-28AC-FE43-9A61-3212F10EF0BE}"/>
              </a:ext>
            </a:extLst>
          </p:cNvPr>
          <p:cNvSpPr/>
          <p:nvPr userDrawn="1"/>
        </p:nvSpPr>
        <p:spPr>
          <a:xfrm>
            <a:off x="0" y="0"/>
            <a:ext cx="12192000" cy="50602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476D374E-E617-E84C-B426-91D355872E2B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9662456" y="5284632"/>
            <a:ext cx="2171471" cy="1387771"/>
          </a:xfrm>
        </p:spPr>
        <p:txBody>
          <a:bodyPr anchor="ctr"/>
          <a:lstStyle>
            <a:lvl1pPr marL="0" indent="0" algn="ctr">
              <a:lnSpc>
                <a:spcPct val="150000"/>
              </a:lnSpc>
              <a:buNone/>
              <a:defRPr sz="1400" b="0" i="0">
                <a:solidFill>
                  <a:schemeClr val="tx1"/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9DA893-02EA-3149-8C6F-89B1FF62439D}"/>
              </a:ext>
            </a:extLst>
          </p:cNvPr>
          <p:cNvCxnSpPr>
            <a:cxnSpLocks/>
          </p:cNvCxnSpPr>
          <p:nvPr userDrawn="1"/>
        </p:nvCxnSpPr>
        <p:spPr>
          <a:xfrm flipV="1">
            <a:off x="9348187" y="5284632"/>
            <a:ext cx="0" cy="157337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F8B504F0-D5B2-D640-9603-B33A172E4A8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-1"/>
            <a:ext cx="9033918" cy="4802819"/>
          </a:xfr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4971080C-291F-5E45-B46F-BE6FE1AA3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3" y="5284632"/>
            <a:ext cx="8554525" cy="1387771"/>
          </a:xfrm>
        </p:spPr>
        <p:txBody>
          <a:bodyPr/>
          <a:lstStyle>
            <a:lvl1pPr algn="r"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1CE4FE2C-3781-994B-89BE-FB4A24BA49F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348187" y="0"/>
            <a:ext cx="2574524" cy="4101484"/>
          </a:xfr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19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95DF2C5-85B9-8143-8C35-AFF5B07BF577}"/>
              </a:ext>
            </a:extLst>
          </p:cNvPr>
          <p:cNvSpPr/>
          <p:nvPr userDrawn="1"/>
        </p:nvSpPr>
        <p:spPr>
          <a:xfrm>
            <a:off x="0" y="0"/>
            <a:ext cx="7208668" cy="685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EB937C2-4B02-3B4B-A80B-D880826B07D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92338" y="0"/>
            <a:ext cx="3436105" cy="3906838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02A9F77-43C9-DC41-BFF6-A72F9654D6A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815013" y="1970843"/>
            <a:ext cx="2787650" cy="1961395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893B6526-7F45-AE4E-8B87-346E26E7832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192337" y="4093239"/>
            <a:ext cx="6410325" cy="2333625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81D09937-F030-F941-AD4A-C4E07394410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15013" y="0"/>
            <a:ext cx="2787650" cy="1809842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13F91BD-C954-0549-A41E-478F389AED6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939814" y="5184469"/>
            <a:ext cx="2881320" cy="1487935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1400" b="0" i="0">
                <a:solidFill>
                  <a:schemeClr val="tx1"/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Title 15">
            <a:extLst>
              <a:ext uri="{FF2B5EF4-FFF2-40B4-BE49-F238E27FC236}">
                <a16:creationId xmlns:a16="http://schemas.microsoft.com/office/drawing/2014/main" id="{AD507280-D9E5-274A-A25E-A3480A8DF2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5400000">
            <a:off x="8103512" y="1102958"/>
            <a:ext cx="4553924" cy="2881320"/>
          </a:xfrm>
        </p:spPr>
        <p:txBody>
          <a:bodyPr anchor="ctr" anchorCtr="0">
            <a:normAutofit/>
          </a:bodyPr>
          <a:lstStyle>
            <a:lvl1pPr algn="l">
              <a:defRPr sz="7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82E7E97-ED42-C54F-B43B-AA5C2777C822}"/>
              </a:ext>
            </a:extLst>
          </p:cNvPr>
          <p:cNvCxnSpPr>
            <a:cxnSpLocks/>
          </p:cNvCxnSpPr>
          <p:nvPr userDrawn="1"/>
        </p:nvCxnSpPr>
        <p:spPr>
          <a:xfrm>
            <a:off x="8939814" y="5002524"/>
            <a:ext cx="288132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51E5BDC7-E6AA-E74F-A40C-58DF12047CE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1"/>
            <a:ext cx="1988798" cy="6426864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1113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4D2B7DB-48AF-0B4F-A4C2-716308337311}"/>
              </a:ext>
            </a:extLst>
          </p:cNvPr>
          <p:cNvSpPr/>
          <p:nvPr userDrawn="1"/>
        </p:nvSpPr>
        <p:spPr>
          <a:xfrm>
            <a:off x="2738034" y="0"/>
            <a:ext cx="945396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A17283B2-FD02-C441-9EE3-4F45D177B3D1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358659" y="5184468"/>
            <a:ext cx="2052270" cy="1487935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1400" b="0" i="0">
                <a:solidFill>
                  <a:schemeClr val="tx1"/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17" name="Title 15">
            <a:extLst>
              <a:ext uri="{FF2B5EF4-FFF2-40B4-BE49-F238E27FC236}">
                <a16:creationId xmlns:a16="http://schemas.microsoft.com/office/drawing/2014/main" id="{97B98834-8719-224F-9B4A-18EE9B8480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892167" y="1517483"/>
            <a:ext cx="4553924" cy="2052267"/>
          </a:xfrm>
        </p:spPr>
        <p:txBody>
          <a:bodyPr anchor="ctr" anchorCtr="0">
            <a:normAutofit/>
          </a:bodyPr>
          <a:lstStyle>
            <a:lvl1pPr algn="r">
              <a:defRPr sz="7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1"/>
              <a:t>CLICK TO EDIT MASTER TITLE STYLE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F8F2A3D-653C-B845-A9B1-AD295B99A7D6}"/>
              </a:ext>
            </a:extLst>
          </p:cNvPr>
          <p:cNvCxnSpPr>
            <a:cxnSpLocks/>
          </p:cNvCxnSpPr>
          <p:nvPr userDrawn="1"/>
        </p:nvCxnSpPr>
        <p:spPr>
          <a:xfrm>
            <a:off x="0" y="5002523"/>
            <a:ext cx="24109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646D1E8-30BD-494A-848C-7200F88B462D}"/>
              </a:ext>
            </a:extLst>
          </p:cNvPr>
          <p:cNvSpPr>
            <a:spLocks noGrp="1"/>
          </p:cNvSpPr>
          <p:nvPr userDrawn="1">
            <p:ph sz="half" idx="1" hasCustomPrompt="1"/>
          </p:nvPr>
        </p:nvSpPr>
        <p:spPr>
          <a:xfrm>
            <a:off x="3045041" y="266653"/>
            <a:ext cx="8308759" cy="6405749"/>
          </a:xfrm>
        </p:spPr>
        <p:txBody>
          <a:bodyPr vert="horz" lIns="0" tIns="91440" rIns="0" bIns="45720" rtlCol="0">
            <a:normAutofit/>
          </a:bodyPr>
          <a:lstStyle>
            <a:lvl1pPr>
              <a:lnSpc>
                <a:spcPct val="150000"/>
              </a:lnSpc>
              <a:defRPr lang="en-US" sz="240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defRPr lang="en-US"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lang="en-US" sz="18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lang="en-US" sz="16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defRPr lang="en-US" sz="1600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noProof="1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noProof="1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noProof="1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noProof="1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218341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4D2B7DB-48AF-0B4F-A4C2-716308337311}"/>
              </a:ext>
            </a:extLst>
          </p:cNvPr>
          <p:cNvSpPr/>
          <p:nvPr userDrawn="1"/>
        </p:nvSpPr>
        <p:spPr>
          <a:xfrm>
            <a:off x="2738034" y="0"/>
            <a:ext cx="9453966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A17283B2-FD02-C441-9EE3-4F45D177B3D1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358659" y="5184468"/>
            <a:ext cx="2052270" cy="1487935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1400" b="0" i="0">
                <a:solidFill>
                  <a:schemeClr val="tx1"/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Title 15">
            <a:extLst>
              <a:ext uri="{FF2B5EF4-FFF2-40B4-BE49-F238E27FC236}">
                <a16:creationId xmlns:a16="http://schemas.microsoft.com/office/drawing/2014/main" id="{97B98834-8719-224F-9B4A-18EE9B8480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892167" y="1517483"/>
            <a:ext cx="4553924" cy="2052267"/>
          </a:xfrm>
        </p:spPr>
        <p:txBody>
          <a:bodyPr anchor="ctr" anchorCtr="0">
            <a:normAutofit/>
          </a:bodyPr>
          <a:lstStyle>
            <a:lvl1pPr algn="r">
              <a:defRPr sz="7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F8F2A3D-653C-B845-A9B1-AD295B99A7D6}"/>
              </a:ext>
            </a:extLst>
          </p:cNvPr>
          <p:cNvCxnSpPr>
            <a:cxnSpLocks/>
          </p:cNvCxnSpPr>
          <p:nvPr userDrawn="1"/>
        </p:nvCxnSpPr>
        <p:spPr>
          <a:xfrm>
            <a:off x="0" y="5002523"/>
            <a:ext cx="24109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646D1E8-30BD-494A-848C-7200F88B462D}"/>
              </a:ext>
            </a:extLst>
          </p:cNvPr>
          <p:cNvSpPr>
            <a:spLocks noGrp="1"/>
          </p:cNvSpPr>
          <p:nvPr userDrawn="1">
            <p:ph sz="half" idx="1" hasCustomPrompt="1"/>
          </p:nvPr>
        </p:nvSpPr>
        <p:spPr>
          <a:xfrm>
            <a:off x="3045041" y="266653"/>
            <a:ext cx="8308759" cy="6405749"/>
          </a:xfrm>
        </p:spPr>
        <p:txBody>
          <a:bodyPr vert="horz" lIns="0" tIns="91440" rIns="0" bIns="45720" rtlCol="0">
            <a:normAutofit/>
          </a:bodyPr>
          <a:lstStyle>
            <a:lvl1pPr>
              <a:lnSpc>
                <a:spcPct val="150000"/>
              </a:lnSpc>
              <a:defRPr lang="en-US" sz="240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defRPr lang="en-US"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lang="en-US" sz="18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lang="en-US" sz="16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defRPr lang="en-US" sz="1600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66516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EA6E8-93CF-4BB4-8B7A-4F9ACB4D96EC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ACBC-2229-4F38-8DEA-4A5B61062C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7326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4D2B7DB-48AF-0B4F-A4C2-716308337311}"/>
              </a:ext>
            </a:extLst>
          </p:cNvPr>
          <p:cNvSpPr/>
          <p:nvPr userDrawn="1"/>
        </p:nvSpPr>
        <p:spPr>
          <a:xfrm>
            <a:off x="2738034" y="0"/>
            <a:ext cx="9453966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A17283B2-FD02-C441-9EE3-4F45D177B3D1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358659" y="5184468"/>
            <a:ext cx="2052270" cy="1487935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1400" b="0" i="0">
                <a:solidFill>
                  <a:schemeClr val="tx1"/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Title 15">
            <a:extLst>
              <a:ext uri="{FF2B5EF4-FFF2-40B4-BE49-F238E27FC236}">
                <a16:creationId xmlns:a16="http://schemas.microsoft.com/office/drawing/2014/main" id="{97B98834-8719-224F-9B4A-18EE9B8480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892167" y="1517483"/>
            <a:ext cx="4553924" cy="2052267"/>
          </a:xfrm>
        </p:spPr>
        <p:txBody>
          <a:bodyPr anchor="ctr" anchorCtr="0">
            <a:normAutofit/>
          </a:bodyPr>
          <a:lstStyle>
            <a:lvl1pPr algn="r">
              <a:defRPr sz="7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F8F2A3D-653C-B845-A9B1-AD295B99A7D6}"/>
              </a:ext>
            </a:extLst>
          </p:cNvPr>
          <p:cNvCxnSpPr>
            <a:cxnSpLocks/>
          </p:cNvCxnSpPr>
          <p:nvPr userDrawn="1"/>
        </p:nvCxnSpPr>
        <p:spPr>
          <a:xfrm>
            <a:off x="0" y="5002523"/>
            <a:ext cx="24109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646D1E8-30BD-494A-848C-7200F88B462D}"/>
              </a:ext>
            </a:extLst>
          </p:cNvPr>
          <p:cNvSpPr>
            <a:spLocks noGrp="1"/>
          </p:cNvSpPr>
          <p:nvPr userDrawn="1">
            <p:ph sz="half" idx="1" hasCustomPrompt="1"/>
          </p:nvPr>
        </p:nvSpPr>
        <p:spPr>
          <a:xfrm>
            <a:off x="3045041" y="266653"/>
            <a:ext cx="8308759" cy="6405749"/>
          </a:xfrm>
        </p:spPr>
        <p:txBody>
          <a:bodyPr vert="horz" lIns="0" tIns="91440" rIns="0" bIns="45720" rtlCol="0">
            <a:normAutofit/>
          </a:bodyPr>
          <a:lstStyle>
            <a:lvl1pPr>
              <a:lnSpc>
                <a:spcPct val="150000"/>
              </a:lnSpc>
              <a:defRPr lang="en-US" sz="240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defRPr lang="en-US"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lang="en-US" sz="18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lang="en-US" sz="16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defRPr lang="en-US" sz="1600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02354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4D2B7DB-48AF-0B4F-A4C2-716308337311}"/>
              </a:ext>
            </a:extLst>
          </p:cNvPr>
          <p:cNvSpPr/>
          <p:nvPr userDrawn="1"/>
        </p:nvSpPr>
        <p:spPr>
          <a:xfrm>
            <a:off x="2738034" y="0"/>
            <a:ext cx="9453966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A17283B2-FD02-C441-9EE3-4F45D177B3D1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358659" y="5184468"/>
            <a:ext cx="2052270" cy="1487935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1400" b="0" i="0">
                <a:solidFill>
                  <a:schemeClr val="tx1"/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Title 15">
            <a:extLst>
              <a:ext uri="{FF2B5EF4-FFF2-40B4-BE49-F238E27FC236}">
                <a16:creationId xmlns:a16="http://schemas.microsoft.com/office/drawing/2014/main" id="{97B98834-8719-224F-9B4A-18EE9B8480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892167" y="1517483"/>
            <a:ext cx="4553924" cy="2052267"/>
          </a:xfrm>
        </p:spPr>
        <p:txBody>
          <a:bodyPr anchor="ctr" anchorCtr="0">
            <a:normAutofit/>
          </a:bodyPr>
          <a:lstStyle>
            <a:lvl1pPr algn="r">
              <a:defRPr sz="7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F8F2A3D-653C-B845-A9B1-AD295B99A7D6}"/>
              </a:ext>
            </a:extLst>
          </p:cNvPr>
          <p:cNvCxnSpPr>
            <a:cxnSpLocks/>
          </p:cNvCxnSpPr>
          <p:nvPr userDrawn="1"/>
        </p:nvCxnSpPr>
        <p:spPr>
          <a:xfrm>
            <a:off x="0" y="5002523"/>
            <a:ext cx="24109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646D1E8-30BD-494A-848C-7200F88B462D}"/>
              </a:ext>
            </a:extLst>
          </p:cNvPr>
          <p:cNvSpPr>
            <a:spLocks noGrp="1"/>
          </p:cNvSpPr>
          <p:nvPr userDrawn="1">
            <p:ph sz="half" idx="1" hasCustomPrompt="1"/>
          </p:nvPr>
        </p:nvSpPr>
        <p:spPr>
          <a:xfrm>
            <a:off x="3045041" y="266653"/>
            <a:ext cx="8308759" cy="6405749"/>
          </a:xfrm>
        </p:spPr>
        <p:txBody>
          <a:bodyPr vert="horz" lIns="0" tIns="91440" rIns="0" bIns="45720" rtlCol="0">
            <a:normAutofit/>
          </a:bodyPr>
          <a:lstStyle>
            <a:lvl1pPr>
              <a:lnSpc>
                <a:spcPct val="150000"/>
              </a:lnSpc>
              <a:defRPr lang="en-US" sz="240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defRPr lang="en-US"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lang="en-US" sz="18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lang="en-US" sz="16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defRPr lang="en-US" sz="1600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02619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4D2B7DB-48AF-0B4F-A4C2-716308337311}"/>
              </a:ext>
            </a:extLst>
          </p:cNvPr>
          <p:cNvSpPr/>
          <p:nvPr userDrawn="1"/>
        </p:nvSpPr>
        <p:spPr>
          <a:xfrm>
            <a:off x="2738034" y="0"/>
            <a:ext cx="9453966" cy="685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A17283B2-FD02-C441-9EE3-4F45D177B3D1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358659" y="5184468"/>
            <a:ext cx="2052270" cy="1487935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1400" b="0" i="0">
                <a:solidFill>
                  <a:schemeClr val="tx1"/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Title 15">
            <a:extLst>
              <a:ext uri="{FF2B5EF4-FFF2-40B4-BE49-F238E27FC236}">
                <a16:creationId xmlns:a16="http://schemas.microsoft.com/office/drawing/2014/main" id="{97B98834-8719-224F-9B4A-18EE9B8480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892167" y="1517483"/>
            <a:ext cx="4553924" cy="2052267"/>
          </a:xfrm>
        </p:spPr>
        <p:txBody>
          <a:bodyPr anchor="ctr" anchorCtr="0">
            <a:normAutofit/>
          </a:bodyPr>
          <a:lstStyle>
            <a:lvl1pPr algn="r">
              <a:defRPr sz="7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F8F2A3D-653C-B845-A9B1-AD295B99A7D6}"/>
              </a:ext>
            </a:extLst>
          </p:cNvPr>
          <p:cNvCxnSpPr>
            <a:cxnSpLocks/>
          </p:cNvCxnSpPr>
          <p:nvPr userDrawn="1"/>
        </p:nvCxnSpPr>
        <p:spPr>
          <a:xfrm>
            <a:off x="0" y="5002523"/>
            <a:ext cx="24109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646D1E8-30BD-494A-848C-7200F88B462D}"/>
              </a:ext>
            </a:extLst>
          </p:cNvPr>
          <p:cNvSpPr>
            <a:spLocks noGrp="1"/>
          </p:cNvSpPr>
          <p:nvPr userDrawn="1">
            <p:ph sz="half" idx="1" hasCustomPrompt="1"/>
          </p:nvPr>
        </p:nvSpPr>
        <p:spPr>
          <a:xfrm>
            <a:off x="3045041" y="266653"/>
            <a:ext cx="8308759" cy="6405749"/>
          </a:xfrm>
        </p:spPr>
        <p:txBody>
          <a:bodyPr vert="horz" lIns="0" tIns="91440" rIns="0" bIns="45720" rtlCol="0">
            <a:normAutofit/>
          </a:bodyPr>
          <a:lstStyle>
            <a:lvl1pPr>
              <a:lnSpc>
                <a:spcPct val="150000"/>
              </a:lnSpc>
              <a:defRPr lang="en-US" sz="240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defRPr lang="en-US"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lang="en-US" sz="18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lang="en-US" sz="16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defRPr lang="en-US" sz="1600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91145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4D2B7DB-48AF-0B4F-A4C2-716308337311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5">
            <a:extLst>
              <a:ext uri="{FF2B5EF4-FFF2-40B4-BE49-F238E27FC236}">
                <a16:creationId xmlns:a16="http://schemas.microsoft.com/office/drawing/2014/main" id="{97B98834-8719-224F-9B4A-18EE9B8480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659" y="266654"/>
            <a:ext cx="5508970" cy="1326476"/>
          </a:xfrm>
        </p:spPr>
        <p:txBody>
          <a:bodyPr anchor="ctr" anchorCtr="0">
            <a:normAutofit/>
          </a:bodyPr>
          <a:lstStyle>
            <a:lvl1pPr algn="r">
              <a:defRPr sz="7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646D1E8-30BD-494A-848C-7200F88B462D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457361" y="266653"/>
            <a:ext cx="5375979" cy="6405749"/>
          </a:xfrm>
        </p:spPr>
        <p:txBody>
          <a:bodyPr vert="horz" lIns="0" tIns="91440" rIns="0" bIns="45720" rtlCol="0">
            <a:normAutofit/>
          </a:bodyPr>
          <a:lstStyle>
            <a:lvl1pPr>
              <a:lnSpc>
                <a:spcPct val="150000"/>
              </a:lnSpc>
              <a:defRPr lang="en-US" sz="240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defRPr lang="en-US"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lang="en-US" sz="18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lang="en-US" sz="16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defRPr lang="en-US" sz="1600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4D840C0-A9E4-AB4A-88A2-ED812F425FD0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358659" y="1772239"/>
            <a:ext cx="5508970" cy="4900163"/>
          </a:xfrm>
        </p:spPr>
        <p:txBody>
          <a:bodyPr vert="horz" lIns="0" tIns="91440" rIns="0" bIns="45720" rtlCol="0">
            <a:normAutofit/>
          </a:bodyPr>
          <a:lstStyle>
            <a:lvl1pPr>
              <a:lnSpc>
                <a:spcPct val="150000"/>
              </a:lnSpc>
              <a:defRPr lang="en-US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defRPr lang="en-US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lang="en-US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lang="en-US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603711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9AE5FA5-6E35-7C43-B722-99DAA59218A6}"/>
              </a:ext>
            </a:extLst>
          </p:cNvPr>
          <p:cNvSpPr/>
          <p:nvPr userDrawn="1"/>
        </p:nvSpPr>
        <p:spPr>
          <a:xfrm>
            <a:off x="0" y="1696825"/>
            <a:ext cx="12192000" cy="51611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5">
            <a:extLst>
              <a:ext uri="{FF2B5EF4-FFF2-40B4-BE49-F238E27FC236}">
                <a16:creationId xmlns:a16="http://schemas.microsoft.com/office/drawing/2014/main" id="{682BC410-DE26-134E-A711-ACF69C7966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4107" y="266654"/>
            <a:ext cx="6278252" cy="1326476"/>
          </a:xfrm>
        </p:spPr>
        <p:txBody>
          <a:bodyPr anchor="ctr" anchorCtr="0">
            <a:normAutofit/>
          </a:bodyPr>
          <a:lstStyle>
            <a:lvl1pPr algn="r">
              <a:defRPr sz="7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7C39426-6E45-1B4D-BEF2-68C52299099C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358659" y="2516956"/>
            <a:ext cx="11443700" cy="4155445"/>
          </a:xfrm>
        </p:spPr>
        <p:txBody>
          <a:bodyPr vert="horz" lIns="0" tIns="91440" rIns="0" bIns="45720" rtlCol="0">
            <a:normAutofit/>
          </a:bodyPr>
          <a:lstStyle>
            <a:lvl1pPr>
              <a:lnSpc>
                <a:spcPct val="150000"/>
              </a:lnSpc>
              <a:defRPr lang="en-US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defRPr lang="en-US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lang="en-US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lang="en-US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4EE83FA5-1DEF-8549-A272-C86D08DE61B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5278438" cy="2328863"/>
          </a:xfr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359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A65DE06-59A0-C848-8460-75207F328355}"/>
              </a:ext>
            </a:extLst>
          </p:cNvPr>
          <p:cNvSpPr/>
          <p:nvPr userDrawn="1"/>
        </p:nvSpPr>
        <p:spPr>
          <a:xfrm>
            <a:off x="0" y="1748901"/>
            <a:ext cx="12192000" cy="5109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A9EFDDF-FBA6-6F4B-A055-9C0FDE6C0CD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36847" y="1935332"/>
            <a:ext cx="5930283" cy="4737070"/>
          </a:xfrm>
        </p:spPr>
        <p:txBody>
          <a:bodyPr vert="horz" lIns="0" tIns="91440" rIns="0" bIns="45720" rtlCol="0">
            <a:normAutofit/>
          </a:bodyPr>
          <a:lstStyle>
            <a:lvl1pPr>
              <a:lnSpc>
                <a:spcPct val="150000"/>
              </a:lnSpc>
              <a:defRPr lang="en-US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defRPr lang="en-US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lang="en-US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lang="en-US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0B33B6F-58F9-2444-A74F-8F728081DB5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969125" y="0"/>
            <a:ext cx="5222875" cy="3768571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5E047FF7-91D3-AD46-8646-2EC764604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847" y="330122"/>
            <a:ext cx="5930283" cy="123318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E17F04A-D9C4-3049-8B4E-0DCC40A47CBD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969125" y="3954166"/>
            <a:ext cx="4554090" cy="2718235"/>
          </a:xfrm>
        </p:spPr>
        <p:txBody>
          <a:bodyPr vert="horz" lIns="0" tIns="91440" rIns="0" bIns="45720" rtlCol="0">
            <a:normAutofit/>
          </a:bodyPr>
          <a:lstStyle>
            <a:lvl1pPr>
              <a:lnSpc>
                <a:spcPct val="150000"/>
              </a:lnSpc>
              <a:defRPr lang="en-US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defRPr lang="en-US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lang="en-US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lang="en-US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72882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C05F937-080D-8344-B33F-90111EFCDF43}"/>
              </a:ext>
            </a:extLst>
          </p:cNvPr>
          <p:cNvSpPr/>
          <p:nvPr userDrawn="1"/>
        </p:nvSpPr>
        <p:spPr>
          <a:xfrm>
            <a:off x="2738034" y="0"/>
            <a:ext cx="945396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9402CAE-7AA8-D84E-9FCC-6689EFF6ED1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8659" y="5184468"/>
            <a:ext cx="2052270" cy="1487935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1400" b="0" i="0">
                <a:solidFill>
                  <a:schemeClr val="tx1"/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9" name="Title 15">
            <a:extLst>
              <a:ext uri="{FF2B5EF4-FFF2-40B4-BE49-F238E27FC236}">
                <a16:creationId xmlns:a16="http://schemas.microsoft.com/office/drawing/2014/main" id="{CC8EA64E-5EE4-9948-9690-1A458700F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892167" y="1517483"/>
            <a:ext cx="4553924" cy="2052267"/>
          </a:xfrm>
        </p:spPr>
        <p:txBody>
          <a:bodyPr anchor="ctr" anchorCtr="0">
            <a:normAutofit/>
          </a:bodyPr>
          <a:lstStyle>
            <a:lvl1pPr algn="r">
              <a:defRPr sz="7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E1E3765-DB5E-974E-AFC9-33B35BE50A46}"/>
              </a:ext>
            </a:extLst>
          </p:cNvPr>
          <p:cNvCxnSpPr>
            <a:cxnSpLocks/>
          </p:cNvCxnSpPr>
          <p:nvPr userDrawn="1"/>
        </p:nvCxnSpPr>
        <p:spPr>
          <a:xfrm>
            <a:off x="0" y="5002523"/>
            <a:ext cx="24109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FE47645-8840-4E42-A590-76240DC9B0F7}"/>
              </a:ext>
            </a:extLst>
          </p:cNvPr>
          <p:cNvSpPr/>
          <p:nvPr userDrawn="1"/>
        </p:nvSpPr>
        <p:spPr>
          <a:xfrm flipV="1">
            <a:off x="4839092" y="0"/>
            <a:ext cx="7352908" cy="29900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icture Placeholder 15">
            <a:extLst>
              <a:ext uri="{FF2B5EF4-FFF2-40B4-BE49-F238E27FC236}">
                <a16:creationId xmlns:a16="http://schemas.microsoft.com/office/drawing/2014/main" id="{3533D298-40C4-C341-AEA0-F795A79513A5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3117127" y="1306212"/>
            <a:ext cx="3443930" cy="1686199"/>
          </a:xfr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0A89B565-EBB0-A244-A4DE-45BCDE677C6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803013" y="266656"/>
            <a:ext cx="5030326" cy="2589668"/>
          </a:xfrm>
        </p:spPr>
        <p:txBody>
          <a:bodyPr lIns="45720" rIns="0" anchor="t">
            <a:norm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AD5D2AB-1B5C-3549-8764-531AACE5453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081048" y="266655"/>
            <a:ext cx="1480010" cy="853959"/>
          </a:xfrm>
        </p:spPr>
        <p:txBody>
          <a:bodyPr lIns="45720" rIns="0" anchor="t">
            <a:norm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E5C37F9-F428-CB4B-B195-7FE698775F08}"/>
              </a:ext>
            </a:extLst>
          </p:cNvPr>
          <p:cNvSpPr/>
          <p:nvPr userDrawn="1"/>
        </p:nvSpPr>
        <p:spPr>
          <a:xfrm flipV="1">
            <a:off x="2738034" y="3867965"/>
            <a:ext cx="7352908" cy="299003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D681095A-EE82-DA4E-B767-678E1AD78632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8368977" y="3865589"/>
            <a:ext cx="3443930" cy="1686199"/>
          </a:xfr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33D5E783-33FE-3346-949C-070FD6E3CF1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132841" y="4134621"/>
            <a:ext cx="5030326" cy="2589668"/>
          </a:xfrm>
        </p:spPr>
        <p:txBody>
          <a:bodyPr lIns="45720" rIns="0" anchor="t">
            <a:normAutofit/>
          </a:bodyPr>
          <a:lstStyle>
            <a:lvl1pPr marL="0" indent="0" algn="r">
              <a:buNone/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73066FD-95E5-F744-A2B0-0D914874BE3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387049" y="5772180"/>
            <a:ext cx="1480010" cy="932077"/>
          </a:xfrm>
        </p:spPr>
        <p:txBody>
          <a:bodyPr lIns="45720" rIns="0" anchor="t">
            <a:normAutofit/>
          </a:bodyPr>
          <a:lstStyle>
            <a:lvl1pPr marL="0" indent="0" algn="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8469787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"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C05F937-080D-8344-B33F-90111EFCDF43}"/>
              </a:ext>
            </a:extLst>
          </p:cNvPr>
          <p:cNvSpPr/>
          <p:nvPr userDrawn="1"/>
        </p:nvSpPr>
        <p:spPr>
          <a:xfrm>
            <a:off x="2738034" y="0"/>
            <a:ext cx="945396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9402CAE-7AA8-D84E-9FCC-6689EFF6ED1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8659" y="5184468"/>
            <a:ext cx="2052270" cy="1487935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1400" b="0" i="0">
                <a:solidFill>
                  <a:schemeClr val="tx1"/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9" name="Title 15">
            <a:extLst>
              <a:ext uri="{FF2B5EF4-FFF2-40B4-BE49-F238E27FC236}">
                <a16:creationId xmlns:a16="http://schemas.microsoft.com/office/drawing/2014/main" id="{CC8EA64E-5EE4-9948-9690-1A458700F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892167" y="1517483"/>
            <a:ext cx="4553924" cy="2052267"/>
          </a:xfrm>
        </p:spPr>
        <p:txBody>
          <a:bodyPr anchor="ctr" anchorCtr="0">
            <a:normAutofit/>
          </a:bodyPr>
          <a:lstStyle>
            <a:lvl1pPr algn="r">
              <a:defRPr sz="7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E1E3765-DB5E-974E-AFC9-33B35BE50A46}"/>
              </a:ext>
            </a:extLst>
          </p:cNvPr>
          <p:cNvCxnSpPr>
            <a:cxnSpLocks/>
          </p:cNvCxnSpPr>
          <p:nvPr userDrawn="1"/>
        </p:nvCxnSpPr>
        <p:spPr>
          <a:xfrm>
            <a:off x="0" y="5002523"/>
            <a:ext cx="24109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0A89B565-EBB0-A244-A4DE-45BCDE677C6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603649" y="4474714"/>
            <a:ext cx="5985167" cy="1115702"/>
          </a:xfrm>
        </p:spPr>
        <p:txBody>
          <a:bodyPr lIns="45720" rIns="0" anchor="ctr">
            <a:norm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84FFAEB6-BDD3-B74E-AB96-163197DF31B2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3054114" y="3265832"/>
            <a:ext cx="2417762" cy="2417762"/>
          </a:xfr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23" name="Picture Placeholder 15">
            <a:extLst>
              <a:ext uri="{FF2B5EF4-FFF2-40B4-BE49-F238E27FC236}">
                <a16:creationId xmlns:a16="http://schemas.microsoft.com/office/drawing/2014/main" id="{3533D298-40C4-C341-AEA0-F795A79513A5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5471876" y="2211808"/>
            <a:ext cx="2108048" cy="2108048"/>
          </a:xfr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24" name="Picture Placeholder 15">
            <a:extLst>
              <a:ext uri="{FF2B5EF4-FFF2-40B4-BE49-F238E27FC236}">
                <a16:creationId xmlns:a16="http://schemas.microsoft.com/office/drawing/2014/main" id="{1A3CAB14-739D-204D-B86C-50F99E1A6AF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7579924" y="1324554"/>
            <a:ext cx="1774508" cy="1774508"/>
          </a:xfr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43FD6C17-6C0E-3F40-A2EC-C916FB1BF0B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690993" y="3211602"/>
            <a:ext cx="3897823" cy="968467"/>
          </a:xfrm>
        </p:spPr>
        <p:txBody>
          <a:bodyPr lIns="45720" rIns="0" anchor="ctr">
            <a:norm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19C31CA3-DE92-B048-B6DB-51FAF1F14DF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473298" y="1436869"/>
            <a:ext cx="2115518" cy="1557579"/>
          </a:xfrm>
        </p:spPr>
        <p:txBody>
          <a:bodyPr lIns="45720" rIns="0" anchor="ctr">
            <a:norm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8097017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C05F937-080D-8344-B33F-90111EFCDF43}"/>
              </a:ext>
            </a:extLst>
          </p:cNvPr>
          <p:cNvSpPr/>
          <p:nvPr userDrawn="1"/>
        </p:nvSpPr>
        <p:spPr>
          <a:xfrm>
            <a:off x="2738034" y="0"/>
            <a:ext cx="945396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9402CAE-7AA8-D84E-9FCC-6689EFF6ED1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8659" y="5184468"/>
            <a:ext cx="2052270" cy="1487935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1400" b="0" i="0">
                <a:solidFill>
                  <a:schemeClr val="tx1"/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9" name="Title 15">
            <a:extLst>
              <a:ext uri="{FF2B5EF4-FFF2-40B4-BE49-F238E27FC236}">
                <a16:creationId xmlns:a16="http://schemas.microsoft.com/office/drawing/2014/main" id="{CC8EA64E-5EE4-9948-9690-1A458700F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892167" y="1517483"/>
            <a:ext cx="4553924" cy="2052267"/>
          </a:xfrm>
        </p:spPr>
        <p:txBody>
          <a:bodyPr anchor="ctr" anchorCtr="0">
            <a:normAutofit/>
          </a:bodyPr>
          <a:lstStyle>
            <a:lvl1pPr algn="r">
              <a:defRPr sz="7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E1E3765-DB5E-974E-AFC9-33B35BE50A46}"/>
              </a:ext>
            </a:extLst>
          </p:cNvPr>
          <p:cNvCxnSpPr>
            <a:cxnSpLocks/>
          </p:cNvCxnSpPr>
          <p:nvPr userDrawn="1"/>
        </p:nvCxnSpPr>
        <p:spPr>
          <a:xfrm>
            <a:off x="0" y="5002523"/>
            <a:ext cx="24109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FE47645-8840-4E42-A590-76240DC9B0F7}"/>
              </a:ext>
            </a:extLst>
          </p:cNvPr>
          <p:cNvSpPr/>
          <p:nvPr userDrawn="1"/>
        </p:nvSpPr>
        <p:spPr>
          <a:xfrm>
            <a:off x="3157979" y="2149311"/>
            <a:ext cx="2630079" cy="470868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icture Placeholder 15">
            <a:extLst>
              <a:ext uri="{FF2B5EF4-FFF2-40B4-BE49-F238E27FC236}">
                <a16:creationId xmlns:a16="http://schemas.microsoft.com/office/drawing/2014/main" id="{3533D298-40C4-C341-AEA0-F795A79513A5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3157979" y="1306211"/>
            <a:ext cx="1686199" cy="1686199"/>
          </a:xfr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0A89B565-EBB0-A244-A4DE-45BCDE677C6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318235" y="3835509"/>
            <a:ext cx="2262433" cy="2836893"/>
          </a:xfrm>
        </p:spPr>
        <p:txBody>
          <a:bodyPr lIns="45720" rIns="0" anchor="t">
            <a:norm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AD5D2AB-1B5C-3549-8764-531AACE5453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318235" y="3175633"/>
            <a:ext cx="2262433" cy="547955"/>
          </a:xfrm>
        </p:spPr>
        <p:txBody>
          <a:bodyPr lIns="45720" rIns="0" anchor="t">
            <a:norm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D27ADF-9E67-164B-A3E0-D15FD7C9BB69}"/>
              </a:ext>
            </a:extLst>
          </p:cNvPr>
          <p:cNvSpPr/>
          <p:nvPr userDrawn="1"/>
        </p:nvSpPr>
        <p:spPr>
          <a:xfrm>
            <a:off x="6155702" y="0"/>
            <a:ext cx="2630079" cy="470868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5">
            <a:extLst>
              <a:ext uri="{FF2B5EF4-FFF2-40B4-BE49-F238E27FC236}">
                <a16:creationId xmlns:a16="http://schemas.microsoft.com/office/drawing/2014/main" id="{86708AE4-94B1-FA44-B976-E35D507A934A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155702" y="3865589"/>
            <a:ext cx="1686199" cy="1686199"/>
          </a:xfr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FC795D3-0166-4F4E-8E62-526CD3D4009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315958" y="225020"/>
            <a:ext cx="2262433" cy="2836893"/>
          </a:xfrm>
        </p:spPr>
        <p:txBody>
          <a:bodyPr lIns="45720" rIns="0" anchor="b">
            <a:norm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10BE019-389D-A14A-A6FE-0BD786D6421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315958" y="3175633"/>
            <a:ext cx="2262433" cy="547955"/>
          </a:xfrm>
        </p:spPr>
        <p:txBody>
          <a:bodyPr lIns="45720" rIns="0" anchor="b">
            <a:norm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12796D-C78E-7E4A-9CA9-63CDB9026DA1}"/>
              </a:ext>
            </a:extLst>
          </p:cNvPr>
          <p:cNvSpPr/>
          <p:nvPr userDrawn="1"/>
        </p:nvSpPr>
        <p:spPr>
          <a:xfrm>
            <a:off x="9143999" y="2149311"/>
            <a:ext cx="2630079" cy="47086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5927D45B-860E-4B4D-B719-BA8365D7E948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9143999" y="1306211"/>
            <a:ext cx="1686199" cy="1686199"/>
          </a:xfr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58FCCBA3-99D1-5540-AB31-A426B751308E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9304255" y="3835509"/>
            <a:ext cx="2262433" cy="2836893"/>
          </a:xfrm>
        </p:spPr>
        <p:txBody>
          <a:bodyPr lIns="45720" rIns="0" anchor="t">
            <a:norm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66C5655C-749A-4A43-8FBE-F53A846AB498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9304255" y="3175633"/>
            <a:ext cx="2262433" cy="547955"/>
          </a:xfrm>
        </p:spPr>
        <p:txBody>
          <a:bodyPr lIns="45720" rIns="0" anchor="t">
            <a:norm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1763245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C05F937-080D-8344-B33F-90111EFCDF43}"/>
              </a:ext>
            </a:extLst>
          </p:cNvPr>
          <p:cNvSpPr/>
          <p:nvPr userDrawn="1"/>
        </p:nvSpPr>
        <p:spPr>
          <a:xfrm>
            <a:off x="2738034" y="0"/>
            <a:ext cx="945396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9402CAE-7AA8-D84E-9FCC-6689EFF6ED1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8659" y="5184468"/>
            <a:ext cx="2052270" cy="1487935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1400" b="0" i="0">
                <a:solidFill>
                  <a:schemeClr val="tx1"/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9" name="Title 15">
            <a:extLst>
              <a:ext uri="{FF2B5EF4-FFF2-40B4-BE49-F238E27FC236}">
                <a16:creationId xmlns:a16="http://schemas.microsoft.com/office/drawing/2014/main" id="{CC8EA64E-5EE4-9948-9690-1A458700F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892167" y="1517483"/>
            <a:ext cx="4553924" cy="2052267"/>
          </a:xfrm>
        </p:spPr>
        <p:txBody>
          <a:bodyPr anchor="ctr" anchorCtr="0">
            <a:normAutofit/>
          </a:bodyPr>
          <a:lstStyle>
            <a:lvl1pPr algn="r">
              <a:defRPr sz="7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E1E3765-DB5E-974E-AFC9-33B35BE50A46}"/>
              </a:ext>
            </a:extLst>
          </p:cNvPr>
          <p:cNvCxnSpPr>
            <a:cxnSpLocks/>
          </p:cNvCxnSpPr>
          <p:nvPr userDrawn="1"/>
        </p:nvCxnSpPr>
        <p:spPr>
          <a:xfrm>
            <a:off x="0" y="5002523"/>
            <a:ext cx="24109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E5C37F9-F428-CB4B-B195-7FE698775F08}"/>
              </a:ext>
            </a:extLst>
          </p:cNvPr>
          <p:cNvSpPr/>
          <p:nvPr userDrawn="1"/>
        </p:nvSpPr>
        <p:spPr>
          <a:xfrm flipV="1">
            <a:off x="7522590" y="1"/>
            <a:ext cx="4669409" cy="6857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D681095A-EE82-DA4E-B767-678E1AD78632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8748070" y="4421171"/>
            <a:ext cx="3443930" cy="2438017"/>
          </a:xfr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33D5E783-33FE-3346-949C-070FD6E3CF1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645138" y="266655"/>
            <a:ext cx="4219754" cy="3887862"/>
          </a:xfrm>
        </p:spPr>
        <p:txBody>
          <a:bodyPr lIns="45720" rIns="0" anchor="b">
            <a:normAutofit/>
          </a:bodyPr>
          <a:lstStyle>
            <a:lvl1pPr marL="0" indent="0" algn="r">
              <a:buNone/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73066FD-95E5-F744-A2B0-0D914874BE3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 rot="16200000">
            <a:off x="7149228" y="5124472"/>
            <a:ext cx="1962784" cy="970961"/>
          </a:xfrm>
        </p:spPr>
        <p:txBody>
          <a:bodyPr lIns="45720" rIns="0" anchor="ctr">
            <a:norm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Picture Placeholder 15">
            <a:extLst>
              <a:ext uri="{FF2B5EF4-FFF2-40B4-BE49-F238E27FC236}">
                <a16:creationId xmlns:a16="http://schemas.microsoft.com/office/drawing/2014/main" id="{06BDEAA1-1822-E94B-80E4-CB81D0BDF90B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2738033" y="0"/>
            <a:ext cx="3443930" cy="2438017"/>
          </a:xfr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B9CC7C53-D87C-E64A-AF6E-036BF824F51A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 rot="16200000">
            <a:off x="5838903" y="741008"/>
            <a:ext cx="1962784" cy="970961"/>
          </a:xfrm>
        </p:spPr>
        <p:txBody>
          <a:bodyPr lIns="45720" rIns="0" anchor="ctr">
            <a:norm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F579DC70-51D0-114B-8A05-24B3B6DB68C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3020434" y="2809187"/>
            <a:ext cx="4285341" cy="3784863"/>
          </a:xfrm>
        </p:spPr>
        <p:txBody>
          <a:bodyPr lIns="45720" rIns="0" anchor="t">
            <a:normAutofit/>
          </a:bodyPr>
          <a:lstStyle>
            <a:lvl1pPr marL="0" indent="0" algn="l">
              <a:lnSpc>
                <a:spcPct val="150000"/>
              </a:lnSpc>
              <a:buNone/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169949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EA6E8-93CF-4BB4-8B7A-4F9ACB4D96EC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ACBC-2229-4F38-8DEA-4A5B61062C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05122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C05F937-080D-8344-B33F-90111EFCDF43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D40176-4436-ED4F-8999-E2243097EA9F}"/>
              </a:ext>
            </a:extLst>
          </p:cNvPr>
          <p:cNvSpPr/>
          <p:nvPr userDrawn="1"/>
        </p:nvSpPr>
        <p:spPr>
          <a:xfrm flipH="1">
            <a:off x="0" y="0"/>
            <a:ext cx="273803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9402CAE-7AA8-D84E-9FCC-6689EFF6ED1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8659" y="5184468"/>
            <a:ext cx="2052270" cy="1487935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1400" b="0" i="0">
                <a:solidFill>
                  <a:schemeClr val="tx1"/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9" name="Title 15">
            <a:extLst>
              <a:ext uri="{FF2B5EF4-FFF2-40B4-BE49-F238E27FC236}">
                <a16:creationId xmlns:a16="http://schemas.microsoft.com/office/drawing/2014/main" id="{CC8EA64E-5EE4-9948-9690-1A458700F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892167" y="1517483"/>
            <a:ext cx="4553924" cy="2052267"/>
          </a:xfrm>
        </p:spPr>
        <p:txBody>
          <a:bodyPr anchor="ctr" anchorCtr="0">
            <a:normAutofit/>
          </a:bodyPr>
          <a:lstStyle>
            <a:lvl1pPr algn="r">
              <a:defRPr sz="7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E1E3765-DB5E-974E-AFC9-33B35BE50A46}"/>
              </a:ext>
            </a:extLst>
          </p:cNvPr>
          <p:cNvCxnSpPr>
            <a:cxnSpLocks/>
          </p:cNvCxnSpPr>
          <p:nvPr userDrawn="1"/>
        </p:nvCxnSpPr>
        <p:spPr>
          <a:xfrm>
            <a:off x="0" y="5002523"/>
            <a:ext cx="24109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84FFAEB6-BDD3-B74E-AB96-163197DF31B2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3337204" y="2538130"/>
            <a:ext cx="1944893" cy="1944893"/>
          </a:xfr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23" name="Picture Placeholder 15">
            <a:extLst>
              <a:ext uri="{FF2B5EF4-FFF2-40B4-BE49-F238E27FC236}">
                <a16:creationId xmlns:a16="http://schemas.microsoft.com/office/drawing/2014/main" id="{3533D298-40C4-C341-AEA0-F795A79513A5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5794093" y="2739776"/>
            <a:ext cx="1541601" cy="1541601"/>
          </a:xfr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24" name="Picture Placeholder 15">
            <a:extLst>
              <a:ext uri="{FF2B5EF4-FFF2-40B4-BE49-F238E27FC236}">
                <a16:creationId xmlns:a16="http://schemas.microsoft.com/office/drawing/2014/main" id="{1A3CAB14-739D-204D-B86C-50F99E1A6AF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0304579" y="2936908"/>
            <a:ext cx="1147336" cy="1147336"/>
          </a:xfrm>
          <a:solidFill>
            <a:schemeClr val="bg2"/>
          </a:solidFill>
          <a:ln>
            <a:noFill/>
          </a:ln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19C31CA3-DE92-B048-B6DB-51FAF1F14DF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337204" y="4719719"/>
            <a:ext cx="1944893" cy="1944889"/>
          </a:xfrm>
        </p:spPr>
        <p:txBody>
          <a:bodyPr lIns="45720" rIns="0" anchor="t">
            <a:normAutofit/>
          </a:bodyPr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Picture Placeholder 15">
            <a:extLst>
              <a:ext uri="{FF2B5EF4-FFF2-40B4-BE49-F238E27FC236}">
                <a16:creationId xmlns:a16="http://schemas.microsoft.com/office/drawing/2014/main" id="{4DB141B1-5FDE-8448-98E7-6FE192253A95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7847690" y="2538130"/>
            <a:ext cx="1944893" cy="1944893"/>
          </a:xfr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84F87A5B-A1A6-FE45-8BD9-324D3DF095D4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843216" y="4719719"/>
            <a:ext cx="1944893" cy="1944889"/>
          </a:xfrm>
        </p:spPr>
        <p:txBody>
          <a:bodyPr lIns="45720" rIns="0" anchor="t">
            <a:normAutofit/>
          </a:bodyPr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46E345B6-1021-5B48-AE5D-34DD2A2D5EF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794093" y="266655"/>
            <a:ext cx="1541601" cy="2221880"/>
          </a:xfrm>
        </p:spPr>
        <p:txBody>
          <a:bodyPr lIns="45720" rIns="0" anchor="b">
            <a:normAutofit/>
          </a:bodyPr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995479E-E344-B049-91EF-36D044ABE13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10284757" y="266654"/>
            <a:ext cx="1167158" cy="2473121"/>
          </a:xfrm>
        </p:spPr>
        <p:txBody>
          <a:bodyPr lIns="45720" rIns="0" anchor="b">
            <a:normAutofit/>
          </a:bodyPr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351272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C05F937-080D-8344-B33F-90111EFCDF43}"/>
              </a:ext>
            </a:extLst>
          </p:cNvPr>
          <p:cNvSpPr/>
          <p:nvPr userDrawn="1"/>
        </p:nvSpPr>
        <p:spPr>
          <a:xfrm>
            <a:off x="2738034" y="0"/>
            <a:ext cx="945396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9402CAE-7AA8-D84E-9FCC-6689EFF6ED1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8659" y="5184468"/>
            <a:ext cx="2052270" cy="1487935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1400" b="0" i="0">
                <a:solidFill>
                  <a:schemeClr val="tx1"/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9" name="Title 15">
            <a:extLst>
              <a:ext uri="{FF2B5EF4-FFF2-40B4-BE49-F238E27FC236}">
                <a16:creationId xmlns:a16="http://schemas.microsoft.com/office/drawing/2014/main" id="{CC8EA64E-5EE4-9948-9690-1A458700F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892167" y="1517483"/>
            <a:ext cx="4553924" cy="2052267"/>
          </a:xfrm>
        </p:spPr>
        <p:txBody>
          <a:bodyPr anchor="ctr" anchorCtr="0">
            <a:normAutofit/>
          </a:bodyPr>
          <a:lstStyle>
            <a:lvl1pPr algn="r">
              <a:defRPr sz="7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E1E3765-DB5E-974E-AFC9-33B35BE50A46}"/>
              </a:ext>
            </a:extLst>
          </p:cNvPr>
          <p:cNvCxnSpPr>
            <a:cxnSpLocks/>
          </p:cNvCxnSpPr>
          <p:nvPr userDrawn="1"/>
        </p:nvCxnSpPr>
        <p:spPr>
          <a:xfrm>
            <a:off x="0" y="5002523"/>
            <a:ext cx="24109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84FFAEB6-BDD3-B74E-AB96-163197DF31B2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2738034" y="0"/>
            <a:ext cx="2365221" cy="2592372"/>
          </a:xfrm>
          <a:solidFill>
            <a:schemeClr val="bg2"/>
          </a:solidFill>
          <a:ln>
            <a:noFill/>
          </a:ln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19C31CA3-DE92-B048-B6DB-51FAF1F14DF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871008" y="2737408"/>
            <a:ext cx="2049784" cy="3934995"/>
          </a:xfrm>
        </p:spPr>
        <p:txBody>
          <a:bodyPr lIns="45720" rIns="0" anchor="t">
            <a:norm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Picture Placeholder 15">
            <a:extLst>
              <a:ext uri="{FF2B5EF4-FFF2-40B4-BE49-F238E27FC236}">
                <a16:creationId xmlns:a16="http://schemas.microsoft.com/office/drawing/2014/main" id="{977C20C7-7EBF-944C-920B-529E4A989C19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5119499" y="2592372"/>
            <a:ext cx="2365221" cy="1847653"/>
          </a:xfr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5" name="Picture Placeholder 15">
            <a:extLst>
              <a:ext uri="{FF2B5EF4-FFF2-40B4-BE49-F238E27FC236}">
                <a16:creationId xmlns:a16="http://schemas.microsoft.com/office/drawing/2014/main" id="{8030B4F5-7B78-664D-B3D2-CE4DF88C5D15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7500964" y="4440025"/>
            <a:ext cx="2365221" cy="1557579"/>
          </a:xfr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762FF848-E317-BC42-8B42-CA015B9B6967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9866185" y="6023209"/>
            <a:ext cx="2325815" cy="834791"/>
          </a:xfr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733CFCC8-A9FB-1A45-BEA4-5AF29320104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265416" y="4637988"/>
            <a:ext cx="2049784" cy="2034415"/>
          </a:xfrm>
        </p:spPr>
        <p:txBody>
          <a:bodyPr lIns="45720" rIns="0" anchor="t">
            <a:norm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105B197-700B-C449-8251-7B85946B1B01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678677" y="266655"/>
            <a:ext cx="2049784" cy="4001914"/>
          </a:xfrm>
        </p:spPr>
        <p:txBody>
          <a:bodyPr lIns="45720" rIns="0" anchor="b">
            <a:norm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6CEA61C1-7800-E14B-A03F-95CCEA63A24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9988244" y="266654"/>
            <a:ext cx="2049784" cy="5576191"/>
          </a:xfrm>
        </p:spPr>
        <p:txBody>
          <a:bodyPr lIns="45720" rIns="0" anchor="b">
            <a:norm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9781827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"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C05F937-080D-8344-B33F-90111EFCDF43}"/>
              </a:ext>
            </a:extLst>
          </p:cNvPr>
          <p:cNvSpPr/>
          <p:nvPr userDrawn="1"/>
        </p:nvSpPr>
        <p:spPr>
          <a:xfrm>
            <a:off x="2738034" y="0"/>
            <a:ext cx="945396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9402CAE-7AA8-D84E-9FCC-6689EFF6ED1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8659" y="5184468"/>
            <a:ext cx="2052270" cy="1487935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1400" b="0" i="0">
                <a:solidFill>
                  <a:schemeClr val="tx1"/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9" name="Title 15">
            <a:extLst>
              <a:ext uri="{FF2B5EF4-FFF2-40B4-BE49-F238E27FC236}">
                <a16:creationId xmlns:a16="http://schemas.microsoft.com/office/drawing/2014/main" id="{CC8EA64E-5EE4-9948-9690-1A458700F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892167" y="1517483"/>
            <a:ext cx="4553924" cy="2052267"/>
          </a:xfrm>
        </p:spPr>
        <p:txBody>
          <a:bodyPr anchor="ctr" anchorCtr="0">
            <a:normAutofit/>
          </a:bodyPr>
          <a:lstStyle>
            <a:lvl1pPr algn="r">
              <a:defRPr sz="7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E1E3765-DB5E-974E-AFC9-33B35BE50A46}"/>
              </a:ext>
            </a:extLst>
          </p:cNvPr>
          <p:cNvCxnSpPr>
            <a:cxnSpLocks/>
          </p:cNvCxnSpPr>
          <p:nvPr userDrawn="1"/>
        </p:nvCxnSpPr>
        <p:spPr>
          <a:xfrm>
            <a:off x="0" y="5002523"/>
            <a:ext cx="24109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84FFAEB6-BDD3-B74E-AB96-163197DF31B2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4661102" y="2543616"/>
            <a:ext cx="1843394" cy="1866142"/>
          </a:xfr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733CFCC8-A9FB-1A45-BEA4-5AF29320104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497740" y="825657"/>
            <a:ext cx="3077305" cy="1569776"/>
          </a:xfrm>
        </p:spPr>
        <p:txBody>
          <a:bodyPr lIns="45720" rIns="0" anchor="ctr">
            <a:normAutofit/>
          </a:bodyPr>
          <a:lstStyle>
            <a:lvl1pPr marL="0" indent="0" algn="l">
              <a:buNone/>
              <a:defRPr sz="16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92FCE1FA-3B68-7B4C-9C52-3D558BF0ED61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504496" y="677474"/>
            <a:ext cx="1843394" cy="1866142"/>
          </a:xfr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4C06DD72-3503-7B4B-8552-907746AAF178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6504496" y="4409758"/>
            <a:ext cx="1843394" cy="1866142"/>
          </a:xfrm>
          <a:solidFill>
            <a:schemeClr val="bg2"/>
          </a:solidFill>
          <a:ln>
            <a:noFill/>
          </a:ln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23" name="Picture Placeholder 15">
            <a:extLst>
              <a:ext uri="{FF2B5EF4-FFF2-40B4-BE49-F238E27FC236}">
                <a16:creationId xmlns:a16="http://schemas.microsoft.com/office/drawing/2014/main" id="{63034A3C-7D44-6747-B70F-AB2DB459BF7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8347890" y="2543616"/>
            <a:ext cx="1843394" cy="1866142"/>
          </a:xfr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A316206A-B2A0-EC4C-96F5-31A6AE46FFAE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3263638" y="4568098"/>
            <a:ext cx="3077305" cy="1569776"/>
          </a:xfrm>
        </p:spPr>
        <p:txBody>
          <a:bodyPr lIns="45720" rIns="0" anchor="ctr">
            <a:normAutofit/>
          </a:bodyPr>
          <a:lstStyle>
            <a:lvl1pPr marL="0" indent="0" algn="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D7826FFF-6C76-4344-A9B7-DA2B6649E692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3263638" y="825657"/>
            <a:ext cx="3077305" cy="1569776"/>
          </a:xfrm>
        </p:spPr>
        <p:txBody>
          <a:bodyPr lIns="45720" rIns="0" anchor="ctr">
            <a:normAutofit/>
          </a:bodyPr>
          <a:lstStyle>
            <a:lvl1pPr marL="0" indent="0" algn="r">
              <a:buNone/>
              <a:defRPr sz="16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0D0D847A-83C5-3449-ADCC-0C02E5797C30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8497740" y="4549245"/>
            <a:ext cx="3077305" cy="1569776"/>
          </a:xfrm>
        </p:spPr>
        <p:txBody>
          <a:bodyPr lIns="45720" rIns="0" anchor="ctr">
            <a:normAutofit/>
          </a:bodyPr>
          <a:lstStyle>
            <a:lvl1pPr marL="0" indent="0" algn="l">
              <a:buNone/>
              <a:defRPr sz="16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1886352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9402CAE-7AA8-D84E-9FCC-6689EFF6ED1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8659" y="5184468"/>
            <a:ext cx="2052270" cy="1487935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1400" b="0" i="0">
                <a:solidFill>
                  <a:schemeClr val="tx1"/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9" name="Title 15">
            <a:extLst>
              <a:ext uri="{FF2B5EF4-FFF2-40B4-BE49-F238E27FC236}">
                <a16:creationId xmlns:a16="http://schemas.microsoft.com/office/drawing/2014/main" id="{CC8EA64E-5EE4-9948-9690-1A458700F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892167" y="1517483"/>
            <a:ext cx="4553924" cy="2052267"/>
          </a:xfrm>
        </p:spPr>
        <p:txBody>
          <a:bodyPr anchor="ctr" anchorCtr="0">
            <a:normAutofit/>
          </a:bodyPr>
          <a:lstStyle>
            <a:lvl1pPr algn="r">
              <a:defRPr sz="7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E1E3765-DB5E-974E-AFC9-33B35BE50A46}"/>
              </a:ext>
            </a:extLst>
          </p:cNvPr>
          <p:cNvCxnSpPr>
            <a:cxnSpLocks/>
          </p:cNvCxnSpPr>
          <p:nvPr userDrawn="1"/>
        </p:nvCxnSpPr>
        <p:spPr>
          <a:xfrm>
            <a:off x="0" y="5002523"/>
            <a:ext cx="24109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ABF276F6-3F3F-4B36-9F5D-BAF75D6A3596}"/>
              </a:ext>
            </a:extLst>
          </p:cNvPr>
          <p:cNvSpPr/>
          <p:nvPr userDrawn="1"/>
        </p:nvSpPr>
        <p:spPr>
          <a:xfrm>
            <a:off x="2738034" y="0"/>
            <a:ext cx="945396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F1B203E-6DCA-4420-A7AF-3483CADE92AF}"/>
              </a:ext>
            </a:extLst>
          </p:cNvPr>
          <p:cNvSpPr/>
          <p:nvPr userDrawn="1"/>
        </p:nvSpPr>
        <p:spPr>
          <a:xfrm>
            <a:off x="9841992" y="2"/>
            <a:ext cx="2350008" cy="342899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Picture Placeholder 15">
            <a:extLst>
              <a:ext uri="{FF2B5EF4-FFF2-40B4-BE49-F238E27FC236}">
                <a16:creationId xmlns:a16="http://schemas.microsoft.com/office/drawing/2014/main" id="{1F4F6BC7-7325-4E66-BB29-97D34042A0F3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9841992" y="3429001"/>
            <a:ext cx="2350008" cy="3429000"/>
          </a:xfr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CBCC977E-8DA3-4A7F-B2BE-A1B912AB6E6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9988244" y="266654"/>
            <a:ext cx="2049784" cy="2985593"/>
          </a:xfrm>
        </p:spPr>
        <p:txBody>
          <a:bodyPr lIns="45720" rIns="0" anchor="b">
            <a:norm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FEC29F4-7A95-45A9-B8DC-867CC1B30E7A}"/>
              </a:ext>
            </a:extLst>
          </p:cNvPr>
          <p:cNvSpPr/>
          <p:nvPr userDrawn="1"/>
        </p:nvSpPr>
        <p:spPr>
          <a:xfrm>
            <a:off x="7484720" y="1"/>
            <a:ext cx="2365221" cy="51844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Picture Placeholder 15">
            <a:extLst>
              <a:ext uri="{FF2B5EF4-FFF2-40B4-BE49-F238E27FC236}">
                <a16:creationId xmlns:a16="http://schemas.microsoft.com/office/drawing/2014/main" id="{C76673D2-49AE-4A72-8574-6DB06CF01C46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7484720" y="5184469"/>
            <a:ext cx="2381465" cy="1673532"/>
          </a:xfr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335AB886-3588-4479-9D5D-FE1AF456714B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659823" y="266655"/>
            <a:ext cx="2049784" cy="4735868"/>
          </a:xfrm>
        </p:spPr>
        <p:txBody>
          <a:bodyPr lIns="45720" rIns="0" anchor="b">
            <a:norm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F52222A-E944-4754-A40E-4D76EBCADFCE}"/>
              </a:ext>
            </a:extLst>
          </p:cNvPr>
          <p:cNvSpPr/>
          <p:nvPr userDrawn="1"/>
        </p:nvSpPr>
        <p:spPr>
          <a:xfrm>
            <a:off x="5119500" y="1715679"/>
            <a:ext cx="2377440" cy="5142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Picture Placeholder 15">
            <a:extLst>
              <a:ext uri="{FF2B5EF4-FFF2-40B4-BE49-F238E27FC236}">
                <a16:creationId xmlns:a16="http://schemas.microsoft.com/office/drawing/2014/main" id="{EFCC51CF-DE84-4708-A7A1-4DAA391EA3CC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5119500" y="1"/>
            <a:ext cx="2377440" cy="1715678"/>
          </a:xfr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51" name="Text Placeholder 7">
            <a:extLst>
              <a:ext uri="{FF2B5EF4-FFF2-40B4-BE49-F238E27FC236}">
                <a16:creationId xmlns:a16="http://schemas.microsoft.com/office/drawing/2014/main" id="{ABD80ED6-E300-493F-A665-357952F1C7BD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265416" y="1904214"/>
            <a:ext cx="2049784" cy="4768189"/>
          </a:xfrm>
        </p:spPr>
        <p:txBody>
          <a:bodyPr lIns="45720" rIns="0" anchor="t">
            <a:norm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DFEC673-4517-4ECA-B082-A09A26680E6A}"/>
              </a:ext>
            </a:extLst>
          </p:cNvPr>
          <p:cNvSpPr/>
          <p:nvPr userDrawn="1"/>
        </p:nvSpPr>
        <p:spPr>
          <a:xfrm>
            <a:off x="2738033" y="3429000"/>
            <a:ext cx="2377440" cy="3429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Picture Placeholder 15">
            <a:extLst>
              <a:ext uri="{FF2B5EF4-FFF2-40B4-BE49-F238E27FC236}">
                <a16:creationId xmlns:a16="http://schemas.microsoft.com/office/drawing/2014/main" id="{2E05F145-3AF6-4FCA-AB58-A2C5FC789251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2738033" y="0"/>
            <a:ext cx="2377440" cy="3429000"/>
          </a:xfr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62E78B13-A7FE-4179-B9C4-81310F67FEE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871008" y="3638746"/>
            <a:ext cx="2049784" cy="3033657"/>
          </a:xfrm>
        </p:spPr>
        <p:txBody>
          <a:bodyPr lIns="45720" rIns="0" anchor="t">
            <a:norm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1493455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7654CB55-03BA-FE40-917F-69B99D53E0D9}"/>
              </a:ext>
            </a:extLst>
          </p:cNvPr>
          <p:cNvSpPr/>
          <p:nvPr userDrawn="1"/>
        </p:nvSpPr>
        <p:spPr>
          <a:xfrm>
            <a:off x="0" y="0"/>
            <a:ext cx="9453966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8FB420B-982A-4A71-8405-E6672607BDF0}"/>
              </a:ext>
            </a:extLst>
          </p:cNvPr>
          <p:cNvGrpSpPr/>
          <p:nvPr userDrawn="1"/>
        </p:nvGrpSpPr>
        <p:grpSpPr>
          <a:xfrm>
            <a:off x="7567789" y="591099"/>
            <a:ext cx="2696547" cy="5675457"/>
            <a:chOff x="8253302" y="591099"/>
            <a:chExt cx="2696547" cy="5675457"/>
          </a:xfrm>
        </p:grpSpPr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CC64E206-895B-A642-B97E-9280DFCEAF0D}"/>
                </a:ext>
              </a:extLst>
            </p:cNvPr>
            <p:cNvSpPr/>
            <p:nvPr/>
          </p:nvSpPr>
          <p:spPr>
            <a:xfrm>
              <a:off x="8253302" y="591099"/>
              <a:ext cx="2696547" cy="56754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002"/>
                  </a:moveTo>
                  <a:cubicBezTo>
                    <a:pt x="21600" y="20880"/>
                    <a:pt x="20087" y="21600"/>
                    <a:pt x="18237" y="21600"/>
                  </a:cubicBezTo>
                  <a:lnTo>
                    <a:pt x="3363" y="21600"/>
                  </a:lnTo>
                  <a:cubicBezTo>
                    <a:pt x="1513" y="21600"/>
                    <a:pt x="0" y="20880"/>
                    <a:pt x="0" y="20002"/>
                  </a:cubicBezTo>
                  <a:lnTo>
                    <a:pt x="0" y="1598"/>
                  </a:lnTo>
                  <a:cubicBezTo>
                    <a:pt x="0" y="719"/>
                    <a:pt x="1513" y="0"/>
                    <a:pt x="3363" y="0"/>
                  </a:cubicBezTo>
                  <a:lnTo>
                    <a:pt x="18237" y="0"/>
                  </a:lnTo>
                  <a:cubicBezTo>
                    <a:pt x="20087" y="0"/>
                    <a:pt x="21600" y="719"/>
                    <a:pt x="21600" y="1598"/>
                  </a:cubicBezTo>
                  <a:lnTo>
                    <a:pt x="21600" y="20002"/>
                  </a:lnTo>
                  <a:close/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/>
            </a:p>
          </p:txBody>
        </p:sp>
        <p:sp>
          <p:nvSpPr>
            <p:cNvPr id="15" name="Shape">
              <a:extLst>
                <a:ext uri="{FF2B5EF4-FFF2-40B4-BE49-F238E27FC236}">
                  <a16:creationId xmlns:a16="http://schemas.microsoft.com/office/drawing/2014/main" id="{76F08690-8155-7149-8D2D-8907F81E439E}"/>
                </a:ext>
              </a:extLst>
            </p:cNvPr>
            <p:cNvSpPr/>
            <p:nvPr/>
          </p:nvSpPr>
          <p:spPr>
            <a:xfrm>
              <a:off x="9412344" y="5654511"/>
              <a:ext cx="378462" cy="378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789"/>
                  </a:moveTo>
                  <a:cubicBezTo>
                    <a:pt x="21600" y="16753"/>
                    <a:pt x="16770" y="21600"/>
                    <a:pt x="10800" y="21600"/>
                  </a:cubicBezTo>
                  <a:cubicBezTo>
                    <a:pt x="4830" y="21600"/>
                    <a:pt x="0" y="16753"/>
                    <a:pt x="0" y="10789"/>
                  </a:cubicBezTo>
                  <a:cubicBezTo>
                    <a:pt x="0" y="4847"/>
                    <a:pt x="4830" y="0"/>
                    <a:pt x="10800" y="0"/>
                  </a:cubicBezTo>
                  <a:cubicBezTo>
                    <a:pt x="16770" y="0"/>
                    <a:pt x="21600" y="4847"/>
                    <a:pt x="21600" y="10789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/>
            </a:p>
          </p:txBody>
        </p:sp>
        <p:sp>
          <p:nvSpPr>
            <p:cNvPr id="16" name="Shape">
              <a:extLst>
                <a:ext uri="{FF2B5EF4-FFF2-40B4-BE49-F238E27FC236}">
                  <a16:creationId xmlns:a16="http://schemas.microsoft.com/office/drawing/2014/main" id="{6F153367-4DBE-C542-94F9-6522C8762D7F}"/>
                </a:ext>
              </a:extLst>
            </p:cNvPr>
            <p:cNvSpPr/>
            <p:nvPr/>
          </p:nvSpPr>
          <p:spPr>
            <a:xfrm>
              <a:off x="9368178" y="1034607"/>
              <a:ext cx="466795" cy="1130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29"/>
                    <a:pt x="20420" y="21600"/>
                    <a:pt x="18966" y="21600"/>
                  </a:cubicBezTo>
                  <a:lnTo>
                    <a:pt x="2634" y="21600"/>
                  </a:lnTo>
                  <a:cubicBezTo>
                    <a:pt x="1197" y="21600"/>
                    <a:pt x="0" y="16729"/>
                    <a:pt x="0" y="10800"/>
                  </a:cubicBezTo>
                  <a:lnTo>
                    <a:pt x="0" y="10800"/>
                  </a:lnTo>
                  <a:cubicBezTo>
                    <a:pt x="0" y="4871"/>
                    <a:pt x="1180" y="0"/>
                    <a:pt x="2634" y="0"/>
                  </a:cubicBezTo>
                  <a:lnTo>
                    <a:pt x="18966" y="0"/>
                  </a:lnTo>
                  <a:cubicBezTo>
                    <a:pt x="20420" y="71"/>
                    <a:pt x="21600" y="4871"/>
                    <a:pt x="21600" y="10800"/>
                  </a:cubicBezTo>
                  <a:lnTo>
                    <a:pt x="21600" y="1080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/>
            </a:p>
          </p:txBody>
        </p:sp>
      </p:grp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11FB036-9C56-CB41-8821-C2C13A550663}"/>
              </a:ext>
            </a:extLst>
          </p:cNvPr>
          <p:cNvSpPr>
            <a:spLocks noGrp="1"/>
          </p:cNvSpPr>
          <p:nvPr userDrawn="1">
            <p:ph sz="half" idx="16"/>
          </p:nvPr>
        </p:nvSpPr>
        <p:spPr>
          <a:xfrm>
            <a:off x="473530" y="266656"/>
            <a:ext cx="6818647" cy="6256692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ru-RU" smtClean="0"/>
              <a:t>Образец текста</a:t>
            </a:r>
          </a:p>
          <a:p>
            <a:pPr lvl="1">
              <a:spcBef>
                <a:spcPts val="0"/>
              </a:spcBef>
              <a:spcAft>
                <a:spcPts val="2400"/>
              </a:spcAft>
            </a:pPr>
            <a:r>
              <a:rPr lang="ru-RU" smtClean="0"/>
              <a:t>Второй уровень</a:t>
            </a:r>
          </a:p>
          <a:p>
            <a:pPr lvl="2">
              <a:spcBef>
                <a:spcPts val="0"/>
              </a:spcBef>
              <a:spcAft>
                <a:spcPts val="2400"/>
              </a:spcAft>
            </a:pPr>
            <a:r>
              <a:rPr lang="ru-RU" smtClean="0"/>
              <a:t>Третий уровень</a:t>
            </a:r>
          </a:p>
          <a:p>
            <a:pPr lvl="3">
              <a:spcBef>
                <a:spcPts val="0"/>
              </a:spcBef>
              <a:spcAft>
                <a:spcPts val="2400"/>
              </a:spcAft>
            </a:pPr>
            <a:r>
              <a:rPr lang="ru-RU" smtClean="0"/>
              <a:t>Четвертый уровень</a:t>
            </a:r>
          </a:p>
          <a:p>
            <a:pPr lvl="4">
              <a:spcBef>
                <a:spcPts val="0"/>
              </a:spcBef>
              <a:spcAft>
                <a:spcPts val="2400"/>
              </a:spcAft>
            </a:pPr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C736CF7B-B7AE-4246-A6CF-8D08BDBDB6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765707" y="1366842"/>
            <a:ext cx="2300711" cy="4151376"/>
          </a:xfrm>
          <a:solidFill>
            <a:schemeClr val="bg1"/>
          </a:solidFill>
        </p:spPr>
        <p:txBody>
          <a:bodyPr anchor="ctr"/>
          <a:lstStyle>
            <a:lvl1pPr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Вставка рисунка</a:t>
            </a:r>
            <a:endParaRPr lang="en-GB"/>
          </a:p>
        </p:txBody>
      </p:sp>
      <p:sp>
        <p:nvSpPr>
          <p:cNvPr id="27" name="Title 15">
            <a:extLst>
              <a:ext uri="{FF2B5EF4-FFF2-40B4-BE49-F238E27FC236}">
                <a16:creationId xmlns:a16="http://schemas.microsoft.com/office/drawing/2014/main" id="{B7669973-CD25-EF49-B3DF-AEC93B9FAD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5400000">
            <a:off x="8013348" y="2715562"/>
            <a:ext cx="6256692" cy="1358880"/>
          </a:xfrm>
        </p:spPr>
        <p:txBody>
          <a:bodyPr anchor="ctr" anchorCtr="0">
            <a:normAutofit/>
          </a:bodyPr>
          <a:lstStyle>
            <a:lvl1pPr algn="l">
              <a:defRPr sz="7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576597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19E5DBC-BDB1-AE4F-B324-8F85F6CD01B5}"/>
              </a:ext>
            </a:extLst>
          </p:cNvPr>
          <p:cNvSpPr/>
          <p:nvPr userDrawn="1"/>
        </p:nvSpPr>
        <p:spPr>
          <a:xfrm>
            <a:off x="0" y="0"/>
            <a:ext cx="12192000" cy="50810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D946747-B63E-4485-922D-77CACBAA0FEA}"/>
              </a:ext>
            </a:extLst>
          </p:cNvPr>
          <p:cNvGrpSpPr/>
          <p:nvPr userDrawn="1"/>
        </p:nvGrpSpPr>
        <p:grpSpPr>
          <a:xfrm>
            <a:off x="4245623" y="255178"/>
            <a:ext cx="3538265" cy="4598552"/>
            <a:chOff x="7156636" y="581034"/>
            <a:chExt cx="4382349" cy="5695576"/>
          </a:xfrm>
        </p:grpSpPr>
        <p:sp>
          <p:nvSpPr>
            <p:cNvPr id="5" name="Shape">
              <a:extLst>
                <a:ext uri="{FF2B5EF4-FFF2-40B4-BE49-F238E27FC236}">
                  <a16:creationId xmlns:a16="http://schemas.microsoft.com/office/drawing/2014/main" id="{A31C8030-81CD-EA46-A444-DC2F955F0EE2}"/>
                </a:ext>
              </a:extLst>
            </p:cNvPr>
            <p:cNvSpPr/>
            <p:nvPr/>
          </p:nvSpPr>
          <p:spPr>
            <a:xfrm>
              <a:off x="7156636" y="581034"/>
              <a:ext cx="4382349" cy="5695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641"/>
                  </a:moveTo>
                  <a:cubicBezTo>
                    <a:pt x="21600" y="21168"/>
                    <a:pt x="21040" y="21600"/>
                    <a:pt x="20354" y="21600"/>
                  </a:cubicBezTo>
                  <a:lnTo>
                    <a:pt x="1245" y="21600"/>
                  </a:lnTo>
                  <a:cubicBezTo>
                    <a:pt x="561" y="21600"/>
                    <a:pt x="0" y="21169"/>
                    <a:pt x="0" y="20641"/>
                  </a:cubicBezTo>
                  <a:lnTo>
                    <a:pt x="0" y="959"/>
                  </a:lnTo>
                  <a:cubicBezTo>
                    <a:pt x="0" y="432"/>
                    <a:pt x="561" y="0"/>
                    <a:pt x="1245" y="0"/>
                  </a:cubicBezTo>
                  <a:lnTo>
                    <a:pt x="20353" y="0"/>
                  </a:lnTo>
                  <a:cubicBezTo>
                    <a:pt x="21039" y="0"/>
                    <a:pt x="21599" y="432"/>
                    <a:pt x="21599" y="959"/>
                  </a:cubicBezTo>
                  <a:lnTo>
                    <a:pt x="21599" y="20641"/>
                  </a:lnTo>
                  <a:close/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/>
            </a:p>
          </p:txBody>
        </p:sp>
        <p:sp>
          <p:nvSpPr>
            <p:cNvPr id="7" name="Shape">
              <a:extLst>
                <a:ext uri="{FF2B5EF4-FFF2-40B4-BE49-F238E27FC236}">
                  <a16:creationId xmlns:a16="http://schemas.microsoft.com/office/drawing/2014/main" id="{FE789B4A-1229-1649-BA8B-EE9AD7FD840B}"/>
                </a:ext>
              </a:extLst>
            </p:cNvPr>
            <p:cNvSpPr/>
            <p:nvPr/>
          </p:nvSpPr>
          <p:spPr>
            <a:xfrm>
              <a:off x="9291617" y="789151"/>
              <a:ext cx="112387" cy="1123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0"/>
                    <a:pt x="16720" y="21600"/>
                    <a:pt x="10800" y="21600"/>
                  </a:cubicBezTo>
                  <a:cubicBezTo>
                    <a:pt x="4840" y="21600"/>
                    <a:pt x="0" y="16760"/>
                    <a:pt x="0" y="10800"/>
                  </a:cubicBezTo>
                  <a:cubicBezTo>
                    <a:pt x="0" y="4840"/>
                    <a:pt x="4840" y="0"/>
                    <a:pt x="10800" y="0"/>
                  </a:cubicBezTo>
                  <a:cubicBezTo>
                    <a:pt x="16720" y="40"/>
                    <a:pt x="21600" y="4840"/>
                    <a:pt x="21600" y="1080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/>
            </a:p>
          </p:txBody>
        </p:sp>
        <p:sp>
          <p:nvSpPr>
            <p:cNvPr id="8" name="Shape">
              <a:extLst>
                <a:ext uri="{FF2B5EF4-FFF2-40B4-BE49-F238E27FC236}">
                  <a16:creationId xmlns:a16="http://schemas.microsoft.com/office/drawing/2014/main" id="{4E74DE90-1B4A-A047-8AF2-3D9C110F4003}"/>
                </a:ext>
              </a:extLst>
            </p:cNvPr>
            <p:cNvSpPr/>
            <p:nvPr/>
          </p:nvSpPr>
          <p:spPr>
            <a:xfrm>
              <a:off x="9249474" y="5908863"/>
              <a:ext cx="196672" cy="196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59"/>
                    <a:pt x="16777" y="21600"/>
                    <a:pt x="10811" y="21600"/>
                  </a:cubicBezTo>
                  <a:cubicBezTo>
                    <a:pt x="4846" y="21600"/>
                    <a:pt x="0" y="16759"/>
                    <a:pt x="0" y="10800"/>
                  </a:cubicBezTo>
                  <a:cubicBezTo>
                    <a:pt x="0" y="4841"/>
                    <a:pt x="4823" y="0"/>
                    <a:pt x="10811" y="0"/>
                  </a:cubicBezTo>
                  <a:cubicBezTo>
                    <a:pt x="16754" y="0"/>
                    <a:pt x="21600" y="4841"/>
                    <a:pt x="21600" y="1080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/>
            </a:p>
          </p:txBody>
        </p:sp>
      </p:grp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3A639DB-BEB9-1F40-AE91-30D8E7DF88EC}"/>
              </a:ext>
            </a:extLst>
          </p:cNvPr>
          <p:cNvSpPr>
            <a:spLocks noGrp="1"/>
          </p:cNvSpPr>
          <p:nvPr userDrawn="1">
            <p:ph sz="half" idx="16"/>
          </p:nvPr>
        </p:nvSpPr>
        <p:spPr>
          <a:xfrm>
            <a:off x="473529" y="255179"/>
            <a:ext cx="3400887" cy="4460598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ru-RU" smtClean="0"/>
              <a:t>Образец текста</a:t>
            </a:r>
          </a:p>
          <a:p>
            <a:pPr lvl="1">
              <a:spcBef>
                <a:spcPts val="0"/>
              </a:spcBef>
              <a:spcAft>
                <a:spcPts val="2400"/>
              </a:spcAft>
            </a:pPr>
            <a:r>
              <a:rPr lang="ru-RU" smtClean="0"/>
              <a:t>Второй уровень</a:t>
            </a:r>
          </a:p>
          <a:p>
            <a:pPr lvl="2">
              <a:spcBef>
                <a:spcPts val="0"/>
              </a:spcBef>
              <a:spcAft>
                <a:spcPts val="2400"/>
              </a:spcAft>
            </a:pPr>
            <a:r>
              <a:rPr lang="ru-RU" smtClean="0"/>
              <a:t>Третий уровень</a:t>
            </a:r>
          </a:p>
          <a:p>
            <a:pPr lvl="3">
              <a:spcBef>
                <a:spcPts val="0"/>
              </a:spcBef>
              <a:spcAft>
                <a:spcPts val="2400"/>
              </a:spcAft>
            </a:pPr>
            <a:r>
              <a:rPr lang="ru-RU" smtClean="0"/>
              <a:t>Четвертый уровень</a:t>
            </a:r>
          </a:p>
          <a:p>
            <a:pPr lvl="4">
              <a:spcBef>
                <a:spcPts val="0"/>
              </a:spcBef>
              <a:spcAft>
                <a:spcPts val="2400"/>
              </a:spcAft>
            </a:pPr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1780FBE5-C567-4BFF-8EF1-8E0A26AAEC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73163" y="613352"/>
            <a:ext cx="2857134" cy="3816895"/>
          </a:xfrm>
          <a:solidFill>
            <a:schemeClr val="bg1"/>
          </a:solidFill>
        </p:spPr>
        <p:txBody>
          <a:bodyPr anchor="ctr"/>
          <a:lstStyle>
            <a:lvl1pPr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Вставка рисунка</a:t>
            </a:r>
            <a:endParaRPr lang="en-GB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0C0265B-96E9-5042-9405-98BE0EA8A47C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8137521" y="255179"/>
            <a:ext cx="3400887" cy="4460598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ru-RU" smtClean="0"/>
              <a:t>Образец текста</a:t>
            </a:r>
          </a:p>
          <a:p>
            <a:pPr lvl="1">
              <a:spcBef>
                <a:spcPts val="0"/>
              </a:spcBef>
              <a:spcAft>
                <a:spcPts val="2400"/>
              </a:spcAft>
            </a:pPr>
            <a:r>
              <a:rPr lang="ru-RU" smtClean="0"/>
              <a:t>Второй уровень</a:t>
            </a:r>
          </a:p>
          <a:p>
            <a:pPr lvl="2">
              <a:spcBef>
                <a:spcPts val="0"/>
              </a:spcBef>
              <a:spcAft>
                <a:spcPts val="2400"/>
              </a:spcAft>
            </a:pPr>
            <a:r>
              <a:rPr lang="ru-RU" smtClean="0"/>
              <a:t>Третий уровень</a:t>
            </a:r>
          </a:p>
          <a:p>
            <a:pPr lvl="3">
              <a:spcBef>
                <a:spcPts val="0"/>
              </a:spcBef>
              <a:spcAft>
                <a:spcPts val="2400"/>
              </a:spcAft>
            </a:pPr>
            <a:r>
              <a:rPr lang="ru-RU" smtClean="0"/>
              <a:t>Четвертый уровень</a:t>
            </a:r>
          </a:p>
          <a:p>
            <a:pPr lvl="4">
              <a:spcBef>
                <a:spcPts val="0"/>
              </a:spcBef>
              <a:spcAft>
                <a:spcPts val="2400"/>
              </a:spcAft>
            </a:pPr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4C12391E-9786-464A-A49A-EA08EC270360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9662456" y="5284632"/>
            <a:ext cx="2171471" cy="1387771"/>
          </a:xfrm>
        </p:spPr>
        <p:txBody>
          <a:bodyPr anchor="ctr"/>
          <a:lstStyle>
            <a:lvl1pPr marL="0" indent="0" algn="ctr">
              <a:lnSpc>
                <a:spcPct val="150000"/>
              </a:lnSpc>
              <a:buNone/>
              <a:defRPr sz="1400" b="0" i="0">
                <a:solidFill>
                  <a:schemeClr val="tx1"/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FDC3412-F0CC-F946-AFA0-B0B8097BBD4D}"/>
              </a:ext>
            </a:extLst>
          </p:cNvPr>
          <p:cNvCxnSpPr>
            <a:cxnSpLocks/>
          </p:cNvCxnSpPr>
          <p:nvPr userDrawn="1"/>
        </p:nvCxnSpPr>
        <p:spPr>
          <a:xfrm flipV="1">
            <a:off x="9348187" y="5284632"/>
            <a:ext cx="0" cy="157337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le 19">
            <a:extLst>
              <a:ext uri="{FF2B5EF4-FFF2-40B4-BE49-F238E27FC236}">
                <a16:creationId xmlns:a16="http://schemas.microsoft.com/office/drawing/2014/main" id="{8608BF79-6F0E-1F4F-B7F3-B2A8CDA12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3" y="5284632"/>
            <a:ext cx="8554525" cy="1387771"/>
          </a:xfrm>
        </p:spPr>
        <p:txBody>
          <a:bodyPr/>
          <a:lstStyle>
            <a:lvl1pPr algn="r"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98209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7D94DA8-7271-7049-A306-6AD5B85059A6}"/>
              </a:ext>
            </a:extLst>
          </p:cNvPr>
          <p:cNvSpPr/>
          <p:nvPr userDrawn="1"/>
        </p:nvSpPr>
        <p:spPr>
          <a:xfrm>
            <a:off x="0" y="1776953"/>
            <a:ext cx="12192000" cy="508104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61AB59D8-B66A-6B40-9E2F-8A2280D8591C}"/>
              </a:ext>
            </a:extLst>
          </p:cNvPr>
          <p:cNvSpPr/>
          <p:nvPr/>
        </p:nvSpPr>
        <p:spPr>
          <a:xfrm>
            <a:off x="6377868" y="629507"/>
            <a:ext cx="5814132" cy="5413234"/>
          </a:xfrm>
          <a:custGeom>
            <a:avLst/>
            <a:gdLst>
              <a:gd name="connsiteX0" fmla="*/ 197544 w 5814132"/>
              <a:gd name="connsiteY0" fmla="*/ 0 h 5413234"/>
              <a:gd name="connsiteX1" fmla="*/ 5814132 w 5814132"/>
              <a:gd name="connsiteY1" fmla="*/ 0 h 5413234"/>
              <a:gd name="connsiteX2" fmla="*/ 5814132 w 5814132"/>
              <a:gd name="connsiteY2" fmla="*/ 5413234 h 5413234"/>
              <a:gd name="connsiteX3" fmla="*/ 0 w 5814132"/>
              <a:gd name="connsiteY3" fmla="*/ 5413234 h 5413234"/>
              <a:gd name="connsiteX4" fmla="*/ 0 w 5814132"/>
              <a:gd name="connsiteY4" fmla="*/ 197232 h 5413234"/>
              <a:gd name="connsiteX5" fmla="*/ 197544 w 5814132"/>
              <a:gd name="connsiteY5" fmla="*/ 0 h 5413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14132" h="5413234">
                <a:moveTo>
                  <a:pt x="197544" y="0"/>
                </a:moveTo>
                <a:lnTo>
                  <a:pt x="5814132" y="0"/>
                </a:lnTo>
                <a:lnTo>
                  <a:pt x="5814132" y="5413234"/>
                </a:lnTo>
                <a:lnTo>
                  <a:pt x="0" y="5413234"/>
                </a:lnTo>
                <a:lnTo>
                  <a:pt x="0" y="197232"/>
                </a:lnTo>
                <a:cubicBezTo>
                  <a:pt x="0" y="88968"/>
                  <a:pt x="88686" y="0"/>
                  <a:pt x="197544" y="0"/>
                </a:cubicBez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 sz="3000" dirty="0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AE61E5AD-E951-B84E-A828-42ECACD6B339}"/>
              </a:ext>
            </a:extLst>
          </p:cNvPr>
          <p:cNvSpPr/>
          <p:nvPr/>
        </p:nvSpPr>
        <p:spPr>
          <a:xfrm>
            <a:off x="4985504" y="6349879"/>
            <a:ext cx="7206497" cy="180807"/>
          </a:xfrm>
          <a:custGeom>
            <a:avLst/>
            <a:gdLst>
              <a:gd name="connsiteX0" fmla="*/ 0 w 7206497"/>
              <a:gd name="connsiteY0" fmla="*/ 0 h 180807"/>
              <a:gd name="connsiteX1" fmla="*/ 7206497 w 7206497"/>
              <a:gd name="connsiteY1" fmla="*/ 0 h 180807"/>
              <a:gd name="connsiteX2" fmla="*/ 7206497 w 7206497"/>
              <a:gd name="connsiteY2" fmla="*/ 180807 h 180807"/>
              <a:gd name="connsiteX3" fmla="*/ 493242 w 7206497"/>
              <a:gd name="connsiteY3" fmla="*/ 180807 h 180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6497" h="180807">
                <a:moveTo>
                  <a:pt x="0" y="0"/>
                </a:moveTo>
                <a:lnTo>
                  <a:pt x="7206497" y="0"/>
                </a:lnTo>
                <a:lnTo>
                  <a:pt x="7206497" y="180807"/>
                </a:lnTo>
                <a:lnTo>
                  <a:pt x="493242" y="180807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 sz="300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7674E4E3-4118-4F4E-9787-9B54448ABBA3}"/>
              </a:ext>
            </a:extLst>
          </p:cNvPr>
          <p:cNvSpPr/>
          <p:nvPr/>
        </p:nvSpPr>
        <p:spPr>
          <a:xfrm>
            <a:off x="9592599" y="6042741"/>
            <a:ext cx="1779978" cy="180803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300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52F74638-025B-814E-AAE9-ABADE238E094}"/>
              </a:ext>
            </a:extLst>
          </p:cNvPr>
          <p:cNvSpPr/>
          <p:nvPr/>
        </p:nvSpPr>
        <p:spPr>
          <a:xfrm>
            <a:off x="4985504" y="6042741"/>
            <a:ext cx="7206497" cy="306731"/>
          </a:xfrm>
          <a:custGeom>
            <a:avLst/>
            <a:gdLst>
              <a:gd name="connsiteX0" fmla="*/ 0 w 7206497"/>
              <a:gd name="connsiteY0" fmla="*/ 0 h 306731"/>
              <a:gd name="connsiteX1" fmla="*/ 4740800 w 7206497"/>
              <a:gd name="connsiteY1" fmla="*/ 0 h 306731"/>
              <a:gd name="connsiteX2" fmla="*/ 4740800 w 7206497"/>
              <a:gd name="connsiteY2" fmla="*/ 65734 h 306731"/>
              <a:gd name="connsiteX3" fmla="*/ 4823178 w 7206497"/>
              <a:gd name="connsiteY3" fmla="*/ 148041 h 306731"/>
              <a:gd name="connsiteX4" fmla="*/ 6154955 w 7206497"/>
              <a:gd name="connsiteY4" fmla="*/ 148041 h 306731"/>
              <a:gd name="connsiteX5" fmla="*/ 6237333 w 7206497"/>
              <a:gd name="connsiteY5" fmla="*/ 65734 h 306731"/>
              <a:gd name="connsiteX6" fmla="*/ 6237333 w 7206497"/>
              <a:gd name="connsiteY6" fmla="*/ 0 h 306731"/>
              <a:gd name="connsiteX7" fmla="*/ 7206497 w 7206497"/>
              <a:gd name="connsiteY7" fmla="*/ 0 h 306731"/>
              <a:gd name="connsiteX8" fmla="*/ 7206497 w 7206497"/>
              <a:gd name="connsiteY8" fmla="*/ 306731 h 306731"/>
              <a:gd name="connsiteX9" fmla="*/ 0 w 7206497"/>
              <a:gd name="connsiteY9" fmla="*/ 306731 h 306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06497" h="306731">
                <a:moveTo>
                  <a:pt x="0" y="0"/>
                </a:moveTo>
                <a:lnTo>
                  <a:pt x="4740800" y="0"/>
                </a:lnTo>
                <a:lnTo>
                  <a:pt x="4740800" y="65734"/>
                </a:lnTo>
                <a:cubicBezTo>
                  <a:pt x="4740800" y="110977"/>
                  <a:pt x="4777921" y="148041"/>
                  <a:pt x="4823178" y="148041"/>
                </a:cubicBezTo>
                <a:lnTo>
                  <a:pt x="6154955" y="148041"/>
                </a:lnTo>
                <a:cubicBezTo>
                  <a:pt x="6200211" y="148041"/>
                  <a:pt x="6237333" y="110977"/>
                  <a:pt x="6237333" y="65734"/>
                </a:cubicBezTo>
                <a:lnTo>
                  <a:pt x="6237333" y="0"/>
                </a:lnTo>
                <a:lnTo>
                  <a:pt x="7206497" y="0"/>
                </a:lnTo>
                <a:lnTo>
                  <a:pt x="7206497" y="306731"/>
                </a:lnTo>
                <a:lnTo>
                  <a:pt x="0" y="306731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 sz="300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47381CB9-2764-AC49-99FF-493A9C22C21E}"/>
              </a:ext>
            </a:extLst>
          </p:cNvPr>
          <p:cNvSpPr>
            <a:spLocks noGrp="1"/>
          </p:cNvSpPr>
          <p:nvPr userDrawn="1">
            <p:ph sz="half" idx="16"/>
          </p:nvPr>
        </p:nvSpPr>
        <p:spPr>
          <a:xfrm>
            <a:off x="473530" y="2036190"/>
            <a:ext cx="5622470" cy="3880623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ru-RU" smtClean="0"/>
              <a:t>Образец текста</a:t>
            </a:r>
          </a:p>
          <a:p>
            <a:pPr lvl="1">
              <a:spcBef>
                <a:spcPts val="0"/>
              </a:spcBef>
              <a:spcAft>
                <a:spcPts val="2400"/>
              </a:spcAft>
            </a:pPr>
            <a:r>
              <a:rPr lang="ru-RU" smtClean="0"/>
              <a:t>Второй уровень</a:t>
            </a:r>
          </a:p>
          <a:p>
            <a:pPr lvl="2">
              <a:spcBef>
                <a:spcPts val="0"/>
              </a:spcBef>
              <a:spcAft>
                <a:spcPts val="2400"/>
              </a:spcAft>
            </a:pPr>
            <a:r>
              <a:rPr lang="ru-RU" smtClean="0"/>
              <a:t>Третий уровень</a:t>
            </a:r>
          </a:p>
          <a:p>
            <a:pPr lvl="3">
              <a:spcBef>
                <a:spcPts val="0"/>
              </a:spcBef>
              <a:spcAft>
                <a:spcPts val="2400"/>
              </a:spcAft>
            </a:pPr>
            <a:r>
              <a:rPr lang="ru-RU" smtClean="0"/>
              <a:t>Четвертый уровень</a:t>
            </a:r>
          </a:p>
          <a:p>
            <a:pPr lvl="4">
              <a:spcBef>
                <a:spcPts val="0"/>
              </a:spcBef>
              <a:spcAft>
                <a:spcPts val="2400"/>
              </a:spcAft>
            </a:pPr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2" name="Shape">
            <a:extLst>
              <a:ext uri="{FF2B5EF4-FFF2-40B4-BE49-F238E27FC236}">
                <a16:creationId xmlns:a16="http://schemas.microsoft.com/office/drawing/2014/main" id="{763889E5-57D0-A54F-8B16-B3C039CC8B61}"/>
              </a:ext>
            </a:extLst>
          </p:cNvPr>
          <p:cNvSpPr/>
          <p:nvPr userDrawn="1"/>
        </p:nvSpPr>
        <p:spPr>
          <a:xfrm>
            <a:off x="10632647" y="1440965"/>
            <a:ext cx="50206" cy="500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32"/>
                </a:moveTo>
                <a:cubicBezTo>
                  <a:pt x="21600" y="16786"/>
                  <a:pt x="16800" y="21600"/>
                  <a:pt x="10800" y="21600"/>
                </a:cubicBezTo>
                <a:cubicBezTo>
                  <a:pt x="4863" y="21600"/>
                  <a:pt x="0" y="16786"/>
                  <a:pt x="0" y="10832"/>
                </a:cubicBezTo>
                <a:cubicBezTo>
                  <a:pt x="0" y="4814"/>
                  <a:pt x="4863" y="0"/>
                  <a:pt x="10800" y="0"/>
                </a:cubicBezTo>
                <a:cubicBezTo>
                  <a:pt x="16863" y="0"/>
                  <a:pt x="21600" y="4877"/>
                  <a:pt x="21600" y="10832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3000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9A169B2B-D34A-4F61-B560-11EB872E5540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6662207" y="894233"/>
            <a:ext cx="5529793" cy="5022580"/>
          </a:xfrm>
          <a:solidFill>
            <a:schemeClr val="bg1"/>
          </a:solidFill>
        </p:spPr>
        <p:txBody>
          <a:bodyPr anchor="ctr"/>
          <a:lstStyle>
            <a:lvl1pPr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Вставка рисунка</a:t>
            </a:r>
            <a:endParaRPr lang="en-GB"/>
          </a:p>
        </p:txBody>
      </p:sp>
      <p:sp>
        <p:nvSpPr>
          <p:cNvPr id="33" name="Title 19">
            <a:extLst>
              <a:ext uri="{FF2B5EF4-FFF2-40B4-BE49-F238E27FC236}">
                <a16:creationId xmlns:a16="http://schemas.microsoft.com/office/drawing/2014/main" id="{99D31B81-1874-954D-93A3-E9E4CEA04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263254"/>
            <a:ext cx="5723444" cy="1387771"/>
          </a:xfrm>
        </p:spPr>
        <p:txBody>
          <a:bodyPr/>
          <a:lstStyle>
            <a:lvl1pPr algn="l"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222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EA6E8-93CF-4BB4-8B7A-4F9ACB4D96EC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ACBC-2229-4F38-8DEA-4A5B61062C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3638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EA6E8-93CF-4BB4-8B7A-4F9ACB4D96EC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ACBC-2229-4F38-8DEA-4A5B61062C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660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EA6E8-93CF-4BB4-8B7A-4F9ACB4D96EC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ACBC-2229-4F38-8DEA-4A5B61062C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5977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EA6E8-93CF-4BB4-8B7A-4F9ACB4D96EC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ACBC-2229-4F38-8DEA-4A5B61062C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11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EA6E8-93CF-4BB4-8B7A-4F9ACB4D96EC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ACBC-2229-4F38-8DEA-4A5B61062C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4109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EA6E8-93CF-4BB4-8B7A-4F9ACB4D96EC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ACBC-2229-4F38-8DEA-4A5B61062C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1286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EA6E8-93CF-4BB4-8B7A-4F9ACB4D96EC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AACBC-2229-4F38-8DEA-4A5B61062C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8454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809C5-EAA0-BC41-804F-8C0058248A0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ADF6B1-4727-F24C-919A-C94426659708}"/>
              </a:ext>
            </a:extLst>
          </p:cNvPr>
          <p:cNvSpPr/>
          <p:nvPr userDrawn="1"/>
        </p:nvSpPr>
        <p:spPr>
          <a:xfrm rot="5400000">
            <a:off x="11604686" y="5799926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1694031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9AC67-18F9-734C-A931-EA6009309392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529881" y="3606378"/>
            <a:ext cx="5622470" cy="10569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Проект «Привет!»</a:t>
            </a:r>
          </a:p>
          <a:p>
            <a:pPr marL="0" indent="0">
              <a:buNone/>
            </a:pPr>
            <a:r>
              <a:rPr lang="ru-RU" dirty="0" smtClean="0"/>
              <a:t>Автор: Рябцев Леонид</a:t>
            </a:r>
            <a:endParaRPr lang="ru-RU" dirty="0" smtClean="0"/>
          </a:p>
          <a:p>
            <a:endParaRPr lang="en-US" dirty="0"/>
          </a:p>
        </p:txBody>
      </p:sp>
      <p:pic>
        <p:nvPicPr>
          <p:cNvPr id="2" name="Рисунок 1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1" r="6871"/>
          <a:stretch>
            <a:fillRect/>
          </a:stretch>
        </p:blipFill>
        <p:spPr>
          <a:xfrm>
            <a:off x="6662207" y="894233"/>
            <a:ext cx="5529793" cy="502258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0F87AD3-41D8-CD4C-ABC2-19D788744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Привет!</a:t>
            </a:r>
            <a:endParaRPr lang="en-US" dirty="0"/>
          </a:p>
        </p:txBody>
      </p:sp>
      <p:sp>
        <p:nvSpPr>
          <p:cNvPr id="10" name="Plus 9">
            <a:extLst>
              <a:ext uri="{FF2B5EF4-FFF2-40B4-BE49-F238E27FC236}">
                <a16:creationId xmlns:a16="http://schemas.microsoft.com/office/drawing/2014/main" id="{7F600142-8CDF-A640-A3E3-B88335E4D069}"/>
              </a:ext>
            </a:extLst>
          </p:cNvPr>
          <p:cNvSpPr/>
          <p:nvPr/>
        </p:nvSpPr>
        <p:spPr>
          <a:xfrm>
            <a:off x="5787039" y="1168760"/>
            <a:ext cx="1184129" cy="1184129"/>
          </a:xfrm>
          <a:prstGeom prst="mathPlus">
            <a:avLst>
              <a:gd name="adj1" fmla="val 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554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612A6-B6E7-F04B-ADBA-9575F8044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107" y="266654"/>
            <a:ext cx="6278252" cy="1326476"/>
          </a:xfrm>
        </p:spPr>
        <p:txBody>
          <a:bodyPr>
            <a:normAutofit/>
          </a:bodyPr>
          <a:lstStyle/>
          <a:p>
            <a:r>
              <a:rPr lang="ru-RU" dirty="0" smtClean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D3B53-5EF5-8E49-89B6-4039B06FA4DB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8659" y="2516956"/>
            <a:ext cx="11443700" cy="4155445"/>
          </a:xfrm>
        </p:spPr>
        <p:txBody>
          <a:bodyPr>
            <a:normAutofit lnSpcReduction="10000"/>
          </a:bodyPr>
          <a:lstStyle/>
          <a:p>
            <a:r>
              <a:rPr lang="ru-RU" noProof="1" smtClean="0"/>
              <a:t>Идея проекта заключается в создании удобного приложения для повседневной работы за компьютером/ноутбуком</a:t>
            </a:r>
          </a:p>
          <a:p>
            <a:r>
              <a:rPr lang="ru-RU" noProof="1" smtClean="0"/>
              <a:t>В современном мире человек вынужден хранить большое количество информации, которая сильно загружает мозг. И тут на помощь приходит лист бумаги и ручка, но на самом деле они не всегда оказываются под рукой. А хранить информацию на компьютере в блокноте бывает неудобно.</a:t>
            </a:r>
          </a:p>
          <a:p>
            <a:r>
              <a:rPr lang="ru-RU" noProof="1" smtClean="0"/>
              <a:t>Отталкиваясь от этой проблематики, я и создал приложение «Привет!»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F6D1590-301C-1143-A1AB-991EA4FF3F2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6" name="Plus 5">
            <a:extLst>
              <a:ext uri="{FF2B5EF4-FFF2-40B4-BE49-F238E27FC236}">
                <a16:creationId xmlns:a16="http://schemas.microsoft.com/office/drawing/2014/main" id="{EE845A15-40DF-B444-A79D-B614ED4A6B1C}"/>
              </a:ext>
            </a:extLst>
          </p:cNvPr>
          <p:cNvSpPr/>
          <p:nvPr/>
        </p:nvSpPr>
        <p:spPr>
          <a:xfrm>
            <a:off x="4620750" y="1013488"/>
            <a:ext cx="1315375" cy="1315375"/>
          </a:xfrm>
          <a:prstGeom prst="mathPlus">
            <a:avLst>
              <a:gd name="adj1" fmla="val 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710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5CF4738-522E-8144-9E41-560F268E93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6847" y="1935332"/>
            <a:ext cx="5930283" cy="4737070"/>
          </a:xfrm>
        </p:spPr>
        <p:txBody>
          <a:bodyPr>
            <a:normAutofit/>
          </a:bodyPr>
          <a:lstStyle/>
          <a:p>
            <a:r>
              <a:rPr lang="ru-RU" noProof="1" smtClean="0"/>
              <a:t>База данных представленна 4 независимыми таблицами</a:t>
            </a:r>
          </a:p>
          <a:p>
            <a:r>
              <a:rPr lang="ru-RU" noProof="1"/>
              <a:t>Каждая таблица содержит информацию для </a:t>
            </a:r>
            <a:r>
              <a:rPr lang="ru-RU" noProof="1"/>
              <a:t>соответствующего </a:t>
            </a:r>
            <a:r>
              <a:rPr lang="ru-RU" noProof="1" smtClean="0"/>
              <a:t>виджета</a:t>
            </a:r>
            <a:endParaRPr lang="ru-RU" noProof="1" smtClean="0"/>
          </a:p>
        </p:txBody>
      </p:sp>
      <p:pic>
        <p:nvPicPr>
          <p:cNvPr id="2" name="Рисунок 1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83" b="8883"/>
          <a:stretch>
            <a:fillRect/>
          </a:stretch>
        </p:blipFill>
        <p:spPr/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CA72CDBD-5F64-064A-8FA6-92C1C578A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База Данных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852109C-C4C9-9845-B644-579195BED30D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>
            <a:normAutofit/>
          </a:bodyPr>
          <a:lstStyle/>
          <a:p>
            <a:endParaRPr lang="en-US" noProof="1"/>
          </a:p>
        </p:txBody>
      </p:sp>
      <p:sp>
        <p:nvSpPr>
          <p:cNvPr id="15" name="Plus 14">
            <a:extLst>
              <a:ext uri="{FF2B5EF4-FFF2-40B4-BE49-F238E27FC236}">
                <a16:creationId xmlns:a16="http://schemas.microsoft.com/office/drawing/2014/main" id="{DA884A5E-D44B-034F-B8D0-770A695FF1B3}"/>
              </a:ext>
            </a:extLst>
          </p:cNvPr>
          <p:cNvSpPr/>
          <p:nvPr/>
        </p:nvSpPr>
        <p:spPr>
          <a:xfrm>
            <a:off x="6376690" y="1157169"/>
            <a:ext cx="1184129" cy="1184129"/>
          </a:xfrm>
          <a:prstGeom prst="mathPlus">
            <a:avLst>
              <a:gd name="adj1" fmla="val 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1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5B9DE3-AAE2-FE43-9B60-03DFF3F106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noProof="1" smtClean="0"/>
              <a:t>Структура данных</a:t>
            </a:r>
            <a:endParaRPr lang="en-US" noProof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330944-714F-BA44-A51A-F271EDF67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Таблицы</a:t>
            </a:r>
            <a:endParaRPr lang="en-US" dirty="0"/>
          </a:p>
        </p:txBody>
      </p:sp>
      <p:pic>
        <p:nvPicPr>
          <p:cNvPr id="11" name="Рисунок 10"/>
          <p:cNvPicPr>
            <a:picLocks noGrp="1" noChangeAspect="1"/>
          </p:cNvPicPr>
          <p:nvPr>
            <p:ph type="pic" sz="quarter" idx="29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1" b="2271"/>
          <a:stretch>
            <a:fillRect/>
          </a:stretch>
        </p:blipFill>
        <p:spPr/>
      </p:pic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4B6C6632-A0EE-0E4E-BD5F-757A6CBA92B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noProof="1" smtClean="0">
                <a:solidFill>
                  <a:schemeClr val="tx1"/>
                </a:solidFill>
              </a:rPr>
              <a:t>Arithmetic</a:t>
            </a:r>
          </a:p>
        </p:txBody>
      </p:sp>
      <p:pic>
        <p:nvPicPr>
          <p:cNvPr id="12" name="Рисунок 11"/>
          <p:cNvPicPr>
            <a:picLocks noGrp="1" noChangeAspect="1"/>
          </p:cNvPicPr>
          <p:nvPr>
            <p:ph type="pic" sz="quarter" idx="38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4" r="8844"/>
          <a:stretch>
            <a:fillRect/>
          </a:stretch>
        </p:blipFill>
        <p:spPr/>
      </p:pic>
      <p:pic>
        <p:nvPicPr>
          <p:cNvPr id="14" name="Рисунок 13"/>
          <p:cNvPicPr>
            <a:picLocks noGrp="1" noChangeAspect="1"/>
          </p:cNvPicPr>
          <p:nvPr>
            <p:ph type="pic" sz="quarter" idx="39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5" r="8995"/>
          <a:stretch>
            <a:fillRect/>
          </a:stretch>
        </p:blipFill>
        <p:spPr/>
      </p:pic>
      <p:pic>
        <p:nvPicPr>
          <p:cNvPr id="13" name="Рисунок 12"/>
          <p:cNvPicPr>
            <a:picLocks noGrp="1" noChangeAspect="1"/>
          </p:cNvPicPr>
          <p:nvPr>
            <p:ph type="pic" sz="quarter" idx="40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0" r="9210"/>
          <a:stretch>
            <a:fillRect/>
          </a:stretch>
        </p:blipFill>
        <p:spPr/>
      </p:pic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B900BBF6-9CB6-DC4C-9FE2-9A9516FE50FD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>
            <a:normAutofit/>
          </a:bodyPr>
          <a:lstStyle/>
          <a:p>
            <a:r>
              <a:rPr lang="en-US" noProof="1" smtClean="0"/>
              <a:t>Reminders</a:t>
            </a:r>
            <a:r>
              <a:rPr lang="en-US" noProof="1" smtClean="0"/>
              <a:t> </a:t>
            </a:r>
            <a:endParaRPr lang="en-US" noProof="1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87881ECC-D812-A644-A821-36870ECA74CF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>
            <a:normAutofit/>
          </a:bodyPr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Activity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CB1FF3F-9932-F448-8EE8-E07B7ED46FC2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pPr algn="ctr"/>
            <a:r>
              <a:rPr lang="en-US" noProof="1" smtClean="0">
                <a:solidFill>
                  <a:schemeClr val="tx1"/>
                </a:solidFill>
              </a:rPr>
              <a:t>Note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15" name="Plus 14">
            <a:extLst>
              <a:ext uri="{FF2B5EF4-FFF2-40B4-BE49-F238E27FC236}">
                <a16:creationId xmlns:a16="http://schemas.microsoft.com/office/drawing/2014/main" id="{FA7C7659-4441-9047-9024-D7AAD639B731}"/>
              </a:ext>
            </a:extLst>
          </p:cNvPr>
          <p:cNvSpPr/>
          <p:nvPr/>
        </p:nvSpPr>
        <p:spPr>
          <a:xfrm>
            <a:off x="5912431" y="5704149"/>
            <a:ext cx="1184129" cy="1184129"/>
          </a:xfrm>
          <a:prstGeom prst="mathPlus">
            <a:avLst>
              <a:gd name="adj1" fmla="val 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lus 15">
            <a:extLst>
              <a:ext uri="{FF2B5EF4-FFF2-40B4-BE49-F238E27FC236}">
                <a16:creationId xmlns:a16="http://schemas.microsoft.com/office/drawing/2014/main" id="{1C72CA70-95AE-9346-9E50-17BBA1EBCEB4}"/>
              </a:ext>
            </a:extLst>
          </p:cNvPr>
          <p:cNvSpPr/>
          <p:nvPr/>
        </p:nvSpPr>
        <p:spPr>
          <a:xfrm>
            <a:off x="7760084" y="75251"/>
            <a:ext cx="1184129" cy="1184129"/>
          </a:xfrm>
          <a:prstGeom prst="mathPlus">
            <a:avLst>
              <a:gd name="adj1" fmla="val 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lus 16">
            <a:extLst>
              <a:ext uri="{FF2B5EF4-FFF2-40B4-BE49-F238E27FC236}">
                <a16:creationId xmlns:a16="http://schemas.microsoft.com/office/drawing/2014/main" id="{72651D95-EF09-7A4C-A452-FEC51281DF2A}"/>
              </a:ext>
            </a:extLst>
          </p:cNvPr>
          <p:cNvSpPr/>
          <p:nvPr/>
        </p:nvSpPr>
        <p:spPr>
          <a:xfrm>
            <a:off x="9607738" y="3817693"/>
            <a:ext cx="1184129" cy="1184129"/>
          </a:xfrm>
          <a:prstGeom prst="mathPlus">
            <a:avLst>
              <a:gd name="adj1" fmla="val 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17">
            <a:extLst>
              <a:ext uri="{FF2B5EF4-FFF2-40B4-BE49-F238E27FC236}">
                <a16:creationId xmlns:a16="http://schemas.microsoft.com/office/drawing/2014/main" id="{8C988EF9-3D09-924F-8478-8ABD92948D74}"/>
              </a:ext>
            </a:extLst>
          </p:cNvPr>
          <p:cNvSpPr/>
          <p:nvPr/>
        </p:nvSpPr>
        <p:spPr>
          <a:xfrm>
            <a:off x="4074204" y="1932331"/>
            <a:ext cx="1184129" cy="1184129"/>
          </a:xfrm>
          <a:prstGeom prst="mathPlus">
            <a:avLst>
              <a:gd name="adj1" fmla="val 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38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5B9DE3-AAE2-FE43-9B60-03DFF3F106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330944-714F-BA44-A51A-F271EDF67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095065" y="1453728"/>
            <a:ext cx="4959726" cy="205226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Особенности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4B6C6632-A0EE-0E4E-BD5F-757A6CBA92B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ru-RU" noProof="1" smtClean="0"/>
              <a:t>Лично меня бесят лишние отркытые приложения, поэтому было бы неплохо убрать их с глаз долой, но и так, чтобы они не переставали работать. Трей – идеальное решение для этой задачи.</a:t>
            </a:r>
            <a:endParaRPr lang="en-US" noProof="1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B900BBF6-9CB6-DC4C-9FE2-9A9516FE50F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>
            <a:normAutofit/>
          </a:bodyPr>
          <a:lstStyle/>
          <a:p>
            <a:r>
              <a:rPr lang="ru-RU" noProof="1" smtClean="0"/>
              <a:t>Приложение</a:t>
            </a:r>
          </a:p>
          <a:p>
            <a:r>
              <a:rPr lang="ru-RU" noProof="1" smtClean="0"/>
              <a:t>В трей</a:t>
            </a:r>
            <a:endParaRPr lang="en-US" noProof="1"/>
          </a:p>
        </p:txBody>
      </p:sp>
      <p:pic>
        <p:nvPicPr>
          <p:cNvPr id="10" name="Рисунок 9"/>
          <p:cNvPicPr>
            <a:picLocks noGrp="1" noChangeAspect="1"/>
          </p:cNvPicPr>
          <p:nvPr>
            <p:ph type="pic" sz="quarter" idx="3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69" b="17369"/>
          <a:stretch>
            <a:fillRect/>
          </a:stretch>
        </p:blipFill>
        <p:spPr/>
      </p:pic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87881ECC-D812-A644-A821-36870ECA74C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ru-RU" noProof="1" smtClean="0"/>
              <a:t>Я просто взял топ-100 цитат великих людей, но вы можете добавлять и свои фразы в текстовый файлик, которые потом будут в календаре.</a:t>
            </a:r>
            <a:endParaRPr lang="en-US" noProof="1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AFE4EC-8156-2C48-BFB5-B684AD3B47CA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Мотивация</a:t>
            </a:r>
          </a:p>
          <a:p>
            <a:r>
              <a:rPr lang="ru-RU" dirty="0"/>
              <a:t>н</a:t>
            </a:r>
            <a:r>
              <a:rPr lang="ru-RU" dirty="0" smtClean="0"/>
              <a:t>а каждый день</a:t>
            </a:r>
            <a:endParaRPr lang="en-US" dirty="0"/>
          </a:p>
        </p:txBody>
      </p:sp>
      <p:sp>
        <p:nvSpPr>
          <p:cNvPr id="13" name="Plus 12">
            <a:extLst>
              <a:ext uri="{FF2B5EF4-FFF2-40B4-BE49-F238E27FC236}">
                <a16:creationId xmlns:a16="http://schemas.microsoft.com/office/drawing/2014/main" id="{0EDC3854-3713-EE4A-8523-91E8B1DC7CF2}"/>
              </a:ext>
            </a:extLst>
          </p:cNvPr>
          <p:cNvSpPr/>
          <p:nvPr/>
        </p:nvSpPr>
        <p:spPr>
          <a:xfrm>
            <a:off x="4247027" y="714147"/>
            <a:ext cx="1184129" cy="1184129"/>
          </a:xfrm>
          <a:prstGeom prst="mathPlus">
            <a:avLst>
              <a:gd name="adj1" fmla="val 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lus 13">
            <a:extLst>
              <a:ext uri="{FF2B5EF4-FFF2-40B4-BE49-F238E27FC236}">
                <a16:creationId xmlns:a16="http://schemas.microsoft.com/office/drawing/2014/main" id="{0BCDA975-9118-4049-8AB4-6FFAFBAE9D37}"/>
              </a:ext>
            </a:extLst>
          </p:cNvPr>
          <p:cNvSpPr/>
          <p:nvPr/>
        </p:nvSpPr>
        <p:spPr>
          <a:xfrm>
            <a:off x="9498876" y="4959723"/>
            <a:ext cx="1184129" cy="1184129"/>
          </a:xfrm>
          <a:prstGeom prst="mathPlus">
            <a:avLst>
              <a:gd name="adj1" fmla="val 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Рисунок 8"/>
          <p:cNvPicPr>
            <a:picLocks noGrp="1" noChangeAspect="1"/>
          </p:cNvPicPr>
          <p:nvPr>
            <p:ph type="pic" sz="quarter" idx="3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2" r="12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6727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Рисунок 20"/>
          <p:cNvPicPr>
            <a:picLocks noGrp="1" noChangeAspect="1"/>
          </p:cNvPicPr>
          <p:nvPr>
            <p:ph type="pic" sz="quarter" idx="3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9" r="7479"/>
          <a:stretch>
            <a:fillRect/>
          </a:stretch>
        </p:blipFill>
        <p:spPr/>
      </p:pic>
      <p:pic>
        <p:nvPicPr>
          <p:cNvPr id="3" name="Рисунок 2"/>
          <p:cNvPicPr>
            <a:picLocks noGrp="1" noChangeAspect="1"/>
          </p:cNvPicPr>
          <p:nvPr>
            <p:ph type="pic" sz="quarter" idx="29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0" r="4870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5B9DE3-AAE2-FE43-9B60-03DFF3F106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noProof="1" smtClean="0"/>
              <a:t>Каждый логический объект я вынес в отдельный файлик .</a:t>
            </a:r>
            <a:r>
              <a:rPr lang="en-US" noProof="1" smtClean="0"/>
              <a:t>py</a:t>
            </a:r>
            <a:endParaRPr lang="en-US" noProof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330944-714F-BA44-A51A-F271EDF67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Классы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4B6C6632-A0EE-0E4E-BD5F-757A6CBA92B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ru-RU" noProof="1" smtClean="0"/>
              <a:t>Класс главного окна</a:t>
            </a:r>
            <a:endParaRPr lang="en-US" noProof="1"/>
          </a:p>
        </p:txBody>
      </p:sp>
      <p:pic>
        <p:nvPicPr>
          <p:cNvPr id="9" name="Рисунок 8"/>
          <p:cNvPicPr>
            <a:picLocks noGrp="1" noChangeAspect="1"/>
          </p:cNvPicPr>
          <p:nvPr>
            <p:ph type="pic" sz="quarter" idx="3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5" b="945"/>
          <a:stretch>
            <a:fillRect/>
          </a:stretch>
        </p:blipFill>
        <p:spPr/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0EA467F-9EEE-D64C-BC58-CF3353782B1A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/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B900BBF6-9CB6-DC4C-9FE2-9A9516FE50FD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>
            <a:normAutofit/>
          </a:bodyPr>
          <a:lstStyle/>
          <a:p>
            <a:r>
              <a:rPr lang="ru-RU" noProof="1" smtClean="0"/>
              <a:t>Класс напоминаний, который включает в себя класс – виджет и логический класс</a:t>
            </a:r>
            <a:endParaRPr lang="en-US" noProof="1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87881ECC-D812-A644-A821-36870ECA74CF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>
            <a:normAutofit/>
          </a:bodyPr>
          <a:lstStyle/>
          <a:p>
            <a:r>
              <a:rPr lang="ru-RU" noProof="1" smtClean="0"/>
              <a:t>Класс календаря, который тоже включает в себя два класса – логический и виджет</a:t>
            </a:r>
            <a:endParaRPr lang="en-US" noProof="1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7A1270E-4EAC-6840-A333-9CE8D4FD038E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ru-RU" noProof="1" smtClean="0"/>
              <a:t>И другие…</a:t>
            </a:r>
            <a:endParaRPr lang="en-US" noProof="1"/>
          </a:p>
        </p:txBody>
      </p:sp>
      <p:sp>
        <p:nvSpPr>
          <p:cNvPr id="15" name="Plus 14">
            <a:extLst>
              <a:ext uri="{FF2B5EF4-FFF2-40B4-BE49-F238E27FC236}">
                <a16:creationId xmlns:a16="http://schemas.microsoft.com/office/drawing/2014/main" id="{BC9DE62D-75B4-1F48-9D36-36BCD1A12C57}"/>
              </a:ext>
            </a:extLst>
          </p:cNvPr>
          <p:cNvSpPr/>
          <p:nvPr/>
        </p:nvSpPr>
        <p:spPr>
          <a:xfrm>
            <a:off x="4522684" y="2000307"/>
            <a:ext cx="1184129" cy="1184129"/>
          </a:xfrm>
          <a:prstGeom prst="mathPlus">
            <a:avLst>
              <a:gd name="adj1" fmla="val 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lus 15">
            <a:extLst>
              <a:ext uri="{FF2B5EF4-FFF2-40B4-BE49-F238E27FC236}">
                <a16:creationId xmlns:a16="http://schemas.microsoft.com/office/drawing/2014/main" id="{B4005811-69DD-404E-9AF7-FA1CE289E08B}"/>
              </a:ext>
            </a:extLst>
          </p:cNvPr>
          <p:cNvSpPr/>
          <p:nvPr/>
        </p:nvSpPr>
        <p:spPr>
          <a:xfrm>
            <a:off x="6907665" y="3866814"/>
            <a:ext cx="1184129" cy="1184129"/>
          </a:xfrm>
          <a:prstGeom prst="mathPlus">
            <a:avLst>
              <a:gd name="adj1" fmla="val 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lus 16">
            <a:extLst>
              <a:ext uri="{FF2B5EF4-FFF2-40B4-BE49-F238E27FC236}">
                <a16:creationId xmlns:a16="http://schemas.microsoft.com/office/drawing/2014/main" id="{E6B27E74-809E-C343-BAC5-7E972AE36963}"/>
              </a:ext>
            </a:extLst>
          </p:cNvPr>
          <p:cNvSpPr/>
          <p:nvPr/>
        </p:nvSpPr>
        <p:spPr>
          <a:xfrm>
            <a:off x="9283220" y="5431663"/>
            <a:ext cx="1184129" cy="1184129"/>
          </a:xfrm>
          <a:prstGeom prst="mathPlus">
            <a:avLst>
              <a:gd name="adj1" fmla="val 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8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9AC67-18F9-734C-A931-EA6009309392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529881" y="1925552"/>
            <a:ext cx="5622470" cy="2737772"/>
          </a:xfrm>
        </p:spPr>
        <p:txBody>
          <a:bodyPr>
            <a:normAutofit/>
          </a:bodyPr>
          <a:lstStyle/>
          <a:p>
            <a:r>
              <a:rPr lang="ru-RU" sz="5400" dirty="0" smtClean="0"/>
              <a:t>Теперь посмотрим на приложение</a:t>
            </a:r>
            <a:endParaRPr lang="en-US" sz="5400" dirty="0"/>
          </a:p>
        </p:txBody>
      </p:sp>
      <p:pic>
        <p:nvPicPr>
          <p:cNvPr id="2" name="Рисунок 1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1" r="6871"/>
          <a:stretch>
            <a:fillRect/>
          </a:stretch>
        </p:blipFill>
        <p:spPr>
          <a:xfrm>
            <a:off x="6662207" y="894233"/>
            <a:ext cx="5529793" cy="502258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0F87AD3-41D8-CD4C-ABC2-19D788744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Привет!</a:t>
            </a:r>
            <a:endParaRPr lang="en-US" dirty="0"/>
          </a:p>
        </p:txBody>
      </p:sp>
      <p:sp>
        <p:nvSpPr>
          <p:cNvPr id="10" name="Plus 9">
            <a:extLst>
              <a:ext uri="{FF2B5EF4-FFF2-40B4-BE49-F238E27FC236}">
                <a16:creationId xmlns:a16="http://schemas.microsoft.com/office/drawing/2014/main" id="{7F600142-8CDF-A640-A3E3-B88335E4D069}"/>
              </a:ext>
            </a:extLst>
          </p:cNvPr>
          <p:cNvSpPr/>
          <p:nvPr/>
        </p:nvSpPr>
        <p:spPr>
          <a:xfrm>
            <a:off x="5787039" y="1168760"/>
            <a:ext cx="1184129" cy="1184129"/>
          </a:xfrm>
          <a:prstGeom prst="mathPlus">
            <a:avLst>
              <a:gd name="adj1" fmla="val 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037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40BD9-5EA4-524F-9FBC-4F6ED748ABBD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73530" y="266656"/>
            <a:ext cx="6818647" cy="6256692"/>
          </a:xfrm>
        </p:spPr>
        <p:txBody>
          <a:bodyPr>
            <a:normAutofit/>
          </a:bodyPr>
          <a:lstStyle/>
          <a:p>
            <a:endParaRPr lang="ru-RU" noProof="1" smtClean="0"/>
          </a:p>
          <a:p>
            <a:endParaRPr lang="ru-RU" noProof="1"/>
          </a:p>
          <a:p>
            <a:r>
              <a:rPr lang="ru-RU" sz="3200" b="1" noProof="1" smtClean="0"/>
              <a:t>Вывод</a:t>
            </a:r>
            <a:r>
              <a:rPr lang="ru-RU" b="1" noProof="1" smtClean="0"/>
              <a:t>:</a:t>
            </a:r>
            <a:r>
              <a:rPr lang="ru-RU" noProof="1" smtClean="0"/>
              <a:t> Приложение получилось достаточно удобным для повседневного пользования. Есть недоработки с </a:t>
            </a:r>
            <a:r>
              <a:rPr lang="en-US" noProof="1" smtClean="0"/>
              <a:t>Q</a:t>
            </a:r>
            <a:r>
              <a:rPr lang="en-US" noProof="1" smtClean="0"/>
              <a:t>T</a:t>
            </a:r>
            <a:r>
              <a:rPr lang="en-US" noProof="1" smtClean="0"/>
              <a:t>imer</a:t>
            </a:r>
            <a:r>
              <a:rPr lang="ru-RU" noProof="1" smtClean="0"/>
              <a:t>, но они решаются через менеджмент потоков</a:t>
            </a:r>
          </a:p>
          <a:p>
            <a:endParaRPr lang="ru-RU" noProof="1"/>
          </a:p>
          <a:p>
            <a:endParaRPr lang="ru-RU" noProof="1" smtClean="0"/>
          </a:p>
          <a:p>
            <a:endParaRPr lang="ru-RU" noProof="1" smtClean="0"/>
          </a:p>
          <a:p>
            <a:r>
              <a:rPr lang="ru-RU" sz="3200" b="1" noProof="1" smtClean="0"/>
              <a:t>Возможности для доработки</a:t>
            </a:r>
            <a:r>
              <a:rPr lang="ru-RU" b="1" noProof="1" smtClean="0"/>
              <a:t>:</a:t>
            </a:r>
            <a:r>
              <a:rPr lang="ru-RU" noProof="1" smtClean="0"/>
              <a:t> Добавление новых удобных фич, адаптирование приложения под мобильные устройства, перенос БД в облако.</a:t>
            </a:r>
          </a:p>
          <a:p>
            <a:endParaRPr lang="ru-RU" noProof="1" smtClean="0"/>
          </a:p>
          <a:p>
            <a:endParaRPr lang="en-US" noProof="1"/>
          </a:p>
        </p:txBody>
      </p:sp>
      <p:pic>
        <p:nvPicPr>
          <p:cNvPr id="2" name="Рисунок 1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91" r="28291"/>
          <a:stretch>
            <a:fillRect/>
          </a:stretch>
        </p:blipFill>
        <p:spPr/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1B1B43E2-11BC-E340-A1F2-1DDDDFD3E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en-US" dirty="0"/>
          </a:p>
        </p:txBody>
      </p:sp>
      <p:sp>
        <p:nvSpPr>
          <p:cNvPr id="10" name="Plus 9">
            <a:extLst>
              <a:ext uri="{FF2B5EF4-FFF2-40B4-BE49-F238E27FC236}">
                <a16:creationId xmlns:a16="http://schemas.microsoft.com/office/drawing/2014/main" id="{1F2041F7-4948-2B44-86B3-724E429120BF}"/>
              </a:ext>
            </a:extLst>
          </p:cNvPr>
          <p:cNvSpPr/>
          <p:nvPr/>
        </p:nvSpPr>
        <p:spPr>
          <a:xfrm>
            <a:off x="9474353" y="4926153"/>
            <a:ext cx="1184129" cy="1184129"/>
          </a:xfrm>
          <a:prstGeom prst="mathPlus">
            <a:avLst>
              <a:gd name="adj1" fmla="val 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525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LUS by Showeet.com">
  <a:themeElements>
    <a:clrScheme name="SHO - PLUS">
      <a:dk1>
        <a:srgbClr val="091115"/>
      </a:dk1>
      <a:lt1>
        <a:srgbClr val="FFFFFF"/>
      </a:lt1>
      <a:dk2>
        <a:srgbClr val="0F181B"/>
      </a:dk2>
      <a:lt2>
        <a:srgbClr val="E7E6E6"/>
      </a:lt2>
      <a:accent1>
        <a:srgbClr val="FBC58B"/>
      </a:accent1>
      <a:accent2>
        <a:srgbClr val="FEEA89"/>
      </a:accent2>
      <a:accent3>
        <a:srgbClr val="B4D68A"/>
      </a:accent3>
      <a:accent4>
        <a:srgbClr val="58AFCD"/>
      </a:accent4>
      <a:accent5>
        <a:srgbClr val="F2AE2F"/>
      </a:accent5>
      <a:accent6>
        <a:srgbClr val="F5B8D5"/>
      </a:accent6>
      <a:hlink>
        <a:srgbClr val="D0D2D4"/>
      </a:hlink>
      <a:folHlink>
        <a:srgbClr val="D0D2D4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US-Multipurpose-Showeet(widescreen).pptx" id="{67C74713-B20A-4ED7-B932-50F3096B82E8}" vid="{63312062-3B12-4F87-8CAE-7D5C088C51BD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367</Words>
  <Application>Microsoft Office PowerPoint</Application>
  <PresentationFormat>Широкоэкранный</PresentationFormat>
  <Paragraphs>55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PLUS by Showeet.com</vt:lpstr>
      <vt:lpstr>Привет!</vt:lpstr>
      <vt:lpstr>Введение</vt:lpstr>
      <vt:lpstr>База Данных</vt:lpstr>
      <vt:lpstr>Таблицы</vt:lpstr>
      <vt:lpstr>Особенности</vt:lpstr>
      <vt:lpstr>Классы</vt:lpstr>
      <vt:lpstr>Привет!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Привет!</dc:title>
  <dc:creator>Леонид</dc:creator>
  <cp:lastModifiedBy>Леонид</cp:lastModifiedBy>
  <cp:revision>12</cp:revision>
  <dcterms:created xsi:type="dcterms:W3CDTF">2020-11-12T08:53:52Z</dcterms:created>
  <dcterms:modified xsi:type="dcterms:W3CDTF">2020-11-12T10:59:01Z</dcterms:modified>
</cp:coreProperties>
</file>