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14618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14618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146188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146188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146188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146188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“Лазертаг онлайн”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561275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Рябцев Леонид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Демидова Кристина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132225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Идея проекта - создать игру по своей идее похожую на лазертаг, в которую можно будет играть в свободное время с друзьями.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7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983425"/>
            <a:ext cx="75057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Player - класс игрока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Player2 - класс второго игрока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Bullet - класс пули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Сamera - класс камеры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Enemy -  класс врага, который будет мешать игрокам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Wall - класс стен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SpawnPoint - класс спавнпоинтов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Network - класс сети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Online - класс сервера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Из особенностей игры можно отметить то, что в неё нужно играть с двух компьютеров.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нас получилось игру </a:t>
            </a:r>
            <a:r>
              <a:rPr lang="ru"/>
              <a:t>по своей идее похожую на лазертаг, в которую можно будет играть в свободное время с друзьями.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Проект можно дальше развивать, например, создавать карты. Также можно добавить новые виды оружия, стрельба из которых будет разной.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