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4B134-D2DD-FA02-066A-9A79308EC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DF944-21D9-72D6-A966-947DA94C1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473CC-36ED-F00A-3580-968AC3F7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C6EC-718F-9749-9E38-7E3C96E35BEE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5E24A-7C04-E150-71DF-364150D2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AA119-37DE-A51F-E07B-055EBD5E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BB0B-5B31-3742-8C79-9E93C966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2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BC65-7AA6-07F8-71AE-07846D9D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05A5C-2078-8F71-FB11-65403679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6986C-8DC5-5727-F9A6-59A5E0FC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C6EC-718F-9749-9E38-7E3C96E35BEE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E1B5B-DF1C-6FAD-5355-EE1FEF811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38C18-8255-1B68-CD09-8DCD44FB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BB0B-5B31-3742-8C79-9E93C966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8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8092C0-AE04-5C56-608E-DAE19D3C0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1B3F9-D2F1-2748-56EC-3B0E2EB2D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C1940-3899-C1EC-B0C7-363052B7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C6EC-718F-9749-9E38-7E3C96E35BEE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3389E-8391-0560-FE8F-2FE36014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94AF1-F75E-9FE8-6953-468B953C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BB0B-5B31-3742-8C79-9E93C966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0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4013-58F8-D98C-7FBA-07D435CF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2FE2B-E2A3-8D65-C4C9-D4B6D0A79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7FA6-697B-BC1B-F48C-82D58DDC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C6EC-718F-9749-9E38-7E3C96E35BEE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EF17C-D16B-987F-32B6-61AEE155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4EE1B-1DFB-6053-23FB-808E29E4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BB0B-5B31-3742-8C79-9E93C966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4CF45-31DF-06CB-CFFE-F7A5D49F9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2E22E-14CE-3C2B-DAD3-24F28C781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8402A-845B-5645-73E4-EBD955037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C6EC-718F-9749-9E38-7E3C96E35BEE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37DC3-449E-D6DB-1949-73F340F3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0FE35-56DE-2946-0515-264F3DAE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BB0B-5B31-3742-8C79-9E93C966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1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D55D8-5CAD-4E99-B02C-0D5EE7A0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30A34-9165-A56B-77D8-9DC0C6EB2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867A4-252B-BA42-F1AC-36773EE23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8A63C-FEDB-7865-4CB1-79F8C8ED3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C6EC-718F-9749-9E38-7E3C96E35BEE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4E99E-85D9-79B1-C319-BA1ABE2C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502BD-CC6A-41F7-5CFD-359C222A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BB0B-5B31-3742-8C79-9E93C966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D658-B7DC-2190-E493-85E8DB0B5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FD1B6-09B6-2F86-C768-B4B2CB39A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720CE-6A41-F308-17E7-227A8A682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1987A-9D2A-AB9C-9404-A5D4383B1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1CDF8-D3DF-8F63-8CC0-426F454E3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4B1F59-16DA-FF63-1BE1-7C7FF13C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C6EC-718F-9749-9E38-7E3C96E35BEE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5CB0E-BDDF-3E9C-70D2-B1960BDE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903238-DB78-245D-BEA4-CA67BE0C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BB0B-5B31-3742-8C79-9E93C966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4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9CA4-1DE8-71A0-63EA-BE5A45065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A331C-F449-1B49-AE41-6F6FBE85C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C6EC-718F-9749-9E38-7E3C96E35BEE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3278D-72DE-4F7A-5DD3-BD0141CC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51700-9120-3EFD-0AD6-6EC49CC7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BB0B-5B31-3742-8C79-9E93C966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5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848611-B180-7333-C908-BA82D88B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C6EC-718F-9749-9E38-7E3C96E35BEE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6F81C7-123D-44ED-949A-0A8C5CAC9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1818B-51B3-5645-FD5A-CE5ECF50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BB0B-5B31-3742-8C79-9E93C966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6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EFDDA-4B6A-E576-C86D-7E57FACCE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F0A3C-11D7-D470-3958-96F3766FF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CA16F-63BB-3CA2-269E-9B9EB1FE8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C61C9-E4D4-141A-697B-DCDB844D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C6EC-718F-9749-9E38-7E3C96E35BEE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7C9B9-D380-BA1C-41DA-B7E4C358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CCDFC-87DA-E874-4F98-2979EAF3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BB0B-5B31-3742-8C79-9E93C966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3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37F6-E865-70B5-4BDE-4F813A69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1E95C1-8E52-210E-0D9F-6F1D965E6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08BA4-DD91-C605-5697-13B3B8974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CFE47-79DD-3CD2-21EE-4F474BA2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C6EC-718F-9749-9E38-7E3C96E35BEE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5897B-2D48-830E-AD71-69A44BC7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DC6C6-48E5-15BA-3CBC-16DC6FC9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BB0B-5B31-3742-8C79-9E93C966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8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FD7EE3-E43B-FFA4-4851-885213A8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99D22-7514-B1A1-DCCB-AAC973F85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96A98-778B-158A-B606-2D8D2B6F9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3C6EC-718F-9749-9E38-7E3C96E35BEE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7C216-09FB-4B44-96FB-8BACF0890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2B910-2781-5D44-601B-5046298CE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4BB0B-5B31-3742-8C79-9E93C966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3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9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11" Type="http://schemas.openxmlformats.org/officeDocument/2006/relationships/image" Target="../media/image10.png"/><Relationship Id="rId5" Type="http://schemas.openxmlformats.org/officeDocument/2006/relationships/image" Target="../media/image170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160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E5DE12B8-6434-C099-9CE1-2695846F8252}"/>
              </a:ext>
            </a:extLst>
          </p:cNvPr>
          <p:cNvSpPr/>
          <p:nvPr/>
        </p:nvSpPr>
        <p:spPr>
          <a:xfrm>
            <a:off x="1494210" y="3928976"/>
            <a:ext cx="1371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171E673-C8BA-54AF-9873-0B3E6AAA6B2B}"/>
              </a:ext>
            </a:extLst>
          </p:cNvPr>
          <p:cNvSpPr/>
          <p:nvPr/>
        </p:nvSpPr>
        <p:spPr>
          <a:xfrm>
            <a:off x="2822764" y="2656677"/>
            <a:ext cx="275123" cy="151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9D75365-4B76-982A-E4C7-DAE339EEC477}"/>
              </a:ext>
            </a:extLst>
          </p:cNvPr>
          <p:cNvSpPr/>
          <p:nvPr/>
        </p:nvSpPr>
        <p:spPr>
          <a:xfrm>
            <a:off x="1258414" y="3853072"/>
            <a:ext cx="275123" cy="151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53E41D-AF30-066F-2110-01AFD2430664}"/>
              </a:ext>
            </a:extLst>
          </p:cNvPr>
          <p:cNvSpPr/>
          <p:nvPr/>
        </p:nvSpPr>
        <p:spPr>
          <a:xfrm>
            <a:off x="4477407" y="980073"/>
            <a:ext cx="365760" cy="4681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2053BE-000C-8B3A-E457-ABED72544EB1}"/>
              </a:ext>
            </a:extLst>
          </p:cNvPr>
          <p:cNvSpPr/>
          <p:nvPr/>
        </p:nvSpPr>
        <p:spPr>
          <a:xfrm>
            <a:off x="4477407" y="893949"/>
            <a:ext cx="36576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114081-A348-1ADC-91BE-852C44C2EA6D}"/>
              </a:ext>
            </a:extLst>
          </p:cNvPr>
          <p:cNvSpPr/>
          <p:nvPr/>
        </p:nvSpPr>
        <p:spPr>
          <a:xfrm>
            <a:off x="4476991" y="5566486"/>
            <a:ext cx="36576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6E1CC2-8CBD-6B95-06F2-F8E8661DE550}"/>
              </a:ext>
            </a:extLst>
          </p:cNvPr>
          <p:cNvSpPr/>
          <p:nvPr/>
        </p:nvSpPr>
        <p:spPr>
          <a:xfrm>
            <a:off x="4490994" y="5171657"/>
            <a:ext cx="338328" cy="473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463303-EA68-DE7D-EA46-7D92A2555C68}"/>
              </a:ext>
            </a:extLst>
          </p:cNvPr>
          <p:cNvSpPr/>
          <p:nvPr/>
        </p:nvSpPr>
        <p:spPr>
          <a:xfrm>
            <a:off x="1494210" y="2328776"/>
            <a:ext cx="13716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27773B19-B458-B84F-A97D-91129F526B75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2143027" y="5749366"/>
            <a:ext cx="2516844" cy="77135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EFB3AB6-7610-FF90-CC58-E86D8D916B99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5039437" y="-162613"/>
            <a:ext cx="677412" cy="143571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EC5A6F5-B574-DFCE-A430-540A8E7275A8}"/>
              </a:ext>
            </a:extLst>
          </p:cNvPr>
          <p:cNvSpPr/>
          <p:nvPr/>
        </p:nvSpPr>
        <p:spPr>
          <a:xfrm>
            <a:off x="1494210" y="2108955"/>
            <a:ext cx="1371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FAE260-B519-EF93-EC75-9A82F200CF52}"/>
              </a:ext>
            </a:extLst>
          </p:cNvPr>
          <p:cNvSpPr/>
          <p:nvPr/>
        </p:nvSpPr>
        <p:spPr>
          <a:xfrm>
            <a:off x="1507657" y="3244803"/>
            <a:ext cx="1353312" cy="924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D9E7FB-E9C8-C38A-7AC0-26198EDE38ED}"/>
              </a:ext>
            </a:extLst>
          </p:cNvPr>
          <p:cNvSpPr/>
          <p:nvPr/>
        </p:nvSpPr>
        <p:spPr>
          <a:xfrm>
            <a:off x="1794742" y="2157692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5C1D40-4337-7A41-0404-6F4A56ED91E1}"/>
              </a:ext>
            </a:extLst>
          </p:cNvPr>
          <p:cNvCxnSpPr>
            <a:cxnSpLocks/>
          </p:cNvCxnSpPr>
          <p:nvPr/>
        </p:nvCxnSpPr>
        <p:spPr>
          <a:xfrm>
            <a:off x="1792250" y="2175676"/>
            <a:ext cx="0" cy="347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51A6E5-2A26-9DC4-C0E9-96F59A2CD188}"/>
              </a:ext>
            </a:extLst>
          </p:cNvPr>
          <p:cNvCxnSpPr>
            <a:cxnSpLocks/>
          </p:cNvCxnSpPr>
          <p:nvPr/>
        </p:nvCxnSpPr>
        <p:spPr>
          <a:xfrm>
            <a:off x="1934409" y="2178272"/>
            <a:ext cx="0" cy="374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B839661-3389-CFEE-91AC-22A35909E7FC}"/>
              </a:ext>
            </a:extLst>
          </p:cNvPr>
          <p:cNvSpPr/>
          <p:nvPr/>
        </p:nvSpPr>
        <p:spPr>
          <a:xfrm>
            <a:off x="1795425" y="2242094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A515DEC-00D6-56BD-818D-D46B74C43851}"/>
              </a:ext>
            </a:extLst>
          </p:cNvPr>
          <p:cNvSpPr/>
          <p:nvPr/>
        </p:nvSpPr>
        <p:spPr>
          <a:xfrm>
            <a:off x="1794742" y="2328776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98B1198-EB6D-0497-983B-D2D3F9636404}"/>
              </a:ext>
            </a:extLst>
          </p:cNvPr>
          <p:cNvSpPr/>
          <p:nvPr/>
        </p:nvSpPr>
        <p:spPr>
          <a:xfrm>
            <a:off x="1794742" y="2422307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ACF1E33-34BC-2597-FE49-5B4E2F8529FD}"/>
              </a:ext>
            </a:extLst>
          </p:cNvPr>
          <p:cNvSpPr/>
          <p:nvPr/>
        </p:nvSpPr>
        <p:spPr>
          <a:xfrm>
            <a:off x="2005851" y="2157692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B95E97B-90D1-B82C-C739-1276004285DF}"/>
              </a:ext>
            </a:extLst>
          </p:cNvPr>
          <p:cNvCxnSpPr>
            <a:cxnSpLocks/>
          </p:cNvCxnSpPr>
          <p:nvPr/>
        </p:nvCxnSpPr>
        <p:spPr>
          <a:xfrm>
            <a:off x="2003359" y="2175676"/>
            <a:ext cx="0" cy="384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9ED9179-6527-C99C-5726-3FD37734883A}"/>
              </a:ext>
            </a:extLst>
          </p:cNvPr>
          <p:cNvCxnSpPr>
            <a:cxnSpLocks/>
          </p:cNvCxnSpPr>
          <p:nvPr/>
        </p:nvCxnSpPr>
        <p:spPr>
          <a:xfrm>
            <a:off x="2145518" y="2178272"/>
            <a:ext cx="0" cy="393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DFA498FF-C6ED-8273-12A7-F10BD2EB66DE}"/>
              </a:ext>
            </a:extLst>
          </p:cNvPr>
          <p:cNvSpPr/>
          <p:nvPr/>
        </p:nvSpPr>
        <p:spPr>
          <a:xfrm>
            <a:off x="2006534" y="2242094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6A81175-AE39-72CB-0A5D-35A2C5F7E63F}"/>
              </a:ext>
            </a:extLst>
          </p:cNvPr>
          <p:cNvSpPr/>
          <p:nvPr/>
        </p:nvSpPr>
        <p:spPr>
          <a:xfrm>
            <a:off x="2005851" y="2328776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9F8059B-8CFF-1699-31E5-5E19852B039B}"/>
              </a:ext>
            </a:extLst>
          </p:cNvPr>
          <p:cNvSpPr/>
          <p:nvPr/>
        </p:nvSpPr>
        <p:spPr>
          <a:xfrm>
            <a:off x="2005851" y="2422307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3A700C1-12AA-15BD-B93F-C66F2196792A}"/>
              </a:ext>
            </a:extLst>
          </p:cNvPr>
          <p:cNvSpPr/>
          <p:nvPr/>
        </p:nvSpPr>
        <p:spPr>
          <a:xfrm>
            <a:off x="2209832" y="2157692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BFDA8C1-1598-FFB1-C232-24EE5DE694DC}"/>
              </a:ext>
            </a:extLst>
          </p:cNvPr>
          <p:cNvCxnSpPr>
            <a:cxnSpLocks/>
          </p:cNvCxnSpPr>
          <p:nvPr/>
        </p:nvCxnSpPr>
        <p:spPr>
          <a:xfrm>
            <a:off x="2207340" y="2175676"/>
            <a:ext cx="0" cy="384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C10C83C-3A9B-4D94-64B4-1CE2F384B1A0}"/>
              </a:ext>
            </a:extLst>
          </p:cNvPr>
          <p:cNvCxnSpPr>
            <a:cxnSpLocks/>
          </p:cNvCxnSpPr>
          <p:nvPr/>
        </p:nvCxnSpPr>
        <p:spPr>
          <a:xfrm>
            <a:off x="2349499" y="2178272"/>
            <a:ext cx="0" cy="374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0B54CC1E-AEB8-F00A-E84F-D959914214AB}"/>
              </a:ext>
            </a:extLst>
          </p:cNvPr>
          <p:cNvSpPr/>
          <p:nvPr/>
        </p:nvSpPr>
        <p:spPr>
          <a:xfrm>
            <a:off x="2210515" y="2242094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208C38-5B52-BC25-4BFB-A197CB131ECE}"/>
              </a:ext>
            </a:extLst>
          </p:cNvPr>
          <p:cNvSpPr/>
          <p:nvPr/>
        </p:nvSpPr>
        <p:spPr>
          <a:xfrm>
            <a:off x="2209832" y="2328776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DF4F79F-9670-5702-CCA8-AF45709FC675}"/>
              </a:ext>
            </a:extLst>
          </p:cNvPr>
          <p:cNvSpPr/>
          <p:nvPr/>
        </p:nvSpPr>
        <p:spPr>
          <a:xfrm>
            <a:off x="2209832" y="2422307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30A9767-A0E1-E587-69FF-1FBE037B42F0}"/>
              </a:ext>
            </a:extLst>
          </p:cNvPr>
          <p:cNvSpPr/>
          <p:nvPr/>
        </p:nvSpPr>
        <p:spPr>
          <a:xfrm>
            <a:off x="2374610" y="2481876"/>
            <a:ext cx="251984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D5D91A0-0287-F553-A4F7-ABD909C21923}"/>
              </a:ext>
            </a:extLst>
          </p:cNvPr>
          <p:cNvSpPr/>
          <p:nvPr/>
        </p:nvSpPr>
        <p:spPr>
          <a:xfrm>
            <a:off x="2420570" y="4258671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C5D12E2-E2DE-DE75-8F02-C9A60F34B2ED}"/>
              </a:ext>
            </a:extLst>
          </p:cNvPr>
          <p:cNvSpPr/>
          <p:nvPr/>
        </p:nvSpPr>
        <p:spPr>
          <a:xfrm>
            <a:off x="2420570" y="2449200"/>
            <a:ext cx="13716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A242070-21FB-0A04-23E8-79A01BA6358C}"/>
              </a:ext>
            </a:extLst>
          </p:cNvPr>
          <p:cNvSpPr/>
          <p:nvPr/>
        </p:nvSpPr>
        <p:spPr>
          <a:xfrm>
            <a:off x="2420570" y="2157692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767F2EB-9FE3-253D-F1D0-7FA344C12EEF}"/>
              </a:ext>
            </a:extLst>
          </p:cNvPr>
          <p:cNvSpPr/>
          <p:nvPr/>
        </p:nvSpPr>
        <p:spPr>
          <a:xfrm>
            <a:off x="2429050" y="4160416"/>
            <a:ext cx="118872" cy="12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66E4ACE-D753-0405-8508-0FA3FC659DB7}"/>
              </a:ext>
            </a:extLst>
          </p:cNvPr>
          <p:cNvSpPr/>
          <p:nvPr/>
        </p:nvSpPr>
        <p:spPr>
          <a:xfrm>
            <a:off x="2421253" y="2242094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51B7EF6-9376-A1A8-2FA8-FEA74A2193A4}"/>
              </a:ext>
            </a:extLst>
          </p:cNvPr>
          <p:cNvSpPr/>
          <p:nvPr/>
        </p:nvSpPr>
        <p:spPr>
          <a:xfrm>
            <a:off x="2420570" y="2328776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1E01FFE-F229-B2F5-AD70-350CE3854B3C}"/>
              </a:ext>
            </a:extLst>
          </p:cNvPr>
          <p:cNvSpPr/>
          <p:nvPr/>
        </p:nvSpPr>
        <p:spPr>
          <a:xfrm>
            <a:off x="2420570" y="2422307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6DD5296-0E9F-8B32-4B8F-639BB1A2CEA2}"/>
              </a:ext>
            </a:extLst>
          </p:cNvPr>
          <p:cNvCxnSpPr>
            <a:cxnSpLocks/>
          </p:cNvCxnSpPr>
          <p:nvPr/>
        </p:nvCxnSpPr>
        <p:spPr>
          <a:xfrm>
            <a:off x="2559993" y="2175676"/>
            <a:ext cx="0" cy="374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0ABBC1E-CFB6-574B-F95C-A4D7E3E82DFB}"/>
              </a:ext>
            </a:extLst>
          </p:cNvPr>
          <p:cNvCxnSpPr>
            <a:cxnSpLocks/>
          </p:cNvCxnSpPr>
          <p:nvPr/>
        </p:nvCxnSpPr>
        <p:spPr>
          <a:xfrm>
            <a:off x="2416174" y="2175676"/>
            <a:ext cx="0" cy="374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D17F8F6-136E-0E28-8AB0-A016CFBE5913}"/>
              </a:ext>
            </a:extLst>
          </p:cNvPr>
          <p:cNvCxnSpPr>
            <a:cxnSpLocks/>
            <a:stCxn id="100" idx="6"/>
            <a:endCxn id="4" idx="2"/>
          </p:cNvCxnSpPr>
          <p:nvPr/>
        </p:nvCxnSpPr>
        <p:spPr>
          <a:xfrm flipV="1">
            <a:off x="2557730" y="985389"/>
            <a:ext cx="1919677" cy="14597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282BD3-77B9-EE33-E722-CD8AAD54FF2E}"/>
              </a:ext>
            </a:extLst>
          </p:cNvPr>
          <p:cNvCxnSpPr>
            <a:cxnSpLocks/>
            <a:stCxn id="104" idx="5"/>
            <a:endCxn id="5" idx="2"/>
          </p:cNvCxnSpPr>
          <p:nvPr/>
        </p:nvCxnSpPr>
        <p:spPr>
          <a:xfrm>
            <a:off x="2537643" y="4297695"/>
            <a:ext cx="1939348" cy="136023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B7FFB89-B584-D0E8-BBDA-E254FFBFD27B}"/>
              </a:ext>
            </a:extLst>
          </p:cNvPr>
          <p:cNvCxnSpPr>
            <a:cxnSpLocks/>
          </p:cNvCxnSpPr>
          <p:nvPr/>
        </p:nvCxnSpPr>
        <p:spPr>
          <a:xfrm>
            <a:off x="5067227" y="3571736"/>
            <a:ext cx="0" cy="2103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6FF77A9-AB81-660D-64C7-5716D4591597}"/>
              </a:ext>
            </a:extLst>
          </p:cNvPr>
          <p:cNvCxnSpPr>
            <a:cxnSpLocks/>
          </p:cNvCxnSpPr>
          <p:nvPr/>
        </p:nvCxnSpPr>
        <p:spPr>
          <a:xfrm flipV="1">
            <a:off x="5055762" y="980073"/>
            <a:ext cx="0" cy="2103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512AF7A-24C7-304B-8366-8B586228FA34}"/>
              </a:ext>
            </a:extLst>
          </p:cNvPr>
          <p:cNvCxnSpPr/>
          <p:nvPr/>
        </p:nvCxnSpPr>
        <p:spPr>
          <a:xfrm flipH="1">
            <a:off x="4872882" y="980073"/>
            <a:ext cx="36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FF8F888-67DC-DC0B-A7C0-CFC22D9AC6C7}"/>
                  </a:ext>
                </a:extLst>
              </p:cNvPr>
              <p:cNvSpPr txBox="1"/>
              <p:nvPr/>
            </p:nvSpPr>
            <p:spPr>
              <a:xfrm>
                <a:off x="4732939" y="3162356"/>
                <a:ext cx="14748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=9.75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FF8F888-67DC-DC0B-A7C0-CFC22D9AC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939" y="3162356"/>
                <a:ext cx="1474893" cy="338554"/>
              </a:xfrm>
              <a:prstGeom prst="rect">
                <a:avLst/>
              </a:prstGeom>
              <a:blipFill>
                <a:blip r:embed="rId2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E1DFF49-D7A2-023F-986D-07A757FFC82E}"/>
                  </a:ext>
                </a:extLst>
              </p:cNvPr>
              <p:cNvSpPr txBox="1"/>
              <p:nvPr/>
            </p:nvSpPr>
            <p:spPr>
              <a:xfrm>
                <a:off x="5055762" y="5669280"/>
                <a:ext cx="16854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=0.0254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E1DFF49-D7A2-023F-986D-07A757FFC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762" y="5669280"/>
                <a:ext cx="1685401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607E2F97-CC3A-3CAB-11DE-FBB5AFC1962E}"/>
                  </a:ext>
                </a:extLst>
              </p:cNvPr>
              <p:cNvSpPr txBox="1"/>
              <p:nvPr/>
            </p:nvSpPr>
            <p:spPr>
              <a:xfrm>
                <a:off x="1979072" y="5164679"/>
                <a:ext cx="187090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𝐺𝐿𝑌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=? 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𝐴𝐴𝐶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=? 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=? 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𝑎𝑡𝑚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=? 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607E2F97-CC3A-3CAB-11DE-FBB5AFC19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072" y="5164679"/>
                <a:ext cx="1870909" cy="1323439"/>
              </a:xfrm>
              <a:prstGeom prst="rect">
                <a:avLst/>
              </a:prstGeom>
              <a:blipFill>
                <a:blip r:embed="rId4"/>
                <a:stretch>
                  <a:fillRect b="-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EC90754-2B6D-5178-6893-2C4BF4F7B1A6}"/>
                  </a:ext>
                </a:extLst>
              </p:cNvPr>
              <p:cNvSpPr txBox="1"/>
              <p:nvPr/>
            </p:nvSpPr>
            <p:spPr>
              <a:xfrm>
                <a:off x="5118741" y="216635"/>
                <a:ext cx="137135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𝐺𝐿𝑌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𝐴𝐴𝐶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𝑇𝐴𝐶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EC90754-2B6D-5178-6893-2C4BF4F7B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741" y="216635"/>
                <a:ext cx="1371358" cy="1569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A694E207-FF53-3BBA-7A66-0B63D5515D59}"/>
              </a:ext>
            </a:extLst>
          </p:cNvPr>
          <p:cNvCxnSpPr>
            <a:cxnSpLocks/>
          </p:cNvCxnSpPr>
          <p:nvPr/>
        </p:nvCxnSpPr>
        <p:spPr>
          <a:xfrm>
            <a:off x="75377" y="3931237"/>
            <a:ext cx="11830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86F6DEE4-6EE6-9264-2EC8-CEDEF80DCB65}"/>
              </a:ext>
            </a:extLst>
          </p:cNvPr>
          <p:cNvCxnSpPr>
            <a:cxnSpLocks/>
          </p:cNvCxnSpPr>
          <p:nvPr/>
        </p:nvCxnSpPr>
        <p:spPr>
          <a:xfrm>
            <a:off x="3097887" y="2732676"/>
            <a:ext cx="762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C8F14CB9-3E27-BFF8-CBA5-F230C57BD231}"/>
                  </a:ext>
                </a:extLst>
              </p:cNvPr>
              <p:cNvSpPr txBox="1"/>
              <p:nvPr/>
            </p:nvSpPr>
            <p:spPr>
              <a:xfrm>
                <a:off x="-213355" y="2982765"/>
                <a:ext cx="20554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=0.03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=298.15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C8F14CB9-3E27-BFF8-CBA5-F230C57BD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3355" y="2982765"/>
                <a:ext cx="2055459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145DAE48-0D22-8DD0-7947-603A7840BFB9}"/>
                  </a:ext>
                </a:extLst>
              </p:cNvPr>
              <p:cNvSpPr txBox="1"/>
              <p:nvPr/>
            </p:nvSpPr>
            <p:spPr>
              <a:xfrm>
                <a:off x="3097928" y="2359961"/>
                <a:ext cx="16735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=322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145DAE48-0D22-8DD0-7947-603A7840B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928" y="2359961"/>
                <a:ext cx="167356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4" name="Table 203">
            <a:extLst>
              <a:ext uri="{FF2B5EF4-FFF2-40B4-BE49-F238E27FC236}">
                <a16:creationId xmlns:a16="http://schemas.microsoft.com/office/drawing/2014/main" id="{879B241D-1233-EDFB-7C6B-6448A272A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125368"/>
              </p:ext>
            </p:extLst>
          </p:nvPr>
        </p:nvGraphicFramePr>
        <p:xfrm>
          <a:off x="7902435" y="1279159"/>
          <a:ext cx="2286000" cy="130873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15188980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402022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Abreviación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Especie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4416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GLY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Glicerol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4070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AAC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Ácido acetico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4348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MAC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Monoacetín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8664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DAC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Diacetín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3446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TAC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Triacetín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2046135"/>
                  </a:ext>
                </a:extLst>
              </a:tr>
            </a:tbl>
          </a:graphicData>
        </a:graphic>
      </p:graphicFrame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7498886D-24EA-232F-929D-F713A2E3233B}"/>
              </a:ext>
            </a:extLst>
          </p:cNvPr>
          <p:cNvCxnSpPr>
            <a:cxnSpLocks/>
          </p:cNvCxnSpPr>
          <p:nvPr/>
        </p:nvCxnSpPr>
        <p:spPr>
          <a:xfrm>
            <a:off x="2374609" y="2550580"/>
            <a:ext cx="1" cy="18288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D8FBF9E4-CDA8-DE80-B30F-207DC749377B}"/>
              </a:ext>
            </a:extLst>
          </p:cNvPr>
          <p:cNvCxnSpPr>
            <a:cxnSpLocks/>
          </p:cNvCxnSpPr>
          <p:nvPr/>
        </p:nvCxnSpPr>
        <p:spPr>
          <a:xfrm flipH="1">
            <a:off x="2626594" y="2508388"/>
            <a:ext cx="3994" cy="18288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7072AD1C-EF1A-01F6-96C6-C9C9203C432B}"/>
                  </a:ext>
                </a:extLst>
              </p:cNvPr>
              <p:cNvSpPr txBox="1"/>
              <p:nvPr/>
            </p:nvSpPr>
            <p:spPr>
              <a:xfrm>
                <a:off x="1709922" y="1708030"/>
                <a:ext cx="133844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=130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𝑡𝑢𝑏𝑜𝑠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7072AD1C-EF1A-01F6-96C6-C9C9203C4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922" y="1708030"/>
                <a:ext cx="1338443" cy="246221"/>
              </a:xfrm>
              <a:prstGeom prst="rect">
                <a:avLst/>
              </a:prstGeom>
              <a:blipFill>
                <a:blip r:embed="rId8"/>
                <a:stretch>
                  <a:fillRect l="-1869" t="-9524" r="-186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A21366-4ECD-5CF5-4F44-A7390200D53D}"/>
              </a:ext>
            </a:extLst>
          </p:cNvPr>
          <p:cNvCxnSpPr/>
          <p:nvPr/>
        </p:nvCxnSpPr>
        <p:spPr>
          <a:xfrm flipH="1">
            <a:off x="4879366" y="5674954"/>
            <a:ext cx="36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225ECE-08EA-3B39-77C9-E3E1126DE32C}"/>
              </a:ext>
            </a:extLst>
          </p:cNvPr>
          <p:cNvCxnSpPr/>
          <p:nvPr/>
        </p:nvCxnSpPr>
        <p:spPr>
          <a:xfrm flipH="1">
            <a:off x="4482490" y="5740323"/>
            <a:ext cx="0" cy="182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254D79-DCD5-86EF-1BAC-D9D831E5711A}"/>
              </a:ext>
            </a:extLst>
          </p:cNvPr>
          <p:cNvCxnSpPr/>
          <p:nvPr/>
        </p:nvCxnSpPr>
        <p:spPr>
          <a:xfrm flipH="1">
            <a:off x="4841849" y="5740323"/>
            <a:ext cx="0" cy="182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FA0364-15BA-967A-00E0-19E46D0357F2}"/>
              </a:ext>
            </a:extLst>
          </p:cNvPr>
          <p:cNvCxnSpPr/>
          <p:nvPr/>
        </p:nvCxnSpPr>
        <p:spPr>
          <a:xfrm flipH="1">
            <a:off x="4839832" y="5831763"/>
            <a:ext cx="3657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6E7101-AC0C-C188-E084-6F81DB552B80}"/>
              </a:ext>
            </a:extLst>
          </p:cNvPr>
          <p:cNvCxnSpPr>
            <a:cxnSpLocks/>
          </p:cNvCxnSpPr>
          <p:nvPr/>
        </p:nvCxnSpPr>
        <p:spPr>
          <a:xfrm>
            <a:off x="4095957" y="5831763"/>
            <a:ext cx="3657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E523E77-72FF-E431-5001-EB5767FEED6B}"/>
                  </a:ext>
                </a:extLst>
              </p:cNvPr>
              <p:cNvSpPr txBox="1"/>
              <p:nvPr/>
            </p:nvSpPr>
            <p:spPr>
              <a:xfrm>
                <a:off x="7095821" y="123506"/>
                <a:ext cx="299847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𝐺𝐿𝑌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𝐴𝐴𝐶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𝑀𝐴𝐶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E523E77-72FF-E431-5001-EB5767FEE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821" y="123506"/>
                <a:ext cx="2998471" cy="338554"/>
              </a:xfrm>
              <a:prstGeom prst="rect">
                <a:avLst/>
              </a:prstGeom>
              <a:blipFill>
                <a:blip r:embed="rId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62C0B59-A459-FFB8-54D7-468BC242B72D}"/>
                  </a:ext>
                </a:extLst>
              </p:cNvPr>
              <p:cNvSpPr txBox="1"/>
              <p:nvPr/>
            </p:nvSpPr>
            <p:spPr>
              <a:xfrm>
                <a:off x="7053020" y="459310"/>
                <a:ext cx="299923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𝑀𝐴𝐶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𝐴𝐴𝐶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𝐷𝐴𝐶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62C0B59-A459-FFB8-54D7-468BC242B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020" y="459310"/>
                <a:ext cx="2999232" cy="338554"/>
              </a:xfrm>
              <a:prstGeom prst="rect">
                <a:avLst/>
              </a:prstGeom>
              <a:blipFill>
                <a:blip r:embed="rId10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A77FD94-5AC0-7F63-A553-D65F63626A93}"/>
                  </a:ext>
                </a:extLst>
              </p:cNvPr>
              <p:cNvSpPr txBox="1"/>
              <p:nvPr/>
            </p:nvSpPr>
            <p:spPr>
              <a:xfrm>
                <a:off x="7053020" y="805211"/>
                <a:ext cx="299923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𝐷𝐴𝐶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𝐴𝐴𝐶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𝑇𝐴𝐶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A77FD94-5AC0-7F63-A553-D65F63626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020" y="805211"/>
                <a:ext cx="2999232" cy="338554"/>
              </a:xfrm>
              <a:prstGeom prst="rect">
                <a:avLst/>
              </a:prstGeom>
              <a:blipFill>
                <a:blip r:embed="rId1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7D06949-371A-BDBE-B41B-519CAD7AF32D}"/>
                  </a:ext>
                </a:extLst>
              </p:cNvPr>
              <p:cNvSpPr txBox="1"/>
              <p:nvPr/>
            </p:nvSpPr>
            <p:spPr>
              <a:xfrm>
                <a:off x="8595057" y="5592848"/>
                <a:ext cx="1453916" cy="4914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E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E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𝑑𝑉</m:t>
                        </m:r>
                      </m:den>
                    </m:f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𝑛𝑒𝑡𝑎</m:t>
                        </m:r>
                      </m:sub>
                    </m:sSub>
                  </m:oMath>
                </a14:m>
                <a:r>
                  <a:rPr lang="es-E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7D06949-371A-BDBE-B41B-519CAD7AF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057" y="5592848"/>
                <a:ext cx="1453916" cy="491417"/>
              </a:xfrm>
              <a:prstGeom prst="rect">
                <a:avLst/>
              </a:prstGeom>
              <a:blipFill>
                <a:blip r:embed="rId1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5F95E72-13EF-005E-F7B2-D47069D3F9BD}"/>
                  </a:ext>
                </a:extLst>
              </p:cNvPr>
              <p:cNvSpPr txBox="1"/>
              <p:nvPr/>
            </p:nvSpPr>
            <p:spPr>
              <a:xfrm>
                <a:off x="5898462" y="6135045"/>
                <a:ext cx="6159062" cy="672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𝑑𝑉</m:t>
                          </m:r>
                        </m:den>
                      </m:f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𝑈𝑎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𝑇𝑎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𝑟𝑥𝑛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5F95E72-13EF-005E-F7B2-D47069D3F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462" y="6135045"/>
                <a:ext cx="6159062" cy="672300"/>
              </a:xfrm>
              <a:prstGeom prst="rect">
                <a:avLst/>
              </a:prstGeom>
              <a:blipFill>
                <a:blip r:embed="rId13"/>
                <a:stretch>
                  <a:fillRect t="-50909" b="-8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1A4B8C8-AB50-2555-77C0-6A1D21BB1E71}"/>
                  </a:ext>
                </a:extLst>
              </p:cNvPr>
              <p:cNvSpPr txBox="1"/>
              <p:nvPr/>
            </p:nvSpPr>
            <p:spPr>
              <a:xfrm>
                <a:off x="8765629" y="72726"/>
                <a:ext cx="342637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𝑟𝑥𝑛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298.15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=−36.24 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type m:val="li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𝑜𝑙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1A4B8C8-AB50-2555-77C0-6A1D21BB1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629" y="72726"/>
                <a:ext cx="3426371" cy="338554"/>
              </a:xfrm>
              <a:prstGeom prst="rect">
                <a:avLst/>
              </a:prstGeom>
              <a:blipFill>
                <a:blip r:embed="rId14"/>
                <a:stretch>
                  <a:fillRect t="-107143" b="-1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3C83F20-B413-4D41-E423-2CE8506A4C2A}"/>
                  </a:ext>
                </a:extLst>
              </p:cNvPr>
              <p:cNvSpPr txBox="1"/>
              <p:nvPr/>
            </p:nvSpPr>
            <p:spPr>
              <a:xfrm>
                <a:off x="8785786" y="429137"/>
                <a:ext cx="339469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𝑟𝑥𝑛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298.15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=−19.48 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type m:val="li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𝑜𝑙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3C83F20-B413-4D41-E423-2CE8506A4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786" y="429137"/>
                <a:ext cx="3394693" cy="338554"/>
              </a:xfrm>
              <a:prstGeom prst="rect">
                <a:avLst/>
              </a:prstGeom>
              <a:blipFill>
                <a:blip r:embed="rId15"/>
                <a:stretch>
                  <a:fillRect t="-107143" b="-1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A40B87-D4EE-1BD2-4809-A0DC03B27143}"/>
                  </a:ext>
                </a:extLst>
              </p:cNvPr>
              <p:cNvSpPr txBox="1"/>
              <p:nvPr/>
            </p:nvSpPr>
            <p:spPr>
              <a:xfrm>
                <a:off x="8544049" y="757641"/>
                <a:ext cx="384748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𝑟𝑥𝑛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298.15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=−12.41 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type m:val="li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𝑜𝑙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A40B87-D4EE-1BD2-4809-A0DC03B27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049" y="757641"/>
                <a:ext cx="3847483" cy="338554"/>
              </a:xfrm>
              <a:prstGeom prst="rect">
                <a:avLst/>
              </a:prstGeom>
              <a:blipFill>
                <a:blip r:embed="rId16"/>
                <a:stretch>
                  <a:fillRect t="-107143" b="-1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37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E5DE12B8-6434-C099-9CE1-2695846F8252}"/>
              </a:ext>
            </a:extLst>
          </p:cNvPr>
          <p:cNvSpPr/>
          <p:nvPr/>
        </p:nvSpPr>
        <p:spPr>
          <a:xfrm>
            <a:off x="2818514" y="3918466"/>
            <a:ext cx="1371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171E673-C8BA-54AF-9873-0B3E6AAA6B2B}"/>
              </a:ext>
            </a:extLst>
          </p:cNvPr>
          <p:cNvSpPr/>
          <p:nvPr/>
        </p:nvSpPr>
        <p:spPr>
          <a:xfrm>
            <a:off x="4147068" y="2646167"/>
            <a:ext cx="275123" cy="151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9D75365-4B76-982A-E4C7-DAE339EEC477}"/>
              </a:ext>
            </a:extLst>
          </p:cNvPr>
          <p:cNvSpPr/>
          <p:nvPr/>
        </p:nvSpPr>
        <p:spPr>
          <a:xfrm>
            <a:off x="2582718" y="3842562"/>
            <a:ext cx="275123" cy="151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53E41D-AF30-066F-2110-01AFD2430664}"/>
              </a:ext>
            </a:extLst>
          </p:cNvPr>
          <p:cNvSpPr/>
          <p:nvPr/>
        </p:nvSpPr>
        <p:spPr>
          <a:xfrm>
            <a:off x="5801711" y="969563"/>
            <a:ext cx="365760" cy="4681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2053BE-000C-8B3A-E457-ABED72544EB1}"/>
              </a:ext>
            </a:extLst>
          </p:cNvPr>
          <p:cNvSpPr/>
          <p:nvPr/>
        </p:nvSpPr>
        <p:spPr>
          <a:xfrm>
            <a:off x="5801711" y="883439"/>
            <a:ext cx="36576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114081-A348-1ADC-91BE-852C44C2EA6D}"/>
              </a:ext>
            </a:extLst>
          </p:cNvPr>
          <p:cNvSpPr/>
          <p:nvPr/>
        </p:nvSpPr>
        <p:spPr>
          <a:xfrm>
            <a:off x="5801295" y="5555976"/>
            <a:ext cx="36576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6E1CC2-8CBD-6B95-06F2-F8E8661DE550}"/>
              </a:ext>
            </a:extLst>
          </p:cNvPr>
          <p:cNvSpPr/>
          <p:nvPr/>
        </p:nvSpPr>
        <p:spPr>
          <a:xfrm>
            <a:off x="5815298" y="5161147"/>
            <a:ext cx="338328" cy="473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463303-EA68-DE7D-EA46-7D92A2555C68}"/>
              </a:ext>
            </a:extLst>
          </p:cNvPr>
          <p:cNvSpPr/>
          <p:nvPr/>
        </p:nvSpPr>
        <p:spPr>
          <a:xfrm>
            <a:off x="2818514" y="2318266"/>
            <a:ext cx="13716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27773B19-B458-B84F-A97D-91129F526B75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2138678" y="5738856"/>
            <a:ext cx="3845497" cy="7633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EFB3AB6-7610-FF90-CC58-E86D8D916B99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6363741" y="-173123"/>
            <a:ext cx="677412" cy="143571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EC5A6F5-B574-DFCE-A430-540A8E7275A8}"/>
              </a:ext>
            </a:extLst>
          </p:cNvPr>
          <p:cNvSpPr/>
          <p:nvPr/>
        </p:nvSpPr>
        <p:spPr>
          <a:xfrm>
            <a:off x="2818514" y="2098445"/>
            <a:ext cx="1371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FAE260-B519-EF93-EC75-9A82F200CF52}"/>
              </a:ext>
            </a:extLst>
          </p:cNvPr>
          <p:cNvSpPr/>
          <p:nvPr/>
        </p:nvSpPr>
        <p:spPr>
          <a:xfrm>
            <a:off x="2831961" y="3234293"/>
            <a:ext cx="1353312" cy="924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D9E7FB-E9C8-C38A-7AC0-26198EDE38ED}"/>
              </a:ext>
            </a:extLst>
          </p:cNvPr>
          <p:cNvSpPr/>
          <p:nvPr/>
        </p:nvSpPr>
        <p:spPr>
          <a:xfrm>
            <a:off x="3119046" y="2147182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5C1D40-4337-7A41-0404-6F4A56ED91E1}"/>
              </a:ext>
            </a:extLst>
          </p:cNvPr>
          <p:cNvCxnSpPr>
            <a:cxnSpLocks/>
          </p:cNvCxnSpPr>
          <p:nvPr/>
        </p:nvCxnSpPr>
        <p:spPr>
          <a:xfrm>
            <a:off x="3116554" y="2165166"/>
            <a:ext cx="0" cy="347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51A6E5-2A26-9DC4-C0E9-96F59A2CD188}"/>
              </a:ext>
            </a:extLst>
          </p:cNvPr>
          <p:cNvCxnSpPr>
            <a:cxnSpLocks/>
          </p:cNvCxnSpPr>
          <p:nvPr/>
        </p:nvCxnSpPr>
        <p:spPr>
          <a:xfrm>
            <a:off x="3258713" y="2167762"/>
            <a:ext cx="0" cy="374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B839661-3389-CFEE-91AC-22A35909E7FC}"/>
              </a:ext>
            </a:extLst>
          </p:cNvPr>
          <p:cNvSpPr/>
          <p:nvPr/>
        </p:nvSpPr>
        <p:spPr>
          <a:xfrm>
            <a:off x="3119729" y="2231584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A515DEC-00D6-56BD-818D-D46B74C43851}"/>
              </a:ext>
            </a:extLst>
          </p:cNvPr>
          <p:cNvSpPr/>
          <p:nvPr/>
        </p:nvSpPr>
        <p:spPr>
          <a:xfrm>
            <a:off x="3119046" y="2318266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98B1198-EB6D-0497-983B-D2D3F9636404}"/>
              </a:ext>
            </a:extLst>
          </p:cNvPr>
          <p:cNvSpPr/>
          <p:nvPr/>
        </p:nvSpPr>
        <p:spPr>
          <a:xfrm>
            <a:off x="3119046" y="2411797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ACF1E33-34BC-2597-FE49-5B4E2F8529FD}"/>
              </a:ext>
            </a:extLst>
          </p:cNvPr>
          <p:cNvSpPr/>
          <p:nvPr/>
        </p:nvSpPr>
        <p:spPr>
          <a:xfrm>
            <a:off x="3330155" y="2147182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B95E97B-90D1-B82C-C739-1276004285DF}"/>
              </a:ext>
            </a:extLst>
          </p:cNvPr>
          <p:cNvCxnSpPr>
            <a:cxnSpLocks/>
          </p:cNvCxnSpPr>
          <p:nvPr/>
        </p:nvCxnSpPr>
        <p:spPr>
          <a:xfrm>
            <a:off x="3327663" y="2165166"/>
            <a:ext cx="0" cy="384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9ED9179-6527-C99C-5726-3FD37734883A}"/>
              </a:ext>
            </a:extLst>
          </p:cNvPr>
          <p:cNvCxnSpPr>
            <a:cxnSpLocks/>
          </p:cNvCxnSpPr>
          <p:nvPr/>
        </p:nvCxnSpPr>
        <p:spPr>
          <a:xfrm>
            <a:off x="3469822" y="2167762"/>
            <a:ext cx="0" cy="393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DFA498FF-C6ED-8273-12A7-F10BD2EB66DE}"/>
              </a:ext>
            </a:extLst>
          </p:cNvPr>
          <p:cNvSpPr/>
          <p:nvPr/>
        </p:nvSpPr>
        <p:spPr>
          <a:xfrm>
            <a:off x="3330838" y="2231584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6A81175-AE39-72CB-0A5D-35A2C5F7E63F}"/>
              </a:ext>
            </a:extLst>
          </p:cNvPr>
          <p:cNvSpPr/>
          <p:nvPr/>
        </p:nvSpPr>
        <p:spPr>
          <a:xfrm>
            <a:off x="3330155" y="2318266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9F8059B-8CFF-1699-31E5-5E19852B039B}"/>
              </a:ext>
            </a:extLst>
          </p:cNvPr>
          <p:cNvSpPr/>
          <p:nvPr/>
        </p:nvSpPr>
        <p:spPr>
          <a:xfrm>
            <a:off x="3330155" y="2411797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3A700C1-12AA-15BD-B93F-C66F2196792A}"/>
              </a:ext>
            </a:extLst>
          </p:cNvPr>
          <p:cNvSpPr/>
          <p:nvPr/>
        </p:nvSpPr>
        <p:spPr>
          <a:xfrm>
            <a:off x="3534136" y="2147182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BFDA8C1-1598-FFB1-C232-24EE5DE694DC}"/>
              </a:ext>
            </a:extLst>
          </p:cNvPr>
          <p:cNvCxnSpPr>
            <a:cxnSpLocks/>
          </p:cNvCxnSpPr>
          <p:nvPr/>
        </p:nvCxnSpPr>
        <p:spPr>
          <a:xfrm>
            <a:off x="3531644" y="2165166"/>
            <a:ext cx="0" cy="384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C10C83C-3A9B-4D94-64B4-1CE2F384B1A0}"/>
              </a:ext>
            </a:extLst>
          </p:cNvPr>
          <p:cNvCxnSpPr>
            <a:cxnSpLocks/>
          </p:cNvCxnSpPr>
          <p:nvPr/>
        </p:nvCxnSpPr>
        <p:spPr>
          <a:xfrm>
            <a:off x="3673803" y="2167762"/>
            <a:ext cx="0" cy="374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0B54CC1E-AEB8-F00A-E84F-D959914214AB}"/>
              </a:ext>
            </a:extLst>
          </p:cNvPr>
          <p:cNvSpPr/>
          <p:nvPr/>
        </p:nvSpPr>
        <p:spPr>
          <a:xfrm>
            <a:off x="3534819" y="2231584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208C38-5B52-BC25-4BFB-A197CB131ECE}"/>
              </a:ext>
            </a:extLst>
          </p:cNvPr>
          <p:cNvSpPr/>
          <p:nvPr/>
        </p:nvSpPr>
        <p:spPr>
          <a:xfrm>
            <a:off x="3534136" y="2318266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DF4F79F-9670-5702-CCA8-AF45709FC675}"/>
              </a:ext>
            </a:extLst>
          </p:cNvPr>
          <p:cNvSpPr/>
          <p:nvPr/>
        </p:nvSpPr>
        <p:spPr>
          <a:xfrm>
            <a:off x="3534136" y="2411797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30A9767-A0E1-E587-69FF-1FBE037B42F0}"/>
              </a:ext>
            </a:extLst>
          </p:cNvPr>
          <p:cNvSpPr/>
          <p:nvPr/>
        </p:nvSpPr>
        <p:spPr>
          <a:xfrm>
            <a:off x="3698914" y="2471366"/>
            <a:ext cx="251984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D5D91A0-0287-F553-A4F7-ABD909C21923}"/>
              </a:ext>
            </a:extLst>
          </p:cNvPr>
          <p:cNvSpPr/>
          <p:nvPr/>
        </p:nvSpPr>
        <p:spPr>
          <a:xfrm>
            <a:off x="3744874" y="4248161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C5D12E2-E2DE-DE75-8F02-C9A60F34B2ED}"/>
              </a:ext>
            </a:extLst>
          </p:cNvPr>
          <p:cNvSpPr/>
          <p:nvPr/>
        </p:nvSpPr>
        <p:spPr>
          <a:xfrm>
            <a:off x="3744874" y="2438690"/>
            <a:ext cx="13716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A242070-21FB-0A04-23E8-79A01BA6358C}"/>
              </a:ext>
            </a:extLst>
          </p:cNvPr>
          <p:cNvSpPr/>
          <p:nvPr/>
        </p:nvSpPr>
        <p:spPr>
          <a:xfrm>
            <a:off x="3744874" y="2147182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767F2EB-9FE3-253D-F1D0-7FA344C12EEF}"/>
              </a:ext>
            </a:extLst>
          </p:cNvPr>
          <p:cNvSpPr/>
          <p:nvPr/>
        </p:nvSpPr>
        <p:spPr>
          <a:xfrm>
            <a:off x="3753354" y="4149906"/>
            <a:ext cx="118872" cy="12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66E4ACE-D753-0405-8508-0FA3FC659DB7}"/>
              </a:ext>
            </a:extLst>
          </p:cNvPr>
          <p:cNvSpPr/>
          <p:nvPr/>
        </p:nvSpPr>
        <p:spPr>
          <a:xfrm>
            <a:off x="3745557" y="2231584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51B7EF6-9376-A1A8-2FA8-FEA74A2193A4}"/>
              </a:ext>
            </a:extLst>
          </p:cNvPr>
          <p:cNvSpPr/>
          <p:nvPr/>
        </p:nvSpPr>
        <p:spPr>
          <a:xfrm>
            <a:off x="3744874" y="2318266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1E01FFE-F229-B2F5-AD70-350CE3854B3C}"/>
              </a:ext>
            </a:extLst>
          </p:cNvPr>
          <p:cNvSpPr/>
          <p:nvPr/>
        </p:nvSpPr>
        <p:spPr>
          <a:xfrm>
            <a:off x="3744874" y="2411797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6DD5296-0E9F-8B32-4B8F-639BB1A2CEA2}"/>
              </a:ext>
            </a:extLst>
          </p:cNvPr>
          <p:cNvCxnSpPr>
            <a:cxnSpLocks/>
          </p:cNvCxnSpPr>
          <p:nvPr/>
        </p:nvCxnSpPr>
        <p:spPr>
          <a:xfrm>
            <a:off x="3884297" y="2165166"/>
            <a:ext cx="0" cy="374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0ABBC1E-CFB6-574B-F95C-A4D7E3E82DFB}"/>
              </a:ext>
            </a:extLst>
          </p:cNvPr>
          <p:cNvCxnSpPr>
            <a:cxnSpLocks/>
          </p:cNvCxnSpPr>
          <p:nvPr/>
        </p:nvCxnSpPr>
        <p:spPr>
          <a:xfrm>
            <a:off x="3740478" y="2165166"/>
            <a:ext cx="0" cy="374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D17F8F6-136E-0E28-8AB0-A016CFBE5913}"/>
              </a:ext>
            </a:extLst>
          </p:cNvPr>
          <p:cNvCxnSpPr>
            <a:cxnSpLocks/>
            <a:stCxn id="100" idx="6"/>
            <a:endCxn id="4" idx="2"/>
          </p:cNvCxnSpPr>
          <p:nvPr/>
        </p:nvCxnSpPr>
        <p:spPr>
          <a:xfrm flipV="1">
            <a:off x="3882034" y="974879"/>
            <a:ext cx="1919677" cy="14597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282BD3-77B9-EE33-E722-CD8AAD54FF2E}"/>
              </a:ext>
            </a:extLst>
          </p:cNvPr>
          <p:cNvCxnSpPr>
            <a:cxnSpLocks/>
            <a:stCxn id="104" idx="5"/>
            <a:endCxn id="5" idx="2"/>
          </p:cNvCxnSpPr>
          <p:nvPr/>
        </p:nvCxnSpPr>
        <p:spPr>
          <a:xfrm>
            <a:off x="3861947" y="4287185"/>
            <a:ext cx="1939348" cy="136023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B7FFB89-B584-D0E8-BBDA-E254FFBFD27B}"/>
              </a:ext>
            </a:extLst>
          </p:cNvPr>
          <p:cNvCxnSpPr>
            <a:cxnSpLocks/>
          </p:cNvCxnSpPr>
          <p:nvPr/>
        </p:nvCxnSpPr>
        <p:spPr>
          <a:xfrm>
            <a:off x="6391531" y="3561226"/>
            <a:ext cx="0" cy="2103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6FF77A9-AB81-660D-64C7-5716D4591597}"/>
              </a:ext>
            </a:extLst>
          </p:cNvPr>
          <p:cNvCxnSpPr>
            <a:cxnSpLocks/>
          </p:cNvCxnSpPr>
          <p:nvPr/>
        </p:nvCxnSpPr>
        <p:spPr>
          <a:xfrm flipV="1">
            <a:off x="6380066" y="969563"/>
            <a:ext cx="0" cy="2103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512AF7A-24C7-304B-8366-8B586228FA34}"/>
              </a:ext>
            </a:extLst>
          </p:cNvPr>
          <p:cNvCxnSpPr/>
          <p:nvPr/>
        </p:nvCxnSpPr>
        <p:spPr>
          <a:xfrm flipH="1">
            <a:off x="6197186" y="969563"/>
            <a:ext cx="36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FF8F888-67DC-DC0B-A7C0-CFC22D9AC6C7}"/>
                  </a:ext>
                </a:extLst>
              </p:cNvPr>
              <p:cNvSpPr txBox="1"/>
              <p:nvPr/>
            </p:nvSpPr>
            <p:spPr>
              <a:xfrm>
                <a:off x="6151623" y="3099237"/>
                <a:ext cx="18044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=9.75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FF8F888-67DC-DC0B-A7C0-CFC22D9AC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623" y="3099237"/>
                <a:ext cx="1804489" cy="400110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E1DFF49-D7A2-023F-986D-07A757FFC82E}"/>
                  </a:ext>
                </a:extLst>
              </p:cNvPr>
              <p:cNvSpPr txBox="1"/>
              <p:nvPr/>
            </p:nvSpPr>
            <p:spPr>
              <a:xfrm>
                <a:off x="6380066" y="5658770"/>
                <a:ext cx="22934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=0.0254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E1DFF49-D7A2-023F-986D-07A757FFC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066" y="5658770"/>
                <a:ext cx="2293487" cy="400110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607E2F97-CC3A-3CAB-11DE-FBB5AFC1962E}"/>
                  </a:ext>
                </a:extLst>
              </p:cNvPr>
              <p:cNvSpPr txBox="1"/>
              <p:nvPr/>
            </p:nvSpPr>
            <p:spPr>
              <a:xfrm>
                <a:off x="1825643" y="4798524"/>
                <a:ext cx="2591567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𝐺𝐿𝑌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=?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𝐴𝐴𝐶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=?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=0.1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=?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𝑎𝑡𝑚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=?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607E2F97-CC3A-3CAB-11DE-FBB5AFC19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643" y="4798524"/>
                <a:ext cx="2591567" cy="1631216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EC90754-2B6D-5178-6893-2C4BF4F7B1A6}"/>
                  </a:ext>
                </a:extLst>
              </p:cNvPr>
              <p:cNvSpPr txBox="1"/>
              <p:nvPr/>
            </p:nvSpPr>
            <p:spPr>
              <a:xfrm>
                <a:off x="6188529" y="240890"/>
                <a:ext cx="206970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𝐺𝐿𝑌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𝐴𝐴𝐶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𝑇𝐴𝐶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EC90754-2B6D-5178-6893-2C4BF4F7B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529" y="240890"/>
                <a:ext cx="2069705" cy="19389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A694E207-FF53-3BBA-7A66-0B63D5515D59}"/>
              </a:ext>
            </a:extLst>
          </p:cNvPr>
          <p:cNvCxnSpPr>
            <a:cxnSpLocks/>
          </p:cNvCxnSpPr>
          <p:nvPr/>
        </p:nvCxnSpPr>
        <p:spPr>
          <a:xfrm>
            <a:off x="1399681" y="3920727"/>
            <a:ext cx="11830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86F6DEE4-6EE6-9264-2EC8-CEDEF80DCB65}"/>
              </a:ext>
            </a:extLst>
          </p:cNvPr>
          <p:cNvCxnSpPr>
            <a:cxnSpLocks/>
          </p:cNvCxnSpPr>
          <p:nvPr/>
        </p:nvCxnSpPr>
        <p:spPr>
          <a:xfrm>
            <a:off x="4422191" y="2722166"/>
            <a:ext cx="762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C8F14CB9-3E27-BFF8-CBA5-F230C57BD231}"/>
                  </a:ext>
                </a:extLst>
              </p:cNvPr>
              <p:cNvSpPr txBox="1"/>
              <p:nvPr/>
            </p:nvSpPr>
            <p:spPr>
              <a:xfrm>
                <a:off x="441826" y="2848195"/>
                <a:ext cx="27458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=0.03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=298.15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C8F14CB9-3E27-BFF8-CBA5-F230C57BD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26" y="2848195"/>
                <a:ext cx="2745800" cy="10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145DAE48-0D22-8DD0-7947-603A7840BFB9}"/>
                  </a:ext>
                </a:extLst>
              </p:cNvPr>
              <p:cNvSpPr txBox="1"/>
              <p:nvPr/>
            </p:nvSpPr>
            <p:spPr>
              <a:xfrm>
                <a:off x="4231678" y="2214745"/>
                <a:ext cx="214719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=322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145DAE48-0D22-8DD0-7947-603A7840B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678" y="2214745"/>
                <a:ext cx="214719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7498886D-24EA-232F-929D-F713A2E3233B}"/>
              </a:ext>
            </a:extLst>
          </p:cNvPr>
          <p:cNvCxnSpPr>
            <a:cxnSpLocks/>
          </p:cNvCxnSpPr>
          <p:nvPr/>
        </p:nvCxnSpPr>
        <p:spPr>
          <a:xfrm>
            <a:off x="3698913" y="2540070"/>
            <a:ext cx="1" cy="18288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D8FBF9E4-CDA8-DE80-B30F-207DC749377B}"/>
              </a:ext>
            </a:extLst>
          </p:cNvPr>
          <p:cNvCxnSpPr>
            <a:cxnSpLocks/>
          </p:cNvCxnSpPr>
          <p:nvPr/>
        </p:nvCxnSpPr>
        <p:spPr>
          <a:xfrm flipH="1">
            <a:off x="3950898" y="2497878"/>
            <a:ext cx="3994" cy="18288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7072AD1C-EF1A-01F6-96C6-C9C9203C432B}"/>
                  </a:ext>
                </a:extLst>
              </p:cNvPr>
              <p:cNvSpPr txBox="1"/>
              <p:nvPr/>
            </p:nvSpPr>
            <p:spPr>
              <a:xfrm>
                <a:off x="2211915" y="1520666"/>
                <a:ext cx="16749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=130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𝑡𝑢𝑏𝑜𝑠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7072AD1C-EF1A-01F6-96C6-C9C9203C4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915" y="1520666"/>
                <a:ext cx="1674946" cy="307777"/>
              </a:xfrm>
              <a:prstGeom prst="rect">
                <a:avLst/>
              </a:prstGeom>
              <a:blipFill>
                <a:blip r:embed="rId8"/>
                <a:stretch>
                  <a:fillRect l="-2256" t="-4000" r="-300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A21366-4ECD-5CF5-4F44-A7390200D53D}"/>
              </a:ext>
            </a:extLst>
          </p:cNvPr>
          <p:cNvCxnSpPr/>
          <p:nvPr/>
        </p:nvCxnSpPr>
        <p:spPr>
          <a:xfrm flipH="1">
            <a:off x="6203670" y="5664444"/>
            <a:ext cx="36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225ECE-08EA-3B39-77C9-E3E1126DE32C}"/>
              </a:ext>
            </a:extLst>
          </p:cNvPr>
          <p:cNvCxnSpPr/>
          <p:nvPr/>
        </p:nvCxnSpPr>
        <p:spPr>
          <a:xfrm flipH="1">
            <a:off x="5806794" y="5729813"/>
            <a:ext cx="0" cy="182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254D79-DCD5-86EF-1BAC-D9D831E5711A}"/>
              </a:ext>
            </a:extLst>
          </p:cNvPr>
          <p:cNvCxnSpPr/>
          <p:nvPr/>
        </p:nvCxnSpPr>
        <p:spPr>
          <a:xfrm flipH="1">
            <a:off x="6166153" y="5729813"/>
            <a:ext cx="0" cy="182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FA0364-15BA-967A-00E0-19E46D0357F2}"/>
              </a:ext>
            </a:extLst>
          </p:cNvPr>
          <p:cNvCxnSpPr/>
          <p:nvPr/>
        </p:nvCxnSpPr>
        <p:spPr>
          <a:xfrm flipH="1">
            <a:off x="6164136" y="5821253"/>
            <a:ext cx="3657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6E7101-AC0C-C188-E084-6F81DB552B80}"/>
              </a:ext>
            </a:extLst>
          </p:cNvPr>
          <p:cNvCxnSpPr>
            <a:cxnSpLocks/>
          </p:cNvCxnSpPr>
          <p:nvPr/>
        </p:nvCxnSpPr>
        <p:spPr>
          <a:xfrm>
            <a:off x="5420261" y="5821253"/>
            <a:ext cx="3657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41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E5DE12B8-6434-C099-9CE1-2695846F8252}"/>
              </a:ext>
            </a:extLst>
          </p:cNvPr>
          <p:cNvSpPr/>
          <p:nvPr/>
        </p:nvSpPr>
        <p:spPr>
          <a:xfrm>
            <a:off x="1494210" y="3928976"/>
            <a:ext cx="1371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171E673-C8BA-54AF-9873-0B3E6AAA6B2B}"/>
              </a:ext>
            </a:extLst>
          </p:cNvPr>
          <p:cNvSpPr/>
          <p:nvPr/>
        </p:nvSpPr>
        <p:spPr>
          <a:xfrm>
            <a:off x="2822764" y="2656677"/>
            <a:ext cx="275123" cy="151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9D75365-4B76-982A-E4C7-DAE339EEC477}"/>
              </a:ext>
            </a:extLst>
          </p:cNvPr>
          <p:cNvSpPr/>
          <p:nvPr/>
        </p:nvSpPr>
        <p:spPr>
          <a:xfrm>
            <a:off x="1258414" y="3853072"/>
            <a:ext cx="275123" cy="151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53E41D-AF30-066F-2110-01AFD2430664}"/>
              </a:ext>
            </a:extLst>
          </p:cNvPr>
          <p:cNvSpPr/>
          <p:nvPr/>
        </p:nvSpPr>
        <p:spPr>
          <a:xfrm>
            <a:off x="4477407" y="980073"/>
            <a:ext cx="365760" cy="4681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2053BE-000C-8B3A-E457-ABED72544EB1}"/>
              </a:ext>
            </a:extLst>
          </p:cNvPr>
          <p:cNvSpPr/>
          <p:nvPr/>
        </p:nvSpPr>
        <p:spPr>
          <a:xfrm>
            <a:off x="4477407" y="893949"/>
            <a:ext cx="36576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114081-A348-1ADC-91BE-852C44C2EA6D}"/>
              </a:ext>
            </a:extLst>
          </p:cNvPr>
          <p:cNvSpPr/>
          <p:nvPr/>
        </p:nvSpPr>
        <p:spPr>
          <a:xfrm>
            <a:off x="4476991" y="5566486"/>
            <a:ext cx="36576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6E1CC2-8CBD-6B95-06F2-F8E8661DE550}"/>
              </a:ext>
            </a:extLst>
          </p:cNvPr>
          <p:cNvSpPr/>
          <p:nvPr/>
        </p:nvSpPr>
        <p:spPr>
          <a:xfrm>
            <a:off x="4490994" y="5171657"/>
            <a:ext cx="338328" cy="473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463303-EA68-DE7D-EA46-7D92A2555C68}"/>
              </a:ext>
            </a:extLst>
          </p:cNvPr>
          <p:cNvSpPr/>
          <p:nvPr/>
        </p:nvSpPr>
        <p:spPr>
          <a:xfrm>
            <a:off x="1494210" y="2328776"/>
            <a:ext cx="13716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27773B19-B458-B84F-A97D-91129F526B75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2143027" y="5749366"/>
            <a:ext cx="2516844" cy="77135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EFB3AB6-7610-FF90-CC58-E86D8D916B99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5039437" y="-162613"/>
            <a:ext cx="677412" cy="143571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EC5A6F5-B574-DFCE-A430-540A8E7275A8}"/>
              </a:ext>
            </a:extLst>
          </p:cNvPr>
          <p:cNvSpPr/>
          <p:nvPr/>
        </p:nvSpPr>
        <p:spPr>
          <a:xfrm>
            <a:off x="1494210" y="2108955"/>
            <a:ext cx="1371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FAE260-B519-EF93-EC75-9A82F200CF52}"/>
              </a:ext>
            </a:extLst>
          </p:cNvPr>
          <p:cNvSpPr/>
          <p:nvPr/>
        </p:nvSpPr>
        <p:spPr>
          <a:xfrm>
            <a:off x="1507657" y="3244803"/>
            <a:ext cx="1353312" cy="924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D9E7FB-E9C8-C38A-7AC0-26198EDE38ED}"/>
              </a:ext>
            </a:extLst>
          </p:cNvPr>
          <p:cNvSpPr/>
          <p:nvPr/>
        </p:nvSpPr>
        <p:spPr>
          <a:xfrm>
            <a:off x="1794742" y="2157692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5C1D40-4337-7A41-0404-6F4A56ED91E1}"/>
              </a:ext>
            </a:extLst>
          </p:cNvPr>
          <p:cNvCxnSpPr>
            <a:cxnSpLocks/>
          </p:cNvCxnSpPr>
          <p:nvPr/>
        </p:nvCxnSpPr>
        <p:spPr>
          <a:xfrm>
            <a:off x="1792250" y="2175676"/>
            <a:ext cx="0" cy="347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51A6E5-2A26-9DC4-C0E9-96F59A2CD188}"/>
              </a:ext>
            </a:extLst>
          </p:cNvPr>
          <p:cNvCxnSpPr>
            <a:cxnSpLocks/>
          </p:cNvCxnSpPr>
          <p:nvPr/>
        </p:nvCxnSpPr>
        <p:spPr>
          <a:xfrm>
            <a:off x="1934409" y="2178272"/>
            <a:ext cx="0" cy="374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B839661-3389-CFEE-91AC-22A35909E7FC}"/>
              </a:ext>
            </a:extLst>
          </p:cNvPr>
          <p:cNvSpPr/>
          <p:nvPr/>
        </p:nvSpPr>
        <p:spPr>
          <a:xfrm>
            <a:off x="1795425" y="2242094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A515DEC-00D6-56BD-818D-D46B74C43851}"/>
              </a:ext>
            </a:extLst>
          </p:cNvPr>
          <p:cNvSpPr/>
          <p:nvPr/>
        </p:nvSpPr>
        <p:spPr>
          <a:xfrm>
            <a:off x="1794742" y="2328776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98B1198-EB6D-0497-983B-D2D3F9636404}"/>
              </a:ext>
            </a:extLst>
          </p:cNvPr>
          <p:cNvSpPr/>
          <p:nvPr/>
        </p:nvSpPr>
        <p:spPr>
          <a:xfrm>
            <a:off x="1794742" y="2422307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ACF1E33-34BC-2597-FE49-5B4E2F8529FD}"/>
              </a:ext>
            </a:extLst>
          </p:cNvPr>
          <p:cNvSpPr/>
          <p:nvPr/>
        </p:nvSpPr>
        <p:spPr>
          <a:xfrm>
            <a:off x="2005851" y="2157692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B95E97B-90D1-B82C-C739-1276004285DF}"/>
              </a:ext>
            </a:extLst>
          </p:cNvPr>
          <p:cNvCxnSpPr>
            <a:cxnSpLocks/>
          </p:cNvCxnSpPr>
          <p:nvPr/>
        </p:nvCxnSpPr>
        <p:spPr>
          <a:xfrm>
            <a:off x="2003359" y="2175676"/>
            <a:ext cx="0" cy="384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9ED9179-6527-C99C-5726-3FD37734883A}"/>
              </a:ext>
            </a:extLst>
          </p:cNvPr>
          <p:cNvCxnSpPr>
            <a:cxnSpLocks/>
          </p:cNvCxnSpPr>
          <p:nvPr/>
        </p:nvCxnSpPr>
        <p:spPr>
          <a:xfrm>
            <a:off x="2145518" y="2178272"/>
            <a:ext cx="0" cy="393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DFA498FF-C6ED-8273-12A7-F10BD2EB66DE}"/>
              </a:ext>
            </a:extLst>
          </p:cNvPr>
          <p:cNvSpPr/>
          <p:nvPr/>
        </p:nvSpPr>
        <p:spPr>
          <a:xfrm>
            <a:off x="2006534" y="2242094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6A81175-AE39-72CB-0A5D-35A2C5F7E63F}"/>
              </a:ext>
            </a:extLst>
          </p:cNvPr>
          <p:cNvSpPr/>
          <p:nvPr/>
        </p:nvSpPr>
        <p:spPr>
          <a:xfrm>
            <a:off x="2005851" y="2328776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9F8059B-8CFF-1699-31E5-5E19852B039B}"/>
              </a:ext>
            </a:extLst>
          </p:cNvPr>
          <p:cNvSpPr/>
          <p:nvPr/>
        </p:nvSpPr>
        <p:spPr>
          <a:xfrm>
            <a:off x="2005851" y="2422307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3A700C1-12AA-15BD-B93F-C66F2196792A}"/>
              </a:ext>
            </a:extLst>
          </p:cNvPr>
          <p:cNvSpPr/>
          <p:nvPr/>
        </p:nvSpPr>
        <p:spPr>
          <a:xfrm>
            <a:off x="2209832" y="2157692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BFDA8C1-1598-FFB1-C232-24EE5DE694DC}"/>
              </a:ext>
            </a:extLst>
          </p:cNvPr>
          <p:cNvCxnSpPr>
            <a:cxnSpLocks/>
          </p:cNvCxnSpPr>
          <p:nvPr/>
        </p:nvCxnSpPr>
        <p:spPr>
          <a:xfrm>
            <a:off x="2207340" y="2175676"/>
            <a:ext cx="0" cy="384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C10C83C-3A9B-4D94-64B4-1CE2F384B1A0}"/>
              </a:ext>
            </a:extLst>
          </p:cNvPr>
          <p:cNvCxnSpPr>
            <a:cxnSpLocks/>
          </p:cNvCxnSpPr>
          <p:nvPr/>
        </p:nvCxnSpPr>
        <p:spPr>
          <a:xfrm>
            <a:off x="2349499" y="2178272"/>
            <a:ext cx="0" cy="374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0B54CC1E-AEB8-F00A-E84F-D959914214AB}"/>
              </a:ext>
            </a:extLst>
          </p:cNvPr>
          <p:cNvSpPr/>
          <p:nvPr/>
        </p:nvSpPr>
        <p:spPr>
          <a:xfrm>
            <a:off x="2210515" y="2242094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208C38-5B52-BC25-4BFB-A197CB131ECE}"/>
              </a:ext>
            </a:extLst>
          </p:cNvPr>
          <p:cNvSpPr/>
          <p:nvPr/>
        </p:nvSpPr>
        <p:spPr>
          <a:xfrm>
            <a:off x="2209832" y="2328776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DF4F79F-9670-5702-CCA8-AF45709FC675}"/>
              </a:ext>
            </a:extLst>
          </p:cNvPr>
          <p:cNvSpPr/>
          <p:nvPr/>
        </p:nvSpPr>
        <p:spPr>
          <a:xfrm>
            <a:off x="2209832" y="2422307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30A9767-A0E1-E587-69FF-1FBE037B42F0}"/>
              </a:ext>
            </a:extLst>
          </p:cNvPr>
          <p:cNvSpPr/>
          <p:nvPr/>
        </p:nvSpPr>
        <p:spPr>
          <a:xfrm>
            <a:off x="2374610" y="2481876"/>
            <a:ext cx="251984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D5D91A0-0287-F553-A4F7-ABD909C21923}"/>
              </a:ext>
            </a:extLst>
          </p:cNvPr>
          <p:cNvSpPr/>
          <p:nvPr/>
        </p:nvSpPr>
        <p:spPr>
          <a:xfrm>
            <a:off x="2420570" y="4258671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C5D12E2-E2DE-DE75-8F02-C9A60F34B2ED}"/>
              </a:ext>
            </a:extLst>
          </p:cNvPr>
          <p:cNvSpPr/>
          <p:nvPr/>
        </p:nvSpPr>
        <p:spPr>
          <a:xfrm>
            <a:off x="2420570" y="2449200"/>
            <a:ext cx="13716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A242070-21FB-0A04-23E8-79A01BA6358C}"/>
              </a:ext>
            </a:extLst>
          </p:cNvPr>
          <p:cNvSpPr/>
          <p:nvPr/>
        </p:nvSpPr>
        <p:spPr>
          <a:xfrm>
            <a:off x="2420570" y="2157692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767F2EB-9FE3-253D-F1D0-7FA344C12EEF}"/>
              </a:ext>
            </a:extLst>
          </p:cNvPr>
          <p:cNvSpPr/>
          <p:nvPr/>
        </p:nvSpPr>
        <p:spPr>
          <a:xfrm>
            <a:off x="2429050" y="4160416"/>
            <a:ext cx="118872" cy="12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66E4ACE-D753-0405-8508-0FA3FC659DB7}"/>
              </a:ext>
            </a:extLst>
          </p:cNvPr>
          <p:cNvSpPr/>
          <p:nvPr/>
        </p:nvSpPr>
        <p:spPr>
          <a:xfrm>
            <a:off x="2421253" y="2242094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51B7EF6-9376-A1A8-2FA8-FEA74A2193A4}"/>
              </a:ext>
            </a:extLst>
          </p:cNvPr>
          <p:cNvSpPr/>
          <p:nvPr/>
        </p:nvSpPr>
        <p:spPr>
          <a:xfrm>
            <a:off x="2420570" y="2328776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1E01FFE-F229-B2F5-AD70-350CE3854B3C}"/>
              </a:ext>
            </a:extLst>
          </p:cNvPr>
          <p:cNvSpPr/>
          <p:nvPr/>
        </p:nvSpPr>
        <p:spPr>
          <a:xfrm>
            <a:off x="2420570" y="2422307"/>
            <a:ext cx="13716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6DD5296-0E9F-8B32-4B8F-639BB1A2CEA2}"/>
              </a:ext>
            </a:extLst>
          </p:cNvPr>
          <p:cNvCxnSpPr>
            <a:cxnSpLocks/>
          </p:cNvCxnSpPr>
          <p:nvPr/>
        </p:nvCxnSpPr>
        <p:spPr>
          <a:xfrm>
            <a:off x="2559993" y="2175676"/>
            <a:ext cx="0" cy="374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0ABBC1E-CFB6-574B-F95C-A4D7E3E82DFB}"/>
              </a:ext>
            </a:extLst>
          </p:cNvPr>
          <p:cNvCxnSpPr>
            <a:cxnSpLocks/>
          </p:cNvCxnSpPr>
          <p:nvPr/>
        </p:nvCxnSpPr>
        <p:spPr>
          <a:xfrm>
            <a:off x="2416174" y="2175676"/>
            <a:ext cx="0" cy="374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D17F8F6-136E-0E28-8AB0-A016CFBE5913}"/>
              </a:ext>
            </a:extLst>
          </p:cNvPr>
          <p:cNvCxnSpPr>
            <a:cxnSpLocks/>
            <a:stCxn id="100" idx="6"/>
            <a:endCxn id="4" idx="2"/>
          </p:cNvCxnSpPr>
          <p:nvPr/>
        </p:nvCxnSpPr>
        <p:spPr>
          <a:xfrm flipV="1">
            <a:off x="2557730" y="985389"/>
            <a:ext cx="1919677" cy="14597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282BD3-77B9-EE33-E722-CD8AAD54FF2E}"/>
              </a:ext>
            </a:extLst>
          </p:cNvPr>
          <p:cNvCxnSpPr>
            <a:cxnSpLocks/>
            <a:stCxn id="104" idx="5"/>
            <a:endCxn id="5" idx="2"/>
          </p:cNvCxnSpPr>
          <p:nvPr/>
        </p:nvCxnSpPr>
        <p:spPr>
          <a:xfrm>
            <a:off x="2537643" y="4297695"/>
            <a:ext cx="1939348" cy="136023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B7FFB89-B584-D0E8-BBDA-E254FFBFD27B}"/>
              </a:ext>
            </a:extLst>
          </p:cNvPr>
          <p:cNvCxnSpPr>
            <a:cxnSpLocks/>
          </p:cNvCxnSpPr>
          <p:nvPr/>
        </p:nvCxnSpPr>
        <p:spPr>
          <a:xfrm>
            <a:off x="5067227" y="3571736"/>
            <a:ext cx="0" cy="2103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6FF77A9-AB81-660D-64C7-5716D4591597}"/>
              </a:ext>
            </a:extLst>
          </p:cNvPr>
          <p:cNvCxnSpPr>
            <a:cxnSpLocks/>
          </p:cNvCxnSpPr>
          <p:nvPr/>
        </p:nvCxnSpPr>
        <p:spPr>
          <a:xfrm flipV="1">
            <a:off x="5055762" y="980073"/>
            <a:ext cx="0" cy="2103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512AF7A-24C7-304B-8366-8B586228FA34}"/>
              </a:ext>
            </a:extLst>
          </p:cNvPr>
          <p:cNvCxnSpPr/>
          <p:nvPr/>
        </p:nvCxnSpPr>
        <p:spPr>
          <a:xfrm flipH="1">
            <a:off x="4872882" y="980073"/>
            <a:ext cx="36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FF8F888-67DC-DC0B-A7C0-CFC22D9AC6C7}"/>
                  </a:ext>
                </a:extLst>
              </p:cNvPr>
              <p:cNvSpPr txBox="1"/>
              <p:nvPr/>
            </p:nvSpPr>
            <p:spPr>
              <a:xfrm>
                <a:off x="4732939" y="3162356"/>
                <a:ext cx="14748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=9.75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FF8F888-67DC-DC0B-A7C0-CFC22D9AC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939" y="3162356"/>
                <a:ext cx="1474893" cy="338554"/>
              </a:xfrm>
              <a:prstGeom prst="rect">
                <a:avLst/>
              </a:prstGeom>
              <a:blipFill>
                <a:blip r:embed="rId2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E1DFF49-D7A2-023F-986D-07A757FFC82E}"/>
                  </a:ext>
                </a:extLst>
              </p:cNvPr>
              <p:cNvSpPr txBox="1"/>
              <p:nvPr/>
            </p:nvSpPr>
            <p:spPr>
              <a:xfrm>
                <a:off x="5055762" y="5669280"/>
                <a:ext cx="16854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=0.0254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E1DFF49-D7A2-023F-986D-07A757FFC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762" y="5669280"/>
                <a:ext cx="1685401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607E2F97-CC3A-3CAB-11DE-FBB5AFC1962E}"/>
                  </a:ext>
                </a:extLst>
              </p:cNvPr>
              <p:cNvSpPr txBox="1"/>
              <p:nvPr/>
            </p:nvSpPr>
            <p:spPr>
              <a:xfrm>
                <a:off x="1979072" y="5164679"/>
                <a:ext cx="187090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𝐺𝐿𝑌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=0.1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𝐴𝐴𝐶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=1.6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𝑎𝑡𝑚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=420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607E2F97-CC3A-3CAB-11DE-FBB5AFC19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072" y="5164679"/>
                <a:ext cx="1870909" cy="1323439"/>
              </a:xfrm>
              <a:prstGeom prst="rect">
                <a:avLst/>
              </a:prstGeom>
              <a:blipFill>
                <a:blip r:embed="rId4"/>
                <a:stretch>
                  <a:fillRect b="-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EC90754-2B6D-5178-6893-2C4BF4F7B1A6}"/>
                  </a:ext>
                </a:extLst>
              </p:cNvPr>
              <p:cNvSpPr txBox="1"/>
              <p:nvPr/>
            </p:nvSpPr>
            <p:spPr>
              <a:xfrm>
                <a:off x="5118740" y="216635"/>
                <a:ext cx="228599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𝐺𝐿𝑌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=0.025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𝐴𝐴𝐶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=1.43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𝑇𝐴𝐶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=0.033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=8.92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𝑎𝑡𝑚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=413.4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EC90754-2B6D-5178-6893-2C4BF4F7B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740" y="216635"/>
                <a:ext cx="2285999" cy="1569660"/>
              </a:xfrm>
              <a:prstGeom prst="rect">
                <a:avLst/>
              </a:prstGeom>
              <a:blipFill>
                <a:blip r:embed="rId5"/>
                <a:stretch>
                  <a:fillRect b="-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A694E207-FF53-3BBA-7A66-0B63D5515D59}"/>
              </a:ext>
            </a:extLst>
          </p:cNvPr>
          <p:cNvCxnSpPr>
            <a:cxnSpLocks/>
          </p:cNvCxnSpPr>
          <p:nvPr/>
        </p:nvCxnSpPr>
        <p:spPr>
          <a:xfrm>
            <a:off x="75377" y="3931237"/>
            <a:ext cx="11830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86F6DEE4-6EE6-9264-2EC8-CEDEF80DCB65}"/>
              </a:ext>
            </a:extLst>
          </p:cNvPr>
          <p:cNvCxnSpPr>
            <a:cxnSpLocks/>
          </p:cNvCxnSpPr>
          <p:nvPr/>
        </p:nvCxnSpPr>
        <p:spPr>
          <a:xfrm>
            <a:off x="3097887" y="2732676"/>
            <a:ext cx="762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C8F14CB9-3E27-BFF8-CBA5-F230C57BD231}"/>
                  </a:ext>
                </a:extLst>
              </p:cNvPr>
              <p:cNvSpPr txBox="1"/>
              <p:nvPr/>
            </p:nvSpPr>
            <p:spPr>
              <a:xfrm>
                <a:off x="-281095" y="2993737"/>
                <a:ext cx="2055459" cy="852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=0.03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=298.15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=22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C8F14CB9-3E27-BFF8-CBA5-F230C57BD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1095" y="2993737"/>
                <a:ext cx="2055459" cy="852093"/>
              </a:xfrm>
              <a:prstGeom prst="rect">
                <a:avLst/>
              </a:prstGeom>
              <a:blipFill>
                <a:blip r:embed="rId6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145DAE48-0D22-8DD0-7947-603A7840BFB9}"/>
                  </a:ext>
                </a:extLst>
              </p:cNvPr>
              <p:cNvSpPr txBox="1"/>
              <p:nvPr/>
            </p:nvSpPr>
            <p:spPr>
              <a:xfrm>
                <a:off x="3097928" y="2359961"/>
                <a:ext cx="16735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=322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145DAE48-0D22-8DD0-7947-603A7840B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928" y="2359961"/>
                <a:ext cx="167356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4" name="Table 203">
            <a:extLst>
              <a:ext uri="{FF2B5EF4-FFF2-40B4-BE49-F238E27FC236}">
                <a16:creationId xmlns:a16="http://schemas.microsoft.com/office/drawing/2014/main" id="{879B241D-1233-EDFB-7C6B-6448A272AEC8}"/>
              </a:ext>
            </a:extLst>
          </p:cNvPr>
          <p:cNvGraphicFramePr>
            <a:graphicFrameLocks noGrp="1"/>
          </p:cNvGraphicFramePr>
          <p:nvPr/>
        </p:nvGraphicFramePr>
        <p:xfrm>
          <a:off x="7902435" y="1279159"/>
          <a:ext cx="2286000" cy="130873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15188980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402022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Abreviación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Especie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4416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GLY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Glicerol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4070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AAC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Ácido acetico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4348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MAC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Monoacetín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8664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DAC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Diacetín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3446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TAC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Triacetín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2046135"/>
                  </a:ext>
                </a:extLst>
              </a:tr>
            </a:tbl>
          </a:graphicData>
        </a:graphic>
      </p:graphicFrame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7498886D-24EA-232F-929D-F713A2E3233B}"/>
              </a:ext>
            </a:extLst>
          </p:cNvPr>
          <p:cNvCxnSpPr>
            <a:cxnSpLocks/>
          </p:cNvCxnSpPr>
          <p:nvPr/>
        </p:nvCxnSpPr>
        <p:spPr>
          <a:xfrm>
            <a:off x="2374609" y="2550580"/>
            <a:ext cx="1" cy="18288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D8FBF9E4-CDA8-DE80-B30F-207DC749377B}"/>
              </a:ext>
            </a:extLst>
          </p:cNvPr>
          <p:cNvCxnSpPr>
            <a:cxnSpLocks/>
          </p:cNvCxnSpPr>
          <p:nvPr/>
        </p:nvCxnSpPr>
        <p:spPr>
          <a:xfrm flipH="1">
            <a:off x="2626594" y="2508388"/>
            <a:ext cx="3994" cy="18288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7072AD1C-EF1A-01F6-96C6-C9C9203C432B}"/>
                  </a:ext>
                </a:extLst>
              </p:cNvPr>
              <p:cNvSpPr txBox="1"/>
              <p:nvPr/>
            </p:nvSpPr>
            <p:spPr>
              <a:xfrm>
                <a:off x="1709922" y="1708030"/>
                <a:ext cx="133844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=130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𝑡𝑢𝑏𝑜𝑠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7072AD1C-EF1A-01F6-96C6-C9C9203C4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922" y="1708030"/>
                <a:ext cx="1338443" cy="246221"/>
              </a:xfrm>
              <a:prstGeom prst="rect">
                <a:avLst/>
              </a:prstGeom>
              <a:blipFill>
                <a:blip r:embed="rId8"/>
                <a:stretch>
                  <a:fillRect l="-1869" t="-9524" r="-186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A21366-4ECD-5CF5-4F44-A7390200D53D}"/>
              </a:ext>
            </a:extLst>
          </p:cNvPr>
          <p:cNvCxnSpPr/>
          <p:nvPr/>
        </p:nvCxnSpPr>
        <p:spPr>
          <a:xfrm flipH="1">
            <a:off x="4879366" y="5674954"/>
            <a:ext cx="36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225ECE-08EA-3B39-77C9-E3E1126DE32C}"/>
              </a:ext>
            </a:extLst>
          </p:cNvPr>
          <p:cNvCxnSpPr/>
          <p:nvPr/>
        </p:nvCxnSpPr>
        <p:spPr>
          <a:xfrm flipH="1">
            <a:off x="4482490" y="5740323"/>
            <a:ext cx="0" cy="182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254D79-DCD5-86EF-1BAC-D9D831E5711A}"/>
              </a:ext>
            </a:extLst>
          </p:cNvPr>
          <p:cNvCxnSpPr/>
          <p:nvPr/>
        </p:nvCxnSpPr>
        <p:spPr>
          <a:xfrm flipH="1">
            <a:off x="4841849" y="5740323"/>
            <a:ext cx="0" cy="182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FA0364-15BA-967A-00E0-19E46D0357F2}"/>
              </a:ext>
            </a:extLst>
          </p:cNvPr>
          <p:cNvCxnSpPr/>
          <p:nvPr/>
        </p:nvCxnSpPr>
        <p:spPr>
          <a:xfrm flipH="1">
            <a:off x="4839832" y="5831763"/>
            <a:ext cx="3657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6E7101-AC0C-C188-E084-6F81DB552B80}"/>
              </a:ext>
            </a:extLst>
          </p:cNvPr>
          <p:cNvCxnSpPr>
            <a:cxnSpLocks/>
          </p:cNvCxnSpPr>
          <p:nvPr/>
        </p:nvCxnSpPr>
        <p:spPr>
          <a:xfrm>
            <a:off x="4095957" y="5831763"/>
            <a:ext cx="3657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E523E77-72FF-E431-5001-EB5767FEED6B}"/>
                  </a:ext>
                </a:extLst>
              </p:cNvPr>
              <p:cNvSpPr txBox="1"/>
              <p:nvPr/>
            </p:nvSpPr>
            <p:spPr>
              <a:xfrm>
                <a:off x="7095821" y="123506"/>
                <a:ext cx="299847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𝐺𝐿𝑌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𝐴𝐴𝐶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𝑀𝐴𝐶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E523E77-72FF-E431-5001-EB5767FEE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821" y="123506"/>
                <a:ext cx="2998471" cy="338554"/>
              </a:xfrm>
              <a:prstGeom prst="rect">
                <a:avLst/>
              </a:prstGeom>
              <a:blipFill>
                <a:blip r:embed="rId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62C0B59-A459-FFB8-54D7-468BC242B72D}"/>
                  </a:ext>
                </a:extLst>
              </p:cNvPr>
              <p:cNvSpPr txBox="1"/>
              <p:nvPr/>
            </p:nvSpPr>
            <p:spPr>
              <a:xfrm>
                <a:off x="7053020" y="459310"/>
                <a:ext cx="299923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𝑀𝐴𝐶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𝐴𝐴𝐶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𝐷𝐴𝐶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62C0B59-A459-FFB8-54D7-468BC242B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020" y="459310"/>
                <a:ext cx="2999232" cy="338554"/>
              </a:xfrm>
              <a:prstGeom prst="rect">
                <a:avLst/>
              </a:prstGeom>
              <a:blipFill>
                <a:blip r:embed="rId10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A77FD94-5AC0-7F63-A553-D65F63626A93}"/>
                  </a:ext>
                </a:extLst>
              </p:cNvPr>
              <p:cNvSpPr txBox="1"/>
              <p:nvPr/>
            </p:nvSpPr>
            <p:spPr>
              <a:xfrm>
                <a:off x="7053020" y="805211"/>
                <a:ext cx="299923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𝐷𝐴𝐶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𝐴𝐴𝐶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𝑇𝐴𝐶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A77FD94-5AC0-7F63-A553-D65F63626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020" y="805211"/>
                <a:ext cx="2999232" cy="338554"/>
              </a:xfrm>
              <a:prstGeom prst="rect">
                <a:avLst/>
              </a:prstGeom>
              <a:blipFill>
                <a:blip r:embed="rId1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7D06949-371A-BDBE-B41B-519CAD7AF32D}"/>
                  </a:ext>
                </a:extLst>
              </p:cNvPr>
              <p:cNvSpPr txBox="1"/>
              <p:nvPr/>
            </p:nvSpPr>
            <p:spPr>
              <a:xfrm>
                <a:off x="8595057" y="5592848"/>
                <a:ext cx="1453916" cy="4914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E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E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𝑑𝑉</m:t>
                        </m:r>
                      </m:den>
                    </m:f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𝑛𝑒𝑡𝑎</m:t>
                        </m:r>
                      </m:sub>
                    </m:sSub>
                  </m:oMath>
                </a14:m>
                <a:r>
                  <a:rPr lang="es-E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7D06949-371A-BDBE-B41B-519CAD7AF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057" y="5592848"/>
                <a:ext cx="1453916" cy="491417"/>
              </a:xfrm>
              <a:prstGeom prst="rect">
                <a:avLst/>
              </a:prstGeom>
              <a:blipFill>
                <a:blip r:embed="rId1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5F95E72-13EF-005E-F7B2-D47069D3F9BD}"/>
                  </a:ext>
                </a:extLst>
              </p:cNvPr>
              <p:cNvSpPr txBox="1"/>
              <p:nvPr/>
            </p:nvSpPr>
            <p:spPr>
              <a:xfrm>
                <a:off x="6584262" y="6072059"/>
                <a:ext cx="6159062" cy="672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𝑑𝑉</m:t>
                          </m:r>
                        </m:den>
                      </m:f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𝑈𝑎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𝑇𝑎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𝑟𝑥𝑛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5F95E72-13EF-005E-F7B2-D47069D3F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262" y="6072059"/>
                <a:ext cx="6159062" cy="672300"/>
              </a:xfrm>
              <a:prstGeom prst="rect">
                <a:avLst/>
              </a:prstGeom>
              <a:blipFill>
                <a:blip r:embed="rId13"/>
                <a:stretch>
                  <a:fillRect t="-54717" b="-90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1A4B8C8-AB50-2555-77C0-6A1D21BB1E71}"/>
                  </a:ext>
                </a:extLst>
              </p:cNvPr>
              <p:cNvSpPr txBox="1"/>
              <p:nvPr/>
            </p:nvSpPr>
            <p:spPr>
              <a:xfrm>
                <a:off x="8765629" y="72726"/>
                <a:ext cx="342637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𝑟𝑥𝑛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298.15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=−36.24 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type m:val="li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𝑜𝑙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1A4B8C8-AB50-2555-77C0-6A1D21BB1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629" y="72726"/>
                <a:ext cx="3426371" cy="338554"/>
              </a:xfrm>
              <a:prstGeom prst="rect">
                <a:avLst/>
              </a:prstGeom>
              <a:blipFill>
                <a:blip r:embed="rId14"/>
                <a:stretch>
                  <a:fillRect t="-107143" b="-1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3C83F20-B413-4D41-E423-2CE8506A4C2A}"/>
                  </a:ext>
                </a:extLst>
              </p:cNvPr>
              <p:cNvSpPr txBox="1"/>
              <p:nvPr/>
            </p:nvSpPr>
            <p:spPr>
              <a:xfrm>
                <a:off x="8785786" y="429137"/>
                <a:ext cx="339469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𝑟𝑥𝑛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298.15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=−19.48 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type m:val="li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𝑜𝑙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3C83F20-B413-4D41-E423-2CE8506A4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786" y="429137"/>
                <a:ext cx="3394693" cy="338554"/>
              </a:xfrm>
              <a:prstGeom prst="rect">
                <a:avLst/>
              </a:prstGeom>
              <a:blipFill>
                <a:blip r:embed="rId15"/>
                <a:stretch>
                  <a:fillRect t="-107143" b="-1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A40B87-D4EE-1BD2-4809-A0DC03B27143}"/>
                  </a:ext>
                </a:extLst>
              </p:cNvPr>
              <p:cNvSpPr txBox="1"/>
              <p:nvPr/>
            </p:nvSpPr>
            <p:spPr>
              <a:xfrm>
                <a:off x="8544049" y="757641"/>
                <a:ext cx="384748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𝑟𝑥𝑛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298.15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=−12.41 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type m:val="li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𝑜𝑙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A40B87-D4EE-1BD2-4809-A0DC03B27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049" y="757641"/>
                <a:ext cx="3847483" cy="338554"/>
              </a:xfrm>
              <a:prstGeom prst="rect">
                <a:avLst/>
              </a:prstGeom>
              <a:blipFill>
                <a:blip r:embed="rId16"/>
                <a:stretch>
                  <a:fillRect t="-107143" b="-1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83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86A5284-9AA3-B06E-C31C-97E845FE41E3}"/>
              </a:ext>
            </a:extLst>
          </p:cNvPr>
          <p:cNvSpPr/>
          <p:nvPr/>
        </p:nvSpPr>
        <p:spPr>
          <a:xfrm>
            <a:off x="5307496" y="1295399"/>
            <a:ext cx="1828800" cy="1828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E614DB-49F0-8282-FD87-1EB30BDA339C}"/>
              </a:ext>
            </a:extLst>
          </p:cNvPr>
          <p:cNvSpPr/>
          <p:nvPr/>
        </p:nvSpPr>
        <p:spPr>
          <a:xfrm>
            <a:off x="8050696" y="1295399"/>
            <a:ext cx="1828800" cy="1828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2009FE-275A-3861-34B3-45F6B8112D41}"/>
              </a:ext>
            </a:extLst>
          </p:cNvPr>
          <p:cNvSpPr/>
          <p:nvPr/>
        </p:nvSpPr>
        <p:spPr>
          <a:xfrm>
            <a:off x="5307496" y="4038599"/>
            <a:ext cx="1828800" cy="1828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577BF3-33BA-959A-E240-7D79536C1E09}"/>
              </a:ext>
            </a:extLst>
          </p:cNvPr>
          <p:cNvSpPr/>
          <p:nvPr/>
        </p:nvSpPr>
        <p:spPr>
          <a:xfrm>
            <a:off x="8050696" y="4038599"/>
            <a:ext cx="1828800" cy="1828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3F328D-7D62-9383-B5EE-CA072C930C6D}"/>
              </a:ext>
            </a:extLst>
          </p:cNvPr>
          <p:cNvCxnSpPr/>
          <p:nvPr/>
        </p:nvCxnSpPr>
        <p:spPr>
          <a:xfrm>
            <a:off x="4850296" y="2209798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1B4DD4-B3B0-45C5-16B5-B4E5ADCB59B2}"/>
              </a:ext>
            </a:extLst>
          </p:cNvPr>
          <p:cNvCxnSpPr/>
          <p:nvPr/>
        </p:nvCxnSpPr>
        <p:spPr>
          <a:xfrm>
            <a:off x="4850296" y="4989441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E1CCFA-E4EA-197B-B9B0-36A2A54BF7F1}"/>
              </a:ext>
            </a:extLst>
          </p:cNvPr>
          <p:cNvCxnSpPr/>
          <p:nvPr/>
        </p:nvCxnSpPr>
        <p:spPr>
          <a:xfrm flipV="1">
            <a:off x="5078896" y="2209799"/>
            <a:ext cx="0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2460A9-3CFB-B159-4B95-A765464442AF}"/>
              </a:ext>
            </a:extLst>
          </p:cNvPr>
          <p:cNvCxnSpPr>
            <a:cxnSpLocks/>
          </p:cNvCxnSpPr>
          <p:nvPr/>
        </p:nvCxnSpPr>
        <p:spPr>
          <a:xfrm>
            <a:off x="5078896" y="4075041"/>
            <a:ext cx="0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227EF76-3DFC-8B0F-267D-BA6A009C16FD}"/>
              </a:ext>
            </a:extLst>
          </p:cNvPr>
          <p:cNvCxnSpPr/>
          <p:nvPr/>
        </p:nvCxnSpPr>
        <p:spPr>
          <a:xfrm>
            <a:off x="6221896" y="838199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898CE0-65BF-C996-F4AA-EB3A2F31721D}"/>
              </a:ext>
            </a:extLst>
          </p:cNvPr>
          <p:cNvCxnSpPr/>
          <p:nvPr/>
        </p:nvCxnSpPr>
        <p:spPr>
          <a:xfrm>
            <a:off x="8965096" y="838199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362044-15FB-8222-6C37-CFEFD42F3B60}"/>
              </a:ext>
            </a:extLst>
          </p:cNvPr>
          <p:cNvCxnSpPr>
            <a:cxnSpLocks/>
          </p:cNvCxnSpPr>
          <p:nvPr/>
        </p:nvCxnSpPr>
        <p:spPr>
          <a:xfrm flipV="1">
            <a:off x="8050696" y="1066799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4EFF56F-4EF8-84BE-5E0F-FB22AE385E77}"/>
              </a:ext>
            </a:extLst>
          </p:cNvPr>
          <p:cNvCxnSpPr>
            <a:cxnSpLocks/>
          </p:cNvCxnSpPr>
          <p:nvPr/>
        </p:nvCxnSpPr>
        <p:spPr>
          <a:xfrm flipH="1">
            <a:off x="6221896" y="1066799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421CC2A-AAA0-8C32-FCF6-8D3F1A13FB7E}"/>
                  </a:ext>
                </a:extLst>
              </p:cNvPr>
              <p:cNvSpPr txBox="1"/>
              <p:nvPr/>
            </p:nvSpPr>
            <p:spPr>
              <a:xfrm>
                <a:off x="7458491" y="928299"/>
                <a:ext cx="270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421CC2A-AAA0-8C32-FCF6-8D3F1A13F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491" y="928299"/>
                <a:ext cx="270010" cy="276999"/>
              </a:xfrm>
              <a:prstGeom prst="rect">
                <a:avLst/>
              </a:prstGeom>
              <a:blipFill>
                <a:blip r:embed="rId2"/>
                <a:stretch>
                  <a:fillRect l="-18182" r="-454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0E2D9AB-7269-66BC-1A6F-E89BB4707524}"/>
                  </a:ext>
                </a:extLst>
              </p:cNvPr>
              <p:cNvSpPr txBox="1"/>
              <p:nvPr/>
            </p:nvSpPr>
            <p:spPr>
              <a:xfrm>
                <a:off x="4016789" y="3395866"/>
                <a:ext cx="369274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=0.0127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0E2D9AB-7269-66BC-1A6F-E89BB4707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789" y="3395866"/>
                <a:ext cx="3692742" cy="492443"/>
              </a:xfrm>
              <a:prstGeom prst="rect">
                <a:avLst/>
              </a:prstGeom>
              <a:blipFill>
                <a:blip r:embed="rId3"/>
                <a:stretch>
                  <a:fillRect l="-2055" t="-7500" r="-68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DE16EFA-29BF-30CE-FA30-5C20EAFEEB5D}"/>
              </a:ext>
            </a:extLst>
          </p:cNvPr>
          <p:cNvCxnSpPr/>
          <p:nvPr/>
        </p:nvCxnSpPr>
        <p:spPr>
          <a:xfrm>
            <a:off x="9460066" y="4144614"/>
            <a:ext cx="320040" cy="32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4D21DA4-15AE-E7CF-0025-2C4722B9288D}"/>
              </a:ext>
            </a:extLst>
          </p:cNvPr>
          <p:cNvCxnSpPr/>
          <p:nvPr/>
        </p:nvCxnSpPr>
        <p:spPr>
          <a:xfrm>
            <a:off x="8128222" y="5432398"/>
            <a:ext cx="320040" cy="32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76B1350-57C5-BD87-4799-26E45D8B9B98}"/>
              </a:ext>
            </a:extLst>
          </p:cNvPr>
          <p:cNvCxnSpPr>
            <a:endCxn id="7" idx="7"/>
          </p:cNvCxnSpPr>
          <p:nvPr/>
        </p:nvCxnSpPr>
        <p:spPr>
          <a:xfrm flipH="1">
            <a:off x="9611674" y="3786807"/>
            <a:ext cx="521208" cy="521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6E5685D-2F77-21CF-5BF8-8FB033FBCDEC}"/>
              </a:ext>
            </a:extLst>
          </p:cNvPr>
          <p:cNvCxnSpPr>
            <a:cxnSpLocks/>
          </p:cNvCxnSpPr>
          <p:nvPr/>
        </p:nvCxnSpPr>
        <p:spPr>
          <a:xfrm flipV="1">
            <a:off x="7765047" y="5592418"/>
            <a:ext cx="521208" cy="521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F4FD3AF-6A9D-3498-36EC-83589382358D}"/>
                  </a:ext>
                </a:extLst>
              </p:cNvPr>
              <p:cNvSpPr txBox="1"/>
              <p:nvPr/>
            </p:nvSpPr>
            <p:spPr>
              <a:xfrm>
                <a:off x="7802817" y="6135146"/>
                <a:ext cx="258744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=0.0254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F4FD3AF-6A9D-3498-36EC-835893823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817" y="6135146"/>
                <a:ext cx="2587440" cy="492443"/>
              </a:xfrm>
              <a:prstGeom prst="rect">
                <a:avLst/>
              </a:prstGeom>
              <a:blipFill>
                <a:blip r:embed="rId4"/>
                <a:stretch>
                  <a:fillRect l="-2941" t="-5000" r="-1471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6444F6E-7568-5D82-B47D-F4C4598CAA97}"/>
                  </a:ext>
                </a:extLst>
              </p:cNvPr>
              <p:cNvSpPr txBox="1"/>
              <p:nvPr/>
            </p:nvSpPr>
            <p:spPr>
              <a:xfrm>
                <a:off x="990325" y="2436166"/>
                <a:ext cx="27206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=0.03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6444F6E-7568-5D82-B47D-F4C4598CA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25" y="2436166"/>
                <a:ext cx="2720617" cy="492443"/>
              </a:xfrm>
              <a:prstGeom prst="rect">
                <a:avLst/>
              </a:prstGeom>
              <a:blipFill>
                <a:blip r:embed="rId5"/>
                <a:stretch>
                  <a:fillRect l="-1389" t="-10256" r="-926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683DE6-FD23-53DD-5EF3-DDA003F37C03}"/>
              </a:ext>
            </a:extLst>
          </p:cNvPr>
          <p:cNvCxnSpPr/>
          <p:nvPr/>
        </p:nvCxnSpPr>
        <p:spPr>
          <a:xfrm>
            <a:off x="1023730" y="2199860"/>
            <a:ext cx="2514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BDE2B4A-E43A-03E4-944C-E1842D1F2EC7}"/>
                  </a:ext>
                </a:extLst>
              </p:cNvPr>
              <p:cNvSpPr txBox="1"/>
              <p:nvPr/>
            </p:nvSpPr>
            <p:spPr>
              <a:xfrm>
                <a:off x="990325" y="1579349"/>
                <a:ext cx="272696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=298.15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BDE2B4A-E43A-03E4-944C-E1842D1F2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25" y="1579349"/>
                <a:ext cx="2726965" cy="492443"/>
              </a:xfrm>
              <a:prstGeom prst="rect">
                <a:avLst/>
              </a:prstGeom>
              <a:blipFill>
                <a:blip r:embed="rId6"/>
                <a:stretch>
                  <a:fillRect l="-2315" r="-277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25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59BB7B-2158-4A3F-1EA9-B458FF0104F8}"/>
                  </a:ext>
                </a:extLst>
              </p:cNvPr>
              <p:cNvSpPr txBox="1"/>
              <p:nvPr/>
            </p:nvSpPr>
            <p:spPr>
              <a:xfrm>
                <a:off x="8765629" y="72726"/>
                <a:ext cx="342637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𝑟𝑥𝑛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298.15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=−36.24 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type m:val="li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𝑜𝑙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59BB7B-2158-4A3F-1EA9-B458FF010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629" y="72726"/>
                <a:ext cx="3426371" cy="338554"/>
              </a:xfrm>
              <a:prstGeom prst="rect">
                <a:avLst/>
              </a:prstGeom>
              <a:blipFill>
                <a:blip r:embed="rId2"/>
                <a:stretch>
                  <a:fillRect t="-107143" b="-1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812E4D-5210-5EBA-6AC9-EED21F9CDAF5}"/>
                  </a:ext>
                </a:extLst>
              </p:cNvPr>
              <p:cNvSpPr txBox="1"/>
              <p:nvPr/>
            </p:nvSpPr>
            <p:spPr>
              <a:xfrm>
                <a:off x="8785786" y="429137"/>
                <a:ext cx="339469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𝑟𝑥𝑛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298.15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=−19.48 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type m:val="li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𝑜𝑙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812E4D-5210-5EBA-6AC9-EED21F9CD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786" y="429137"/>
                <a:ext cx="3394693" cy="338554"/>
              </a:xfrm>
              <a:prstGeom prst="rect">
                <a:avLst/>
              </a:prstGeom>
              <a:blipFill>
                <a:blip r:embed="rId3"/>
                <a:stretch>
                  <a:fillRect t="-107143" b="-1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F6023F-6B25-56CB-EAFC-F13CAF063B42}"/>
                  </a:ext>
                </a:extLst>
              </p:cNvPr>
              <p:cNvSpPr txBox="1"/>
              <p:nvPr/>
            </p:nvSpPr>
            <p:spPr>
              <a:xfrm>
                <a:off x="8544050" y="757641"/>
                <a:ext cx="342637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𝑟𝑥𝑛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298.15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=−12.41 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type m:val="li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𝑜𝑙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F6023F-6B25-56CB-EAFC-F13CAF063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050" y="757641"/>
                <a:ext cx="3426372" cy="338554"/>
              </a:xfrm>
              <a:prstGeom prst="rect">
                <a:avLst/>
              </a:prstGeom>
              <a:blipFill>
                <a:blip r:embed="rId4"/>
                <a:stretch>
                  <a:fillRect t="-107143" b="-1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470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436</Words>
  <Application>Microsoft Macintosh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SAMUEL SALDAÑA FLORES</dc:creator>
  <cp:lastModifiedBy>SERGIO SAMUEL SALDAÑA FLORES</cp:lastModifiedBy>
  <cp:revision>5</cp:revision>
  <dcterms:created xsi:type="dcterms:W3CDTF">2022-11-23T03:16:04Z</dcterms:created>
  <dcterms:modified xsi:type="dcterms:W3CDTF">2022-11-28T10:30:58Z</dcterms:modified>
</cp:coreProperties>
</file>