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>
        <p:scale>
          <a:sx n="151" d="100"/>
          <a:sy n="151" d="100"/>
        </p:scale>
        <p:origin x="136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B134-D2DD-FA02-066A-9A79308EC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DF944-21D9-72D6-A966-947DA94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73CC-36ED-F00A-3580-968AC3F7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24A-7C04-E150-71DF-364150D2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A119-37DE-A51F-E07B-055EBD5E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BC65-7AA6-07F8-71AE-07846D9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05A5C-2078-8F71-FB11-65403679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986C-8DC5-5727-F9A6-59A5E0F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1B5B-DF1C-6FAD-5355-EE1FEF81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8C18-8255-1B68-CD09-8DCD44FB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092C0-AE04-5C56-608E-DAE19D3C0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1B3F9-D2F1-2748-56EC-3B0E2EB2D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1940-3899-C1EC-B0C7-363052B7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389E-8391-0560-FE8F-2FE36014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4AF1-F75E-9FE8-6953-468B953C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4013-58F8-D98C-7FBA-07D435CF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FE2B-E2A3-8D65-C4C9-D4B6D0A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7FA6-697B-BC1B-F48C-82D58DDC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F17C-D16B-987F-32B6-61AEE155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EE1B-1DFB-6053-23FB-808E29E4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CF45-31DF-06CB-CFFE-F7A5D49F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E22E-14CE-3C2B-DAD3-24F28C78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402A-845B-5645-73E4-EBD95503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7DC3-449E-D6DB-1949-73F340F3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FE35-56DE-2946-0515-264F3DAE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5D8-5CAD-4E99-B02C-0D5EE7A0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0A34-9165-A56B-77D8-9DC0C6EB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67A4-252B-BA42-F1AC-36773EE2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A63C-FEDB-7865-4CB1-79F8C8ED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E99E-85D9-79B1-C319-BA1ABE2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02BD-CC6A-41F7-5CFD-359C222A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658-B7DC-2190-E493-85E8DB0B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D1B6-09B6-2F86-C768-B4B2CB39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20CE-6A41-F308-17E7-227A8A68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987A-9D2A-AB9C-9404-A5D4383B1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1CDF8-D3DF-8F63-8CC0-426F454E3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B1F59-16DA-FF63-1BE1-7C7FF13C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CB0E-BDDF-3E9C-70D2-B1960BDE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3238-DB78-245D-BEA4-CA67BE0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CA4-1DE8-71A0-63EA-BE5A4506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A331C-F449-1B49-AE41-6F6FBE85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3278D-72DE-4F7A-5DD3-BD0141CC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51700-9120-3EFD-0AD6-6EC49CC7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8611-B180-7333-C908-BA82D88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F81C7-123D-44ED-949A-0A8C5CA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1818B-51B3-5645-FD5A-CE5ECF50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FDDA-4B6A-E576-C86D-7E57FACC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A3C-11D7-D470-3958-96F3766F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CA16F-63BB-3CA2-269E-9B9EB1F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C61C9-E4D4-141A-697B-DCDB844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C9B9-D380-BA1C-41DA-B7E4C358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CDFC-87DA-E874-4F98-2979EAF3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7F6-E865-70B5-4BDE-4F813A69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E95C1-8E52-210E-0D9F-6F1D965E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08BA4-DD91-C605-5697-13B3B897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FE47-79DD-3CD2-21EE-4F474BA2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897B-2D48-830E-AD71-69A44BC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C6C6-48E5-15BA-3CBC-16DC6FC9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7EE3-E43B-FFA4-4851-885213A8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99D22-7514-B1A1-DCCB-AAC973F8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6A98-778B-158A-B606-2D8D2B6F9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C6EC-718F-9749-9E38-7E3C96E35BE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C216-09FB-4B44-96FB-8BACF0890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B910-2781-5D44-601B-5046298CE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al 159">
            <a:extLst>
              <a:ext uri="{FF2B5EF4-FFF2-40B4-BE49-F238E27FC236}">
                <a16:creationId xmlns:a16="http://schemas.microsoft.com/office/drawing/2014/main" id="{FB823E92-C7CF-07E0-C9D3-1B068C0636B8}"/>
              </a:ext>
            </a:extLst>
          </p:cNvPr>
          <p:cNvSpPr/>
          <p:nvPr/>
        </p:nvSpPr>
        <p:spPr>
          <a:xfrm>
            <a:off x="5559938" y="548531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71E673-C8BA-54AF-9873-0B3E6AAA6B2B}"/>
              </a:ext>
            </a:extLst>
          </p:cNvPr>
          <p:cNvSpPr/>
          <p:nvPr/>
        </p:nvSpPr>
        <p:spPr>
          <a:xfrm>
            <a:off x="3681789" y="2915653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D75365-4B76-982A-E4C7-DAE339EEC477}"/>
              </a:ext>
            </a:extLst>
          </p:cNvPr>
          <p:cNvSpPr/>
          <p:nvPr/>
        </p:nvSpPr>
        <p:spPr>
          <a:xfrm>
            <a:off x="2117439" y="4112048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27A807-E661-EE7D-79D6-531EDB5B4F0F}"/>
              </a:ext>
            </a:extLst>
          </p:cNvPr>
          <p:cNvGrpSpPr/>
          <p:nvPr/>
        </p:nvGrpSpPr>
        <p:grpSpPr>
          <a:xfrm>
            <a:off x="5049968" y="2270589"/>
            <a:ext cx="182880" cy="2432304"/>
            <a:chOff x="4214648" y="2114156"/>
            <a:chExt cx="182880" cy="2432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53E41D-AF30-066F-2110-01AFD2430664}"/>
                </a:ext>
              </a:extLst>
            </p:cNvPr>
            <p:cNvSpPr/>
            <p:nvPr/>
          </p:nvSpPr>
          <p:spPr>
            <a:xfrm>
              <a:off x="4214648" y="2159876"/>
              <a:ext cx="182880" cy="2340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2053BE-000C-8B3A-E457-ABED72544EB1}"/>
                </a:ext>
              </a:extLst>
            </p:cNvPr>
            <p:cNvSpPr/>
            <p:nvPr/>
          </p:nvSpPr>
          <p:spPr>
            <a:xfrm>
              <a:off x="4214648" y="2114156"/>
              <a:ext cx="18288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114081-A348-1ADC-91BE-852C44C2EA6D}"/>
                </a:ext>
              </a:extLst>
            </p:cNvPr>
            <p:cNvSpPr/>
            <p:nvPr/>
          </p:nvSpPr>
          <p:spPr>
            <a:xfrm>
              <a:off x="4214648" y="4455020"/>
              <a:ext cx="18288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E1CC2-8CBD-6B95-06F2-F8E8661DE550}"/>
                </a:ext>
              </a:extLst>
            </p:cNvPr>
            <p:cNvSpPr/>
            <p:nvPr/>
          </p:nvSpPr>
          <p:spPr>
            <a:xfrm>
              <a:off x="4228364" y="4027211"/>
              <a:ext cx="155448" cy="473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5DE12B8-6434-C099-9CE1-2695846F8252}"/>
              </a:ext>
            </a:extLst>
          </p:cNvPr>
          <p:cNvSpPr/>
          <p:nvPr/>
        </p:nvSpPr>
        <p:spPr>
          <a:xfrm>
            <a:off x="2353235" y="4187952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63303-EA68-DE7D-EA46-7D92A2555C68}"/>
              </a:ext>
            </a:extLst>
          </p:cNvPr>
          <p:cNvSpPr/>
          <p:nvPr/>
        </p:nvSpPr>
        <p:spPr>
          <a:xfrm>
            <a:off x="2353235" y="2587752"/>
            <a:ext cx="1371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7773B19-B458-B84F-A97D-91129F526B75}"/>
              </a:ext>
            </a:extLst>
          </p:cNvPr>
          <p:cNvCxnSpPr>
            <a:cxnSpLocks/>
            <a:endCxn id="5" idx="4"/>
          </p:cNvCxnSpPr>
          <p:nvPr/>
        </p:nvCxnSpPr>
        <p:spPr>
          <a:xfrm rot="5400000" flipH="1" flipV="1">
            <a:off x="3424968" y="5002761"/>
            <a:ext cx="2016307" cy="1416573"/>
          </a:xfrm>
          <a:prstGeom prst="bentConnector3">
            <a:avLst>
              <a:gd name="adj1" fmla="val -1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EFB3AB6-7610-FF90-CC58-E86D8D916B9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168472" y="1056013"/>
            <a:ext cx="1187513" cy="1241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C5A6F5-B574-DFCE-A430-540A8E7275A8}"/>
              </a:ext>
            </a:extLst>
          </p:cNvPr>
          <p:cNvSpPr/>
          <p:nvPr/>
        </p:nvSpPr>
        <p:spPr>
          <a:xfrm>
            <a:off x="2353235" y="2367931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AE260-B519-EF93-EC75-9A82F200CF52}"/>
              </a:ext>
            </a:extLst>
          </p:cNvPr>
          <p:cNvSpPr/>
          <p:nvPr/>
        </p:nvSpPr>
        <p:spPr>
          <a:xfrm>
            <a:off x="2366682" y="3503779"/>
            <a:ext cx="1344168" cy="92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9E7FB-E9C8-C38A-7AC0-26198EDE38ED}"/>
              </a:ext>
            </a:extLst>
          </p:cNvPr>
          <p:cNvSpPr/>
          <p:nvPr/>
        </p:nvSpPr>
        <p:spPr>
          <a:xfrm>
            <a:off x="2653767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5C1D40-4337-7A41-0404-6F4A56ED91E1}"/>
              </a:ext>
            </a:extLst>
          </p:cNvPr>
          <p:cNvCxnSpPr>
            <a:cxnSpLocks/>
          </p:cNvCxnSpPr>
          <p:nvPr/>
        </p:nvCxnSpPr>
        <p:spPr>
          <a:xfrm>
            <a:off x="2651275" y="2434652"/>
            <a:ext cx="0" cy="3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51A6E5-2A26-9DC4-C0E9-96F59A2CD188}"/>
              </a:ext>
            </a:extLst>
          </p:cNvPr>
          <p:cNvCxnSpPr>
            <a:cxnSpLocks/>
          </p:cNvCxnSpPr>
          <p:nvPr/>
        </p:nvCxnSpPr>
        <p:spPr>
          <a:xfrm>
            <a:off x="2793434" y="2437248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B839661-3389-CFEE-91AC-22A35909E7FC}"/>
              </a:ext>
            </a:extLst>
          </p:cNvPr>
          <p:cNvSpPr/>
          <p:nvPr/>
        </p:nvSpPr>
        <p:spPr>
          <a:xfrm>
            <a:off x="2654450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15DEC-00D6-56BD-818D-D46B74C43851}"/>
              </a:ext>
            </a:extLst>
          </p:cNvPr>
          <p:cNvSpPr/>
          <p:nvPr/>
        </p:nvSpPr>
        <p:spPr>
          <a:xfrm>
            <a:off x="2653767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8B1198-EB6D-0497-983B-D2D3F9636404}"/>
              </a:ext>
            </a:extLst>
          </p:cNvPr>
          <p:cNvSpPr/>
          <p:nvPr/>
        </p:nvSpPr>
        <p:spPr>
          <a:xfrm>
            <a:off x="2653767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CF1E33-34BC-2597-FE49-5B4E2F8529FD}"/>
              </a:ext>
            </a:extLst>
          </p:cNvPr>
          <p:cNvSpPr/>
          <p:nvPr/>
        </p:nvSpPr>
        <p:spPr>
          <a:xfrm>
            <a:off x="2864876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95E97B-90D1-B82C-C739-1276004285DF}"/>
              </a:ext>
            </a:extLst>
          </p:cNvPr>
          <p:cNvCxnSpPr>
            <a:cxnSpLocks/>
          </p:cNvCxnSpPr>
          <p:nvPr/>
        </p:nvCxnSpPr>
        <p:spPr>
          <a:xfrm>
            <a:off x="2862384" y="2434652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D9179-6527-C99C-5726-3FD37734883A}"/>
              </a:ext>
            </a:extLst>
          </p:cNvPr>
          <p:cNvCxnSpPr>
            <a:cxnSpLocks/>
          </p:cNvCxnSpPr>
          <p:nvPr/>
        </p:nvCxnSpPr>
        <p:spPr>
          <a:xfrm>
            <a:off x="3004543" y="2437248"/>
            <a:ext cx="0" cy="3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FA498FF-C6ED-8273-12A7-F10BD2EB66DE}"/>
              </a:ext>
            </a:extLst>
          </p:cNvPr>
          <p:cNvSpPr/>
          <p:nvPr/>
        </p:nvSpPr>
        <p:spPr>
          <a:xfrm>
            <a:off x="2865559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81175-AE39-72CB-0A5D-35A2C5F7E63F}"/>
              </a:ext>
            </a:extLst>
          </p:cNvPr>
          <p:cNvSpPr/>
          <p:nvPr/>
        </p:nvSpPr>
        <p:spPr>
          <a:xfrm>
            <a:off x="2864876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F8059B-8CFF-1699-31E5-5E19852B039B}"/>
              </a:ext>
            </a:extLst>
          </p:cNvPr>
          <p:cNvSpPr/>
          <p:nvPr/>
        </p:nvSpPr>
        <p:spPr>
          <a:xfrm>
            <a:off x="2864876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A700C1-12AA-15BD-B93F-C66F2196792A}"/>
              </a:ext>
            </a:extLst>
          </p:cNvPr>
          <p:cNvSpPr/>
          <p:nvPr/>
        </p:nvSpPr>
        <p:spPr>
          <a:xfrm>
            <a:off x="3068857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FDA8C1-1598-FFB1-C232-24EE5DE694DC}"/>
              </a:ext>
            </a:extLst>
          </p:cNvPr>
          <p:cNvCxnSpPr>
            <a:cxnSpLocks/>
          </p:cNvCxnSpPr>
          <p:nvPr/>
        </p:nvCxnSpPr>
        <p:spPr>
          <a:xfrm>
            <a:off x="3066365" y="2434652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10C83C-3A9B-4D94-64B4-1CE2F384B1A0}"/>
              </a:ext>
            </a:extLst>
          </p:cNvPr>
          <p:cNvCxnSpPr>
            <a:cxnSpLocks/>
          </p:cNvCxnSpPr>
          <p:nvPr/>
        </p:nvCxnSpPr>
        <p:spPr>
          <a:xfrm>
            <a:off x="3208524" y="2437248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B54CC1E-AEB8-F00A-E84F-D959914214AB}"/>
              </a:ext>
            </a:extLst>
          </p:cNvPr>
          <p:cNvSpPr/>
          <p:nvPr/>
        </p:nvSpPr>
        <p:spPr>
          <a:xfrm>
            <a:off x="3069540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08C38-5B52-BC25-4BFB-A197CB131ECE}"/>
              </a:ext>
            </a:extLst>
          </p:cNvPr>
          <p:cNvSpPr/>
          <p:nvPr/>
        </p:nvSpPr>
        <p:spPr>
          <a:xfrm>
            <a:off x="3068857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DF4F79F-9670-5702-CCA8-AF45709FC675}"/>
              </a:ext>
            </a:extLst>
          </p:cNvPr>
          <p:cNvSpPr/>
          <p:nvPr/>
        </p:nvSpPr>
        <p:spPr>
          <a:xfrm>
            <a:off x="3068857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0A9767-A0E1-E587-69FF-1FBE037B42F0}"/>
              </a:ext>
            </a:extLst>
          </p:cNvPr>
          <p:cNvSpPr/>
          <p:nvPr/>
        </p:nvSpPr>
        <p:spPr>
          <a:xfrm>
            <a:off x="3233635" y="2740852"/>
            <a:ext cx="25198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D5D91A0-0287-F553-A4F7-ABD909C21923}"/>
              </a:ext>
            </a:extLst>
          </p:cNvPr>
          <p:cNvSpPr/>
          <p:nvPr/>
        </p:nvSpPr>
        <p:spPr>
          <a:xfrm>
            <a:off x="3279595" y="451764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5D12E2-E2DE-DE75-8F02-C9A60F34B2ED}"/>
              </a:ext>
            </a:extLst>
          </p:cNvPr>
          <p:cNvSpPr/>
          <p:nvPr/>
        </p:nvSpPr>
        <p:spPr>
          <a:xfrm>
            <a:off x="3279595" y="2708176"/>
            <a:ext cx="13716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A242070-21FB-0A04-23E8-79A01BA6358C}"/>
              </a:ext>
            </a:extLst>
          </p:cNvPr>
          <p:cNvSpPr/>
          <p:nvPr/>
        </p:nvSpPr>
        <p:spPr>
          <a:xfrm>
            <a:off x="3279595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67F2EB-9FE3-253D-F1D0-7FA344C12EEF}"/>
              </a:ext>
            </a:extLst>
          </p:cNvPr>
          <p:cNvSpPr/>
          <p:nvPr/>
        </p:nvSpPr>
        <p:spPr>
          <a:xfrm>
            <a:off x="3288075" y="4419392"/>
            <a:ext cx="118872" cy="12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6E4ACE-D753-0405-8508-0FA3FC659DB7}"/>
              </a:ext>
            </a:extLst>
          </p:cNvPr>
          <p:cNvSpPr/>
          <p:nvPr/>
        </p:nvSpPr>
        <p:spPr>
          <a:xfrm>
            <a:off x="3280278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1B7EF6-9376-A1A8-2FA8-FEA74A2193A4}"/>
              </a:ext>
            </a:extLst>
          </p:cNvPr>
          <p:cNvSpPr/>
          <p:nvPr/>
        </p:nvSpPr>
        <p:spPr>
          <a:xfrm>
            <a:off x="3279595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1E01FFE-F229-B2F5-AD70-350CE3854B3C}"/>
              </a:ext>
            </a:extLst>
          </p:cNvPr>
          <p:cNvSpPr/>
          <p:nvPr/>
        </p:nvSpPr>
        <p:spPr>
          <a:xfrm>
            <a:off x="3279595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DD5296-0E9F-8B32-4B8F-639BB1A2CEA2}"/>
              </a:ext>
            </a:extLst>
          </p:cNvPr>
          <p:cNvCxnSpPr>
            <a:cxnSpLocks/>
          </p:cNvCxnSpPr>
          <p:nvPr/>
        </p:nvCxnSpPr>
        <p:spPr>
          <a:xfrm>
            <a:off x="3419018" y="243465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ABBC1E-CFB6-574B-F95C-A4D7E3E82DFB}"/>
              </a:ext>
            </a:extLst>
          </p:cNvPr>
          <p:cNvCxnSpPr>
            <a:cxnSpLocks/>
          </p:cNvCxnSpPr>
          <p:nvPr/>
        </p:nvCxnSpPr>
        <p:spPr>
          <a:xfrm>
            <a:off x="3275199" y="243465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D17F8F6-136E-0E28-8AB0-A016CFBE5913}"/>
              </a:ext>
            </a:extLst>
          </p:cNvPr>
          <p:cNvCxnSpPr>
            <a:cxnSpLocks/>
            <a:stCxn id="100" idx="6"/>
            <a:endCxn id="4" idx="2"/>
          </p:cNvCxnSpPr>
          <p:nvPr/>
        </p:nvCxnSpPr>
        <p:spPr>
          <a:xfrm flipV="1">
            <a:off x="3416755" y="2316309"/>
            <a:ext cx="1633213" cy="3878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282BD3-77B9-EE33-E722-CD8AAD54FF2E}"/>
              </a:ext>
            </a:extLst>
          </p:cNvPr>
          <p:cNvCxnSpPr>
            <a:cxnSpLocks/>
            <a:stCxn id="104" idx="5"/>
            <a:endCxn id="5" idx="2"/>
          </p:cNvCxnSpPr>
          <p:nvPr/>
        </p:nvCxnSpPr>
        <p:spPr>
          <a:xfrm>
            <a:off x="3396668" y="4556671"/>
            <a:ext cx="1653300" cy="1005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131DD7B-4053-AAA4-8535-C8527C382B5D}"/>
              </a:ext>
            </a:extLst>
          </p:cNvPr>
          <p:cNvSpPr/>
          <p:nvPr/>
        </p:nvSpPr>
        <p:spPr>
          <a:xfrm>
            <a:off x="5048967" y="3463008"/>
            <a:ext cx="18288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455AD52-435D-AE6C-3516-D5D7A640BC74}"/>
              </a:ext>
            </a:extLst>
          </p:cNvPr>
          <p:cNvCxnSpPr>
            <a:stCxn id="117" idx="2"/>
            <a:endCxn id="117" idx="6"/>
          </p:cNvCxnSpPr>
          <p:nvPr/>
        </p:nvCxnSpPr>
        <p:spPr>
          <a:xfrm>
            <a:off x="5048967" y="3508728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riangle 126">
            <a:extLst>
              <a:ext uri="{FF2B5EF4-FFF2-40B4-BE49-F238E27FC236}">
                <a16:creationId xmlns:a16="http://schemas.microsoft.com/office/drawing/2014/main" id="{80057668-36DA-FC34-5392-1847273839E8}"/>
              </a:ext>
            </a:extLst>
          </p:cNvPr>
          <p:cNvSpPr/>
          <p:nvPr/>
        </p:nvSpPr>
        <p:spPr>
          <a:xfrm>
            <a:off x="5070334" y="3525775"/>
            <a:ext cx="27432" cy="45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riangle 127">
            <a:extLst>
              <a:ext uri="{FF2B5EF4-FFF2-40B4-BE49-F238E27FC236}">
                <a16:creationId xmlns:a16="http://schemas.microsoft.com/office/drawing/2014/main" id="{03344EF3-496A-1CCC-0F54-78B3F9F7FECE}"/>
              </a:ext>
            </a:extLst>
          </p:cNvPr>
          <p:cNvSpPr/>
          <p:nvPr/>
        </p:nvSpPr>
        <p:spPr>
          <a:xfrm>
            <a:off x="5128246" y="3524660"/>
            <a:ext cx="27432" cy="45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E085A645-EAEC-1C0E-8589-3E09102AD12A}"/>
              </a:ext>
            </a:extLst>
          </p:cNvPr>
          <p:cNvSpPr/>
          <p:nvPr/>
        </p:nvSpPr>
        <p:spPr>
          <a:xfrm>
            <a:off x="5186158" y="3524660"/>
            <a:ext cx="27432" cy="45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F8B6046-CBBF-9588-A1DB-C60BEEAEE96A}"/>
              </a:ext>
            </a:extLst>
          </p:cNvPr>
          <p:cNvCxnSpPr/>
          <p:nvPr/>
        </p:nvCxnSpPr>
        <p:spPr>
          <a:xfrm>
            <a:off x="5080875" y="357038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CBCE85-0597-1061-EDA7-6F5C30BEEEBD}"/>
              </a:ext>
            </a:extLst>
          </p:cNvPr>
          <p:cNvCxnSpPr/>
          <p:nvPr/>
        </p:nvCxnSpPr>
        <p:spPr>
          <a:xfrm>
            <a:off x="5140407" y="357038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FDA043A-0305-95B2-F923-66207A7C4358}"/>
              </a:ext>
            </a:extLst>
          </p:cNvPr>
          <p:cNvCxnSpPr/>
          <p:nvPr/>
        </p:nvCxnSpPr>
        <p:spPr>
          <a:xfrm>
            <a:off x="5199874" y="357038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7FFB89-B584-D0E8-BBDA-E254FFBFD27B}"/>
              </a:ext>
            </a:extLst>
          </p:cNvPr>
          <p:cNvCxnSpPr>
            <a:cxnSpLocks/>
          </p:cNvCxnSpPr>
          <p:nvPr/>
        </p:nvCxnSpPr>
        <p:spPr>
          <a:xfrm>
            <a:off x="5355512" y="3612542"/>
            <a:ext cx="0" cy="105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AEDE60-ADA6-92E6-2988-FD127912D325}"/>
              </a:ext>
            </a:extLst>
          </p:cNvPr>
          <p:cNvCxnSpPr/>
          <p:nvPr/>
        </p:nvCxnSpPr>
        <p:spPr>
          <a:xfrm flipH="1">
            <a:off x="5268737" y="4657209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6FF77A9-AB81-660D-64C7-5716D4591597}"/>
              </a:ext>
            </a:extLst>
          </p:cNvPr>
          <p:cNvCxnSpPr>
            <a:cxnSpLocks/>
          </p:cNvCxnSpPr>
          <p:nvPr/>
        </p:nvCxnSpPr>
        <p:spPr>
          <a:xfrm flipV="1">
            <a:off x="5355512" y="2304684"/>
            <a:ext cx="0" cy="105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12AF7A-24C7-304B-8366-8B586228FA34}"/>
              </a:ext>
            </a:extLst>
          </p:cNvPr>
          <p:cNvCxnSpPr/>
          <p:nvPr/>
        </p:nvCxnSpPr>
        <p:spPr>
          <a:xfrm flipH="1">
            <a:off x="5264072" y="2304684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/>
              <p:nvPr/>
            </p:nvSpPr>
            <p:spPr>
              <a:xfrm>
                <a:off x="5201018" y="3357180"/>
                <a:ext cx="9655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=7.3152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18" y="3357180"/>
                <a:ext cx="965509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C1DD75-87FC-37EB-C267-19D6246B0E30}"/>
              </a:ext>
            </a:extLst>
          </p:cNvPr>
          <p:cNvCxnSpPr>
            <a:cxnSpLocks/>
            <a:stCxn id="5" idx="3"/>
            <a:endCxn id="160" idx="2"/>
          </p:cNvCxnSpPr>
          <p:nvPr/>
        </p:nvCxnSpPr>
        <p:spPr>
          <a:xfrm>
            <a:off x="5076750" y="4689502"/>
            <a:ext cx="483188" cy="12530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E42FDD3-3264-6E5C-072B-C6C5C6934F6D}"/>
              </a:ext>
            </a:extLst>
          </p:cNvPr>
          <p:cNvCxnSpPr>
            <a:cxnSpLocks/>
            <a:stCxn id="5" idx="6"/>
            <a:endCxn id="160" idx="6"/>
          </p:cNvCxnSpPr>
          <p:nvPr/>
        </p:nvCxnSpPr>
        <p:spPr>
          <a:xfrm>
            <a:off x="5232848" y="4657173"/>
            <a:ext cx="1241490" cy="12853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3FD7DB-E451-44C1-C01C-6DB9FE64AF8B}"/>
              </a:ext>
            </a:extLst>
          </p:cNvPr>
          <p:cNvCxnSpPr/>
          <p:nvPr/>
        </p:nvCxnSpPr>
        <p:spPr>
          <a:xfrm>
            <a:off x="5557208" y="5808691"/>
            <a:ext cx="0" cy="2743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D6C04D8-D58B-F577-A195-88BB062E685B}"/>
              </a:ext>
            </a:extLst>
          </p:cNvPr>
          <p:cNvCxnSpPr/>
          <p:nvPr/>
        </p:nvCxnSpPr>
        <p:spPr>
          <a:xfrm>
            <a:off x="6479254" y="5808691"/>
            <a:ext cx="0" cy="2743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02DAFA7-2DBD-0524-4954-7E4A48B9499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>
            <a:off x="5559938" y="5942513"/>
            <a:ext cx="680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AFA365-C2E4-AFF1-3608-B0D032F3D879}"/>
              </a:ext>
            </a:extLst>
          </p:cNvPr>
          <p:cNvCxnSpPr>
            <a:cxnSpLocks/>
          </p:cNvCxnSpPr>
          <p:nvPr/>
        </p:nvCxnSpPr>
        <p:spPr>
          <a:xfrm>
            <a:off x="6189785" y="5942513"/>
            <a:ext cx="284553" cy="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/>
              <p:nvPr/>
            </p:nvSpPr>
            <p:spPr>
              <a:xfrm>
                <a:off x="5398570" y="5911968"/>
                <a:ext cx="12414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70" y="5911968"/>
                <a:ext cx="1241490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/>
              <p:nvPr/>
            </p:nvSpPr>
            <p:spPr>
              <a:xfrm>
                <a:off x="3559635" y="5057562"/>
                <a:ext cx="12835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𝐺𝐿𝑌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=1.6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𝑀𝐴𝐶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=420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35" y="5057562"/>
                <a:ext cx="1283599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/>
              <p:nvPr/>
            </p:nvSpPr>
            <p:spPr>
              <a:xfrm>
                <a:off x="5494703" y="1114731"/>
                <a:ext cx="1371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=0.026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=1.44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=0.164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=0.0147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=0.0288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=0.0304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=1.34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=418.14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03" y="1114731"/>
                <a:ext cx="1371358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94E207-FF53-3BBA-7A66-0B63D5515D59}"/>
              </a:ext>
            </a:extLst>
          </p:cNvPr>
          <p:cNvCxnSpPr>
            <a:cxnSpLocks/>
          </p:cNvCxnSpPr>
          <p:nvPr/>
        </p:nvCxnSpPr>
        <p:spPr>
          <a:xfrm flipV="1">
            <a:off x="1660239" y="419021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6F6DEE4-6EE6-9264-2EC8-CEDEF80DCB65}"/>
              </a:ext>
            </a:extLst>
          </p:cNvPr>
          <p:cNvCxnSpPr>
            <a:cxnSpLocks/>
          </p:cNvCxnSpPr>
          <p:nvPr/>
        </p:nvCxnSpPr>
        <p:spPr>
          <a:xfrm flipV="1">
            <a:off x="3956912" y="299165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/>
              <p:nvPr/>
            </p:nvSpPr>
            <p:spPr>
              <a:xfrm>
                <a:off x="819573" y="3597133"/>
                <a:ext cx="14977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=298.15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" y="3597133"/>
                <a:ext cx="1497773" cy="553998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/>
              <p:nvPr/>
            </p:nvSpPr>
            <p:spPr>
              <a:xfrm>
                <a:off x="3770795" y="3058811"/>
                <a:ext cx="104709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322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95" y="3058811"/>
                <a:ext cx="104709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00" descr="Text, letter&#10;&#10;Description automatically generated">
            <a:extLst>
              <a:ext uri="{FF2B5EF4-FFF2-40B4-BE49-F238E27FC236}">
                <a16:creationId xmlns:a16="http://schemas.microsoft.com/office/drawing/2014/main" id="{C195DFB4-93D0-6A61-27BB-0491697D4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853" y="906064"/>
            <a:ext cx="3961172" cy="731597"/>
          </a:xfrm>
          <a:prstGeom prst="rect">
            <a:avLst/>
          </a:prstGeom>
        </p:spPr>
      </p:pic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879B241D-1233-EDFB-7C6B-6448A272A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09385"/>
              </p:ext>
            </p:extLst>
          </p:nvPr>
        </p:nvGraphicFramePr>
        <p:xfrm>
          <a:off x="261887" y="1673414"/>
          <a:ext cx="1835136" cy="93497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17568">
                  <a:extLst>
                    <a:ext uri="{9D8B030D-6E8A-4147-A177-3AD203B41FA5}">
                      <a16:colId xmlns:a16="http://schemas.microsoft.com/office/drawing/2014/main" val="3151889803"/>
                    </a:ext>
                  </a:extLst>
                </a:gridCol>
                <a:gridCol w="917568">
                  <a:extLst>
                    <a:ext uri="{9D8B030D-6E8A-4147-A177-3AD203B41FA5}">
                      <a16:colId xmlns:a16="http://schemas.microsoft.com/office/drawing/2014/main" val="402022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Abreviación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Especie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41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Glicerol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07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Ácido acetico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34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MAC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Monoacetín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6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Diacetín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4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Triacetín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046135"/>
                  </a:ext>
                </a:extLst>
              </a:tr>
            </a:tbl>
          </a:graphicData>
        </a:graphic>
      </p:graphicFrame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498886D-24EA-232F-929D-F713A2E3233B}"/>
              </a:ext>
            </a:extLst>
          </p:cNvPr>
          <p:cNvCxnSpPr/>
          <p:nvPr/>
        </p:nvCxnSpPr>
        <p:spPr>
          <a:xfrm>
            <a:off x="3233634" y="2809556"/>
            <a:ext cx="0" cy="1753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8FBF9E4-CDA8-DE80-B30F-207DC749377B}"/>
              </a:ext>
            </a:extLst>
          </p:cNvPr>
          <p:cNvCxnSpPr/>
          <p:nvPr/>
        </p:nvCxnSpPr>
        <p:spPr>
          <a:xfrm>
            <a:off x="3489613" y="2767364"/>
            <a:ext cx="0" cy="1753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F271213-5114-8747-6AD5-FD97A144F86F}"/>
              </a:ext>
            </a:extLst>
          </p:cNvPr>
          <p:cNvCxnSpPr>
            <a:cxnSpLocks/>
            <a:endCxn id="23" idx="5"/>
          </p:cNvCxnSpPr>
          <p:nvPr/>
        </p:nvCxnSpPr>
        <p:spPr>
          <a:xfrm>
            <a:off x="3228501" y="4577555"/>
            <a:ext cx="295468" cy="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/>
              <p:nvPr/>
            </p:nvSpPr>
            <p:spPr>
              <a:xfrm>
                <a:off x="2373386" y="2063389"/>
                <a:ext cx="7670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=51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𝑡𝑢𝑏𝑜𝑠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86" y="2063389"/>
                <a:ext cx="767005" cy="153888"/>
              </a:xfrm>
              <a:prstGeom prst="rect">
                <a:avLst/>
              </a:prstGeom>
              <a:blipFill>
                <a:blip r:embed="rId9"/>
                <a:stretch>
                  <a:fillRect l="-1613" t="-15385" r="-322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2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al 159">
            <a:extLst>
              <a:ext uri="{FF2B5EF4-FFF2-40B4-BE49-F238E27FC236}">
                <a16:creationId xmlns:a16="http://schemas.microsoft.com/office/drawing/2014/main" id="{FB823E92-C7CF-07E0-C9D3-1B068C0636B8}"/>
              </a:ext>
            </a:extLst>
          </p:cNvPr>
          <p:cNvSpPr/>
          <p:nvPr/>
        </p:nvSpPr>
        <p:spPr>
          <a:xfrm>
            <a:off x="5559938" y="548531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71E673-C8BA-54AF-9873-0B3E6AAA6B2B}"/>
              </a:ext>
            </a:extLst>
          </p:cNvPr>
          <p:cNvSpPr/>
          <p:nvPr/>
        </p:nvSpPr>
        <p:spPr>
          <a:xfrm>
            <a:off x="3681789" y="2915653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D75365-4B76-982A-E4C7-DAE339EEC477}"/>
              </a:ext>
            </a:extLst>
          </p:cNvPr>
          <p:cNvSpPr/>
          <p:nvPr/>
        </p:nvSpPr>
        <p:spPr>
          <a:xfrm>
            <a:off x="2117439" y="4112048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27A807-E661-EE7D-79D6-531EDB5B4F0F}"/>
              </a:ext>
            </a:extLst>
          </p:cNvPr>
          <p:cNvGrpSpPr/>
          <p:nvPr/>
        </p:nvGrpSpPr>
        <p:grpSpPr>
          <a:xfrm>
            <a:off x="5049968" y="2270589"/>
            <a:ext cx="182880" cy="2432304"/>
            <a:chOff x="4214648" y="2114156"/>
            <a:chExt cx="182880" cy="2432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53E41D-AF30-066F-2110-01AFD2430664}"/>
                </a:ext>
              </a:extLst>
            </p:cNvPr>
            <p:cNvSpPr/>
            <p:nvPr/>
          </p:nvSpPr>
          <p:spPr>
            <a:xfrm>
              <a:off x="4214648" y="2159876"/>
              <a:ext cx="182880" cy="2340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2053BE-000C-8B3A-E457-ABED72544EB1}"/>
                </a:ext>
              </a:extLst>
            </p:cNvPr>
            <p:cNvSpPr/>
            <p:nvPr/>
          </p:nvSpPr>
          <p:spPr>
            <a:xfrm>
              <a:off x="4214648" y="2114156"/>
              <a:ext cx="18288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114081-A348-1ADC-91BE-852C44C2EA6D}"/>
                </a:ext>
              </a:extLst>
            </p:cNvPr>
            <p:cNvSpPr/>
            <p:nvPr/>
          </p:nvSpPr>
          <p:spPr>
            <a:xfrm>
              <a:off x="4214648" y="4455020"/>
              <a:ext cx="18288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E1CC2-8CBD-6B95-06F2-F8E8661DE550}"/>
                </a:ext>
              </a:extLst>
            </p:cNvPr>
            <p:cNvSpPr/>
            <p:nvPr/>
          </p:nvSpPr>
          <p:spPr>
            <a:xfrm>
              <a:off x="4228364" y="4027211"/>
              <a:ext cx="155448" cy="473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5DE12B8-6434-C099-9CE1-2695846F8252}"/>
              </a:ext>
            </a:extLst>
          </p:cNvPr>
          <p:cNvSpPr/>
          <p:nvPr/>
        </p:nvSpPr>
        <p:spPr>
          <a:xfrm>
            <a:off x="2353235" y="4187952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63303-EA68-DE7D-EA46-7D92A2555C68}"/>
              </a:ext>
            </a:extLst>
          </p:cNvPr>
          <p:cNvSpPr/>
          <p:nvPr/>
        </p:nvSpPr>
        <p:spPr>
          <a:xfrm>
            <a:off x="2353235" y="2587752"/>
            <a:ext cx="1371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7773B19-B458-B84F-A97D-91129F526B75}"/>
              </a:ext>
            </a:extLst>
          </p:cNvPr>
          <p:cNvCxnSpPr>
            <a:cxnSpLocks/>
            <a:endCxn id="5" idx="4"/>
          </p:cNvCxnSpPr>
          <p:nvPr/>
        </p:nvCxnSpPr>
        <p:spPr>
          <a:xfrm rot="5400000" flipH="1" flipV="1">
            <a:off x="3424968" y="5002761"/>
            <a:ext cx="2016307" cy="1416573"/>
          </a:xfrm>
          <a:prstGeom prst="bentConnector3">
            <a:avLst>
              <a:gd name="adj1" fmla="val -1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EFB3AB6-7610-FF90-CC58-E86D8D916B9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168472" y="1056013"/>
            <a:ext cx="1187513" cy="1241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C5A6F5-B574-DFCE-A430-540A8E7275A8}"/>
              </a:ext>
            </a:extLst>
          </p:cNvPr>
          <p:cNvSpPr/>
          <p:nvPr/>
        </p:nvSpPr>
        <p:spPr>
          <a:xfrm>
            <a:off x="2353235" y="2367931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AE260-B519-EF93-EC75-9A82F200CF52}"/>
              </a:ext>
            </a:extLst>
          </p:cNvPr>
          <p:cNvSpPr/>
          <p:nvPr/>
        </p:nvSpPr>
        <p:spPr>
          <a:xfrm>
            <a:off x="2366682" y="3503779"/>
            <a:ext cx="1344168" cy="92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9E7FB-E9C8-C38A-7AC0-26198EDE38ED}"/>
              </a:ext>
            </a:extLst>
          </p:cNvPr>
          <p:cNvSpPr/>
          <p:nvPr/>
        </p:nvSpPr>
        <p:spPr>
          <a:xfrm>
            <a:off x="2653767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5C1D40-4337-7A41-0404-6F4A56ED91E1}"/>
              </a:ext>
            </a:extLst>
          </p:cNvPr>
          <p:cNvCxnSpPr>
            <a:cxnSpLocks/>
          </p:cNvCxnSpPr>
          <p:nvPr/>
        </p:nvCxnSpPr>
        <p:spPr>
          <a:xfrm>
            <a:off x="2651275" y="2434652"/>
            <a:ext cx="0" cy="3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51A6E5-2A26-9DC4-C0E9-96F59A2CD188}"/>
              </a:ext>
            </a:extLst>
          </p:cNvPr>
          <p:cNvCxnSpPr>
            <a:cxnSpLocks/>
          </p:cNvCxnSpPr>
          <p:nvPr/>
        </p:nvCxnSpPr>
        <p:spPr>
          <a:xfrm>
            <a:off x="2793434" y="2437248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B839661-3389-CFEE-91AC-22A35909E7FC}"/>
              </a:ext>
            </a:extLst>
          </p:cNvPr>
          <p:cNvSpPr/>
          <p:nvPr/>
        </p:nvSpPr>
        <p:spPr>
          <a:xfrm>
            <a:off x="2654450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15DEC-00D6-56BD-818D-D46B74C43851}"/>
              </a:ext>
            </a:extLst>
          </p:cNvPr>
          <p:cNvSpPr/>
          <p:nvPr/>
        </p:nvSpPr>
        <p:spPr>
          <a:xfrm>
            <a:off x="2653767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8B1198-EB6D-0497-983B-D2D3F9636404}"/>
              </a:ext>
            </a:extLst>
          </p:cNvPr>
          <p:cNvSpPr/>
          <p:nvPr/>
        </p:nvSpPr>
        <p:spPr>
          <a:xfrm>
            <a:off x="2653767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CF1E33-34BC-2597-FE49-5B4E2F8529FD}"/>
              </a:ext>
            </a:extLst>
          </p:cNvPr>
          <p:cNvSpPr/>
          <p:nvPr/>
        </p:nvSpPr>
        <p:spPr>
          <a:xfrm>
            <a:off x="2864876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95E97B-90D1-B82C-C739-1276004285DF}"/>
              </a:ext>
            </a:extLst>
          </p:cNvPr>
          <p:cNvCxnSpPr>
            <a:cxnSpLocks/>
          </p:cNvCxnSpPr>
          <p:nvPr/>
        </p:nvCxnSpPr>
        <p:spPr>
          <a:xfrm>
            <a:off x="2862384" y="2434652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D9179-6527-C99C-5726-3FD37734883A}"/>
              </a:ext>
            </a:extLst>
          </p:cNvPr>
          <p:cNvCxnSpPr>
            <a:cxnSpLocks/>
          </p:cNvCxnSpPr>
          <p:nvPr/>
        </p:nvCxnSpPr>
        <p:spPr>
          <a:xfrm>
            <a:off x="3004543" y="2437248"/>
            <a:ext cx="0" cy="3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FA498FF-C6ED-8273-12A7-F10BD2EB66DE}"/>
              </a:ext>
            </a:extLst>
          </p:cNvPr>
          <p:cNvSpPr/>
          <p:nvPr/>
        </p:nvSpPr>
        <p:spPr>
          <a:xfrm>
            <a:off x="2865559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81175-AE39-72CB-0A5D-35A2C5F7E63F}"/>
              </a:ext>
            </a:extLst>
          </p:cNvPr>
          <p:cNvSpPr/>
          <p:nvPr/>
        </p:nvSpPr>
        <p:spPr>
          <a:xfrm>
            <a:off x="2864876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F8059B-8CFF-1699-31E5-5E19852B039B}"/>
              </a:ext>
            </a:extLst>
          </p:cNvPr>
          <p:cNvSpPr/>
          <p:nvPr/>
        </p:nvSpPr>
        <p:spPr>
          <a:xfrm>
            <a:off x="2864876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A700C1-12AA-15BD-B93F-C66F2196792A}"/>
              </a:ext>
            </a:extLst>
          </p:cNvPr>
          <p:cNvSpPr/>
          <p:nvPr/>
        </p:nvSpPr>
        <p:spPr>
          <a:xfrm>
            <a:off x="3068857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FDA8C1-1598-FFB1-C232-24EE5DE694DC}"/>
              </a:ext>
            </a:extLst>
          </p:cNvPr>
          <p:cNvCxnSpPr>
            <a:cxnSpLocks/>
          </p:cNvCxnSpPr>
          <p:nvPr/>
        </p:nvCxnSpPr>
        <p:spPr>
          <a:xfrm>
            <a:off x="3066365" y="2434652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10C83C-3A9B-4D94-64B4-1CE2F384B1A0}"/>
              </a:ext>
            </a:extLst>
          </p:cNvPr>
          <p:cNvCxnSpPr>
            <a:cxnSpLocks/>
          </p:cNvCxnSpPr>
          <p:nvPr/>
        </p:nvCxnSpPr>
        <p:spPr>
          <a:xfrm>
            <a:off x="3208524" y="2437248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B54CC1E-AEB8-F00A-E84F-D959914214AB}"/>
              </a:ext>
            </a:extLst>
          </p:cNvPr>
          <p:cNvSpPr/>
          <p:nvPr/>
        </p:nvSpPr>
        <p:spPr>
          <a:xfrm>
            <a:off x="3069540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08C38-5B52-BC25-4BFB-A197CB131ECE}"/>
              </a:ext>
            </a:extLst>
          </p:cNvPr>
          <p:cNvSpPr/>
          <p:nvPr/>
        </p:nvSpPr>
        <p:spPr>
          <a:xfrm>
            <a:off x="3068857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DF4F79F-9670-5702-CCA8-AF45709FC675}"/>
              </a:ext>
            </a:extLst>
          </p:cNvPr>
          <p:cNvSpPr/>
          <p:nvPr/>
        </p:nvSpPr>
        <p:spPr>
          <a:xfrm>
            <a:off x="3068857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0A9767-A0E1-E587-69FF-1FBE037B42F0}"/>
              </a:ext>
            </a:extLst>
          </p:cNvPr>
          <p:cNvSpPr/>
          <p:nvPr/>
        </p:nvSpPr>
        <p:spPr>
          <a:xfrm>
            <a:off x="3233635" y="2740852"/>
            <a:ext cx="25198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D5D91A0-0287-F553-A4F7-ABD909C21923}"/>
              </a:ext>
            </a:extLst>
          </p:cNvPr>
          <p:cNvSpPr/>
          <p:nvPr/>
        </p:nvSpPr>
        <p:spPr>
          <a:xfrm>
            <a:off x="3279595" y="451764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5D12E2-E2DE-DE75-8F02-C9A60F34B2ED}"/>
              </a:ext>
            </a:extLst>
          </p:cNvPr>
          <p:cNvSpPr/>
          <p:nvPr/>
        </p:nvSpPr>
        <p:spPr>
          <a:xfrm>
            <a:off x="3279595" y="2708176"/>
            <a:ext cx="13716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A242070-21FB-0A04-23E8-79A01BA6358C}"/>
              </a:ext>
            </a:extLst>
          </p:cNvPr>
          <p:cNvSpPr/>
          <p:nvPr/>
        </p:nvSpPr>
        <p:spPr>
          <a:xfrm>
            <a:off x="3279595" y="2416668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67F2EB-9FE3-253D-F1D0-7FA344C12EEF}"/>
              </a:ext>
            </a:extLst>
          </p:cNvPr>
          <p:cNvSpPr/>
          <p:nvPr/>
        </p:nvSpPr>
        <p:spPr>
          <a:xfrm>
            <a:off x="3288075" y="4419392"/>
            <a:ext cx="118872" cy="12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6E4ACE-D753-0405-8508-0FA3FC659DB7}"/>
              </a:ext>
            </a:extLst>
          </p:cNvPr>
          <p:cNvSpPr/>
          <p:nvPr/>
        </p:nvSpPr>
        <p:spPr>
          <a:xfrm>
            <a:off x="3280278" y="2501070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1B7EF6-9376-A1A8-2FA8-FEA74A2193A4}"/>
              </a:ext>
            </a:extLst>
          </p:cNvPr>
          <p:cNvSpPr/>
          <p:nvPr/>
        </p:nvSpPr>
        <p:spPr>
          <a:xfrm>
            <a:off x="3279595" y="258775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1E01FFE-F229-B2F5-AD70-350CE3854B3C}"/>
              </a:ext>
            </a:extLst>
          </p:cNvPr>
          <p:cNvSpPr/>
          <p:nvPr/>
        </p:nvSpPr>
        <p:spPr>
          <a:xfrm>
            <a:off x="3279595" y="2681283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DD5296-0E9F-8B32-4B8F-639BB1A2CEA2}"/>
              </a:ext>
            </a:extLst>
          </p:cNvPr>
          <p:cNvCxnSpPr>
            <a:cxnSpLocks/>
          </p:cNvCxnSpPr>
          <p:nvPr/>
        </p:nvCxnSpPr>
        <p:spPr>
          <a:xfrm>
            <a:off x="3419018" y="243465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ABBC1E-CFB6-574B-F95C-A4D7E3E82DFB}"/>
              </a:ext>
            </a:extLst>
          </p:cNvPr>
          <p:cNvCxnSpPr>
            <a:cxnSpLocks/>
          </p:cNvCxnSpPr>
          <p:nvPr/>
        </p:nvCxnSpPr>
        <p:spPr>
          <a:xfrm>
            <a:off x="3275199" y="243465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D17F8F6-136E-0E28-8AB0-A016CFBE5913}"/>
              </a:ext>
            </a:extLst>
          </p:cNvPr>
          <p:cNvCxnSpPr>
            <a:cxnSpLocks/>
            <a:stCxn id="100" idx="6"/>
            <a:endCxn id="4" idx="2"/>
          </p:cNvCxnSpPr>
          <p:nvPr/>
        </p:nvCxnSpPr>
        <p:spPr>
          <a:xfrm flipV="1">
            <a:off x="3416755" y="2316309"/>
            <a:ext cx="1633213" cy="3878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282BD3-77B9-EE33-E722-CD8AAD54FF2E}"/>
              </a:ext>
            </a:extLst>
          </p:cNvPr>
          <p:cNvCxnSpPr>
            <a:cxnSpLocks/>
            <a:stCxn id="104" idx="5"/>
            <a:endCxn id="5" idx="2"/>
          </p:cNvCxnSpPr>
          <p:nvPr/>
        </p:nvCxnSpPr>
        <p:spPr>
          <a:xfrm>
            <a:off x="3396668" y="4556671"/>
            <a:ext cx="1653300" cy="1005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131DD7B-4053-AAA4-8535-C8527C382B5D}"/>
              </a:ext>
            </a:extLst>
          </p:cNvPr>
          <p:cNvSpPr/>
          <p:nvPr/>
        </p:nvSpPr>
        <p:spPr>
          <a:xfrm>
            <a:off x="5048967" y="3463008"/>
            <a:ext cx="18288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455AD52-435D-AE6C-3516-D5D7A640BC74}"/>
              </a:ext>
            </a:extLst>
          </p:cNvPr>
          <p:cNvCxnSpPr>
            <a:stCxn id="117" idx="2"/>
            <a:endCxn id="117" idx="6"/>
          </p:cNvCxnSpPr>
          <p:nvPr/>
        </p:nvCxnSpPr>
        <p:spPr>
          <a:xfrm>
            <a:off x="5048967" y="3508728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riangle 126">
            <a:extLst>
              <a:ext uri="{FF2B5EF4-FFF2-40B4-BE49-F238E27FC236}">
                <a16:creationId xmlns:a16="http://schemas.microsoft.com/office/drawing/2014/main" id="{80057668-36DA-FC34-5392-1847273839E8}"/>
              </a:ext>
            </a:extLst>
          </p:cNvPr>
          <p:cNvSpPr/>
          <p:nvPr/>
        </p:nvSpPr>
        <p:spPr>
          <a:xfrm>
            <a:off x="5070334" y="3525775"/>
            <a:ext cx="27432" cy="45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riangle 127">
            <a:extLst>
              <a:ext uri="{FF2B5EF4-FFF2-40B4-BE49-F238E27FC236}">
                <a16:creationId xmlns:a16="http://schemas.microsoft.com/office/drawing/2014/main" id="{03344EF3-496A-1CCC-0F54-78B3F9F7FECE}"/>
              </a:ext>
            </a:extLst>
          </p:cNvPr>
          <p:cNvSpPr/>
          <p:nvPr/>
        </p:nvSpPr>
        <p:spPr>
          <a:xfrm>
            <a:off x="5128246" y="3524660"/>
            <a:ext cx="27432" cy="45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E085A645-EAEC-1C0E-8589-3E09102AD12A}"/>
              </a:ext>
            </a:extLst>
          </p:cNvPr>
          <p:cNvSpPr/>
          <p:nvPr/>
        </p:nvSpPr>
        <p:spPr>
          <a:xfrm>
            <a:off x="5186158" y="3524660"/>
            <a:ext cx="27432" cy="457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F8B6046-CBBF-9588-A1DB-C60BEEAEE96A}"/>
              </a:ext>
            </a:extLst>
          </p:cNvPr>
          <p:cNvCxnSpPr/>
          <p:nvPr/>
        </p:nvCxnSpPr>
        <p:spPr>
          <a:xfrm>
            <a:off x="5080875" y="357038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CBCE85-0597-1061-EDA7-6F5C30BEEEBD}"/>
              </a:ext>
            </a:extLst>
          </p:cNvPr>
          <p:cNvCxnSpPr/>
          <p:nvPr/>
        </p:nvCxnSpPr>
        <p:spPr>
          <a:xfrm>
            <a:off x="5140407" y="357038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FDA043A-0305-95B2-F923-66207A7C4358}"/>
              </a:ext>
            </a:extLst>
          </p:cNvPr>
          <p:cNvCxnSpPr/>
          <p:nvPr/>
        </p:nvCxnSpPr>
        <p:spPr>
          <a:xfrm>
            <a:off x="5199874" y="357038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7FFB89-B584-D0E8-BBDA-E254FFBFD27B}"/>
              </a:ext>
            </a:extLst>
          </p:cNvPr>
          <p:cNvCxnSpPr>
            <a:cxnSpLocks/>
          </p:cNvCxnSpPr>
          <p:nvPr/>
        </p:nvCxnSpPr>
        <p:spPr>
          <a:xfrm>
            <a:off x="5355512" y="3612542"/>
            <a:ext cx="0" cy="105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AEDE60-ADA6-92E6-2988-FD127912D325}"/>
              </a:ext>
            </a:extLst>
          </p:cNvPr>
          <p:cNvCxnSpPr/>
          <p:nvPr/>
        </p:nvCxnSpPr>
        <p:spPr>
          <a:xfrm flipH="1">
            <a:off x="5268737" y="4657209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6FF77A9-AB81-660D-64C7-5716D4591597}"/>
              </a:ext>
            </a:extLst>
          </p:cNvPr>
          <p:cNvCxnSpPr>
            <a:cxnSpLocks/>
          </p:cNvCxnSpPr>
          <p:nvPr/>
        </p:nvCxnSpPr>
        <p:spPr>
          <a:xfrm flipV="1">
            <a:off x="5355512" y="2304684"/>
            <a:ext cx="0" cy="105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12AF7A-24C7-304B-8366-8B586228FA34}"/>
              </a:ext>
            </a:extLst>
          </p:cNvPr>
          <p:cNvCxnSpPr/>
          <p:nvPr/>
        </p:nvCxnSpPr>
        <p:spPr>
          <a:xfrm flipH="1">
            <a:off x="5264072" y="2304684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/>
              <p:nvPr/>
            </p:nvSpPr>
            <p:spPr>
              <a:xfrm>
                <a:off x="5201018" y="3357180"/>
                <a:ext cx="9655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=6.096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18" y="3357180"/>
                <a:ext cx="965509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C1DD75-87FC-37EB-C267-19D6246B0E30}"/>
              </a:ext>
            </a:extLst>
          </p:cNvPr>
          <p:cNvCxnSpPr>
            <a:cxnSpLocks/>
            <a:stCxn id="5" idx="3"/>
            <a:endCxn id="160" idx="2"/>
          </p:cNvCxnSpPr>
          <p:nvPr/>
        </p:nvCxnSpPr>
        <p:spPr>
          <a:xfrm>
            <a:off x="5076750" y="4689502"/>
            <a:ext cx="483188" cy="12530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E42FDD3-3264-6E5C-072B-C6C5C6934F6D}"/>
              </a:ext>
            </a:extLst>
          </p:cNvPr>
          <p:cNvCxnSpPr>
            <a:cxnSpLocks/>
            <a:stCxn id="5" idx="6"/>
            <a:endCxn id="160" idx="6"/>
          </p:cNvCxnSpPr>
          <p:nvPr/>
        </p:nvCxnSpPr>
        <p:spPr>
          <a:xfrm>
            <a:off x="5232848" y="4657173"/>
            <a:ext cx="1241490" cy="12853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3FD7DB-E451-44C1-C01C-6DB9FE64AF8B}"/>
              </a:ext>
            </a:extLst>
          </p:cNvPr>
          <p:cNvCxnSpPr/>
          <p:nvPr/>
        </p:nvCxnSpPr>
        <p:spPr>
          <a:xfrm>
            <a:off x="5557208" y="5808691"/>
            <a:ext cx="0" cy="2743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D6C04D8-D58B-F577-A195-88BB062E685B}"/>
              </a:ext>
            </a:extLst>
          </p:cNvPr>
          <p:cNvCxnSpPr/>
          <p:nvPr/>
        </p:nvCxnSpPr>
        <p:spPr>
          <a:xfrm>
            <a:off x="6479254" y="5808691"/>
            <a:ext cx="0" cy="2743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02DAFA7-2DBD-0524-4954-7E4A48B9499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>
            <a:off x="5559938" y="5942513"/>
            <a:ext cx="680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AFA365-C2E4-AFF1-3608-B0D032F3D879}"/>
              </a:ext>
            </a:extLst>
          </p:cNvPr>
          <p:cNvCxnSpPr>
            <a:cxnSpLocks/>
          </p:cNvCxnSpPr>
          <p:nvPr/>
        </p:nvCxnSpPr>
        <p:spPr>
          <a:xfrm>
            <a:off x="6189785" y="5942513"/>
            <a:ext cx="284553" cy="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/>
              <p:nvPr/>
            </p:nvSpPr>
            <p:spPr>
              <a:xfrm>
                <a:off x="5398570" y="5911968"/>
                <a:ext cx="12414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=0.0254 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70" y="5911968"/>
                <a:ext cx="1241490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/>
              <p:nvPr/>
            </p:nvSpPr>
            <p:spPr>
              <a:xfrm>
                <a:off x="3559635" y="5057562"/>
                <a:ext cx="12835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𝐺𝐿𝑌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𝐴𝐴𝐶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=1.6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𝑀𝐴𝐶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𝑇𝐴𝐶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=420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35" y="5057562"/>
                <a:ext cx="1283599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/>
              <p:nvPr/>
            </p:nvSpPr>
            <p:spPr>
              <a:xfrm>
                <a:off x="5078116" y="1099337"/>
                <a:ext cx="1371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𝑇𝐴𝐶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116" y="1099337"/>
                <a:ext cx="1371358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94E207-FF53-3BBA-7A66-0B63D5515D59}"/>
              </a:ext>
            </a:extLst>
          </p:cNvPr>
          <p:cNvCxnSpPr>
            <a:cxnSpLocks/>
          </p:cNvCxnSpPr>
          <p:nvPr/>
        </p:nvCxnSpPr>
        <p:spPr>
          <a:xfrm flipV="1">
            <a:off x="1660239" y="419021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6F6DEE4-6EE6-9264-2EC8-CEDEF80DCB65}"/>
              </a:ext>
            </a:extLst>
          </p:cNvPr>
          <p:cNvCxnSpPr>
            <a:cxnSpLocks/>
          </p:cNvCxnSpPr>
          <p:nvPr/>
        </p:nvCxnSpPr>
        <p:spPr>
          <a:xfrm flipV="1">
            <a:off x="3956912" y="299165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/>
              <p:nvPr/>
            </p:nvSpPr>
            <p:spPr>
              <a:xfrm>
                <a:off x="819573" y="3597133"/>
                <a:ext cx="14977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=298.15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" y="3597133"/>
                <a:ext cx="149777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/>
              <p:nvPr/>
            </p:nvSpPr>
            <p:spPr>
              <a:xfrm>
                <a:off x="3770795" y="3058811"/>
                <a:ext cx="104709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322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95" y="3058811"/>
                <a:ext cx="104709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00" descr="Text, letter&#10;&#10;Description automatically generated">
            <a:extLst>
              <a:ext uri="{FF2B5EF4-FFF2-40B4-BE49-F238E27FC236}">
                <a16:creationId xmlns:a16="http://schemas.microsoft.com/office/drawing/2014/main" id="{C195DFB4-93D0-6A61-27BB-0491697D4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853" y="906064"/>
            <a:ext cx="3961172" cy="731597"/>
          </a:xfrm>
          <a:prstGeom prst="rect">
            <a:avLst/>
          </a:prstGeom>
        </p:spPr>
      </p:pic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879B241D-1233-EDFB-7C6B-6448A272AEC8}"/>
              </a:ext>
            </a:extLst>
          </p:cNvPr>
          <p:cNvGraphicFramePr>
            <a:graphicFrameLocks noGrp="1"/>
          </p:cNvGraphicFramePr>
          <p:nvPr/>
        </p:nvGraphicFramePr>
        <p:xfrm>
          <a:off x="261887" y="1673414"/>
          <a:ext cx="1835136" cy="93497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17568">
                  <a:extLst>
                    <a:ext uri="{9D8B030D-6E8A-4147-A177-3AD203B41FA5}">
                      <a16:colId xmlns:a16="http://schemas.microsoft.com/office/drawing/2014/main" val="3151889803"/>
                    </a:ext>
                  </a:extLst>
                </a:gridCol>
                <a:gridCol w="917568">
                  <a:extLst>
                    <a:ext uri="{9D8B030D-6E8A-4147-A177-3AD203B41FA5}">
                      <a16:colId xmlns:a16="http://schemas.microsoft.com/office/drawing/2014/main" val="402022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Abreviación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Especie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41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Glicerol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07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Ácido acetico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34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MAC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Monoacetín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6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Diacetín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4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TAC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Triacetín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046135"/>
                  </a:ext>
                </a:extLst>
              </a:tr>
            </a:tbl>
          </a:graphicData>
        </a:graphic>
      </p:graphicFrame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498886D-24EA-232F-929D-F713A2E3233B}"/>
              </a:ext>
            </a:extLst>
          </p:cNvPr>
          <p:cNvCxnSpPr/>
          <p:nvPr/>
        </p:nvCxnSpPr>
        <p:spPr>
          <a:xfrm>
            <a:off x="3233634" y="2809556"/>
            <a:ext cx="0" cy="1753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8FBF9E4-CDA8-DE80-B30F-207DC749377B}"/>
              </a:ext>
            </a:extLst>
          </p:cNvPr>
          <p:cNvCxnSpPr/>
          <p:nvPr/>
        </p:nvCxnSpPr>
        <p:spPr>
          <a:xfrm>
            <a:off x="3489613" y="2767364"/>
            <a:ext cx="0" cy="1753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F271213-5114-8747-6AD5-FD97A144F86F}"/>
              </a:ext>
            </a:extLst>
          </p:cNvPr>
          <p:cNvCxnSpPr>
            <a:cxnSpLocks/>
            <a:endCxn id="23" idx="5"/>
          </p:cNvCxnSpPr>
          <p:nvPr/>
        </p:nvCxnSpPr>
        <p:spPr>
          <a:xfrm>
            <a:off x="3228501" y="4577555"/>
            <a:ext cx="295468" cy="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/>
              <p:nvPr/>
            </p:nvSpPr>
            <p:spPr>
              <a:xfrm>
                <a:off x="2373386" y="2063389"/>
                <a:ext cx="7670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=51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𝑡𝑢𝑏𝑜𝑠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86" y="2063389"/>
                <a:ext cx="767005" cy="153888"/>
              </a:xfrm>
              <a:prstGeom prst="rect">
                <a:avLst/>
              </a:prstGeom>
              <a:blipFill>
                <a:blip r:embed="rId9"/>
                <a:stretch>
                  <a:fillRect l="-1613" t="-15385" r="-322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SAMUEL SALDAÑA FLORES</dc:creator>
  <cp:lastModifiedBy>SERGIO SAMUEL SALDAÑA FLORES</cp:lastModifiedBy>
  <cp:revision>4</cp:revision>
  <dcterms:created xsi:type="dcterms:W3CDTF">2022-11-23T03:16:04Z</dcterms:created>
  <dcterms:modified xsi:type="dcterms:W3CDTF">2022-11-23T11:44:46Z</dcterms:modified>
</cp:coreProperties>
</file>