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5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30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18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5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916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1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09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49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70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5F292-C0FA-4854-A625-99A0B518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A065A-8512-4979-9B44-526B27DF5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64ABE-1747-4A76-B3B6-9C1C763D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3C919-0E12-4B70-8AEB-10A41E04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6B49D-8D94-47C0-88E2-D42520E8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8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5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38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40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4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1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4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32FCAD-ECAF-42E5-8645-AD9B7DC745B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71" y="-45104"/>
            <a:ext cx="1986828" cy="1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FFE7C66F-2D8C-4673-AB12-81214E96D131}"/>
              </a:ext>
            </a:extLst>
          </p:cNvPr>
          <p:cNvSpPr txBox="1">
            <a:spLocks/>
          </p:cNvSpPr>
          <p:nvPr/>
        </p:nvSpPr>
        <p:spPr>
          <a:xfrm>
            <a:off x="4478972" y="5745480"/>
            <a:ext cx="8676222" cy="1478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Por: Valerio Gomez Alcos</a:t>
            </a:r>
            <a:endParaRPr lang="es-PE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64E9E2-1904-409A-BBA9-9A47F571FA1A}"/>
              </a:ext>
            </a:extLst>
          </p:cNvPr>
          <p:cNvSpPr txBox="1">
            <a:spLocks/>
          </p:cNvSpPr>
          <p:nvPr/>
        </p:nvSpPr>
        <p:spPr>
          <a:xfrm>
            <a:off x="818298" y="807719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Scala: Lenguaje de Programación Multiparadigma</a:t>
            </a:r>
            <a:endParaRPr lang="es-ES" sz="60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DA8FC-B8FA-42AA-BF12-9698D6492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3030" r="2411" b="10606"/>
          <a:stretch/>
        </p:blipFill>
        <p:spPr bwMode="auto">
          <a:xfrm>
            <a:off x="7421880" y="3139439"/>
            <a:ext cx="4145280" cy="17373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9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3D86C-0EC4-4186-BD80-F0966A66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Comparación con Otros Lenguajes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2E0E60-BDC4-4D2E-9F73-5C43EB1BE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Scala se diferencia de otros lenguajes:</a:t>
            </a:r>
          </a:p>
          <a:p>
            <a:r>
              <a:rPr lang="es-ES"/>
              <a:t>- Comparado con Java: Más conciso y funcional.</a:t>
            </a:r>
          </a:p>
          <a:p>
            <a:r>
              <a:rPr lang="es-ES"/>
              <a:t>- Comparado con Python: Más tipado y orientado a objetos.</a:t>
            </a:r>
          </a:p>
          <a:p>
            <a:r>
              <a:rPr lang="es-ES"/>
              <a:t>- Comparado con Kotlin: Mayor interoperabilidad con Java.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02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C97A8-3A91-4698-AAE0-0BB2ECC1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/>
              <a:t>Aplicaciones en Empresas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1CCEA-280C-4A3D-97CE-C74E1BB1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973" y="2240279"/>
            <a:ext cx="9905998" cy="3124201"/>
          </a:xfrm>
        </p:spPr>
        <p:txBody>
          <a:bodyPr>
            <a:normAutofit/>
          </a:bodyPr>
          <a:lstStyle/>
          <a:p>
            <a:r>
              <a:rPr lang="es-ES" sz="2800" dirty="0"/>
              <a:t>Scala </a:t>
            </a:r>
            <a:r>
              <a:rPr lang="es-ES" sz="3200" dirty="0"/>
              <a:t>es</a:t>
            </a:r>
            <a:r>
              <a:rPr lang="es-ES" sz="2800" dirty="0"/>
              <a:t> utilizado por empresas como:</a:t>
            </a:r>
          </a:p>
          <a:p>
            <a:r>
              <a:rPr lang="es-ES" sz="2800" dirty="0"/>
              <a:t>- Twitter: En sistemas críticos y </a:t>
            </a:r>
            <a:r>
              <a:rPr lang="es-ES" sz="2800" dirty="0" err="1"/>
              <a:t>backend</a:t>
            </a:r>
            <a:r>
              <a:rPr lang="es-ES" sz="2800" dirty="0"/>
              <a:t>.</a:t>
            </a:r>
          </a:p>
          <a:p>
            <a:r>
              <a:rPr lang="es-ES" sz="2800" dirty="0"/>
              <a:t>- LinkedIn: Para procesamiento de datos.</a:t>
            </a:r>
          </a:p>
          <a:p>
            <a:r>
              <a:rPr lang="es-ES" sz="2800" dirty="0"/>
              <a:t>- Netflix: En aplicaciones de gran escala.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06145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2EEF-1538-4623-93B1-000453E7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Comunidad y Ecosistema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66A5B-A729-40C4-87AE-E5BE7CF2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48839"/>
            <a:ext cx="9905998" cy="1188721"/>
          </a:xfrm>
        </p:spPr>
        <p:txBody>
          <a:bodyPr/>
          <a:lstStyle/>
          <a:p>
            <a:r>
              <a:rPr lang="es-ES" dirty="0"/>
              <a:t>Scala cuenta con una comunidad activa de desarrolladores y un ecosistema de bibliotecas y herramientas open-</a:t>
            </a:r>
            <a:r>
              <a:rPr lang="es-ES" dirty="0" err="1"/>
              <a:t>source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4" name="Picture 2" descr="Scala - Iconos gratis de logo">
            <a:extLst>
              <a:ext uri="{FF2B5EF4-FFF2-40B4-BE49-F238E27FC236}">
                <a16:creationId xmlns:a16="http://schemas.microsoft.com/office/drawing/2014/main" id="{AB35D09D-2D43-4B12-AD70-C5C1B80C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84" y="3625531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A9B850-54C8-4CC7-9D88-29E8104C5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8" y="3609985"/>
            <a:ext cx="2531428" cy="2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BDBE3-80B6-4650-B93F-D5DFE12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Ejemplos Avanzados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F739A-F0D7-4D0E-89AC-9C82F1FDA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Ejemplos avanzados de uso de Scala:</a:t>
            </a:r>
          </a:p>
          <a:p>
            <a:r>
              <a:rPr lang="es-ES"/>
              <a:t>- Desarrollo de sistemas distribuidos con Akka.</a:t>
            </a:r>
          </a:p>
          <a:p>
            <a:r>
              <a:rPr lang="es-ES"/>
              <a:t>- Análisis de datos en tiempo real con Kafka y Spark Streaming.</a:t>
            </a:r>
          </a:p>
          <a:p>
            <a:r>
              <a:rPr lang="es-ES"/>
              <a:t>- Implementación de servicios RESTful con frameworks como Play Framework.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1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E04A1-CD0C-45B3-8E1C-AC2D471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Recursos Adicionales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09DDED-320D-46A9-8BB2-08A4F777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79319"/>
            <a:ext cx="9905998" cy="1432561"/>
          </a:xfrm>
        </p:spPr>
        <p:txBody>
          <a:bodyPr/>
          <a:lstStyle/>
          <a:p>
            <a:r>
              <a:rPr lang="es-ES" dirty="0"/>
              <a:t>Para más información, visita el sitio oficial de Scala:</a:t>
            </a:r>
          </a:p>
          <a:p>
            <a:r>
              <a:rPr lang="es-ES" dirty="0"/>
              <a:t>https://www.scala-lang.org/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13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B8FDA-DFA8-49B9-A9D1-0B08D5AA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63039"/>
          </a:xfrm>
        </p:spPr>
        <p:txBody>
          <a:bodyPr/>
          <a:lstStyle/>
          <a:p>
            <a:r>
              <a:rPr lang="es-PE" dirty="0"/>
              <a:t>Introducción a 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11C596-FD7D-4C34-BDB2-2B38B35F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12" y="2476500"/>
            <a:ext cx="8676222" cy="1905000"/>
          </a:xfrm>
        </p:spPr>
        <p:txBody>
          <a:bodyPr/>
          <a:lstStyle/>
          <a:p>
            <a:r>
              <a:rPr lang="es-ES" dirty="0"/>
              <a:t>Scala es un lenguaje de programación multiparadigma creado por Martin </a:t>
            </a:r>
            <a:r>
              <a:rPr lang="es-ES" dirty="0" err="1"/>
              <a:t>Odersky</a:t>
            </a:r>
            <a:r>
              <a:rPr lang="es-ES" dirty="0"/>
              <a:t> en 2003. Combina aspectos de la programación orientada a objetos y funcional.</a:t>
            </a:r>
            <a:endParaRPr lang="es-P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3B579C-640B-4E9A-BBA6-03F4A237E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3030" r="2411" b="10606"/>
          <a:stretch/>
        </p:blipFill>
        <p:spPr bwMode="auto">
          <a:xfrm>
            <a:off x="3901440" y="3916679"/>
            <a:ext cx="4145280" cy="17373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9ECC-F7C8-4D1C-9DD7-40693F3F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Características Principales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A91EF-8BC7-47B7-8237-70FEF3031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- Multiparadigma: Soporta programación orientada a objetos y funcional nativamente.</a:t>
            </a:r>
          </a:p>
          <a:p>
            <a:r>
              <a:rPr lang="es-ES"/>
              <a:t>- Expresividad: Diseñado para ser conciso y expresivo.</a:t>
            </a:r>
          </a:p>
          <a:p>
            <a:r>
              <a:rPr lang="es-ES"/>
              <a:t>- Interoperabilidad: Compatible con Java.</a:t>
            </a:r>
          </a:p>
          <a:p>
            <a:r>
              <a:rPr lang="es-ES"/>
              <a:t>- Tipado estático: Proporciona seguridad adicional durante la compilación.</a:t>
            </a:r>
          </a:p>
          <a:p>
            <a:r>
              <a:rPr lang="es-ES"/>
              <a:t>- Funciones de primera clase: Se pueden asignar, pasar como argumentos y devolver como resultados de otras funciones.</a:t>
            </a:r>
          </a:p>
          <a:p>
            <a:r>
              <a:rPr lang="es-ES"/>
              <a:t>- Inmutabilidad por defecto: Fomenta el uso de datos inmutables.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8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Install Scala with VSCode? - GeeksforGeeks">
            <a:extLst>
              <a:ext uri="{FF2B5EF4-FFF2-40B4-BE49-F238E27FC236}">
                <a16:creationId xmlns:a16="http://schemas.microsoft.com/office/drawing/2014/main" id="{D984C46E-1030-4F6E-B4CD-7AC9E792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1320165"/>
            <a:ext cx="9525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0075-03F4-48B6-A6D7-5459F593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47799"/>
          </a:xfrm>
        </p:spPr>
        <p:txBody>
          <a:bodyPr/>
          <a:lstStyle/>
          <a:p>
            <a:r>
              <a:rPr lang="es-PE" dirty="0" err="1"/>
              <a:t>Hello</a:t>
            </a:r>
            <a:r>
              <a:rPr lang="es-PE" dirty="0"/>
              <a:t> </a:t>
            </a:r>
            <a:r>
              <a:rPr lang="es-PE" dirty="0" err="1"/>
              <a:t>World</a:t>
            </a:r>
            <a:r>
              <a:rPr lang="es-PE" dirty="0"/>
              <a:t> en 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886E9-0D7E-49FB-84EF-C101B42C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926" y="2476500"/>
            <a:ext cx="5244148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object HelloWorld {</a:t>
            </a:r>
          </a:p>
          <a:p>
            <a:pPr algn="l"/>
            <a:r>
              <a:rPr lang="en-US" dirty="0"/>
              <a:t>  def main(</a:t>
            </a:r>
            <a:r>
              <a:rPr lang="en-US" dirty="0" err="1"/>
              <a:t>args</a:t>
            </a:r>
            <a:r>
              <a:rPr lang="en-US" dirty="0"/>
              <a:t>: Array[String]): Unit = {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("Hello, world!")</a:t>
            </a:r>
          </a:p>
          <a:p>
            <a:pPr algn="l"/>
            <a:r>
              <a:rPr lang="en-US" dirty="0"/>
              <a:t>  }</a:t>
            </a:r>
          </a:p>
          <a:p>
            <a:pPr algn="l"/>
            <a:r>
              <a:rPr lang="en-US" dirty="0"/>
              <a:t>}</a:t>
            </a:r>
            <a:endParaRPr lang="es-PE" dirty="0"/>
          </a:p>
        </p:txBody>
      </p:sp>
      <p:pic>
        <p:nvPicPr>
          <p:cNvPr id="5" name="Picture 2" descr="Scala - Iconos gratis de logo">
            <a:extLst>
              <a:ext uri="{FF2B5EF4-FFF2-40B4-BE49-F238E27FC236}">
                <a16:creationId xmlns:a16="http://schemas.microsoft.com/office/drawing/2014/main" id="{18904760-472D-4EE5-A011-344BCB28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" y="394239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080B-10D0-4F7F-AFAD-7C94ADAB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Funciones en Scala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54DFD-E11F-4094-922D-E09C5B00E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// Función que suma dos números</a:t>
            </a:r>
          </a:p>
          <a:p>
            <a:r>
              <a:rPr lang="es-ES"/>
              <a:t>def sumar(a: Int, b: Int): Int = {</a:t>
            </a:r>
          </a:p>
          <a:p>
            <a:r>
              <a:rPr lang="es-ES"/>
              <a:t>  a + b</a:t>
            </a:r>
          </a:p>
          <a:p>
            <a:r>
              <a:rPr lang="es-ES"/>
              <a:t>}</a:t>
            </a:r>
          </a:p>
          <a:p>
            <a:r>
              <a:rPr lang="es-ES"/>
              <a:t>// Uso de la función</a:t>
            </a:r>
          </a:p>
          <a:p>
            <a:r>
              <a:rPr lang="es-ES"/>
              <a:t>val resultado = sumar(3, 5)</a:t>
            </a:r>
          </a:p>
          <a:p>
            <a:r>
              <a:rPr lang="es-ES"/>
              <a:t>println(s"El resultado de la suma es: $resultado")</a:t>
            </a:r>
            <a:endParaRPr lang="es-PE"/>
          </a:p>
        </p:txBody>
      </p:sp>
      <p:pic>
        <p:nvPicPr>
          <p:cNvPr id="5122" name="Picture 2" descr="Scala - Iconos gratis de logo">
            <a:extLst>
              <a:ext uri="{FF2B5EF4-FFF2-40B4-BE49-F238E27FC236}">
                <a16:creationId xmlns:a16="http://schemas.microsoft.com/office/drawing/2014/main" id="{4F1AD6A0-B819-47A3-AEC4-484E2B4B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35743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73E5-EC90-4094-A71A-E463646B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Patrones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715C0-632A-4442-8A2D-27AED7DEE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Scala es adecuado para una amplia gama de aplicaciones y casos de uso:</a:t>
            </a:r>
          </a:p>
          <a:p>
            <a:r>
              <a:rPr lang="es-ES"/>
              <a:t>- Desarrollo web con Play Framework.</a:t>
            </a:r>
          </a:p>
          <a:p>
            <a:r>
              <a:rPr lang="es-ES"/>
              <a:t>- Procesamiento de datos con Apache Spark.</a:t>
            </a:r>
          </a:p>
          <a:p>
            <a:r>
              <a:rPr lang="es-ES"/>
              <a:t>- Backend de aplicaciones.</a:t>
            </a:r>
          </a:p>
          <a:p>
            <a:r>
              <a:rPr lang="es-ES"/>
              <a:t>- Implementación de algoritmos complejos.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79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109A-62E0-4AB6-91E8-360B780F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Ventajas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8A3C1-B797-474C-9DFB-996A8234F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Expresividad y concisión en el código.</a:t>
            </a:r>
          </a:p>
          <a:p>
            <a:r>
              <a:rPr lang="es-ES"/>
              <a:t>- Interoperabilidad directa con Java.</a:t>
            </a:r>
          </a:p>
          <a:p>
            <a:r>
              <a:rPr lang="es-ES"/>
              <a:t>- Soporte para programación concurrente.</a:t>
            </a:r>
          </a:p>
          <a:p>
            <a:r>
              <a:rPr lang="es-ES"/>
              <a:t>- Uso de funciones de primera clase.</a:t>
            </a:r>
            <a:endParaRPr lang="es-PE"/>
          </a:p>
        </p:txBody>
      </p:sp>
      <p:pic>
        <p:nvPicPr>
          <p:cNvPr id="4" name="Picture 2" descr="Scala - Iconos gratis de logo">
            <a:extLst>
              <a:ext uri="{FF2B5EF4-FFF2-40B4-BE49-F238E27FC236}">
                <a16:creationId xmlns:a16="http://schemas.microsoft.com/office/drawing/2014/main" id="{CDC7CC07-2E7D-4D88-AF57-68BE2F27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35743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3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4EEE-0476-48E4-A821-BB29307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Desventajas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25857-D189-4E58-94B4-03E0A1826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Curva de aprendizaje inicial más pronunciada.</a:t>
            </a:r>
          </a:p>
          <a:p>
            <a:r>
              <a:rPr lang="es-ES"/>
              <a:t>- Problemas de rendimiento en algunas aplicaciones complejas.</a:t>
            </a:r>
          </a:p>
          <a:p>
            <a:r>
              <a:rPr lang="es-ES"/>
              <a:t>- Tamaño de la comunidad en comparación con otros lenguajes populares.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36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34</TotalTime>
  <Words>471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Malla</vt:lpstr>
      <vt:lpstr>Presentación de PowerPoint</vt:lpstr>
      <vt:lpstr>Introducción a Scala</vt:lpstr>
      <vt:lpstr>Características Principales de Scala</vt:lpstr>
      <vt:lpstr>Presentación de PowerPoint</vt:lpstr>
      <vt:lpstr>Hello World en Scala</vt:lpstr>
      <vt:lpstr>Uso de Funciones en Scala</vt:lpstr>
      <vt:lpstr>Patrones de Uso</vt:lpstr>
      <vt:lpstr>Ventajas de Scala</vt:lpstr>
      <vt:lpstr>Desventajas de Scala</vt:lpstr>
      <vt:lpstr>Comparación con Otros Lenguajes</vt:lpstr>
      <vt:lpstr>Aplicaciones en Empresas</vt:lpstr>
      <vt:lpstr>Comunidad y Ecosistema</vt:lpstr>
      <vt:lpstr>Ejemplos Avanzados</vt:lpstr>
      <vt:lpstr>Recursos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Valerio Gomez</dc:creator>
  <cp:lastModifiedBy>Valerio Gomez</cp:lastModifiedBy>
  <cp:revision>4</cp:revision>
  <dcterms:created xsi:type="dcterms:W3CDTF">2024-06-15T15:46:53Z</dcterms:created>
  <dcterms:modified xsi:type="dcterms:W3CDTF">2024-06-15T16:21:46Z</dcterms:modified>
</cp:coreProperties>
</file>