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MEDIANEG Contractual 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Summary of Documents and Procedures</a:t>
            </a:r>
          </a:p>
          <a:p>
            <a:r>
              <a:t>2025–2026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MEDIANEG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Mediator/Trader only</a:t>
            </a:r>
          </a:p>
          <a:p>
            <a:r>
              <a:t>No responsibility for quality, transport, or storage</a:t>
            </a:r>
          </a:p>
          <a:p>
            <a:r>
              <a:t> No handling of financial flows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1</a:t>
            </a:r>
            <a:r>
              <a:rPr lang="fr-FR"/>
              <a:t> à 5%</a:t>
            </a:r>
            <a:r>
              <a:t> of contract value</a:t>
            </a:r>
          </a:p>
          <a:p>
            <a:r>
              <a:t>Paid by Buyer into MEDIANEG’s Swiss account</a:t>
            </a:r>
          </a:p>
          <a:p>
            <a:r>
              <a:t> Secured by Standby Letter of Credit (LCL) / Guarantee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Introductory Letter (FR &amp; EN)</a:t>
            </a:r>
          </a:p>
          <a:p>
            <a:r>
              <a:t>NCNDA – Non-Circumvention &amp; Confidentiality (FR &amp; EN)</a:t>
            </a:r>
          </a:p>
          <a:p>
            <a:r>
              <a:t> IMFPA – Fee Protection Agreement (FR &amp; EN)</a:t>
            </a:r>
          </a:p>
          <a:p>
            <a:r>
              <a:t>Buyer &amp; Seller Checklists</a:t>
            </a:r>
          </a:p>
          <a:p>
            <a:r>
              <a:t>Essential Summaries (FR &amp; EN)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1) Send Introductory Letter</a:t>
            </a:r>
          </a:p>
          <a:p>
            <a:pPr marL="0" indent="0">
              <a:buNone/>
            </a:pPr>
            <a:r>
              <a:t>2) Sign NCNDA</a:t>
            </a:r>
          </a:p>
          <a:p>
            <a:pPr marL="0" indent="0">
              <a:buNone/>
            </a:pPr>
            <a:r>
              <a:t>3) Sign IMFPA</a:t>
            </a:r>
          </a:p>
          <a:p>
            <a:pPr marL="0" indent="0">
              <a:buNone/>
            </a:pPr>
            <a:r>
              <a:t>4) Set up LCL / Guarantee</a:t>
            </a:r>
          </a:p>
          <a:p>
            <a:pPr marL="0" indent="0">
              <a:buNone/>
            </a:pPr>
            <a:r>
              <a:t>5) Validate with Buyer &amp; Seller Checklists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Buyer Checklist –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Verify Seller’s documents (KYC, licenses)</a:t>
            </a:r>
          </a:p>
          <a:p>
            <a:r>
              <a:t> Confirm quality and quantity</a:t>
            </a:r>
          </a:p>
          <a:p>
            <a:r>
              <a:t> Commission 1</a:t>
            </a:r>
            <a:r>
              <a:rPr lang="fr-FR"/>
              <a:t> à 5%</a:t>
            </a:r>
            <a:r>
              <a:t> included</a:t>
            </a:r>
          </a:p>
          <a:p>
            <a:r>
              <a:t>Payment secured by LCL</a:t>
            </a:r>
          </a:p>
          <a:p>
            <a:r>
              <a:t> Delivery clauses (Incoterms)</a:t>
            </a:r>
          </a:p>
          <a:p>
            <a:r>
              <a:t> NCNDA signed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Seller Checklist –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Verify Buyer’s solvency</a:t>
            </a:r>
          </a:p>
          <a:p>
            <a:r>
              <a:t>Payment secured (LCL)</a:t>
            </a:r>
          </a:p>
          <a:p>
            <a:r>
              <a:t> Quality &amp; logistics responsibility = Seller</a:t>
            </a:r>
          </a:p>
          <a:p>
            <a:r>
              <a:t> Commission 1</a:t>
            </a:r>
            <a:r>
              <a:rPr lang="fr-FR"/>
              <a:t> à 5% </a:t>
            </a:r>
            <a:r>
              <a:t> accepted (IMFPA)</a:t>
            </a:r>
          </a:p>
          <a:p>
            <a:r>
              <a:t> Distribution managed by MEDIANEG</a:t>
            </a:r>
          </a:p>
          <a:p>
            <a:r>
              <a:t>NCNDA signed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MEDIANEG = neutral and secure mediator</a:t>
            </a:r>
          </a:p>
          <a:p>
            <a:r>
              <a:t>Commissions guaranteed (1</a:t>
            </a:r>
            <a:r>
              <a:rPr lang="fr-FR"/>
              <a:t> à 5%</a:t>
            </a:r>
            <a:r>
              <a:t>)</a:t>
            </a:r>
          </a:p>
          <a:p>
            <a:r>
              <a:t> Clear contracts: IMFPA + NCNDA</a:t>
            </a:r>
          </a:p>
          <a:p>
            <a:r>
              <a:t>Checklists = legal security</a:t>
            </a:r>
          </a:p>
          <a:p>
            <a:r>
              <a:t> Stronger credibility as LLC (Sàrl) from 2026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WPS Presentation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MEDIANEG Contractual Pack</vt:lpstr>
      <vt:lpstr>MEDIANEG Role</vt:lpstr>
      <vt:lpstr>Commission</vt:lpstr>
      <vt:lpstr>Key Documents</vt:lpstr>
      <vt:lpstr>Process</vt:lpstr>
      <vt:lpstr>Buyer Checklist – Key Points</vt:lpstr>
      <vt:lpstr>Seller Checklist – Key Points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DrBiyong</cp:lastModifiedBy>
  <cp:revision>3</cp:revision>
  <dcterms:created xsi:type="dcterms:W3CDTF">2013-01-27T09:14:00Z</dcterms:created>
  <dcterms:modified xsi:type="dcterms:W3CDTF">2025-09-14T15:56:18Z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AC1F35789D78407D8CCDECFC3D3D90DC_12</vt:lpwstr>
  </property>
  <property fmtid="{D5CDD505-2E9C-101B-9397-08002B2CF9AE}" pid="3" name="KSOProductBuildVer">
    <vt:lpwstr>1036-12.2.0.22549</vt:lpwstr>
  </property>
</Properties>
</file>