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6" r:id="rId1"/>
  </p:sldMasterIdLst>
  <p:notesMasterIdLst>
    <p:notesMasterId r:id="rId7"/>
  </p:notesMasterIdLst>
  <p:handoutMasterIdLst>
    <p:handoutMasterId r:id="rId8"/>
  </p:handoutMasterIdLst>
  <p:sldIdLst>
    <p:sldId id="284" r:id="rId2"/>
    <p:sldId id="491" r:id="rId3"/>
    <p:sldId id="782" r:id="rId4"/>
    <p:sldId id="778" r:id="rId5"/>
    <p:sldId id="688" r:id="rId6"/>
  </p:sldIdLst>
  <p:sldSz cx="9144000" cy="6858000" type="screen4x3"/>
  <p:notesSz cx="9928225" cy="6797675"/>
  <p:custDataLst>
    <p:tags r:id="rId9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2345A2-7C84-40F8-AFF4-49D66BAA1F36}">
          <p14:sldIdLst>
            <p14:sldId id="284"/>
          </p14:sldIdLst>
        </p14:section>
        <p14:section name="Introducion &amp; Background" id="{89C21622-B267-484C-A280-AC19C67D65B0}">
          <p14:sldIdLst>
            <p14:sldId id="491"/>
            <p14:sldId id="782"/>
            <p14:sldId id="778"/>
            <p14:sldId id="6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白炳川" initials="" lastIdx="0" clrIdx="0"/>
  <p:cmAuthor id="1" name="冠瑜 陳" initials="冠瑜" lastIdx="4" clrIdx="1">
    <p:extLst>
      <p:ext uri="{19B8F6BF-5375-455C-9EA6-DF929625EA0E}">
        <p15:presenceInfo xmlns:p15="http://schemas.microsoft.com/office/powerpoint/2012/main" userId="ed8f547667daa5c4" providerId="Windows Live"/>
      </p:ext>
    </p:extLst>
  </p:cmAuthor>
  <p:cmAuthor id="2" name="黃旭鈺" initials="黃旭鈺" lastIdx="3" clrIdx="2">
    <p:extLst>
      <p:ext uri="{19B8F6BF-5375-455C-9EA6-DF929625EA0E}">
        <p15:presenceInfo xmlns:p15="http://schemas.microsoft.com/office/powerpoint/2012/main" userId="黃旭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00"/>
    <a:srgbClr val="00FF00"/>
    <a:srgbClr val="8D1F17"/>
    <a:srgbClr val="804945"/>
    <a:srgbClr val="0000FF"/>
    <a:srgbClr val="AFB228"/>
    <a:srgbClr val="BBBF2B"/>
    <a:srgbClr val="E3EE76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88279" autoAdjust="0"/>
  </p:normalViewPr>
  <p:slideViewPr>
    <p:cSldViewPr>
      <p:cViewPr varScale="1">
        <p:scale>
          <a:sx n="76" d="100"/>
          <a:sy n="76" d="100"/>
        </p:scale>
        <p:origin x="1987" y="77"/>
      </p:cViewPr>
      <p:guideLst/>
    </p:cSldViewPr>
  </p:slideViewPr>
  <p:outlineViewPr>
    <p:cViewPr>
      <p:scale>
        <a:sx n="33" d="100"/>
        <a:sy n="33" d="100"/>
      </p:scale>
      <p:origin x="0" y="-23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824" y="5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旭鈺" userId="f46c0d90-810d-4b81-87e7-4e4e3dae8fd3" providerId="ADAL" clId="{D37CEFFF-6DE2-4698-9653-FA2F9D0506E1}"/>
    <pc:docChg chg="undo custSel addSld delSld modSld">
      <pc:chgData name="黃旭鈺" userId="f46c0d90-810d-4b81-87e7-4e4e3dae8fd3" providerId="ADAL" clId="{D37CEFFF-6DE2-4698-9653-FA2F9D0506E1}" dt="2022-11-21T11:55:45.358" v="780" actId="14100"/>
      <pc:docMkLst>
        <pc:docMk/>
      </pc:docMkLst>
      <pc:sldChg chg="addSp delSp modSp mod">
        <pc:chgData name="黃旭鈺" userId="f46c0d90-810d-4b81-87e7-4e4e3dae8fd3" providerId="ADAL" clId="{D37CEFFF-6DE2-4698-9653-FA2F9D0506E1}" dt="2022-11-21T11:55:45.358" v="780" actId="14100"/>
        <pc:sldMkLst>
          <pc:docMk/>
          <pc:sldMk cId="1914561083" sldId="284"/>
        </pc:sldMkLst>
        <pc:spChg chg="mod">
          <ac:chgData name="黃旭鈺" userId="f46c0d90-810d-4b81-87e7-4e4e3dae8fd3" providerId="ADAL" clId="{D37CEFFF-6DE2-4698-9653-FA2F9D0506E1}" dt="2022-11-21T11:55:45.358" v="780" actId="14100"/>
          <ac:spMkLst>
            <pc:docMk/>
            <pc:sldMk cId="1914561083" sldId="284"/>
            <ac:spMk id="500739" creationId="{00000000-0000-0000-0000-000000000000}"/>
          </ac:spMkLst>
        </pc:spChg>
        <pc:picChg chg="del">
          <ac:chgData name="黃旭鈺" userId="f46c0d90-810d-4b81-87e7-4e4e3dae8fd3" providerId="ADAL" clId="{D37CEFFF-6DE2-4698-9653-FA2F9D0506E1}" dt="2022-11-21T11:55:09.587" v="771" actId="478"/>
          <ac:picMkLst>
            <pc:docMk/>
            <pc:sldMk cId="1914561083" sldId="284"/>
            <ac:picMk id="3" creationId="{6BFE3567-1AE0-48A6-B628-3627E5F61117}"/>
          </ac:picMkLst>
        </pc:picChg>
        <pc:picChg chg="add mod">
          <ac:chgData name="黃旭鈺" userId="f46c0d90-810d-4b81-87e7-4e4e3dae8fd3" providerId="ADAL" clId="{D37CEFFF-6DE2-4698-9653-FA2F9D0506E1}" dt="2022-11-21T11:55:26.125" v="775" actId="1076"/>
          <ac:picMkLst>
            <pc:docMk/>
            <pc:sldMk cId="1914561083" sldId="284"/>
            <ac:picMk id="5" creationId="{5452F880-89C4-458D-A95C-D5BF8DB4D611}"/>
          </ac:picMkLst>
        </pc:picChg>
      </pc:sldChg>
      <pc:sldChg chg="modSp mod">
        <pc:chgData name="黃旭鈺" userId="f46c0d90-810d-4b81-87e7-4e4e3dae8fd3" providerId="ADAL" clId="{D37CEFFF-6DE2-4698-9653-FA2F9D0506E1}" dt="2022-11-21T11:46:40.956" v="725" actId="20577"/>
        <pc:sldMkLst>
          <pc:docMk/>
          <pc:sldMk cId="2322698093" sldId="491"/>
        </pc:sldMkLst>
        <pc:spChg chg="mod">
          <ac:chgData name="黃旭鈺" userId="f46c0d90-810d-4b81-87e7-4e4e3dae8fd3" providerId="ADAL" clId="{D37CEFFF-6DE2-4698-9653-FA2F9D0506E1}" dt="2022-11-21T11:46:40.956" v="725" actId="20577"/>
          <ac:spMkLst>
            <pc:docMk/>
            <pc:sldMk cId="2322698093" sldId="491"/>
            <ac:spMk id="3" creationId="{00000000-0000-0000-0000-000000000000}"/>
          </ac:spMkLst>
        </pc:spChg>
      </pc:sldChg>
      <pc:sldChg chg="modSp mod">
        <pc:chgData name="黃旭鈺" userId="f46c0d90-810d-4b81-87e7-4e4e3dae8fd3" providerId="ADAL" clId="{D37CEFFF-6DE2-4698-9653-FA2F9D0506E1}" dt="2022-11-21T11:46:32.459" v="704" actId="20577"/>
        <pc:sldMkLst>
          <pc:docMk/>
          <pc:sldMk cId="1248115726" sldId="691"/>
        </pc:sldMkLst>
        <pc:spChg chg="mod">
          <ac:chgData name="黃旭鈺" userId="f46c0d90-810d-4b81-87e7-4e4e3dae8fd3" providerId="ADAL" clId="{D37CEFFF-6DE2-4698-9653-FA2F9D0506E1}" dt="2022-11-21T11:46:32.459" v="704" actId="20577"/>
          <ac:spMkLst>
            <pc:docMk/>
            <pc:sldMk cId="1248115726" sldId="691"/>
            <ac:spMk id="3" creationId="{00000000-0000-0000-0000-000000000000}"/>
          </ac:spMkLst>
        </pc:spChg>
      </pc:sldChg>
      <pc:sldChg chg="modSp mod">
        <pc:chgData name="黃旭鈺" userId="f46c0d90-810d-4b81-87e7-4e4e3dae8fd3" providerId="ADAL" clId="{D37CEFFF-6DE2-4698-9653-FA2F9D0506E1}" dt="2022-11-21T11:47:24.686" v="729" actId="6549"/>
        <pc:sldMkLst>
          <pc:docMk/>
          <pc:sldMk cId="1751208683" sldId="709"/>
        </pc:sldMkLst>
        <pc:spChg chg="mod">
          <ac:chgData name="黃旭鈺" userId="f46c0d90-810d-4b81-87e7-4e4e3dae8fd3" providerId="ADAL" clId="{D37CEFFF-6DE2-4698-9653-FA2F9D0506E1}" dt="2022-11-21T11:47:24.686" v="729" actId="6549"/>
          <ac:spMkLst>
            <pc:docMk/>
            <pc:sldMk cId="1751208683" sldId="709"/>
            <ac:spMk id="3" creationId="{00000000-0000-0000-0000-000000000000}"/>
          </ac:spMkLst>
        </pc:spChg>
      </pc:sldChg>
      <pc:sldChg chg="del">
        <pc:chgData name="黃旭鈺" userId="f46c0d90-810d-4b81-87e7-4e4e3dae8fd3" providerId="ADAL" clId="{D37CEFFF-6DE2-4698-9653-FA2F9D0506E1}" dt="2022-11-21T11:53:08.127" v="742" actId="47"/>
        <pc:sldMkLst>
          <pc:docMk/>
          <pc:sldMk cId="4212485363" sldId="711"/>
        </pc:sldMkLst>
      </pc:sldChg>
      <pc:sldChg chg="del">
        <pc:chgData name="黃旭鈺" userId="f46c0d90-810d-4b81-87e7-4e4e3dae8fd3" providerId="ADAL" clId="{D37CEFFF-6DE2-4698-9653-FA2F9D0506E1}" dt="2022-11-21T11:53:37.605" v="743" actId="47"/>
        <pc:sldMkLst>
          <pc:docMk/>
          <pc:sldMk cId="4103868167" sldId="714"/>
        </pc:sldMkLst>
      </pc:sldChg>
      <pc:sldChg chg="modSp mod">
        <pc:chgData name="黃旭鈺" userId="f46c0d90-810d-4b81-87e7-4e4e3dae8fd3" providerId="ADAL" clId="{D37CEFFF-6DE2-4698-9653-FA2F9D0506E1}" dt="2022-11-21T11:46:21.916" v="681" actId="20577"/>
        <pc:sldMkLst>
          <pc:docMk/>
          <pc:sldMk cId="1413885368" sldId="716"/>
        </pc:sldMkLst>
        <pc:spChg chg="mod">
          <ac:chgData name="黃旭鈺" userId="f46c0d90-810d-4b81-87e7-4e4e3dae8fd3" providerId="ADAL" clId="{D37CEFFF-6DE2-4698-9653-FA2F9D0506E1}" dt="2022-11-21T11:46:21.916" v="681" actId="20577"/>
          <ac:spMkLst>
            <pc:docMk/>
            <pc:sldMk cId="1413885368" sldId="716"/>
            <ac:spMk id="3" creationId="{00000000-0000-0000-0000-000000000000}"/>
          </ac:spMkLst>
        </pc:spChg>
      </pc:sldChg>
      <pc:sldChg chg="addSp modSp mod">
        <pc:chgData name="黃旭鈺" userId="f46c0d90-810d-4b81-87e7-4e4e3dae8fd3" providerId="ADAL" clId="{D37CEFFF-6DE2-4698-9653-FA2F9D0506E1}" dt="2022-11-21T11:22:56.458" v="57" actId="1076"/>
        <pc:sldMkLst>
          <pc:docMk/>
          <pc:sldMk cId="274043185" sldId="719"/>
        </pc:sldMkLst>
        <pc:picChg chg="add mod">
          <ac:chgData name="黃旭鈺" userId="f46c0d90-810d-4b81-87e7-4e4e3dae8fd3" providerId="ADAL" clId="{D37CEFFF-6DE2-4698-9653-FA2F9D0506E1}" dt="2022-11-21T11:22:56.458" v="57" actId="1076"/>
          <ac:picMkLst>
            <pc:docMk/>
            <pc:sldMk cId="274043185" sldId="719"/>
            <ac:picMk id="8" creationId="{314DC064-9AA2-40A3-BDA1-8A2E38239F77}"/>
          </ac:picMkLst>
        </pc:picChg>
      </pc:sldChg>
      <pc:sldChg chg="del">
        <pc:chgData name="黃旭鈺" userId="f46c0d90-810d-4b81-87e7-4e4e3dae8fd3" providerId="ADAL" clId="{D37CEFFF-6DE2-4698-9653-FA2F9D0506E1}" dt="2022-11-21T11:21:07.067" v="7" actId="47"/>
        <pc:sldMkLst>
          <pc:docMk/>
          <pc:sldMk cId="701648295" sldId="720"/>
        </pc:sldMkLst>
      </pc:sldChg>
      <pc:sldChg chg="addSp delSp modSp add mod">
        <pc:chgData name="黃旭鈺" userId="f46c0d90-810d-4b81-87e7-4e4e3dae8fd3" providerId="ADAL" clId="{D37CEFFF-6DE2-4698-9653-FA2F9D0506E1}" dt="2022-11-21T11:45:15.770" v="660" actId="1076"/>
        <pc:sldMkLst>
          <pc:docMk/>
          <pc:sldMk cId="1005370354" sldId="720"/>
        </pc:sldMkLst>
        <pc:spChg chg="mod">
          <ac:chgData name="黃旭鈺" userId="f46c0d90-810d-4b81-87e7-4e4e3dae8fd3" providerId="ADAL" clId="{D37CEFFF-6DE2-4698-9653-FA2F9D0506E1}" dt="2022-11-21T11:21:27.539" v="33" actId="20577"/>
          <ac:spMkLst>
            <pc:docMk/>
            <pc:sldMk cId="1005370354" sldId="720"/>
            <ac:spMk id="2" creationId="{00000000-0000-0000-0000-000000000000}"/>
          </ac:spMkLst>
        </pc:spChg>
        <pc:spChg chg="mod">
          <ac:chgData name="黃旭鈺" userId="f46c0d90-810d-4b81-87e7-4e4e3dae8fd3" providerId="ADAL" clId="{D37CEFFF-6DE2-4698-9653-FA2F9D0506E1}" dt="2022-11-21T11:22:07.581" v="51" actId="20577"/>
          <ac:spMkLst>
            <pc:docMk/>
            <pc:sldMk cId="1005370354" sldId="720"/>
            <ac:spMk id="3" creationId="{00000000-0000-0000-0000-000000000000}"/>
          </ac:spMkLst>
        </pc:spChg>
        <pc:spChg chg="add del mod">
          <ac:chgData name="黃旭鈺" userId="f46c0d90-810d-4b81-87e7-4e4e3dae8fd3" providerId="ADAL" clId="{D37CEFFF-6DE2-4698-9653-FA2F9D0506E1}" dt="2022-11-21T11:36:51.443" v="452" actId="478"/>
          <ac:spMkLst>
            <pc:docMk/>
            <pc:sldMk cId="1005370354" sldId="720"/>
            <ac:spMk id="11" creationId="{D7339D0C-69F9-4974-9E54-6FE1243BD328}"/>
          </ac:spMkLst>
        </pc:spChg>
        <pc:spChg chg="add del mod">
          <ac:chgData name="黃旭鈺" userId="f46c0d90-810d-4b81-87e7-4e4e3dae8fd3" providerId="ADAL" clId="{D37CEFFF-6DE2-4698-9653-FA2F9D0506E1}" dt="2022-11-21T11:34:56.784" v="386"/>
          <ac:spMkLst>
            <pc:docMk/>
            <pc:sldMk cId="1005370354" sldId="720"/>
            <ac:spMk id="12" creationId="{3CBBC4EC-EDC3-41A9-B1AE-100F7242EDD1}"/>
          </ac:spMkLst>
        </pc:spChg>
        <pc:spChg chg="add mod">
          <ac:chgData name="黃旭鈺" userId="f46c0d90-810d-4b81-87e7-4e4e3dae8fd3" providerId="ADAL" clId="{D37CEFFF-6DE2-4698-9653-FA2F9D0506E1}" dt="2022-11-21T11:45:15.770" v="660" actId="1076"/>
          <ac:spMkLst>
            <pc:docMk/>
            <pc:sldMk cId="1005370354" sldId="720"/>
            <ac:spMk id="13" creationId="{09A5554E-B4CD-4D87-8C9A-C82C4E21A47A}"/>
          </ac:spMkLst>
        </pc:spChg>
        <pc:spChg chg="add del mod">
          <ac:chgData name="黃旭鈺" userId="f46c0d90-810d-4b81-87e7-4e4e3dae8fd3" providerId="ADAL" clId="{D37CEFFF-6DE2-4698-9653-FA2F9D0506E1}" dt="2022-11-21T11:44:26.077" v="652" actId="478"/>
          <ac:spMkLst>
            <pc:docMk/>
            <pc:sldMk cId="1005370354" sldId="720"/>
            <ac:spMk id="14" creationId="{017AEFF5-854E-4079-8D45-A71C81C98181}"/>
          </ac:spMkLst>
        </pc:spChg>
        <pc:picChg chg="del">
          <ac:chgData name="黃旭鈺" userId="f46c0d90-810d-4b81-87e7-4e4e3dae8fd3" providerId="ADAL" clId="{D37CEFFF-6DE2-4698-9653-FA2F9D0506E1}" dt="2022-11-21T11:21:14.870" v="9" actId="478"/>
          <ac:picMkLst>
            <pc:docMk/>
            <pc:sldMk cId="1005370354" sldId="720"/>
            <ac:picMk id="8" creationId="{314DC064-9AA2-40A3-BDA1-8A2E38239F77}"/>
          </ac:picMkLst>
        </pc:picChg>
        <pc:picChg chg="add del mod">
          <ac:chgData name="黃旭鈺" userId="f46c0d90-810d-4b81-87e7-4e4e3dae8fd3" providerId="ADAL" clId="{D37CEFFF-6DE2-4698-9653-FA2F9D0506E1}" dt="2022-11-21T11:21:59.469" v="48" actId="21"/>
          <ac:picMkLst>
            <pc:docMk/>
            <pc:sldMk cId="1005370354" sldId="720"/>
            <ac:picMk id="9" creationId="{74E6D3B7-90AC-4FCC-88B1-4AB8DD8BCF6C}"/>
          </ac:picMkLst>
        </pc:picChg>
        <pc:picChg chg="add mod">
          <ac:chgData name="黃旭鈺" userId="f46c0d90-810d-4b81-87e7-4e4e3dae8fd3" providerId="ADAL" clId="{D37CEFFF-6DE2-4698-9653-FA2F9D0506E1}" dt="2022-11-21T11:45:07.302" v="658" actId="1076"/>
          <ac:picMkLst>
            <pc:docMk/>
            <pc:sldMk cId="1005370354" sldId="720"/>
            <ac:picMk id="10" creationId="{D376D452-6058-4691-ADEA-03971BD4F0C1}"/>
          </ac:picMkLst>
        </pc:picChg>
      </pc:sldChg>
      <pc:sldChg chg="modSp add mod">
        <pc:chgData name="黃旭鈺" userId="f46c0d90-810d-4b81-87e7-4e4e3dae8fd3" providerId="ADAL" clId="{D37CEFFF-6DE2-4698-9653-FA2F9D0506E1}" dt="2022-11-21T11:53:53.252" v="770" actId="20577"/>
        <pc:sldMkLst>
          <pc:docMk/>
          <pc:sldMk cId="2384261311" sldId="721"/>
        </pc:sldMkLst>
        <pc:spChg chg="mod">
          <ac:chgData name="黃旭鈺" userId="f46c0d90-810d-4b81-87e7-4e4e3dae8fd3" providerId="ADAL" clId="{D37CEFFF-6DE2-4698-9653-FA2F9D0506E1}" dt="2022-11-21T11:53:53.252" v="770" actId="20577"/>
          <ac:spMkLst>
            <pc:docMk/>
            <pc:sldMk cId="2384261311" sldId="721"/>
            <ac:spMk id="3" creationId="{00000000-0000-0000-0000-000000000000}"/>
          </ac:spMkLst>
        </pc:spChg>
      </pc:sldChg>
      <pc:sldChg chg="modSp add mod">
        <pc:chgData name="黃旭鈺" userId="f46c0d90-810d-4b81-87e7-4e4e3dae8fd3" providerId="ADAL" clId="{D37CEFFF-6DE2-4698-9653-FA2F9D0506E1}" dt="2022-11-21T11:52:47.491" v="741" actId="20577"/>
        <pc:sldMkLst>
          <pc:docMk/>
          <pc:sldMk cId="608961497" sldId="722"/>
        </pc:sldMkLst>
        <pc:spChg chg="mod">
          <ac:chgData name="黃旭鈺" userId="f46c0d90-810d-4b81-87e7-4e4e3dae8fd3" providerId="ADAL" clId="{D37CEFFF-6DE2-4698-9653-FA2F9D0506E1}" dt="2022-11-21T11:52:47.491" v="741" actId="20577"/>
          <ac:spMkLst>
            <pc:docMk/>
            <pc:sldMk cId="608961497" sldId="722"/>
            <ac:spMk id="3" creationId="{0B4DBCA3-06C9-4A69-98CF-E55708A36923}"/>
          </ac:spMkLst>
        </pc:spChg>
      </pc:sldChg>
    </pc:docChg>
  </pc:docChgLst>
  <pc:docChgLst>
    <pc:chgData name="黃旭鈺" userId="f46c0d90-810d-4b81-87e7-4e4e3dae8fd3" providerId="ADAL" clId="{1C773DAA-5FEE-4576-8BE4-CBE6294F9408}"/>
    <pc:docChg chg="undo custSel addSld delSld modSld sldOrd addSection modSection">
      <pc:chgData name="黃旭鈺" userId="f46c0d90-810d-4b81-87e7-4e4e3dae8fd3" providerId="ADAL" clId="{1C773DAA-5FEE-4576-8BE4-CBE6294F9408}" dt="2023-01-09T00:22:02.334" v="4672" actId="20577"/>
      <pc:docMkLst>
        <pc:docMk/>
      </pc:docMkLst>
      <pc:sldChg chg="modSp mod">
        <pc:chgData name="黃旭鈺" userId="f46c0d90-810d-4b81-87e7-4e4e3dae8fd3" providerId="ADAL" clId="{1C773DAA-5FEE-4576-8BE4-CBE6294F9408}" dt="2023-01-08T23:52:06.453" v="4133" actId="20577"/>
        <pc:sldMkLst>
          <pc:docMk/>
          <pc:sldMk cId="1914561083" sldId="284"/>
        </pc:sldMkLst>
        <pc:spChg chg="mod">
          <ac:chgData name="黃旭鈺" userId="f46c0d90-810d-4b81-87e7-4e4e3dae8fd3" providerId="ADAL" clId="{1C773DAA-5FEE-4576-8BE4-CBE6294F9408}" dt="2023-01-02T11:12:17.167" v="3684" actId="20577"/>
          <ac:spMkLst>
            <pc:docMk/>
            <pc:sldMk cId="1914561083" sldId="284"/>
            <ac:spMk id="2" creationId="{07355D92-37FF-4412-9915-523F0BB418DB}"/>
          </ac:spMkLst>
        </pc:spChg>
        <pc:spChg chg="mod">
          <ac:chgData name="黃旭鈺" userId="f46c0d90-810d-4b81-87e7-4e4e3dae8fd3" providerId="ADAL" clId="{1C773DAA-5FEE-4576-8BE4-CBE6294F9408}" dt="2023-01-08T23:52:06.453" v="4133" actId="20577"/>
          <ac:spMkLst>
            <pc:docMk/>
            <pc:sldMk cId="1914561083" sldId="284"/>
            <ac:spMk id="500739" creationId="{00000000-0000-0000-0000-000000000000}"/>
          </ac:spMkLst>
        </pc:spChg>
      </pc:sldChg>
      <pc:sldChg chg="modSp mod ord">
        <pc:chgData name="黃旭鈺" userId="f46c0d90-810d-4b81-87e7-4e4e3dae8fd3" providerId="ADAL" clId="{1C773DAA-5FEE-4576-8BE4-CBE6294F9408}" dt="2023-01-01T01:34:11.140" v="2341" actId="20578"/>
        <pc:sldMkLst>
          <pc:docMk/>
          <pc:sldMk cId="2322698093" sldId="491"/>
        </pc:sldMkLst>
        <pc:spChg chg="mod">
          <ac:chgData name="黃旭鈺" userId="f46c0d90-810d-4b81-87e7-4e4e3dae8fd3" providerId="ADAL" clId="{1C773DAA-5FEE-4576-8BE4-CBE6294F9408}" dt="2023-01-01T01:00:56.533" v="1415" actId="20577"/>
          <ac:spMkLst>
            <pc:docMk/>
            <pc:sldMk cId="2322698093" sldId="491"/>
            <ac:spMk id="3" creationId="{00000000-0000-0000-0000-000000000000}"/>
          </ac:spMkLst>
        </pc:spChg>
      </pc:sldChg>
      <pc:sldChg chg="addSp delSp modSp mod">
        <pc:chgData name="黃旭鈺" userId="f46c0d90-810d-4b81-87e7-4e4e3dae8fd3" providerId="ADAL" clId="{1C773DAA-5FEE-4576-8BE4-CBE6294F9408}" dt="2023-01-02T09:35:20.817" v="3541" actId="20577"/>
        <pc:sldMkLst>
          <pc:docMk/>
          <pc:sldMk cId="1751208683" sldId="709"/>
        </pc:sldMkLst>
        <pc:spChg chg="add del mod">
          <ac:chgData name="黃旭鈺" userId="f46c0d90-810d-4b81-87e7-4e4e3dae8fd3" providerId="ADAL" clId="{1C773DAA-5FEE-4576-8BE4-CBE6294F9408}" dt="2023-01-02T08:34:07.521" v="3127" actId="478"/>
          <ac:spMkLst>
            <pc:docMk/>
            <pc:sldMk cId="1751208683" sldId="709"/>
            <ac:spMk id="6" creationId="{5EF1B6B3-2BCB-4511-AF33-FF349AFB9451}"/>
          </ac:spMkLst>
        </pc:spChg>
        <pc:spChg chg="add mod">
          <ac:chgData name="黃旭鈺" userId="f46c0d90-810d-4b81-87e7-4e4e3dae8fd3" providerId="ADAL" clId="{1C773DAA-5FEE-4576-8BE4-CBE6294F9408}" dt="2023-01-02T09:35:20.817" v="3541" actId="20577"/>
          <ac:spMkLst>
            <pc:docMk/>
            <pc:sldMk cId="1751208683" sldId="709"/>
            <ac:spMk id="7" creationId="{539B3F08-2DC3-4722-81B4-B4AC384F88B8}"/>
          </ac:spMkLst>
        </pc:spChg>
        <pc:picChg chg="mod">
          <ac:chgData name="黃旭鈺" userId="f46c0d90-810d-4b81-87e7-4e4e3dae8fd3" providerId="ADAL" clId="{1C773DAA-5FEE-4576-8BE4-CBE6294F9408}" dt="2023-01-01T01:32:56.598" v="2338" actId="1076"/>
          <ac:picMkLst>
            <pc:docMk/>
            <pc:sldMk cId="1751208683" sldId="709"/>
            <ac:picMk id="10" creationId="{54D1B97C-E47A-4FE7-91FF-0CB2482F96B4}"/>
          </ac:picMkLst>
        </pc:picChg>
      </pc:sldChg>
      <pc:sldChg chg="modSp mod">
        <pc:chgData name="黃旭鈺" userId="f46c0d90-810d-4b81-87e7-4e4e3dae8fd3" providerId="ADAL" clId="{1C773DAA-5FEE-4576-8BE4-CBE6294F9408}" dt="2023-01-09T00:20:27.792" v="4597" actId="20577"/>
        <pc:sldMkLst>
          <pc:docMk/>
          <pc:sldMk cId="1050133276" sldId="710"/>
        </pc:sldMkLst>
        <pc:spChg chg="mod">
          <ac:chgData name="黃旭鈺" userId="f46c0d90-810d-4b81-87e7-4e4e3dae8fd3" providerId="ADAL" clId="{1C773DAA-5FEE-4576-8BE4-CBE6294F9408}" dt="2023-01-09T00:20:27.792" v="4597" actId="20577"/>
          <ac:spMkLst>
            <pc:docMk/>
            <pc:sldMk cId="1050133276" sldId="710"/>
            <ac:spMk id="3" creationId="{EA943F61-6A0E-4E34-A858-43751FE51791}"/>
          </ac:spMkLst>
        </pc:spChg>
      </pc:sldChg>
      <pc:sldChg chg="modSp mod">
        <pc:chgData name="黃旭鈺" userId="f46c0d90-810d-4b81-87e7-4e4e3dae8fd3" providerId="ADAL" clId="{1C773DAA-5FEE-4576-8BE4-CBE6294F9408}" dt="2023-01-01T01:01:26.184" v="1430" actId="20577"/>
        <pc:sldMkLst>
          <pc:docMk/>
          <pc:sldMk cId="1413885368" sldId="716"/>
        </pc:sldMkLst>
        <pc:spChg chg="mod">
          <ac:chgData name="黃旭鈺" userId="f46c0d90-810d-4b81-87e7-4e4e3dae8fd3" providerId="ADAL" clId="{1C773DAA-5FEE-4576-8BE4-CBE6294F9408}" dt="2023-01-01T01:01:26.184" v="1430" actId="20577"/>
          <ac:spMkLst>
            <pc:docMk/>
            <pc:sldMk cId="1413885368" sldId="716"/>
            <ac:spMk id="3" creationId="{00000000-0000-0000-0000-000000000000}"/>
          </ac:spMkLst>
        </pc:spChg>
      </pc:sldChg>
      <pc:sldChg chg="modSp mod">
        <pc:chgData name="黃旭鈺" userId="f46c0d90-810d-4b81-87e7-4e4e3dae8fd3" providerId="ADAL" clId="{1C773DAA-5FEE-4576-8BE4-CBE6294F9408}" dt="2023-01-09T00:16:09.934" v="4552" actId="20577"/>
        <pc:sldMkLst>
          <pc:docMk/>
          <pc:sldMk cId="972540726" sldId="717"/>
        </pc:sldMkLst>
        <pc:spChg chg="mod">
          <ac:chgData name="黃旭鈺" userId="f46c0d90-810d-4b81-87e7-4e4e3dae8fd3" providerId="ADAL" clId="{1C773DAA-5FEE-4576-8BE4-CBE6294F9408}" dt="2023-01-09T00:16:09.934" v="4552" actId="20577"/>
          <ac:spMkLst>
            <pc:docMk/>
            <pc:sldMk cId="972540726" sldId="717"/>
            <ac:spMk id="3" creationId="{00000000-0000-0000-0000-000000000000}"/>
          </ac:spMkLst>
        </pc:spChg>
      </pc:sldChg>
      <pc:sldChg chg="addSp modSp mod">
        <pc:chgData name="黃旭鈺" userId="f46c0d90-810d-4b81-87e7-4e4e3dae8fd3" providerId="ADAL" clId="{1C773DAA-5FEE-4576-8BE4-CBE6294F9408}" dt="2023-01-02T08:26:12.250" v="3116" actId="1076"/>
        <pc:sldMkLst>
          <pc:docMk/>
          <pc:sldMk cId="1005370354" sldId="720"/>
        </pc:sldMkLst>
        <pc:spChg chg="mod">
          <ac:chgData name="黃旭鈺" userId="f46c0d90-810d-4b81-87e7-4e4e3dae8fd3" providerId="ADAL" clId="{1C773DAA-5FEE-4576-8BE4-CBE6294F9408}" dt="2023-01-01T01:31:50.485" v="2330" actId="164"/>
          <ac:spMkLst>
            <pc:docMk/>
            <pc:sldMk cId="1005370354" sldId="720"/>
            <ac:spMk id="7" creationId="{49E00D76-696F-4FC4-92E7-8B974F6CB309}"/>
          </ac:spMkLst>
        </pc:spChg>
        <pc:spChg chg="mod">
          <ac:chgData name="黃旭鈺" userId="f46c0d90-810d-4b81-87e7-4e4e3dae8fd3" providerId="ADAL" clId="{1C773DAA-5FEE-4576-8BE4-CBE6294F9408}" dt="2023-01-02T08:26:12.250" v="3116" actId="1076"/>
          <ac:spMkLst>
            <pc:docMk/>
            <pc:sldMk cId="1005370354" sldId="720"/>
            <ac:spMk id="8" creationId="{0C38DE78-F358-4EAD-B15D-F7DBC03E2C23}"/>
          </ac:spMkLst>
        </pc:spChg>
        <pc:spChg chg="add mod">
          <ac:chgData name="黃旭鈺" userId="f46c0d90-810d-4b81-87e7-4e4e3dae8fd3" providerId="ADAL" clId="{1C773DAA-5FEE-4576-8BE4-CBE6294F9408}" dt="2023-01-02T08:25:11.019" v="3110" actId="21"/>
          <ac:spMkLst>
            <pc:docMk/>
            <pc:sldMk cId="1005370354" sldId="720"/>
            <ac:spMk id="13" creationId="{9FE44D80-6178-499E-8D7D-F30C1269C41A}"/>
          </ac:spMkLst>
        </pc:spChg>
        <pc:spChg chg="add mod">
          <ac:chgData name="黃旭鈺" userId="f46c0d90-810d-4b81-87e7-4e4e3dae8fd3" providerId="ADAL" clId="{1C773DAA-5FEE-4576-8BE4-CBE6294F9408}" dt="2023-01-02T08:25:58.598" v="3115" actId="14100"/>
          <ac:spMkLst>
            <pc:docMk/>
            <pc:sldMk cId="1005370354" sldId="720"/>
            <ac:spMk id="23" creationId="{696583CB-9DF0-4E98-A082-F2DD71785F10}"/>
          </ac:spMkLst>
        </pc:spChg>
        <pc:grpChg chg="add mod">
          <ac:chgData name="黃旭鈺" userId="f46c0d90-810d-4b81-87e7-4e4e3dae8fd3" providerId="ADAL" clId="{1C773DAA-5FEE-4576-8BE4-CBE6294F9408}" dt="2023-01-02T08:13:36.494" v="2807" actId="1076"/>
          <ac:grpSpMkLst>
            <pc:docMk/>
            <pc:sldMk cId="1005370354" sldId="720"/>
            <ac:grpSpMk id="12" creationId="{87CA5CF4-712C-480C-B51B-D50CA47A8EF7}"/>
          </ac:grpSpMkLst>
        </pc:grpChg>
        <pc:picChg chg="mod">
          <ac:chgData name="黃旭鈺" userId="f46c0d90-810d-4b81-87e7-4e4e3dae8fd3" providerId="ADAL" clId="{1C773DAA-5FEE-4576-8BE4-CBE6294F9408}" dt="2023-01-02T08:13:30.940" v="2803" actId="1076"/>
          <ac:picMkLst>
            <pc:docMk/>
            <pc:sldMk cId="1005370354" sldId="720"/>
            <ac:picMk id="10" creationId="{D376D452-6058-4691-ADEA-03971BD4F0C1}"/>
          </ac:picMkLst>
        </pc:picChg>
        <pc:cxnChg chg="mod">
          <ac:chgData name="黃旭鈺" userId="f46c0d90-810d-4b81-87e7-4e4e3dae8fd3" providerId="ADAL" clId="{1C773DAA-5FEE-4576-8BE4-CBE6294F9408}" dt="2023-01-02T08:26:12.250" v="3116" actId="1076"/>
          <ac:cxnSpMkLst>
            <pc:docMk/>
            <pc:sldMk cId="1005370354" sldId="720"/>
            <ac:cxnSpMk id="11" creationId="{56641EB6-0FF9-4BAA-9DC4-AE3628A98BA9}"/>
          </ac:cxnSpMkLst>
        </pc:cxnChg>
      </pc:sldChg>
      <pc:sldChg chg="modSp mod">
        <pc:chgData name="黃旭鈺" userId="f46c0d90-810d-4b81-87e7-4e4e3dae8fd3" providerId="ADAL" clId="{1C773DAA-5FEE-4576-8BE4-CBE6294F9408}" dt="2022-12-31T12:53:52.466" v="469" actId="207"/>
        <pc:sldMkLst>
          <pc:docMk/>
          <pc:sldMk cId="2384261311" sldId="721"/>
        </pc:sldMkLst>
        <pc:spChg chg="mod">
          <ac:chgData name="黃旭鈺" userId="f46c0d90-810d-4b81-87e7-4e4e3dae8fd3" providerId="ADAL" clId="{1C773DAA-5FEE-4576-8BE4-CBE6294F9408}" dt="2022-12-31T12:53:52.466" v="469" actId="207"/>
          <ac:spMkLst>
            <pc:docMk/>
            <pc:sldMk cId="2384261311" sldId="721"/>
            <ac:spMk id="11" creationId="{7A73FF71-EC0A-49BF-A2F9-CED2EA38969C}"/>
          </ac:spMkLst>
        </pc:spChg>
        <pc:spChg chg="mod">
          <ac:chgData name="黃旭鈺" userId="f46c0d90-810d-4b81-87e7-4e4e3dae8fd3" providerId="ADAL" clId="{1C773DAA-5FEE-4576-8BE4-CBE6294F9408}" dt="2022-12-31T12:50:39.254" v="280" actId="207"/>
          <ac:spMkLst>
            <pc:docMk/>
            <pc:sldMk cId="2384261311" sldId="721"/>
            <ac:spMk id="12" creationId="{FB1B8105-1B15-4F77-A223-A7E2C7ED4A66}"/>
          </ac:spMkLst>
        </pc:spChg>
      </pc:sldChg>
      <pc:sldChg chg="modSp">
        <pc:chgData name="黃旭鈺" userId="f46c0d90-810d-4b81-87e7-4e4e3dae8fd3" providerId="ADAL" clId="{1C773DAA-5FEE-4576-8BE4-CBE6294F9408}" dt="2023-01-09T00:04:18.145" v="4379" actId="20577"/>
        <pc:sldMkLst>
          <pc:docMk/>
          <pc:sldMk cId="3094468389" sldId="723"/>
        </pc:sldMkLst>
        <pc:spChg chg="mod">
          <ac:chgData name="黃旭鈺" userId="f46c0d90-810d-4b81-87e7-4e4e3dae8fd3" providerId="ADAL" clId="{1C773DAA-5FEE-4576-8BE4-CBE6294F9408}" dt="2023-01-09T00:04:18.145" v="4379" actId="20577"/>
          <ac:spMkLst>
            <pc:docMk/>
            <pc:sldMk cId="3094468389" sldId="723"/>
            <ac:spMk id="3" creationId="{00000000-0000-0000-0000-000000000000}"/>
          </ac:spMkLst>
        </pc:spChg>
      </pc:sldChg>
      <pc:sldChg chg="modSp mod">
        <pc:chgData name="黃旭鈺" userId="f46c0d90-810d-4b81-87e7-4e4e3dae8fd3" providerId="ADAL" clId="{1C773DAA-5FEE-4576-8BE4-CBE6294F9408}" dt="2023-01-02T09:26:03.714" v="3307" actId="1076"/>
        <pc:sldMkLst>
          <pc:docMk/>
          <pc:sldMk cId="3344399562" sldId="726"/>
        </pc:sldMkLst>
        <pc:spChg chg="mod">
          <ac:chgData name="黃旭鈺" userId="f46c0d90-810d-4b81-87e7-4e4e3dae8fd3" providerId="ADAL" clId="{1C773DAA-5FEE-4576-8BE4-CBE6294F9408}" dt="2023-01-02T08:08:10.121" v="2791" actId="20577"/>
          <ac:spMkLst>
            <pc:docMk/>
            <pc:sldMk cId="3344399562" sldId="726"/>
            <ac:spMk id="3" creationId="{00000000-0000-0000-0000-000000000000}"/>
          </ac:spMkLst>
        </pc:spChg>
        <pc:graphicFrameChg chg="mod modGraphic">
          <ac:chgData name="黃旭鈺" userId="f46c0d90-810d-4b81-87e7-4e4e3dae8fd3" providerId="ADAL" clId="{1C773DAA-5FEE-4576-8BE4-CBE6294F9408}" dt="2023-01-02T09:26:03.714" v="3307" actId="1076"/>
          <ac:graphicFrameMkLst>
            <pc:docMk/>
            <pc:sldMk cId="3344399562" sldId="726"/>
            <ac:graphicFrameMk id="9" creationId="{F80F3639-B9A5-4110-A20F-BFE7A8FC8F04}"/>
          </ac:graphicFrameMkLst>
        </pc:graphicFrameChg>
      </pc:sldChg>
      <pc:sldChg chg="modSp mod">
        <pc:chgData name="黃旭鈺" userId="f46c0d90-810d-4b81-87e7-4e4e3dae8fd3" providerId="ADAL" clId="{1C773DAA-5FEE-4576-8BE4-CBE6294F9408}" dt="2023-01-08T03:07:13.946" v="4015" actId="207"/>
        <pc:sldMkLst>
          <pc:docMk/>
          <pc:sldMk cId="3540378902" sldId="728"/>
        </pc:sldMkLst>
        <pc:spChg chg="mod">
          <ac:chgData name="黃旭鈺" userId="f46c0d90-810d-4b81-87e7-4e4e3dae8fd3" providerId="ADAL" clId="{1C773DAA-5FEE-4576-8BE4-CBE6294F9408}" dt="2023-01-08T03:07:13.946" v="4015" actId="207"/>
          <ac:spMkLst>
            <pc:docMk/>
            <pc:sldMk cId="3540378902" sldId="728"/>
            <ac:spMk id="3" creationId="{00000000-0000-0000-0000-000000000000}"/>
          </ac:spMkLst>
        </pc:spChg>
        <pc:graphicFrameChg chg="mod modGraphic">
          <ac:chgData name="黃旭鈺" userId="f46c0d90-810d-4b81-87e7-4e4e3dae8fd3" providerId="ADAL" clId="{1C773DAA-5FEE-4576-8BE4-CBE6294F9408}" dt="2023-01-01T01:29:25.970" v="2326" actId="1076"/>
          <ac:graphicFrameMkLst>
            <pc:docMk/>
            <pc:sldMk cId="3540378902" sldId="728"/>
            <ac:graphicFrameMk id="7" creationId="{0B5D6E92-1CE4-4BC4-8E6B-218689C55798}"/>
          </ac:graphicFrameMkLst>
        </pc:graphicFrameChg>
      </pc:sldChg>
      <pc:sldChg chg="modSp mod">
        <pc:chgData name="黃旭鈺" userId="f46c0d90-810d-4b81-87e7-4e4e3dae8fd3" providerId="ADAL" clId="{1C773DAA-5FEE-4576-8BE4-CBE6294F9408}" dt="2023-01-09T00:13:22.627" v="4541" actId="20577"/>
        <pc:sldMkLst>
          <pc:docMk/>
          <pc:sldMk cId="1132513551" sldId="729"/>
        </pc:sldMkLst>
        <pc:spChg chg="mod">
          <ac:chgData name="黃旭鈺" userId="f46c0d90-810d-4b81-87e7-4e4e3dae8fd3" providerId="ADAL" clId="{1C773DAA-5FEE-4576-8BE4-CBE6294F9408}" dt="2023-01-09T00:13:22.627" v="4541" actId="20577"/>
          <ac:spMkLst>
            <pc:docMk/>
            <pc:sldMk cId="1132513551" sldId="729"/>
            <ac:spMk id="3" creationId="{00000000-0000-0000-0000-000000000000}"/>
          </ac:spMkLst>
        </pc:spChg>
        <pc:spChg chg="mod">
          <ac:chgData name="黃旭鈺" userId="f46c0d90-810d-4b81-87e7-4e4e3dae8fd3" providerId="ADAL" clId="{1C773DAA-5FEE-4576-8BE4-CBE6294F9408}" dt="2023-01-09T00:12:43.284" v="4507" actId="14100"/>
          <ac:spMkLst>
            <pc:docMk/>
            <pc:sldMk cId="1132513551" sldId="729"/>
            <ac:spMk id="9" creationId="{59362F3D-0FAF-4B50-A1B3-7C14F3569342}"/>
          </ac:spMkLst>
        </pc:spChg>
        <pc:graphicFrameChg chg="modGraphic">
          <ac:chgData name="黃旭鈺" userId="f46c0d90-810d-4b81-87e7-4e4e3dae8fd3" providerId="ADAL" clId="{1C773DAA-5FEE-4576-8BE4-CBE6294F9408}" dt="2023-01-08T03:12:23.861" v="4051" actId="207"/>
          <ac:graphicFrameMkLst>
            <pc:docMk/>
            <pc:sldMk cId="1132513551" sldId="729"/>
            <ac:graphicFrameMk id="7" creationId="{0B5D6E92-1CE4-4BC4-8E6B-218689C55798}"/>
          </ac:graphicFrameMkLst>
        </pc:graphicFrameChg>
      </pc:sldChg>
      <pc:sldChg chg="modSp mod">
        <pc:chgData name="黃旭鈺" userId="f46c0d90-810d-4b81-87e7-4e4e3dae8fd3" providerId="ADAL" clId="{1C773DAA-5FEE-4576-8BE4-CBE6294F9408}" dt="2023-01-01T01:02:12.464" v="1443" actId="20577"/>
        <pc:sldMkLst>
          <pc:docMk/>
          <pc:sldMk cId="3323512455" sldId="730"/>
        </pc:sldMkLst>
        <pc:spChg chg="mod">
          <ac:chgData name="黃旭鈺" userId="f46c0d90-810d-4b81-87e7-4e4e3dae8fd3" providerId="ADAL" clId="{1C773DAA-5FEE-4576-8BE4-CBE6294F9408}" dt="2023-01-01T01:02:12.464" v="1443" actId="20577"/>
          <ac:spMkLst>
            <pc:docMk/>
            <pc:sldMk cId="3323512455" sldId="730"/>
            <ac:spMk id="3" creationId="{00000000-0000-0000-0000-000000000000}"/>
          </ac:spMkLst>
        </pc:spChg>
      </pc:sldChg>
      <pc:sldChg chg="modSp mod">
        <pc:chgData name="黃旭鈺" userId="f46c0d90-810d-4b81-87e7-4e4e3dae8fd3" providerId="ADAL" clId="{1C773DAA-5FEE-4576-8BE4-CBE6294F9408}" dt="2023-01-08T03:14:28.673" v="4077" actId="113"/>
        <pc:sldMkLst>
          <pc:docMk/>
          <pc:sldMk cId="245536604" sldId="731"/>
        </pc:sldMkLst>
        <pc:graphicFrameChg chg="modGraphic">
          <ac:chgData name="黃旭鈺" userId="f46c0d90-810d-4b81-87e7-4e4e3dae8fd3" providerId="ADAL" clId="{1C773DAA-5FEE-4576-8BE4-CBE6294F9408}" dt="2023-01-08T03:14:28.673" v="4077" actId="113"/>
          <ac:graphicFrameMkLst>
            <pc:docMk/>
            <pc:sldMk cId="245536604" sldId="731"/>
            <ac:graphicFrameMk id="7" creationId="{0B5D6E92-1CE4-4BC4-8E6B-218689C55798}"/>
          </ac:graphicFrameMkLst>
        </pc:graphicFrameChg>
      </pc:sldChg>
      <pc:sldChg chg="addSp delSp modSp mod">
        <pc:chgData name="黃旭鈺" userId="f46c0d90-810d-4b81-87e7-4e4e3dae8fd3" providerId="ADAL" clId="{1C773DAA-5FEE-4576-8BE4-CBE6294F9408}" dt="2023-01-01T00:46:17.909" v="757" actId="20577"/>
        <pc:sldMkLst>
          <pc:docMk/>
          <pc:sldMk cId="1020788856" sldId="732"/>
        </pc:sldMkLst>
        <pc:spChg chg="mod">
          <ac:chgData name="黃旭鈺" userId="f46c0d90-810d-4b81-87e7-4e4e3dae8fd3" providerId="ADAL" clId="{1C773DAA-5FEE-4576-8BE4-CBE6294F9408}" dt="2022-12-31T12:44:38.232" v="7" actId="20577"/>
          <ac:spMkLst>
            <pc:docMk/>
            <pc:sldMk cId="1020788856" sldId="732"/>
            <ac:spMk id="2" creationId="{00000000-0000-0000-0000-000000000000}"/>
          </ac:spMkLst>
        </pc:spChg>
        <pc:spChg chg="del">
          <ac:chgData name="黃旭鈺" userId="f46c0d90-810d-4b81-87e7-4e4e3dae8fd3" providerId="ADAL" clId="{1C773DAA-5FEE-4576-8BE4-CBE6294F9408}" dt="2023-01-01T00:44:43.842" v="695" actId="478"/>
          <ac:spMkLst>
            <pc:docMk/>
            <pc:sldMk cId="1020788856" sldId="732"/>
            <ac:spMk id="10" creationId="{CDA82CC2-036C-40B2-AEFD-BE32A63895ED}"/>
          </ac:spMkLst>
        </pc:spChg>
        <pc:spChg chg="mod">
          <ac:chgData name="黃旭鈺" userId="f46c0d90-810d-4b81-87e7-4e4e3dae8fd3" providerId="ADAL" clId="{1C773DAA-5FEE-4576-8BE4-CBE6294F9408}" dt="2022-12-31T12:51:06.115" v="284" actId="207"/>
          <ac:spMkLst>
            <pc:docMk/>
            <pc:sldMk cId="1020788856" sldId="732"/>
            <ac:spMk id="11" creationId="{7A73FF71-EC0A-49BF-A2F9-CED2EA38969C}"/>
          </ac:spMkLst>
        </pc:spChg>
        <pc:spChg chg="mod">
          <ac:chgData name="黃旭鈺" userId="f46c0d90-810d-4b81-87e7-4e4e3dae8fd3" providerId="ADAL" clId="{1C773DAA-5FEE-4576-8BE4-CBE6294F9408}" dt="2022-12-31T12:51:45.163" v="291" actId="1076"/>
          <ac:spMkLst>
            <pc:docMk/>
            <pc:sldMk cId="1020788856" sldId="732"/>
            <ac:spMk id="12" creationId="{FB1B8105-1B15-4F77-A223-A7E2C7ED4A66}"/>
          </ac:spMkLst>
        </pc:spChg>
        <pc:graphicFrameChg chg="mod modGraphic">
          <ac:chgData name="黃旭鈺" userId="f46c0d90-810d-4b81-87e7-4e4e3dae8fd3" providerId="ADAL" clId="{1C773DAA-5FEE-4576-8BE4-CBE6294F9408}" dt="2023-01-01T00:46:03.259" v="737" actId="20577"/>
          <ac:graphicFrameMkLst>
            <pc:docMk/>
            <pc:sldMk cId="1020788856" sldId="732"/>
            <ac:graphicFrameMk id="8" creationId="{BDC4C02E-2AB5-49DD-B3EC-BF2E7629BC60}"/>
          </ac:graphicFrameMkLst>
        </pc:graphicFrameChg>
        <pc:graphicFrameChg chg="add mod modGraphic">
          <ac:chgData name="黃旭鈺" userId="f46c0d90-810d-4b81-87e7-4e4e3dae8fd3" providerId="ADAL" clId="{1C773DAA-5FEE-4576-8BE4-CBE6294F9408}" dt="2023-01-01T00:46:17.909" v="757" actId="20577"/>
          <ac:graphicFrameMkLst>
            <pc:docMk/>
            <pc:sldMk cId="1020788856" sldId="732"/>
            <ac:graphicFrameMk id="15" creationId="{46CF2076-8CBD-478D-923B-10D2EBC2D762}"/>
          </ac:graphicFrameMkLst>
        </pc:graphicFrameChg>
      </pc:sldChg>
      <pc:sldChg chg="modSp add mod">
        <pc:chgData name="黃旭鈺" userId="f46c0d90-810d-4b81-87e7-4e4e3dae8fd3" providerId="ADAL" clId="{1C773DAA-5FEE-4576-8BE4-CBE6294F9408}" dt="2022-12-31T12:50:58.280" v="283" actId="207"/>
        <pc:sldMkLst>
          <pc:docMk/>
          <pc:sldMk cId="135840923" sldId="733"/>
        </pc:sldMkLst>
        <pc:spChg chg="mod">
          <ac:chgData name="黃旭鈺" userId="f46c0d90-810d-4b81-87e7-4e4e3dae8fd3" providerId="ADAL" clId="{1C773DAA-5FEE-4576-8BE4-CBE6294F9408}" dt="2022-12-31T12:50:53.515" v="282" actId="207"/>
          <ac:spMkLst>
            <pc:docMk/>
            <pc:sldMk cId="135840923" sldId="733"/>
            <ac:spMk id="11" creationId="{7A73FF71-EC0A-49BF-A2F9-CED2EA38969C}"/>
          </ac:spMkLst>
        </pc:spChg>
        <pc:spChg chg="mod">
          <ac:chgData name="黃旭鈺" userId="f46c0d90-810d-4b81-87e7-4e4e3dae8fd3" providerId="ADAL" clId="{1C773DAA-5FEE-4576-8BE4-CBE6294F9408}" dt="2022-12-31T12:50:58.280" v="283" actId="207"/>
          <ac:spMkLst>
            <pc:docMk/>
            <pc:sldMk cId="135840923" sldId="733"/>
            <ac:spMk id="12" creationId="{FB1B8105-1B15-4F77-A223-A7E2C7ED4A66}"/>
          </ac:spMkLst>
        </pc:spChg>
        <pc:graphicFrameChg chg="modGraphic">
          <ac:chgData name="黃旭鈺" userId="f46c0d90-810d-4b81-87e7-4e4e3dae8fd3" providerId="ADAL" clId="{1C773DAA-5FEE-4576-8BE4-CBE6294F9408}" dt="2022-12-31T12:48:58.846" v="187" actId="20577"/>
          <ac:graphicFrameMkLst>
            <pc:docMk/>
            <pc:sldMk cId="135840923" sldId="733"/>
            <ac:graphicFrameMk id="8" creationId="{BDC4C02E-2AB5-49DD-B3EC-BF2E7629BC60}"/>
          </ac:graphicFrameMkLst>
        </pc:graphicFrameChg>
        <pc:graphicFrameChg chg="modGraphic">
          <ac:chgData name="黃旭鈺" userId="f46c0d90-810d-4b81-87e7-4e4e3dae8fd3" providerId="ADAL" clId="{1C773DAA-5FEE-4576-8BE4-CBE6294F9408}" dt="2022-12-31T12:50:11.450" v="277" actId="20577"/>
          <ac:graphicFrameMkLst>
            <pc:docMk/>
            <pc:sldMk cId="135840923" sldId="733"/>
            <ac:graphicFrameMk id="9" creationId="{494DB78E-AA70-4C99-A19E-FC6B79EA0FEF}"/>
          </ac:graphicFrameMkLst>
        </pc:graphicFrameChg>
      </pc:sldChg>
      <pc:sldChg chg="addSp delSp modSp add mod">
        <pc:chgData name="黃旭鈺" userId="f46c0d90-810d-4b81-87e7-4e4e3dae8fd3" providerId="ADAL" clId="{1C773DAA-5FEE-4576-8BE4-CBE6294F9408}" dt="2023-01-01T00:52:58.364" v="1052" actId="21"/>
        <pc:sldMkLst>
          <pc:docMk/>
          <pc:sldMk cId="757105088" sldId="734"/>
        </pc:sldMkLst>
        <pc:spChg chg="del">
          <ac:chgData name="黃旭鈺" userId="f46c0d90-810d-4b81-87e7-4e4e3dae8fd3" providerId="ADAL" clId="{1C773DAA-5FEE-4576-8BE4-CBE6294F9408}" dt="2023-01-01T00:44:35.160" v="693" actId="478"/>
          <ac:spMkLst>
            <pc:docMk/>
            <pc:sldMk cId="757105088" sldId="734"/>
            <ac:spMk id="10" creationId="{CDA82CC2-036C-40B2-AEFD-BE32A63895ED}"/>
          </ac:spMkLst>
        </pc:spChg>
        <pc:spChg chg="mod">
          <ac:chgData name="黃旭鈺" userId="f46c0d90-810d-4b81-87e7-4e4e3dae8fd3" providerId="ADAL" clId="{1C773DAA-5FEE-4576-8BE4-CBE6294F9408}" dt="2022-12-31T12:56:58.543" v="507" actId="14100"/>
          <ac:spMkLst>
            <pc:docMk/>
            <pc:sldMk cId="757105088" sldId="734"/>
            <ac:spMk id="11" creationId="{7A73FF71-EC0A-49BF-A2F9-CED2EA38969C}"/>
          </ac:spMkLst>
        </pc:spChg>
        <pc:spChg chg="mod">
          <ac:chgData name="黃旭鈺" userId="f46c0d90-810d-4b81-87e7-4e4e3dae8fd3" providerId="ADAL" clId="{1C773DAA-5FEE-4576-8BE4-CBE6294F9408}" dt="2022-12-31T12:57:09.977" v="522" actId="14100"/>
          <ac:spMkLst>
            <pc:docMk/>
            <pc:sldMk cId="757105088" sldId="734"/>
            <ac:spMk id="12" creationId="{FB1B8105-1B15-4F77-A223-A7E2C7ED4A66}"/>
          </ac:spMkLst>
        </pc:spChg>
        <pc:graphicFrameChg chg="mod modGraphic">
          <ac:chgData name="黃旭鈺" userId="f46c0d90-810d-4b81-87e7-4e4e3dae8fd3" providerId="ADAL" clId="{1C773DAA-5FEE-4576-8BE4-CBE6294F9408}" dt="2023-01-01T00:52:42.881" v="1048" actId="1076"/>
          <ac:graphicFrameMkLst>
            <pc:docMk/>
            <pc:sldMk cId="757105088" sldId="734"/>
            <ac:graphicFrameMk id="8" creationId="{BDC4C02E-2AB5-49DD-B3EC-BF2E7629BC60}"/>
          </ac:graphicFrameMkLst>
        </pc:graphicFrameChg>
        <pc:graphicFrameChg chg="mod modGraphic">
          <ac:chgData name="黃旭鈺" userId="f46c0d90-810d-4b81-87e7-4e4e3dae8fd3" providerId="ADAL" clId="{1C773DAA-5FEE-4576-8BE4-CBE6294F9408}" dt="2023-01-01T00:44:38.328" v="694" actId="20577"/>
          <ac:graphicFrameMkLst>
            <pc:docMk/>
            <pc:sldMk cId="757105088" sldId="734"/>
            <ac:graphicFrameMk id="15" creationId="{46CF2076-8CBD-478D-923B-10D2EBC2D762}"/>
          </ac:graphicFrameMkLst>
        </pc:graphicFrameChg>
        <pc:graphicFrameChg chg="add del mod">
          <ac:chgData name="黃旭鈺" userId="f46c0d90-810d-4b81-87e7-4e4e3dae8fd3" providerId="ADAL" clId="{1C773DAA-5FEE-4576-8BE4-CBE6294F9408}" dt="2023-01-01T00:52:58.364" v="1052" actId="21"/>
          <ac:graphicFrameMkLst>
            <pc:docMk/>
            <pc:sldMk cId="757105088" sldId="734"/>
            <ac:graphicFrameMk id="16" creationId="{735F8155-4F3E-4826-9ED7-BB71A2EAC516}"/>
          </ac:graphicFrameMkLst>
        </pc:graphicFrameChg>
      </pc:sldChg>
      <pc:sldChg chg="addSp delSp modSp add del mod">
        <pc:chgData name="黃旭鈺" userId="f46c0d90-810d-4b81-87e7-4e4e3dae8fd3" providerId="ADAL" clId="{1C773DAA-5FEE-4576-8BE4-CBE6294F9408}" dt="2023-01-08T02:46:06.772" v="3997" actId="47"/>
        <pc:sldMkLst>
          <pc:docMk/>
          <pc:sldMk cId="765330105" sldId="735"/>
        </pc:sldMkLst>
        <pc:spChg chg="mod">
          <ac:chgData name="黃旭鈺" userId="f46c0d90-810d-4b81-87e7-4e4e3dae8fd3" providerId="ADAL" clId="{1C773DAA-5FEE-4576-8BE4-CBE6294F9408}" dt="2023-01-01T00:47:10.552" v="806" actId="20577"/>
          <ac:spMkLst>
            <pc:docMk/>
            <pc:sldMk cId="765330105" sldId="735"/>
            <ac:spMk id="2" creationId="{00000000-0000-0000-0000-000000000000}"/>
          </ac:spMkLst>
        </pc:spChg>
        <pc:spChg chg="mod">
          <ac:chgData name="黃旭鈺" userId="f46c0d90-810d-4b81-87e7-4e4e3dae8fd3" providerId="ADAL" clId="{1C773DAA-5FEE-4576-8BE4-CBE6294F9408}" dt="2023-01-01T00:58:45.512" v="1384"/>
          <ac:spMkLst>
            <pc:docMk/>
            <pc:sldMk cId="765330105" sldId="735"/>
            <ac:spMk id="3" creationId="{00000000-0000-0000-0000-000000000000}"/>
          </ac:spMkLst>
        </pc:spChg>
        <pc:spChg chg="del">
          <ac:chgData name="黃旭鈺" userId="f46c0d90-810d-4b81-87e7-4e4e3dae8fd3" providerId="ADAL" clId="{1C773DAA-5FEE-4576-8BE4-CBE6294F9408}" dt="2023-01-01T00:48:07.005" v="891" actId="478"/>
          <ac:spMkLst>
            <pc:docMk/>
            <pc:sldMk cId="765330105" sldId="735"/>
            <ac:spMk id="10" creationId="{CDA82CC2-036C-40B2-AEFD-BE32A63895ED}"/>
          </ac:spMkLst>
        </pc:spChg>
        <pc:spChg chg="mod">
          <ac:chgData name="黃旭鈺" userId="f46c0d90-810d-4b81-87e7-4e4e3dae8fd3" providerId="ADAL" clId="{1C773DAA-5FEE-4576-8BE4-CBE6294F9408}" dt="2023-01-01T01:16:17.631" v="1862" actId="1076"/>
          <ac:spMkLst>
            <pc:docMk/>
            <pc:sldMk cId="765330105" sldId="735"/>
            <ac:spMk id="11" creationId="{7A73FF71-EC0A-49BF-A2F9-CED2EA38969C}"/>
          </ac:spMkLst>
        </pc:spChg>
        <pc:spChg chg="add del">
          <ac:chgData name="黃旭鈺" userId="f46c0d90-810d-4b81-87e7-4e4e3dae8fd3" providerId="ADAL" clId="{1C773DAA-5FEE-4576-8BE4-CBE6294F9408}" dt="2023-01-08T02:38:49.350" v="3891" actId="22"/>
          <ac:spMkLst>
            <pc:docMk/>
            <pc:sldMk cId="765330105" sldId="735"/>
            <ac:spMk id="12" creationId="{30FF75F0-CB8C-4B15-9069-A329314A2004}"/>
          </ac:spMkLst>
        </pc:spChg>
        <pc:spChg chg="mod">
          <ac:chgData name="黃旭鈺" userId="f46c0d90-810d-4b81-87e7-4e4e3dae8fd3" providerId="ADAL" clId="{1C773DAA-5FEE-4576-8BE4-CBE6294F9408}" dt="2023-01-01T00:59:55.201" v="1398" actId="1076"/>
          <ac:spMkLst>
            <pc:docMk/>
            <pc:sldMk cId="765330105" sldId="735"/>
            <ac:spMk id="12" creationId="{FB1B8105-1B15-4F77-A223-A7E2C7ED4A66}"/>
          </ac:spMkLst>
        </pc:spChg>
        <pc:graphicFrameChg chg="del mod modGraphic">
          <ac:chgData name="黃旭鈺" userId="f46c0d90-810d-4b81-87e7-4e4e3dae8fd3" providerId="ADAL" clId="{1C773DAA-5FEE-4576-8BE4-CBE6294F9408}" dt="2023-01-01T00:52:50.933" v="1049" actId="21"/>
          <ac:graphicFrameMkLst>
            <pc:docMk/>
            <pc:sldMk cId="765330105" sldId="735"/>
            <ac:graphicFrameMk id="8" creationId="{BDC4C02E-2AB5-49DD-B3EC-BF2E7629BC60}"/>
          </ac:graphicFrameMkLst>
        </pc:graphicFrameChg>
        <pc:graphicFrameChg chg="del">
          <ac:chgData name="黃旭鈺" userId="f46c0d90-810d-4b81-87e7-4e4e3dae8fd3" providerId="ADAL" clId="{1C773DAA-5FEE-4576-8BE4-CBE6294F9408}" dt="2023-01-01T00:52:11.939" v="1046" actId="478"/>
          <ac:graphicFrameMkLst>
            <pc:docMk/>
            <pc:sldMk cId="765330105" sldId="735"/>
            <ac:graphicFrameMk id="15" creationId="{46CF2076-8CBD-478D-923B-10D2EBC2D762}"/>
          </ac:graphicFrameMkLst>
        </pc:graphicFrameChg>
        <pc:graphicFrameChg chg="add mod modGraphic">
          <ac:chgData name="黃旭鈺" userId="f46c0d90-810d-4b81-87e7-4e4e3dae8fd3" providerId="ADAL" clId="{1C773DAA-5FEE-4576-8BE4-CBE6294F9408}" dt="2023-01-01T01:17:53.589" v="1920"/>
          <ac:graphicFrameMkLst>
            <pc:docMk/>
            <pc:sldMk cId="765330105" sldId="735"/>
            <ac:graphicFrameMk id="16" creationId="{50A8C0DB-0ED6-4322-A474-12EF8F6DD257}"/>
          </ac:graphicFrameMkLst>
        </pc:graphicFrameChg>
        <pc:graphicFrameChg chg="add mod modGraphic">
          <ac:chgData name="黃旭鈺" userId="f46c0d90-810d-4b81-87e7-4e4e3dae8fd3" providerId="ADAL" clId="{1C773DAA-5FEE-4576-8BE4-CBE6294F9408}" dt="2023-01-01T01:17:59.909" v="1921"/>
          <ac:graphicFrameMkLst>
            <pc:docMk/>
            <pc:sldMk cId="765330105" sldId="735"/>
            <ac:graphicFrameMk id="17" creationId="{28D03819-2BB4-4960-9758-18E00FCF6556}"/>
          </ac:graphicFrameMkLst>
        </pc:graphicFrameChg>
        <pc:graphicFrameChg chg="add del mod modGraphic">
          <ac:chgData name="黃旭鈺" userId="f46c0d90-810d-4b81-87e7-4e4e3dae8fd3" providerId="ADAL" clId="{1C773DAA-5FEE-4576-8BE4-CBE6294F9408}" dt="2023-01-08T02:40:33.259" v="3926" actId="478"/>
          <ac:graphicFrameMkLst>
            <pc:docMk/>
            <pc:sldMk cId="765330105" sldId="735"/>
            <ac:graphicFrameMk id="19" creationId="{5C5A81D8-D2AE-47A5-8B9C-1DD0805BD9C8}"/>
          </ac:graphicFrameMkLst>
        </pc:graphicFrameChg>
      </pc:sldChg>
      <pc:sldChg chg="modSp add mod">
        <pc:chgData name="黃旭鈺" userId="f46c0d90-810d-4b81-87e7-4e4e3dae8fd3" providerId="ADAL" clId="{1C773DAA-5FEE-4576-8BE4-CBE6294F9408}" dt="2023-01-08T06:01:33.752" v="4106" actId="20577"/>
        <pc:sldMkLst>
          <pc:docMk/>
          <pc:sldMk cId="3518020502" sldId="736"/>
        </pc:sldMkLst>
        <pc:spChg chg="mod">
          <ac:chgData name="黃旭鈺" userId="f46c0d90-810d-4b81-87e7-4e4e3dae8fd3" providerId="ADAL" clId="{1C773DAA-5FEE-4576-8BE4-CBE6294F9408}" dt="2023-01-01T01:07:07.102" v="1454" actId="20577"/>
          <ac:spMkLst>
            <pc:docMk/>
            <pc:sldMk cId="3518020502" sldId="736"/>
            <ac:spMk id="2" creationId="{AEE57D2F-4357-4270-AF70-02FBB430690E}"/>
          </ac:spMkLst>
        </pc:spChg>
        <pc:spChg chg="mod">
          <ac:chgData name="黃旭鈺" userId="f46c0d90-810d-4b81-87e7-4e4e3dae8fd3" providerId="ADAL" clId="{1C773DAA-5FEE-4576-8BE4-CBE6294F9408}" dt="2023-01-08T06:01:33.752" v="4106" actId="20577"/>
          <ac:spMkLst>
            <pc:docMk/>
            <pc:sldMk cId="3518020502" sldId="736"/>
            <ac:spMk id="3" creationId="{EA943F61-6A0E-4E34-A858-43751FE51791}"/>
          </ac:spMkLst>
        </pc:spChg>
      </pc:sldChg>
      <pc:sldChg chg="delSp modSp add del mod addCm delCm">
        <pc:chgData name="黃旭鈺" userId="f46c0d90-810d-4b81-87e7-4e4e3dae8fd3" providerId="ADAL" clId="{1C773DAA-5FEE-4576-8BE4-CBE6294F9408}" dt="2023-01-08T02:46:12.318" v="3998" actId="47"/>
        <pc:sldMkLst>
          <pc:docMk/>
          <pc:sldMk cId="3228220618" sldId="737"/>
        </pc:sldMkLst>
        <pc:spChg chg="mod">
          <ac:chgData name="黃旭鈺" userId="f46c0d90-810d-4b81-87e7-4e4e3dae8fd3" providerId="ADAL" clId="{1C773DAA-5FEE-4576-8BE4-CBE6294F9408}" dt="2023-01-01T01:19:20.083" v="1966" actId="20577"/>
          <ac:spMkLst>
            <pc:docMk/>
            <pc:sldMk cId="3228220618" sldId="737"/>
            <ac:spMk id="2" creationId="{00000000-0000-0000-0000-000000000000}"/>
          </ac:spMkLst>
        </pc:spChg>
        <pc:spChg chg="mod">
          <ac:chgData name="黃旭鈺" userId="f46c0d90-810d-4b81-87e7-4e4e3dae8fd3" providerId="ADAL" clId="{1C773DAA-5FEE-4576-8BE4-CBE6294F9408}" dt="2023-01-01T01:20:41.327" v="1968" actId="14"/>
          <ac:spMkLst>
            <pc:docMk/>
            <pc:sldMk cId="3228220618" sldId="737"/>
            <ac:spMk id="3" creationId="{00000000-0000-0000-0000-000000000000}"/>
          </ac:spMkLst>
        </pc:spChg>
        <pc:spChg chg="del mod">
          <ac:chgData name="黃旭鈺" userId="f46c0d90-810d-4b81-87e7-4e4e3dae8fd3" providerId="ADAL" clId="{1C773DAA-5FEE-4576-8BE4-CBE6294F9408}" dt="2023-01-01T01:18:55.780" v="1961" actId="478"/>
          <ac:spMkLst>
            <pc:docMk/>
            <pc:sldMk cId="3228220618" sldId="737"/>
            <ac:spMk id="11" creationId="{7A73FF71-EC0A-49BF-A2F9-CED2EA38969C}"/>
          </ac:spMkLst>
        </pc:spChg>
        <pc:spChg chg="del">
          <ac:chgData name="黃旭鈺" userId="f46c0d90-810d-4b81-87e7-4e4e3dae8fd3" providerId="ADAL" clId="{1C773DAA-5FEE-4576-8BE4-CBE6294F9408}" dt="2023-01-01T01:11:42.936" v="1619" actId="478"/>
          <ac:spMkLst>
            <pc:docMk/>
            <pc:sldMk cId="3228220618" sldId="737"/>
            <ac:spMk id="12" creationId="{FB1B8105-1B15-4F77-A223-A7E2C7ED4A66}"/>
          </ac:spMkLst>
        </pc:spChg>
        <pc:graphicFrameChg chg="mod modGraphic">
          <ac:chgData name="黃旭鈺" userId="f46c0d90-810d-4b81-87e7-4e4e3dae8fd3" providerId="ADAL" clId="{1C773DAA-5FEE-4576-8BE4-CBE6294F9408}" dt="2023-01-01T01:19:04.416" v="1962" actId="1076"/>
          <ac:graphicFrameMkLst>
            <pc:docMk/>
            <pc:sldMk cId="3228220618" sldId="737"/>
            <ac:graphicFrameMk id="16" creationId="{50A8C0DB-0ED6-4322-A474-12EF8F6DD257}"/>
          </ac:graphicFrameMkLst>
        </pc:graphicFrameChg>
        <pc:graphicFrameChg chg="del">
          <ac:chgData name="黃旭鈺" userId="f46c0d90-810d-4b81-87e7-4e4e3dae8fd3" providerId="ADAL" clId="{1C773DAA-5FEE-4576-8BE4-CBE6294F9408}" dt="2023-01-01T01:11:40.026" v="1618" actId="478"/>
          <ac:graphicFrameMkLst>
            <pc:docMk/>
            <pc:sldMk cId="3228220618" sldId="737"/>
            <ac:graphicFrameMk id="17" creationId="{28D03819-2BB4-4960-9758-18E00FCF6556}"/>
          </ac:graphicFrameMkLst>
        </pc:graphicFrameChg>
      </pc:sldChg>
      <pc:sldChg chg="new del">
        <pc:chgData name="黃旭鈺" userId="f46c0d90-810d-4b81-87e7-4e4e3dae8fd3" providerId="ADAL" clId="{1C773DAA-5FEE-4576-8BE4-CBE6294F9408}" dt="2023-01-01T01:34:38.759" v="2345" actId="680"/>
        <pc:sldMkLst>
          <pc:docMk/>
          <pc:sldMk cId="2900031834" sldId="738"/>
        </pc:sldMkLst>
      </pc:sldChg>
      <pc:sldChg chg="addSp modSp new mod">
        <pc:chgData name="黃旭鈺" userId="f46c0d90-810d-4b81-87e7-4e4e3dae8fd3" providerId="ADAL" clId="{1C773DAA-5FEE-4576-8BE4-CBE6294F9408}" dt="2023-01-02T11:19:13.106" v="3821" actId="1076"/>
        <pc:sldMkLst>
          <pc:docMk/>
          <pc:sldMk cId="3878063785" sldId="738"/>
        </pc:sldMkLst>
        <pc:spChg chg="mod">
          <ac:chgData name="黃旭鈺" userId="f46c0d90-810d-4b81-87e7-4e4e3dae8fd3" providerId="ADAL" clId="{1C773DAA-5FEE-4576-8BE4-CBE6294F9408}" dt="2023-01-02T11:13:12.608" v="3696" actId="20577"/>
          <ac:spMkLst>
            <pc:docMk/>
            <pc:sldMk cId="3878063785" sldId="738"/>
            <ac:spMk id="2" creationId="{D3A856D4-0A6D-4D1A-8A0E-83B6258D0C46}"/>
          </ac:spMkLst>
        </pc:spChg>
        <pc:spChg chg="mod">
          <ac:chgData name="黃旭鈺" userId="f46c0d90-810d-4b81-87e7-4e4e3dae8fd3" providerId="ADAL" clId="{1C773DAA-5FEE-4576-8BE4-CBE6294F9408}" dt="2023-01-02T11:19:07.610" v="3820" actId="20577"/>
          <ac:spMkLst>
            <pc:docMk/>
            <pc:sldMk cId="3878063785" sldId="738"/>
            <ac:spMk id="3" creationId="{F74D253D-DBDA-4459-97D3-C2AB92EE98A1}"/>
          </ac:spMkLst>
        </pc:spChg>
        <pc:picChg chg="add mod">
          <ac:chgData name="黃旭鈺" userId="f46c0d90-810d-4b81-87e7-4e4e3dae8fd3" providerId="ADAL" clId="{1C773DAA-5FEE-4576-8BE4-CBE6294F9408}" dt="2023-01-02T11:19:13.106" v="3821" actId="1076"/>
          <ac:picMkLst>
            <pc:docMk/>
            <pc:sldMk cId="3878063785" sldId="738"/>
            <ac:picMk id="8" creationId="{8DF9FA7E-B3BB-45E2-9B07-F60BD8F96FA6}"/>
          </ac:picMkLst>
        </pc:picChg>
      </pc:sldChg>
      <pc:sldChg chg="delSp modSp add mod">
        <pc:chgData name="黃旭鈺" userId="f46c0d90-810d-4b81-87e7-4e4e3dae8fd3" providerId="ADAL" clId="{1C773DAA-5FEE-4576-8BE4-CBE6294F9408}" dt="2023-01-02T09:45:05.255" v="3663" actId="20577"/>
        <pc:sldMkLst>
          <pc:docMk/>
          <pc:sldMk cId="3552192012" sldId="739"/>
        </pc:sldMkLst>
        <pc:spChg chg="mod">
          <ac:chgData name="黃旭鈺" userId="f46c0d90-810d-4b81-87e7-4e4e3dae8fd3" providerId="ADAL" clId="{1C773DAA-5FEE-4576-8BE4-CBE6294F9408}" dt="2023-01-02T09:45:05.255" v="3663" actId="20577"/>
          <ac:spMkLst>
            <pc:docMk/>
            <pc:sldMk cId="3552192012" sldId="739"/>
            <ac:spMk id="3" creationId="{00000000-0000-0000-0000-000000000000}"/>
          </ac:spMkLst>
        </pc:spChg>
        <pc:spChg chg="del">
          <ac:chgData name="黃旭鈺" userId="f46c0d90-810d-4b81-87e7-4e4e3dae8fd3" providerId="ADAL" clId="{1C773DAA-5FEE-4576-8BE4-CBE6294F9408}" dt="2023-01-02T09:44:59.019" v="3650" actId="478"/>
          <ac:spMkLst>
            <pc:docMk/>
            <pc:sldMk cId="3552192012" sldId="739"/>
            <ac:spMk id="8" creationId="{00000000-0000-0000-0000-000000000000}"/>
          </ac:spMkLst>
        </pc:spChg>
      </pc:sldChg>
      <pc:sldChg chg="modSp new mod">
        <pc:chgData name="黃旭鈺" userId="f46c0d90-810d-4b81-87e7-4e4e3dae8fd3" providerId="ADAL" clId="{1C773DAA-5FEE-4576-8BE4-CBE6294F9408}" dt="2023-01-02T09:45:36.091" v="3678" actId="20577"/>
        <pc:sldMkLst>
          <pc:docMk/>
          <pc:sldMk cId="2654973693" sldId="740"/>
        </pc:sldMkLst>
        <pc:spChg chg="mod">
          <ac:chgData name="黃旭鈺" userId="f46c0d90-810d-4b81-87e7-4e4e3dae8fd3" providerId="ADAL" clId="{1C773DAA-5FEE-4576-8BE4-CBE6294F9408}" dt="2023-01-02T09:45:36.091" v="3678" actId="20577"/>
          <ac:spMkLst>
            <pc:docMk/>
            <pc:sldMk cId="2654973693" sldId="740"/>
            <ac:spMk id="2" creationId="{13FE2663-D327-4EE7-8CA7-00DD77ACEBDF}"/>
          </ac:spMkLst>
        </pc:spChg>
      </pc:sldChg>
      <pc:sldChg chg="modSp mod">
        <pc:chgData name="黃旭鈺" userId="f46c0d90-810d-4b81-87e7-4e4e3dae8fd3" providerId="ADAL" clId="{1C773DAA-5FEE-4576-8BE4-CBE6294F9408}" dt="2023-01-09T00:22:02.334" v="4672" actId="20577"/>
        <pc:sldMkLst>
          <pc:docMk/>
          <pc:sldMk cId="1699863218" sldId="742"/>
        </pc:sldMkLst>
        <pc:spChg chg="mod">
          <ac:chgData name="黃旭鈺" userId="f46c0d90-810d-4b81-87e7-4e4e3dae8fd3" providerId="ADAL" clId="{1C773DAA-5FEE-4576-8BE4-CBE6294F9408}" dt="2023-01-09T00:22:02.334" v="4672" actId="20577"/>
          <ac:spMkLst>
            <pc:docMk/>
            <pc:sldMk cId="1699863218" sldId="742"/>
            <ac:spMk id="2" creationId="{809FA448-647B-4BF5-B9E5-6E3B63B9C174}"/>
          </ac:spMkLst>
        </pc:spChg>
        <pc:spChg chg="mod">
          <ac:chgData name="黃旭鈺" userId="f46c0d90-810d-4b81-87e7-4e4e3dae8fd3" providerId="ADAL" clId="{1C773DAA-5FEE-4576-8BE4-CBE6294F9408}" dt="2023-01-09T00:21:50.345" v="4661" actId="20577"/>
          <ac:spMkLst>
            <pc:docMk/>
            <pc:sldMk cId="1699863218" sldId="742"/>
            <ac:spMk id="3" creationId="{B0945BB9-2CFB-4736-BD8F-6E931653F70A}"/>
          </ac:spMkLst>
        </pc:spChg>
      </pc:sldChg>
      <pc:sldChg chg="modSp mod">
        <pc:chgData name="黃旭鈺" userId="f46c0d90-810d-4b81-87e7-4e4e3dae8fd3" providerId="ADAL" clId="{1C773DAA-5FEE-4576-8BE4-CBE6294F9408}" dt="2023-01-09T00:15:39.051" v="4547" actId="207"/>
        <pc:sldMkLst>
          <pc:docMk/>
          <pc:sldMk cId="2850069651" sldId="744"/>
        </pc:sldMkLst>
        <pc:spChg chg="mod">
          <ac:chgData name="黃旭鈺" userId="f46c0d90-810d-4b81-87e7-4e4e3dae8fd3" providerId="ADAL" clId="{1C773DAA-5FEE-4576-8BE4-CBE6294F9408}" dt="2023-01-09T00:15:39.051" v="4547" actId="207"/>
          <ac:spMkLst>
            <pc:docMk/>
            <pc:sldMk cId="2850069651" sldId="744"/>
            <ac:spMk id="9" creationId="{0FC83698-BC4E-43A8-9810-662994EF6BAD}"/>
          </ac:spMkLst>
        </pc:spChg>
        <pc:graphicFrameChg chg="modGraphic">
          <ac:chgData name="黃旭鈺" userId="f46c0d90-810d-4b81-87e7-4e4e3dae8fd3" providerId="ADAL" clId="{1C773DAA-5FEE-4576-8BE4-CBE6294F9408}" dt="2023-01-08T03:12:38.777" v="4055" actId="113"/>
          <ac:graphicFrameMkLst>
            <pc:docMk/>
            <pc:sldMk cId="2850069651" sldId="744"/>
            <ac:graphicFrameMk id="7" creationId="{8C8B7A1C-EFCF-4D72-8614-A75EECB2EB97}"/>
          </ac:graphicFrameMkLst>
        </pc:graphicFrameChg>
        <pc:graphicFrameChg chg="modGraphic">
          <ac:chgData name="黃旭鈺" userId="f46c0d90-810d-4b81-87e7-4e4e3dae8fd3" providerId="ADAL" clId="{1C773DAA-5FEE-4576-8BE4-CBE6294F9408}" dt="2023-01-08T03:11:33.811" v="4043" actId="207"/>
          <ac:graphicFrameMkLst>
            <pc:docMk/>
            <pc:sldMk cId="2850069651" sldId="744"/>
            <ac:graphicFrameMk id="8" creationId="{3D1B652F-1A15-4DA4-B58A-081C8112873C}"/>
          </ac:graphicFrameMkLst>
        </pc:graphicFrameChg>
      </pc:sldChg>
      <pc:sldChg chg="modSp mod">
        <pc:chgData name="黃旭鈺" userId="f46c0d90-810d-4b81-87e7-4e4e3dae8fd3" providerId="ADAL" clId="{1C773DAA-5FEE-4576-8BE4-CBE6294F9408}" dt="2023-01-09T00:17:23.204" v="4564" actId="20577"/>
        <pc:sldMkLst>
          <pc:docMk/>
          <pc:sldMk cId="2485123848" sldId="745"/>
        </pc:sldMkLst>
        <pc:spChg chg="mod">
          <ac:chgData name="黃旭鈺" userId="f46c0d90-810d-4b81-87e7-4e4e3dae8fd3" providerId="ADAL" clId="{1C773DAA-5FEE-4576-8BE4-CBE6294F9408}" dt="2023-01-09T00:17:23.204" v="4564" actId="20577"/>
          <ac:spMkLst>
            <pc:docMk/>
            <pc:sldMk cId="2485123848" sldId="745"/>
            <ac:spMk id="3" creationId="{816FE7FB-62F4-4C0B-A8E2-734BAA963053}"/>
          </ac:spMkLst>
        </pc:spChg>
        <pc:graphicFrameChg chg="modGraphic">
          <ac:chgData name="黃旭鈺" userId="f46c0d90-810d-4b81-87e7-4e4e3dae8fd3" providerId="ADAL" clId="{1C773DAA-5FEE-4576-8BE4-CBE6294F9408}" dt="2023-01-08T03:12:45.689" v="4056" actId="113"/>
          <ac:graphicFrameMkLst>
            <pc:docMk/>
            <pc:sldMk cId="2485123848" sldId="745"/>
            <ac:graphicFrameMk id="7" creationId="{7F915CE7-B566-4A6C-A393-7E6B854DCC56}"/>
          </ac:graphicFrameMkLst>
        </pc:graphicFrameChg>
        <pc:graphicFrameChg chg="modGraphic">
          <ac:chgData name="黃旭鈺" userId="f46c0d90-810d-4b81-87e7-4e4e3dae8fd3" providerId="ADAL" clId="{1C773DAA-5FEE-4576-8BE4-CBE6294F9408}" dt="2023-01-08T03:12:49.362" v="4057" actId="113"/>
          <ac:graphicFrameMkLst>
            <pc:docMk/>
            <pc:sldMk cId="2485123848" sldId="745"/>
            <ac:graphicFrameMk id="8" creationId="{EA3D4F64-50FD-465E-8518-CF90E9B5AE20}"/>
          </ac:graphicFrameMkLst>
        </pc:graphicFrameChg>
      </pc:sldChg>
      <pc:sldChg chg="modSp mod">
        <pc:chgData name="黃旭鈺" userId="f46c0d90-810d-4b81-87e7-4e4e3dae8fd3" providerId="ADAL" clId="{1C773DAA-5FEE-4576-8BE4-CBE6294F9408}" dt="2023-01-08T03:12:54.007" v="4059" actId="113"/>
        <pc:sldMkLst>
          <pc:docMk/>
          <pc:sldMk cId="3768724433" sldId="746"/>
        </pc:sldMkLst>
        <pc:graphicFrameChg chg="modGraphic">
          <ac:chgData name="黃旭鈺" userId="f46c0d90-810d-4b81-87e7-4e4e3dae8fd3" providerId="ADAL" clId="{1C773DAA-5FEE-4576-8BE4-CBE6294F9408}" dt="2023-01-08T03:12:52.749" v="4058" actId="113"/>
          <ac:graphicFrameMkLst>
            <pc:docMk/>
            <pc:sldMk cId="3768724433" sldId="746"/>
            <ac:graphicFrameMk id="7" creationId="{6C0B3FD4-A0E8-4271-8531-959C9ED9A74B}"/>
          </ac:graphicFrameMkLst>
        </pc:graphicFrameChg>
        <pc:graphicFrameChg chg="modGraphic">
          <ac:chgData name="黃旭鈺" userId="f46c0d90-810d-4b81-87e7-4e4e3dae8fd3" providerId="ADAL" clId="{1C773DAA-5FEE-4576-8BE4-CBE6294F9408}" dt="2023-01-08T03:12:54.007" v="4059" actId="113"/>
          <ac:graphicFrameMkLst>
            <pc:docMk/>
            <pc:sldMk cId="3768724433" sldId="746"/>
            <ac:graphicFrameMk id="8" creationId="{18B248F0-3261-4071-8F48-B93D3F30399F}"/>
          </ac:graphicFrameMkLst>
        </pc:graphicFrameChg>
      </pc:sldChg>
      <pc:sldChg chg="modSp mod">
        <pc:chgData name="黃旭鈺" userId="f46c0d90-810d-4b81-87e7-4e4e3dae8fd3" providerId="ADAL" clId="{1C773DAA-5FEE-4576-8BE4-CBE6294F9408}" dt="2023-01-08T03:13:38.816" v="4069" actId="207"/>
        <pc:sldMkLst>
          <pc:docMk/>
          <pc:sldMk cId="1253919592" sldId="747"/>
        </pc:sldMkLst>
        <pc:graphicFrameChg chg="modGraphic">
          <ac:chgData name="黃旭鈺" userId="f46c0d90-810d-4b81-87e7-4e4e3dae8fd3" providerId="ADAL" clId="{1C773DAA-5FEE-4576-8BE4-CBE6294F9408}" dt="2023-01-08T03:13:38.816" v="4069" actId="207"/>
          <ac:graphicFrameMkLst>
            <pc:docMk/>
            <pc:sldMk cId="1253919592" sldId="747"/>
            <ac:graphicFrameMk id="9" creationId="{05CE44D0-CE25-4949-B2D0-839690DBCC08}"/>
          </ac:graphicFrameMkLst>
        </pc:graphicFrameChg>
        <pc:graphicFrameChg chg="modGraphic">
          <ac:chgData name="黃旭鈺" userId="f46c0d90-810d-4b81-87e7-4e4e3dae8fd3" providerId="ADAL" clId="{1C773DAA-5FEE-4576-8BE4-CBE6294F9408}" dt="2023-01-08T03:13:31.791" v="4068" actId="207"/>
          <ac:graphicFrameMkLst>
            <pc:docMk/>
            <pc:sldMk cId="1253919592" sldId="747"/>
            <ac:graphicFrameMk id="10" creationId="{0DE5D3E5-0493-4A55-9559-0627D77531E0}"/>
          </ac:graphicFrameMkLst>
        </pc:graphicFrameChg>
      </pc:sldChg>
      <pc:sldChg chg="addSp delSp modSp add mod">
        <pc:chgData name="黃旭鈺" userId="f46c0d90-810d-4b81-87e7-4e4e3dae8fd3" providerId="ADAL" clId="{1C773DAA-5FEE-4576-8BE4-CBE6294F9408}" dt="2023-01-09T00:19:39.934" v="4592" actId="20577"/>
        <pc:sldMkLst>
          <pc:docMk/>
          <pc:sldMk cId="3840656692" sldId="748"/>
        </pc:sldMkLst>
        <pc:spChg chg="mod">
          <ac:chgData name="黃旭鈺" userId="f46c0d90-810d-4b81-87e7-4e4e3dae8fd3" providerId="ADAL" clId="{1C773DAA-5FEE-4576-8BE4-CBE6294F9408}" dt="2023-01-08T13:31:48.568" v="4129" actId="20577"/>
          <ac:spMkLst>
            <pc:docMk/>
            <pc:sldMk cId="3840656692" sldId="748"/>
            <ac:spMk id="2" creationId="{00000000-0000-0000-0000-000000000000}"/>
          </ac:spMkLst>
        </pc:spChg>
        <pc:spChg chg="mod">
          <ac:chgData name="黃旭鈺" userId="f46c0d90-810d-4b81-87e7-4e4e3dae8fd3" providerId="ADAL" clId="{1C773DAA-5FEE-4576-8BE4-CBE6294F9408}" dt="2023-01-09T00:19:39.934" v="4592" actId="20577"/>
          <ac:spMkLst>
            <pc:docMk/>
            <pc:sldMk cId="3840656692" sldId="748"/>
            <ac:spMk id="3" creationId="{00000000-0000-0000-0000-000000000000}"/>
          </ac:spMkLst>
        </pc:spChg>
        <pc:spChg chg="add mod">
          <ac:chgData name="黃旭鈺" userId="f46c0d90-810d-4b81-87e7-4e4e3dae8fd3" providerId="ADAL" clId="{1C773DAA-5FEE-4576-8BE4-CBE6294F9408}" dt="2023-01-08T02:43:37.688" v="3993"/>
          <ac:spMkLst>
            <pc:docMk/>
            <pc:sldMk cId="3840656692" sldId="748"/>
            <ac:spMk id="12" creationId="{F592C439-86C3-4740-AEF7-FD4743B7B354}"/>
          </ac:spMkLst>
        </pc:spChg>
        <pc:spChg chg="del">
          <ac:chgData name="黃旭鈺" userId="f46c0d90-810d-4b81-87e7-4e4e3dae8fd3" providerId="ADAL" clId="{1C773DAA-5FEE-4576-8BE4-CBE6294F9408}" dt="2023-01-08T02:41:10.990" v="3954" actId="478"/>
          <ac:spMkLst>
            <pc:docMk/>
            <pc:sldMk cId="3840656692" sldId="748"/>
            <ac:spMk id="13" creationId="{CFA254D2-88C2-4C38-92EF-D332219738BB}"/>
          </ac:spMkLst>
        </pc:spChg>
        <pc:spChg chg="del">
          <ac:chgData name="黃旭鈺" userId="f46c0d90-810d-4b81-87e7-4e4e3dae8fd3" providerId="ADAL" clId="{1C773DAA-5FEE-4576-8BE4-CBE6294F9408}" dt="2023-01-08T02:41:13.270" v="3955" actId="478"/>
          <ac:spMkLst>
            <pc:docMk/>
            <pc:sldMk cId="3840656692" sldId="748"/>
            <ac:spMk id="14" creationId="{4C7BE9D6-3FAE-4EB0-ACA9-BA9CACC8DC65}"/>
          </ac:spMkLst>
        </pc:spChg>
        <pc:spChg chg="mod">
          <ac:chgData name="黃旭鈺" userId="f46c0d90-810d-4b81-87e7-4e4e3dae8fd3" providerId="ADAL" clId="{1C773DAA-5FEE-4576-8BE4-CBE6294F9408}" dt="2023-01-09T00:18:22.312" v="4566" actId="20577"/>
          <ac:spMkLst>
            <pc:docMk/>
            <pc:sldMk cId="3840656692" sldId="748"/>
            <ac:spMk id="15" creationId="{FEA6BCC2-AC48-45C8-97E7-71A86B7D6ABC}"/>
          </ac:spMkLst>
        </pc:spChg>
        <pc:spChg chg="add mod">
          <ac:chgData name="黃旭鈺" userId="f46c0d90-810d-4b81-87e7-4e4e3dae8fd3" providerId="ADAL" clId="{1C773DAA-5FEE-4576-8BE4-CBE6294F9408}" dt="2023-01-08T02:43:43.453" v="3994"/>
          <ac:spMkLst>
            <pc:docMk/>
            <pc:sldMk cId="3840656692" sldId="748"/>
            <ac:spMk id="20" creationId="{8981CF36-6F78-4876-BF6E-EC1A05FD765E}"/>
          </ac:spMkLst>
        </pc:spChg>
        <pc:graphicFrameChg chg="mod modGraphic">
          <ac:chgData name="黃旭鈺" userId="f46c0d90-810d-4b81-87e7-4e4e3dae8fd3" providerId="ADAL" clId="{1C773DAA-5FEE-4576-8BE4-CBE6294F9408}" dt="2023-01-08T02:46:20.359" v="3999" actId="1076"/>
          <ac:graphicFrameMkLst>
            <pc:docMk/>
            <pc:sldMk cId="3840656692" sldId="748"/>
            <ac:graphicFrameMk id="16" creationId="{50A8C0DB-0ED6-4322-A474-12EF8F6DD257}"/>
          </ac:graphicFrameMkLst>
        </pc:graphicFrameChg>
        <pc:graphicFrameChg chg="del">
          <ac:chgData name="黃旭鈺" userId="f46c0d90-810d-4b81-87e7-4e4e3dae8fd3" providerId="ADAL" clId="{1C773DAA-5FEE-4576-8BE4-CBE6294F9408}" dt="2023-01-08T02:43:02.808" v="3979" actId="478"/>
          <ac:graphicFrameMkLst>
            <pc:docMk/>
            <pc:sldMk cId="3840656692" sldId="748"/>
            <ac:graphicFrameMk id="17" creationId="{28D03819-2BB4-4960-9758-18E00FCF6556}"/>
          </ac:graphicFrameMkLst>
        </pc:graphicFrameChg>
        <pc:graphicFrameChg chg="mod modGraphic">
          <ac:chgData name="黃旭鈺" userId="f46c0d90-810d-4b81-87e7-4e4e3dae8fd3" providerId="ADAL" clId="{1C773DAA-5FEE-4576-8BE4-CBE6294F9408}" dt="2023-01-09T00:19:26.345" v="4591" actId="20577"/>
          <ac:graphicFrameMkLst>
            <pc:docMk/>
            <pc:sldMk cId="3840656692" sldId="748"/>
            <ac:graphicFrameMk id="19" creationId="{5C5A81D8-D2AE-47A5-8B9C-1DD0805BD9C8}"/>
          </ac:graphicFrameMkLst>
        </pc:graphicFrameChg>
        <pc:cxnChg chg="del">
          <ac:chgData name="黃旭鈺" userId="f46c0d90-810d-4b81-87e7-4e4e3dae8fd3" providerId="ADAL" clId="{1C773DAA-5FEE-4576-8BE4-CBE6294F9408}" dt="2023-01-08T02:41:01.926" v="3951" actId="478"/>
          <ac:cxnSpMkLst>
            <pc:docMk/>
            <pc:sldMk cId="3840656692" sldId="748"/>
            <ac:cxnSpMk id="18" creationId="{24A93DA6-DDD3-47B6-97D3-A5C2B75DB553}"/>
          </ac:cxnSpMkLst>
        </pc:cxnChg>
      </pc:sldChg>
    </pc:docChg>
  </pc:docChgLst>
  <pc:docChgLst>
    <pc:chgData name="黃旭鈺" userId="f46c0d90-810d-4b81-87e7-4e4e3dae8fd3" providerId="ADAL" clId="{E57B43DA-DD8D-4D82-AE3E-42C7721CB395}"/>
    <pc:docChg chg="undo custSel addSld delSld modSld sldOrd">
      <pc:chgData name="黃旭鈺" userId="f46c0d90-810d-4b81-87e7-4e4e3dae8fd3" providerId="ADAL" clId="{E57B43DA-DD8D-4D82-AE3E-42C7721CB395}" dt="2022-12-14T03:47:31.689" v="923" actId="20577"/>
      <pc:docMkLst>
        <pc:docMk/>
      </pc:docMkLst>
      <pc:sldChg chg="modSp mod">
        <pc:chgData name="黃旭鈺" userId="f46c0d90-810d-4b81-87e7-4e4e3dae8fd3" providerId="ADAL" clId="{E57B43DA-DD8D-4D82-AE3E-42C7721CB395}" dt="2022-12-03T01:45:27.210" v="686" actId="20577"/>
        <pc:sldMkLst>
          <pc:docMk/>
          <pc:sldMk cId="1914561083" sldId="284"/>
        </pc:sldMkLst>
        <pc:spChg chg="mod">
          <ac:chgData name="黃旭鈺" userId="f46c0d90-810d-4b81-87e7-4e4e3dae8fd3" providerId="ADAL" clId="{E57B43DA-DD8D-4D82-AE3E-42C7721CB395}" dt="2022-12-03T01:45:27.210" v="686" actId="20577"/>
          <ac:spMkLst>
            <pc:docMk/>
            <pc:sldMk cId="1914561083" sldId="284"/>
            <ac:spMk id="500739" creationId="{00000000-0000-0000-0000-000000000000}"/>
          </ac:spMkLst>
        </pc:spChg>
        <pc:picChg chg="mod">
          <ac:chgData name="黃旭鈺" userId="f46c0d90-810d-4b81-87e7-4e4e3dae8fd3" providerId="ADAL" clId="{E57B43DA-DD8D-4D82-AE3E-42C7721CB395}" dt="2022-12-03T01:45:03.254" v="680" actId="1076"/>
          <ac:picMkLst>
            <pc:docMk/>
            <pc:sldMk cId="1914561083" sldId="284"/>
            <ac:picMk id="5" creationId="{5452F880-89C4-458D-A95C-D5BF8DB4D611}"/>
          </ac:picMkLst>
        </pc:picChg>
      </pc:sldChg>
      <pc:sldChg chg="modSp mod">
        <pc:chgData name="黃旭鈺" userId="f46c0d90-810d-4b81-87e7-4e4e3dae8fd3" providerId="ADAL" clId="{E57B43DA-DD8D-4D82-AE3E-42C7721CB395}" dt="2022-12-03T01:48:20.703" v="691" actId="20577"/>
        <pc:sldMkLst>
          <pc:docMk/>
          <pc:sldMk cId="2322698093" sldId="491"/>
        </pc:sldMkLst>
        <pc:spChg chg="mod">
          <ac:chgData name="黃旭鈺" userId="f46c0d90-810d-4b81-87e7-4e4e3dae8fd3" providerId="ADAL" clId="{E57B43DA-DD8D-4D82-AE3E-42C7721CB395}" dt="2022-12-03T01:48:20.703" v="691" actId="20577"/>
          <ac:spMkLst>
            <pc:docMk/>
            <pc:sldMk cId="2322698093" sldId="491"/>
            <ac:spMk id="3" creationId="{00000000-0000-0000-0000-000000000000}"/>
          </ac:spMkLst>
        </pc:spChg>
      </pc:sldChg>
      <pc:sldChg chg="modSp mod">
        <pc:chgData name="黃旭鈺" userId="f46c0d90-810d-4b81-87e7-4e4e3dae8fd3" providerId="ADAL" clId="{E57B43DA-DD8D-4D82-AE3E-42C7721CB395}" dt="2022-12-03T01:54:24.842" v="893" actId="20577"/>
        <pc:sldMkLst>
          <pc:docMk/>
          <pc:sldMk cId="3821616022" sldId="689"/>
        </pc:sldMkLst>
        <pc:spChg chg="mod">
          <ac:chgData name="黃旭鈺" userId="f46c0d90-810d-4b81-87e7-4e4e3dae8fd3" providerId="ADAL" clId="{E57B43DA-DD8D-4D82-AE3E-42C7721CB395}" dt="2022-12-03T01:54:24.842" v="893" actId="20577"/>
          <ac:spMkLst>
            <pc:docMk/>
            <pc:sldMk cId="3821616022" sldId="689"/>
            <ac:spMk id="3" creationId="{0B4DBCA3-06C9-4A69-98CF-E55708A36923}"/>
          </ac:spMkLst>
        </pc:spChg>
      </pc:sldChg>
      <pc:sldChg chg="del">
        <pc:chgData name="黃旭鈺" userId="f46c0d90-810d-4b81-87e7-4e4e3dae8fd3" providerId="ADAL" clId="{E57B43DA-DD8D-4D82-AE3E-42C7721CB395}" dt="2022-12-03T01:48:37.244" v="692" actId="47"/>
        <pc:sldMkLst>
          <pc:docMk/>
          <pc:sldMk cId="1248115726" sldId="691"/>
        </pc:sldMkLst>
      </pc:sldChg>
      <pc:sldChg chg="modSp mod">
        <pc:chgData name="黃旭鈺" userId="f46c0d90-810d-4b81-87e7-4e4e3dae8fd3" providerId="ADAL" clId="{E57B43DA-DD8D-4D82-AE3E-42C7721CB395}" dt="2022-12-03T01:08:57.627" v="23" actId="207"/>
        <pc:sldMkLst>
          <pc:docMk/>
          <pc:sldMk cId="3098593485" sldId="695"/>
        </pc:sldMkLst>
        <pc:spChg chg="mod">
          <ac:chgData name="黃旭鈺" userId="f46c0d90-810d-4b81-87e7-4e4e3dae8fd3" providerId="ADAL" clId="{E57B43DA-DD8D-4D82-AE3E-42C7721CB395}" dt="2022-12-03T01:08:57.627" v="23" actId="207"/>
          <ac:spMkLst>
            <pc:docMk/>
            <pc:sldMk cId="3098593485" sldId="695"/>
            <ac:spMk id="3" creationId="{00000000-0000-0000-0000-000000000000}"/>
          </ac:spMkLst>
        </pc:spChg>
      </pc:sldChg>
      <pc:sldChg chg="addSp delSp modSp mod">
        <pc:chgData name="黃旭鈺" userId="f46c0d90-810d-4b81-87e7-4e4e3dae8fd3" providerId="ADAL" clId="{E57B43DA-DD8D-4D82-AE3E-42C7721CB395}" dt="2022-12-03T01:24:32.020" v="369" actId="1076"/>
        <pc:sldMkLst>
          <pc:docMk/>
          <pc:sldMk cId="1751208683" sldId="709"/>
        </pc:sldMkLst>
        <pc:spChg chg="mod">
          <ac:chgData name="黃旭鈺" userId="f46c0d90-810d-4b81-87e7-4e4e3dae8fd3" providerId="ADAL" clId="{E57B43DA-DD8D-4D82-AE3E-42C7721CB395}" dt="2022-12-03T01:15:21.965" v="64" actId="20577"/>
          <ac:spMkLst>
            <pc:docMk/>
            <pc:sldMk cId="1751208683" sldId="709"/>
            <ac:spMk id="2" creationId="{00000000-0000-0000-0000-000000000000}"/>
          </ac:spMkLst>
        </pc:spChg>
        <pc:spChg chg="mod">
          <ac:chgData name="黃旭鈺" userId="f46c0d90-810d-4b81-87e7-4e4e3dae8fd3" providerId="ADAL" clId="{E57B43DA-DD8D-4D82-AE3E-42C7721CB395}" dt="2022-12-03T01:15:25.298" v="65" actId="20577"/>
          <ac:spMkLst>
            <pc:docMk/>
            <pc:sldMk cId="1751208683" sldId="709"/>
            <ac:spMk id="3" creationId="{00000000-0000-0000-0000-000000000000}"/>
          </ac:spMkLst>
        </pc:spChg>
        <pc:spChg chg="del">
          <ac:chgData name="黃旭鈺" userId="f46c0d90-810d-4b81-87e7-4e4e3dae8fd3" providerId="ADAL" clId="{E57B43DA-DD8D-4D82-AE3E-42C7721CB395}" dt="2022-12-03T01:24:29.863" v="368" actId="478"/>
          <ac:spMkLst>
            <pc:docMk/>
            <pc:sldMk cId="1751208683" sldId="709"/>
            <ac:spMk id="5" creationId="{00000000-0000-0000-0000-000000000000}"/>
          </ac:spMkLst>
        </pc:spChg>
        <pc:spChg chg="del">
          <ac:chgData name="黃旭鈺" userId="f46c0d90-810d-4b81-87e7-4e4e3dae8fd3" providerId="ADAL" clId="{E57B43DA-DD8D-4D82-AE3E-42C7721CB395}" dt="2022-12-03T01:24:28.223" v="367" actId="478"/>
          <ac:spMkLst>
            <pc:docMk/>
            <pc:sldMk cId="1751208683" sldId="709"/>
            <ac:spMk id="6" creationId="{00000000-0000-0000-0000-000000000000}"/>
          </ac:spMkLst>
        </pc:spChg>
        <pc:picChg chg="add del mod">
          <ac:chgData name="黃旭鈺" userId="f46c0d90-810d-4b81-87e7-4e4e3dae8fd3" providerId="ADAL" clId="{E57B43DA-DD8D-4D82-AE3E-42C7721CB395}" dt="2022-12-03T01:24:16.486" v="363"/>
          <ac:picMkLst>
            <pc:docMk/>
            <pc:sldMk cId="1751208683" sldId="709"/>
            <ac:picMk id="8" creationId="{DFAC477B-D919-4806-B74E-063928550000}"/>
          </ac:picMkLst>
        </pc:picChg>
        <pc:picChg chg="add mod">
          <ac:chgData name="黃旭鈺" userId="f46c0d90-810d-4b81-87e7-4e4e3dae8fd3" providerId="ADAL" clId="{E57B43DA-DD8D-4D82-AE3E-42C7721CB395}" dt="2022-12-03T01:24:32.020" v="369" actId="1076"/>
          <ac:picMkLst>
            <pc:docMk/>
            <pc:sldMk cId="1751208683" sldId="709"/>
            <ac:picMk id="10" creationId="{54D1B97C-E47A-4FE7-91FF-0CB2482F96B4}"/>
          </ac:picMkLst>
        </pc:picChg>
      </pc:sldChg>
      <pc:sldChg chg="delSp modSp mod">
        <pc:chgData name="黃旭鈺" userId="f46c0d90-810d-4b81-87e7-4e4e3dae8fd3" providerId="ADAL" clId="{E57B43DA-DD8D-4D82-AE3E-42C7721CB395}" dt="2022-12-03T01:33:59.865" v="599" actId="20577"/>
        <pc:sldMkLst>
          <pc:docMk/>
          <pc:sldMk cId="1050133276" sldId="710"/>
        </pc:sldMkLst>
        <pc:spChg chg="mod">
          <ac:chgData name="黃旭鈺" userId="f46c0d90-810d-4b81-87e7-4e4e3dae8fd3" providerId="ADAL" clId="{E57B43DA-DD8D-4D82-AE3E-42C7721CB395}" dt="2022-12-03T01:33:59.865" v="599" actId="20577"/>
          <ac:spMkLst>
            <pc:docMk/>
            <pc:sldMk cId="1050133276" sldId="710"/>
            <ac:spMk id="3" creationId="{EA943F61-6A0E-4E34-A858-43751FE51791}"/>
          </ac:spMkLst>
        </pc:spChg>
        <pc:picChg chg="del">
          <ac:chgData name="黃旭鈺" userId="f46c0d90-810d-4b81-87e7-4e4e3dae8fd3" providerId="ADAL" clId="{E57B43DA-DD8D-4D82-AE3E-42C7721CB395}" dt="2022-12-03T01:33:54.859" v="598" actId="478"/>
          <ac:picMkLst>
            <pc:docMk/>
            <pc:sldMk cId="1050133276" sldId="710"/>
            <ac:picMk id="7" creationId="{0219AA8F-4552-4563-B756-E388D1BC0E3C}"/>
          </ac:picMkLst>
        </pc:picChg>
      </pc:sldChg>
      <pc:sldChg chg="modSp mod">
        <pc:chgData name="黃旭鈺" userId="f46c0d90-810d-4b81-87e7-4e4e3dae8fd3" providerId="ADAL" clId="{E57B43DA-DD8D-4D82-AE3E-42C7721CB395}" dt="2022-12-03T01:49:08.906" v="698" actId="20577"/>
        <pc:sldMkLst>
          <pc:docMk/>
          <pc:sldMk cId="1413885368" sldId="716"/>
        </pc:sldMkLst>
        <pc:spChg chg="mod">
          <ac:chgData name="黃旭鈺" userId="f46c0d90-810d-4b81-87e7-4e4e3dae8fd3" providerId="ADAL" clId="{E57B43DA-DD8D-4D82-AE3E-42C7721CB395}" dt="2022-12-03T01:49:08.906" v="698" actId="20577"/>
          <ac:spMkLst>
            <pc:docMk/>
            <pc:sldMk cId="1413885368" sldId="716"/>
            <ac:spMk id="3" creationId="{00000000-0000-0000-0000-000000000000}"/>
          </ac:spMkLst>
        </pc:spChg>
      </pc:sldChg>
      <pc:sldChg chg="addSp modSp mod">
        <pc:chgData name="黃旭鈺" userId="f46c0d90-810d-4b81-87e7-4e4e3dae8fd3" providerId="ADAL" clId="{E57B43DA-DD8D-4D82-AE3E-42C7721CB395}" dt="2022-12-14T03:44:35.846" v="907"/>
        <pc:sldMkLst>
          <pc:docMk/>
          <pc:sldMk cId="972540726" sldId="717"/>
        </pc:sldMkLst>
        <pc:spChg chg="mod">
          <ac:chgData name="黃旭鈺" userId="f46c0d90-810d-4b81-87e7-4e4e3dae8fd3" providerId="ADAL" clId="{E57B43DA-DD8D-4D82-AE3E-42C7721CB395}" dt="2022-12-03T01:35:06.060" v="617" actId="20577"/>
          <ac:spMkLst>
            <pc:docMk/>
            <pc:sldMk cId="972540726" sldId="717"/>
            <ac:spMk id="3" creationId="{00000000-0000-0000-0000-000000000000}"/>
          </ac:spMkLst>
        </pc:spChg>
        <pc:spChg chg="add mod">
          <ac:chgData name="黃旭鈺" userId="f46c0d90-810d-4b81-87e7-4e4e3dae8fd3" providerId="ADAL" clId="{E57B43DA-DD8D-4D82-AE3E-42C7721CB395}" dt="2022-12-14T03:44:26.456" v="906"/>
          <ac:spMkLst>
            <pc:docMk/>
            <pc:sldMk cId="972540726" sldId="717"/>
            <ac:spMk id="5" creationId="{3B0E5EDA-65C0-4632-92A1-CAADF6998598}"/>
          </ac:spMkLst>
        </pc:spChg>
        <pc:spChg chg="add mod">
          <ac:chgData name="黃旭鈺" userId="f46c0d90-810d-4b81-87e7-4e4e3dae8fd3" providerId="ADAL" clId="{E57B43DA-DD8D-4D82-AE3E-42C7721CB395}" dt="2022-12-14T03:44:35.846" v="907"/>
          <ac:spMkLst>
            <pc:docMk/>
            <pc:sldMk cId="972540726" sldId="717"/>
            <ac:spMk id="6" creationId="{F7615171-FCBD-4CAF-9397-9AA80C901B5D}"/>
          </ac:spMkLst>
        </pc:spChg>
      </pc:sldChg>
      <pc:sldChg chg="modSp mod">
        <pc:chgData name="黃旭鈺" userId="f46c0d90-810d-4b81-87e7-4e4e3dae8fd3" providerId="ADAL" clId="{E57B43DA-DD8D-4D82-AE3E-42C7721CB395}" dt="2022-12-03T01:04:58.705" v="5" actId="20577"/>
        <pc:sldMkLst>
          <pc:docMk/>
          <pc:sldMk cId="274043185" sldId="719"/>
        </pc:sldMkLst>
        <pc:spChg chg="mod">
          <ac:chgData name="黃旭鈺" userId="f46c0d90-810d-4b81-87e7-4e4e3dae8fd3" providerId="ADAL" clId="{E57B43DA-DD8D-4D82-AE3E-42C7721CB395}" dt="2022-12-03T01:04:58.705" v="5" actId="20577"/>
          <ac:spMkLst>
            <pc:docMk/>
            <pc:sldMk cId="274043185" sldId="719"/>
            <ac:spMk id="3" creationId="{00000000-0000-0000-0000-000000000000}"/>
          </ac:spMkLst>
        </pc:spChg>
        <pc:picChg chg="mod">
          <ac:chgData name="黃旭鈺" userId="f46c0d90-810d-4b81-87e7-4e4e3dae8fd3" providerId="ADAL" clId="{E57B43DA-DD8D-4D82-AE3E-42C7721CB395}" dt="2022-12-03T01:04:40.725" v="1" actId="1076"/>
          <ac:picMkLst>
            <pc:docMk/>
            <pc:sldMk cId="274043185" sldId="719"/>
            <ac:picMk id="8" creationId="{314DC064-9AA2-40A3-BDA1-8A2E38239F77}"/>
          </ac:picMkLst>
        </pc:picChg>
      </pc:sldChg>
      <pc:sldChg chg="addSp delSp modSp mod">
        <pc:chgData name="黃旭鈺" userId="f46c0d90-810d-4b81-87e7-4e4e3dae8fd3" providerId="ADAL" clId="{E57B43DA-DD8D-4D82-AE3E-42C7721CB395}" dt="2022-12-03T01:44:00.375" v="679" actId="1076"/>
        <pc:sldMkLst>
          <pc:docMk/>
          <pc:sldMk cId="1005370354" sldId="720"/>
        </pc:sldMkLst>
        <pc:spChg chg="add mod">
          <ac:chgData name="黃旭鈺" userId="f46c0d90-810d-4b81-87e7-4e4e3dae8fd3" providerId="ADAL" clId="{E57B43DA-DD8D-4D82-AE3E-42C7721CB395}" dt="2022-12-03T01:43:20.703" v="675" actId="208"/>
          <ac:spMkLst>
            <pc:docMk/>
            <pc:sldMk cId="1005370354" sldId="720"/>
            <ac:spMk id="7" creationId="{49E00D76-696F-4FC4-92E7-8B974F6CB309}"/>
          </ac:spMkLst>
        </pc:spChg>
        <pc:spChg chg="add mod">
          <ac:chgData name="黃旭鈺" userId="f46c0d90-810d-4b81-87e7-4e4e3dae8fd3" providerId="ADAL" clId="{E57B43DA-DD8D-4D82-AE3E-42C7721CB395}" dt="2022-12-03T01:44:00.375" v="679" actId="1076"/>
          <ac:spMkLst>
            <pc:docMk/>
            <pc:sldMk cId="1005370354" sldId="720"/>
            <ac:spMk id="8" creationId="{0C38DE78-F358-4EAD-B15D-F7DBC03E2C23}"/>
          </ac:spMkLst>
        </pc:spChg>
        <pc:spChg chg="del mod">
          <ac:chgData name="黃旭鈺" userId="f46c0d90-810d-4b81-87e7-4e4e3dae8fd3" providerId="ADAL" clId="{E57B43DA-DD8D-4D82-AE3E-42C7721CB395}" dt="2022-12-03T01:20:58.180" v="355" actId="478"/>
          <ac:spMkLst>
            <pc:docMk/>
            <pc:sldMk cId="1005370354" sldId="720"/>
            <ac:spMk id="13" creationId="{09A5554E-B4CD-4D87-8C9A-C82C4E21A47A}"/>
          </ac:spMkLst>
        </pc:spChg>
        <pc:picChg chg="mod">
          <ac:chgData name="黃旭鈺" userId="f46c0d90-810d-4b81-87e7-4e4e3dae8fd3" providerId="ADAL" clId="{E57B43DA-DD8D-4D82-AE3E-42C7721CB395}" dt="2022-12-03T01:41:58.690" v="629" actId="1076"/>
          <ac:picMkLst>
            <pc:docMk/>
            <pc:sldMk cId="1005370354" sldId="720"/>
            <ac:picMk id="10" creationId="{D376D452-6058-4691-ADEA-03971BD4F0C1}"/>
          </ac:picMkLst>
        </pc:picChg>
        <pc:cxnChg chg="add mod">
          <ac:chgData name="黃旭鈺" userId="f46c0d90-810d-4b81-87e7-4e4e3dae8fd3" providerId="ADAL" clId="{E57B43DA-DD8D-4D82-AE3E-42C7721CB395}" dt="2022-12-03T01:44:00.375" v="679" actId="1076"/>
          <ac:cxnSpMkLst>
            <pc:docMk/>
            <pc:sldMk cId="1005370354" sldId="720"/>
            <ac:cxnSpMk id="11" creationId="{56641EB6-0FF9-4BAA-9DC4-AE3628A98BA9}"/>
          </ac:cxnSpMkLst>
        </pc:cxnChg>
      </pc:sldChg>
      <pc:sldChg chg="modSp mod ord">
        <pc:chgData name="黃旭鈺" userId="f46c0d90-810d-4b81-87e7-4e4e3dae8fd3" providerId="ADAL" clId="{E57B43DA-DD8D-4D82-AE3E-42C7721CB395}" dt="2022-12-14T03:47:31.689" v="923" actId="20577"/>
        <pc:sldMkLst>
          <pc:docMk/>
          <pc:sldMk cId="2384261311" sldId="721"/>
        </pc:sldMkLst>
        <pc:spChg chg="mod">
          <ac:chgData name="黃旭鈺" userId="f46c0d90-810d-4b81-87e7-4e4e3dae8fd3" providerId="ADAL" clId="{E57B43DA-DD8D-4D82-AE3E-42C7721CB395}" dt="2022-12-14T03:47:31.689" v="923" actId="20577"/>
          <ac:spMkLst>
            <pc:docMk/>
            <pc:sldMk cId="2384261311" sldId="721"/>
            <ac:spMk id="3" creationId="{00000000-0000-0000-0000-000000000000}"/>
          </ac:spMkLst>
        </pc:spChg>
      </pc:sldChg>
      <pc:sldChg chg="del">
        <pc:chgData name="黃旭鈺" userId="f46c0d90-810d-4b81-87e7-4e4e3dae8fd3" providerId="ADAL" clId="{E57B43DA-DD8D-4D82-AE3E-42C7721CB395}" dt="2022-12-03T01:48:43.584" v="693" actId="2696"/>
        <pc:sldMkLst>
          <pc:docMk/>
          <pc:sldMk cId="608961497" sldId="722"/>
        </pc:sldMkLst>
      </pc:sldChg>
      <pc:sldChg chg="addSp delSp modSp add mod">
        <pc:chgData name="黃旭鈺" userId="f46c0d90-810d-4b81-87e7-4e4e3dae8fd3" providerId="ADAL" clId="{E57B43DA-DD8D-4D82-AE3E-42C7721CB395}" dt="2022-12-14T03:45:05.699" v="911" actId="1076"/>
        <pc:sldMkLst>
          <pc:docMk/>
          <pc:sldMk cId="3094468389" sldId="723"/>
        </pc:sldMkLst>
        <pc:spChg chg="mod">
          <ac:chgData name="黃旭鈺" userId="f46c0d90-810d-4b81-87e7-4e4e3dae8fd3" providerId="ADAL" clId="{E57B43DA-DD8D-4D82-AE3E-42C7721CB395}" dt="2022-12-14T03:45:01.728" v="910" actId="1076"/>
          <ac:spMkLst>
            <pc:docMk/>
            <pc:sldMk cId="3094468389" sldId="723"/>
            <ac:spMk id="3" creationId="{00000000-0000-0000-0000-000000000000}"/>
          </ac:spMkLst>
        </pc:spChg>
        <pc:spChg chg="del mod">
          <ac:chgData name="黃旭鈺" userId="f46c0d90-810d-4b81-87e7-4e4e3dae8fd3" providerId="ADAL" clId="{E57B43DA-DD8D-4D82-AE3E-42C7721CB395}" dt="2022-12-03T01:21:58.650" v="359" actId="478"/>
          <ac:spMkLst>
            <pc:docMk/>
            <pc:sldMk cId="3094468389" sldId="723"/>
            <ac:spMk id="5" creationId="{00000000-0000-0000-0000-000000000000}"/>
          </ac:spMkLst>
        </pc:spChg>
        <pc:spChg chg="del">
          <ac:chgData name="黃旭鈺" userId="f46c0d90-810d-4b81-87e7-4e4e3dae8fd3" providerId="ADAL" clId="{E57B43DA-DD8D-4D82-AE3E-42C7721CB395}" dt="2022-12-03T01:21:55.945" v="357" actId="478"/>
          <ac:spMkLst>
            <pc:docMk/>
            <pc:sldMk cId="3094468389" sldId="723"/>
            <ac:spMk id="6" creationId="{00000000-0000-0000-0000-000000000000}"/>
          </ac:spMkLst>
        </pc:spChg>
        <pc:spChg chg="add mod">
          <ac:chgData name="黃旭鈺" userId="f46c0d90-810d-4b81-87e7-4e4e3dae8fd3" providerId="ADAL" clId="{E57B43DA-DD8D-4D82-AE3E-42C7721CB395}" dt="2022-12-14T03:43:53.700" v="904"/>
          <ac:spMkLst>
            <pc:docMk/>
            <pc:sldMk cId="3094468389" sldId="723"/>
            <ac:spMk id="6" creationId="{0482A754-FCAD-4C0E-919B-F6B38B9FA482}"/>
          </ac:spMkLst>
        </pc:spChg>
        <pc:spChg chg="add mod">
          <ac:chgData name="黃旭鈺" userId="f46c0d90-810d-4b81-87e7-4e4e3dae8fd3" providerId="ADAL" clId="{E57B43DA-DD8D-4D82-AE3E-42C7721CB395}" dt="2022-12-14T03:44:03.210" v="905"/>
          <ac:spMkLst>
            <pc:docMk/>
            <pc:sldMk cId="3094468389" sldId="723"/>
            <ac:spMk id="7" creationId="{A29186C9-462A-42E9-AD31-B4FE8C63BA73}"/>
          </ac:spMkLst>
        </pc:spChg>
        <pc:spChg chg="add del mod">
          <ac:chgData name="黃旭鈺" userId="f46c0d90-810d-4b81-87e7-4e4e3dae8fd3" providerId="ADAL" clId="{E57B43DA-DD8D-4D82-AE3E-42C7721CB395}" dt="2022-12-03T01:26:28.998" v="373"/>
          <ac:spMkLst>
            <pc:docMk/>
            <pc:sldMk cId="3094468389" sldId="723"/>
            <ac:spMk id="9" creationId="{387FC433-0B22-4DFB-BD99-09496EA84C27}"/>
          </ac:spMkLst>
        </pc:spChg>
        <pc:picChg chg="del">
          <ac:chgData name="黃旭鈺" userId="f46c0d90-810d-4b81-87e7-4e4e3dae8fd3" providerId="ADAL" clId="{E57B43DA-DD8D-4D82-AE3E-42C7721CB395}" dt="2022-12-03T01:16:23.362" v="80" actId="478"/>
          <ac:picMkLst>
            <pc:docMk/>
            <pc:sldMk cId="3094468389" sldId="723"/>
            <ac:picMk id="8" creationId="{314DC064-9AA2-40A3-BDA1-8A2E38239F77}"/>
          </ac:picMkLst>
        </pc:picChg>
        <pc:cxnChg chg="add mod">
          <ac:chgData name="黃旭鈺" userId="f46c0d90-810d-4b81-87e7-4e4e3dae8fd3" providerId="ADAL" clId="{E57B43DA-DD8D-4D82-AE3E-42C7721CB395}" dt="2022-12-14T03:45:05.699" v="911" actId="1076"/>
          <ac:cxnSpMkLst>
            <pc:docMk/>
            <pc:sldMk cId="3094468389" sldId="723"/>
            <ac:cxnSpMk id="10" creationId="{32FE013A-732A-423C-8DE1-81FD00AD3BC0}"/>
          </ac:cxnSpMkLst>
        </pc:cxnChg>
      </pc:sldChg>
      <pc:sldChg chg="delSp add del mod">
        <pc:chgData name="黃旭鈺" userId="f46c0d90-810d-4b81-87e7-4e4e3dae8fd3" providerId="ADAL" clId="{E57B43DA-DD8D-4D82-AE3E-42C7721CB395}" dt="2022-12-03T01:33:45.444" v="597" actId="2696"/>
        <pc:sldMkLst>
          <pc:docMk/>
          <pc:sldMk cId="1664561201" sldId="724"/>
        </pc:sldMkLst>
        <pc:picChg chg="del">
          <ac:chgData name="黃旭鈺" userId="f46c0d90-810d-4b81-87e7-4e4e3dae8fd3" providerId="ADAL" clId="{E57B43DA-DD8D-4D82-AE3E-42C7721CB395}" dt="2022-12-03T01:32:33.650" v="596" actId="478"/>
          <ac:picMkLst>
            <pc:docMk/>
            <pc:sldMk cId="1664561201" sldId="724"/>
            <ac:picMk id="10" creationId="{D376D452-6058-4691-ADEA-03971BD4F0C1}"/>
          </ac:picMkLst>
        </pc:picChg>
      </pc:sldChg>
      <pc:sldChg chg="modSp add mod">
        <pc:chgData name="黃旭鈺" userId="f46c0d90-810d-4b81-87e7-4e4e3dae8fd3" providerId="ADAL" clId="{E57B43DA-DD8D-4D82-AE3E-42C7721CB395}" dt="2022-12-14T03:47:24.928" v="918" actId="20577"/>
        <pc:sldMkLst>
          <pc:docMk/>
          <pc:sldMk cId="4111025601" sldId="724"/>
        </pc:sldMkLst>
        <pc:spChg chg="mod">
          <ac:chgData name="黃旭鈺" userId="f46c0d90-810d-4b81-87e7-4e4e3dae8fd3" providerId="ADAL" clId="{E57B43DA-DD8D-4D82-AE3E-42C7721CB395}" dt="2022-12-14T03:47:24.928" v="918" actId="20577"/>
          <ac:spMkLst>
            <pc:docMk/>
            <pc:sldMk cId="4111025601" sldId="724"/>
            <ac:spMk id="3" creationId="{00000000-0000-0000-0000-000000000000}"/>
          </ac:spMkLst>
        </pc:spChg>
      </pc:sldChg>
      <pc:sldChg chg="modSp add mod">
        <pc:chgData name="黃旭鈺" userId="f46c0d90-810d-4b81-87e7-4e4e3dae8fd3" providerId="ADAL" clId="{E57B43DA-DD8D-4D82-AE3E-42C7721CB395}" dt="2022-12-03T01:56:55.184" v="903" actId="6549"/>
        <pc:sldMkLst>
          <pc:docMk/>
          <pc:sldMk cId="2645505224" sldId="725"/>
        </pc:sldMkLst>
        <pc:spChg chg="mod">
          <ac:chgData name="黃旭鈺" userId="f46c0d90-810d-4b81-87e7-4e4e3dae8fd3" providerId="ADAL" clId="{E57B43DA-DD8D-4D82-AE3E-42C7721CB395}" dt="2022-12-03T01:56:55.184" v="903" actId="6549"/>
          <ac:spMkLst>
            <pc:docMk/>
            <pc:sldMk cId="2645505224" sldId="725"/>
            <ac:spMk id="3" creationId="{00000000-0000-0000-0000-000000000000}"/>
          </ac:spMkLst>
        </pc:spChg>
      </pc:sldChg>
    </pc:docChg>
  </pc:docChgLst>
  <pc:docChgLst>
    <pc:chgData name="黃旭鈺" userId="f46c0d90-810d-4b81-87e7-4e4e3dae8fd3" providerId="ADAL" clId="{7B88CA1F-CC5F-4094-86C1-4F93973DACFF}"/>
    <pc:docChg chg="undo redo custSel addSld delSld modSld sldOrd modSection">
      <pc:chgData name="黃旭鈺" userId="f46c0d90-810d-4b81-87e7-4e4e3dae8fd3" providerId="ADAL" clId="{7B88CA1F-CC5F-4094-86C1-4F93973DACFF}" dt="2023-01-10T00:59:31.695" v="6129" actId="20577"/>
      <pc:docMkLst>
        <pc:docMk/>
      </pc:docMkLst>
      <pc:sldChg chg="modSp mod">
        <pc:chgData name="黃旭鈺" userId="f46c0d90-810d-4b81-87e7-4e4e3dae8fd3" providerId="ADAL" clId="{7B88CA1F-CC5F-4094-86C1-4F93973DACFF}" dt="2022-12-29T02:59:40.720" v="2182" actId="20577"/>
        <pc:sldMkLst>
          <pc:docMk/>
          <pc:sldMk cId="1914561083" sldId="284"/>
        </pc:sldMkLst>
        <pc:spChg chg="mod">
          <ac:chgData name="黃旭鈺" userId="f46c0d90-810d-4b81-87e7-4e4e3dae8fd3" providerId="ADAL" clId="{7B88CA1F-CC5F-4094-86C1-4F93973DACFF}" dt="2022-12-29T02:59:40.720" v="2182" actId="20577"/>
          <ac:spMkLst>
            <pc:docMk/>
            <pc:sldMk cId="1914561083" sldId="284"/>
            <ac:spMk id="500739" creationId="{00000000-0000-0000-0000-000000000000}"/>
          </ac:spMkLst>
        </pc:spChg>
      </pc:sldChg>
      <pc:sldChg chg="modSp mod">
        <pc:chgData name="黃旭鈺" userId="f46c0d90-810d-4b81-87e7-4e4e3dae8fd3" providerId="ADAL" clId="{7B88CA1F-CC5F-4094-86C1-4F93973DACFF}" dt="2022-12-28T05:07:57.945" v="1250" actId="207"/>
        <pc:sldMkLst>
          <pc:docMk/>
          <pc:sldMk cId="962516254" sldId="688"/>
        </pc:sldMkLst>
        <pc:spChg chg="mod">
          <ac:chgData name="黃旭鈺" userId="f46c0d90-810d-4b81-87e7-4e4e3dae8fd3" providerId="ADAL" clId="{7B88CA1F-CC5F-4094-86C1-4F93973DACFF}" dt="2022-12-28T05:07:55.763" v="1249" actId="207"/>
          <ac:spMkLst>
            <pc:docMk/>
            <pc:sldMk cId="962516254" sldId="688"/>
            <ac:spMk id="3" creationId="{00000000-0000-0000-0000-000000000000}"/>
          </ac:spMkLst>
        </pc:spChg>
        <pc:spChg chg="mod">
          <ac:chgData name="黃旭鈺" userId="f46c0d90-810d-4b81-87e7-4e4e3dae8fd3" providerId="ADAL" clId="{7B88CA1F-CC5F-4094-86C1-4F93973DACFF}" dt="2022-12-28T05:07:57.945" v="1250" actId="207"/>
          <ac:spMkLst>
            <pc:docMk/>
            <pc:sldMk cId="962516254" sldId="688"/>
            <ac:spMk id="8" creationId="{00000000-0000-0000-0000-000000000000}"/>
          </ac:spMkLst>
        </pc:spChg>
      </pc:sldChg>
      <pc:sldChg chg="modSp mod">
        <pc:chgData name="黃旭鈺" userId="f46c0d90-810d-4b81-87e7-4e4e3dae8fd3" providerId="ADAL" clId="{7B88CA1F-CC5F-4094-86C1-4F93973DACFF}" dt="2023-01-07T05:01:54.850" v="5327" actId="20577"/>
        <pc:sldMkLst>
          <pc:docMk/>
          <pc:sldMk cId="3821616022" sldId="689"/>
        </pc:sldMkLst>
        <pc:spChg chg="mod">
          <ac:chgData name="黃旭鈺" userId="f46c0d90-810d-4b81-87e7-4e4e3dae8fd3" providerId="ADAL" clId="{7B88CA1F-CC5F-4094-86C1-4F93973DACFF}" dt="2023-01-07T05:01:54.850" v="5327" actId="20577"/>
          <ac:spMkLst>
            <pc:docMk/>
            <pc:sldMk cId="3821616022" sldId="689"/>
            <ac:spMk id="3" creationId="{0B4DBCA3-06C9-4A69-98CF-E55708A36923}"/>
          </ac:spMkLst>
        </pc:spChg>
      </pc:sldChg>
      <pc:sldChg chg="modSp mod">
        <pc:chgData name="黃旭鈺" userId="f46c0d90-810d-4b81-87e7-4e4e3dae8fd3" providerId="ADAL" clId="{7B88CA1F-CC5F-4094-86C1-4F93973DACFF}" dt="2022-12-28T03:34:36.891" v="497" actId="20577"/>
        <pc:sldMkLst>
          <pc:docMk/>
          <pc:sldMk cId="4070392979" sldId="692"/>
        </pc:sldMkLst>
        <pc:spChg chg="mod">
          <ac:chgData name="黃旭鈺" userId="f46c0d90-810d-4b81-87e7-4e4e3dae8fd3" providerId="ADAL" clId="{7B88CA1F-CC5F-4094-86C1-4F93973DACFF}" dt="2022-12-28T03:34:36.891" v="497" actId="20577"/>
          <ac:spMkLst>
            <pc:docMk/>
            <pc:sldMk cId="4070392979" sldId="692"/>
            <ac:spMk id="8" creationId="{A5F6D413-B0DB-4419-95C6-E16576B112E8}"/>
          </ac:spMkLst>
        </pc:spChg>
      </pc:sldChg>
      <pc:sldChg chg="modSp">
        <pc:chgData name="黃旭鈺" userId="f46c0d90-810d-4b81-87e7-4e4e3dae8fd3" providerId="ADAL" clId="{7B88CA1F-CC5F-4094-86C1-4F93973DACFF}" dt="2023-01-07T05:04:35.829" v="5357" actId="20577"/>
        <pc:sldMkLst>
          <pc:docMk/>
          <pc:sldMk cId="3098593485" sldId="695"/>
        </pc:sldMkLst>
        <pc:spChg chg="mod">
          <ac:chgData name="黃旭鈺" userId="f46c0d90-810d-4b81-87e7-4e4e3dae8fd3" providerId="ADAL" clId="{7B88CA1F-CC5F-4094-86C1-4F93973DACFF}" dt="2023-01-07T05:04:35.829" v="5357" actId="20577"/>
          <ac:spMkLst>
            <pc:docMk/>
            <pc:sldMk cId="3098593485" sldId="695"/>
            <ac:spMk id="3" creationId="{00000000-0000-0000-0000-000000000000}"/>
          </ac:spMkLst>
        </pc:spChg>
      </pc:sldChg>
      <pc:sldChg chg="modSp mod ord">
        <pc:chgData name="黃旭鈺" userId="f46c0d90-810d-4b81-87e7-4e4e3dae8fd3" providerId="ADAL" clId="{7B88CA1F-CC5F-4094-86C1-4F93973DACFF}" dt="2023-01-07T05:18:42.439" v="5424"/>
        <pc:sldMkLst>
          <pc:docMk/>
          <pc:sldMk cId="972540726" sldId="717"/>
        </pc:sldMkLst>
        <pc:spChg chg="mod">
          <ac:chgData name="黃旭鈺" userId="f46c0d90-810d-4b81-87e7-4e4e3dae8fd3" providerId="ADAL" clId="{7B88CA1F-CC5F-4094-86C1-4F93973DACFF}" dt="2023-01-07T05:05:51.764" v="5362" actId="20577"/>
          <ac:spMkLst>
            <pc:docMk/>
            <pc:sldMk cId="972540726" sldId="717"/>
            <ac:spMk id="3" creationId="{00000000-0000-0000-0000-000000000000}"/>
          </ac:spMkLst>
        </pc:spChg>
      </pc:sldChg>
      <pc:sldChg chg="addSp delSp modSp mod">
        <pc:chgData name="黃旭鈺" userId="f46c0d90-810d-4b81-87e7-4e4e3dae8fd3" providerId="ADAL" clId="{7B88CA1F-CC5F-4094-86C1-4F93973DACFF}" dt="2023-01-10T00:26:19.633" v="6116" actId="20577"/>
        <pc:sldMkLst>
          <pc:docMk/>
          <pc:sldMk cId="2257552018" sldId="718"/>
        </pc:sldMkLst>
        <pc:spChg chg="mod">
          <ac:chgData name="黃旭鈺" userId="f46c0d90-810d-4b81-87e7-4e4e3dae8fd3" providerId="ADAL" clId="{7B88CA1F-CC5F-4094-86C1-4F93973DACFF}" dt="2022-12-28T04:41:47.970" v="841" actId="20577"/>
          <ac:spMkLst>
            <pc:docMk/>
            <pc:sldMk cId="2257552018" sldId="718"/>
            <ac:spMk id="2" creationId="{00000000-0000-0000-0000-000000000000}"/>
          </ac:spMkLst>
        </pc:spChg>
        <pc:spChg chg="add del mod">
          <ac:chgData name="黃旭鈺" userId="f46c0d90-810d-4b81-87e7-4e4e3dae8fd3" providerId="ADAL" clId="{7B88CA1F-CC5F-4094-86C1-4F93973DACFF}" dt="2022-12-28T07:27:38.752" v="1887" actId="207"/>
          <ac:spMkLst>
            <pc:docMk/>
            <pc:sldMk cId="2257552018" sldId="718"/>
            <ac:spMk id="3" creationId="{00000000-0000-0000-0000-000000000000}"/>
          </ac:spMkLst>
        </pc:spChg>
        <pc:spChg chg="del">
          <ac:chgData name="黃旭鈺" userId="f46c0d90-810d-4b81-87e7-4e4e3dae8fd3" providerId="ADAL" clId="{7B88CA1F-CC5F-4094-86C1-4F93973DACFF}" dt="2022-12-28T04:44:56.537" v="845" actId="478"/>
          <ac:spMkLst>
            <pc:docMk/>
            <pc:sldMk cId="2257552018" sldId="718"/>
            <ac:spMk id="5" creationId="{00000000-0000-0000-0000-000000000000}"/>
          </ac:spMkLst>
        </pc:spChg>
        <pc:spChg chg="del">
          <ac:chgData name="黃旭鈺" userId="f46c0d90-810d-4b81-87e7-4e4e3dae8fd3" providerId="ADAL" clId="{7B88CA1F-CC5F-4094-86C1-4F93973DACFF}" dt="2022-12-28T04:44:53.041" v="844" actId="478"/>
          <ac:spMkLst>
            <pc:docMk/>
            <pc:sldMk cId="2257552018" sldId="718"/>
            <ac:spMk id="6" creationId="{00000000-0000-0000-0000-000000000000}"/>
          </ac:spMkLst>
        </pc:spChg>
        <pc:spChg chg="add mod">
          <ac:chgData name="黃旭鈺" userId="f46c0d90-810d-4b81-87e7-4e4e3dae8fd3" providerId="ADAL" clId="{7B88CA1F-CC5F-4094-86C1-4F93973DACFF}" dt="2023-01-10T00:26:19.633" v="6116" actId="20577"/>
          <ac:spMkLst>
            <pc:docMk/>
            <pc:sldMk cId="2257552018" sldId="718"/>
            <ac:spMk id="7" creationId="{DFD2C1C0-605F-4A90-9B36-A7B4CE195124}"/>
          </ac:spMkLst>
        </pc:spChg>
        <pc:spChg chg="add del mod">
          <ac:chgData name="黃旭鈺" userId="f46c0d90-810d-4b81-87e7-4e4e3dae8fd3" providerId="ADAL" clId="{7B88CA1F-CC5F-4094-86C1-4F93973DACFF}" dt="2022-12-28T04:48:47.335" v="935" actId="478"/>
          <ac:spMkLst>
            <pc:docMk/>
            <pc:sldMk cId="2257552018" sldId="718"/>
            <ac:spMk id="10" creationId="{474BF3FA-CFC5-45D1-9720-5C8F1CB9B1FF}"/>
          </ac:spMkLst>
        </pc:spChg>
        <pc:spChg chg="add del mod">
          <ac:chgData name="黃旭鈺" userId="f46c0d90-810d-4b81-87e7-4e4e3dae8fd3" providerId="ADAL" clId="{7B88CA1F-CC5F-4094-86C1-4F93973DACFF}" dt="2022-12-28T04:48:44.968" v="934" actId="478"/>
          <ac:spMkLst>
            <pc:docMk/>
            <pc:sldMk cId="2257552018" sldId="718"/>
            <ac:spMk id="12" creationId="{F852175C-C1F5-420C-8DDF-2EA5858D98DB}"/>
          </ac:spMkLst>
        </pc:spChg>
        <pc:spChg chg="add del mod">
          <ac:chgData name="黃旭鈺" userId="f46c0d90-810d-4b81-87e7-4e4e3dae8fd3" providerId="ADAL" clId="{7B88CA1F-CC5F-4094-86C1-4F93973DACFF}" dt="2022-12-28T04:49:10.783" v="938" actId="478"/>
          <ac:spMkLst>
            <pc:docMk/>
            <pc:sldMk cId="2257552018" sldId="718"/>
            <ac:spMk id="13" creationId="{9D59F10E-A529-4791-89D4-C8938986756F}"/>
          </ac:spMkLst>
        </pc:spChg>
        <pc:spChg chg="add mod">
          <ac:chgData name="黃旭鈺" userId="f46c0d90-810d-4b81-87e7-4e4e3dae8fd3" providerId="ADAL" clId="{7B88CA1F-CC5F-4094-86C1-4F93973DACFF}" dt="2022-12-28T07:31:15.506" v="1969" actId="1076"/>
          <ac:spMkLst>
            <pc:docMk/>
            <pc:sldMk cId="2257552018" sldId="718"/>
            <ac:spMk id="14" creationId="{7B999631-0FB0-482E-871B-B1049BB36A70}"/>
          </ac:spMkLst>
        </pc:spChg>
        <pc:picChg chg="add mod">
          <ac:chgData name="黃旭鈺" userId="f46c0d90-810d-4b81-87e7-4e4e3dae8fd3" providerId="ADAL" clId="{7B88CA1F-CC5F-4094-86C1-4F93973DACFF}" dt="2022-12-28T04:47:05.810" v="925" actId="1076"/>
          <ac:picMkLst>
            <pc:docMk/>
            <pc:sldMk cId="2257552018" sldId="718"/>
            <ac:picMk id="9" creationId="{0BE86E51-F4A5-4DFE-A4E7-BE3780DFD1FE}"/>
          </ac:picMkLst>
        </pc:picChg>
      </pc:sldChg>
      <pc:sldChg chg="modSp">
        <pc:chgData name="黃旭鈺" userId="f46c0d90-810d-4b81-87e7-4e4e3dae8fd3" providerId="ADAL" clId="{7B88CA1F-CC5F-4094-86C1-4F93973DACFF}" dt="2023-01-07T05:07:04.597" v="5367" actId="20577"/>
        <pc:sldMkLst>
          <pc:docMk/>
          <pc:sldMk cId="274043185" sldId="719"/>
        </pc:sldMkLst>
        <pc:spChg chg="mod">
          <ac:chgData name="黃旭鈺" userId="f46c0d90-810d-4b81-87e7-4e4e3dae8fd3" providerId="ADAL" clId="{7B88CA1F-CC5F-4094-86C1-4F93973DACFF}" dt="2023-01-07T05:07:04.597" v="5367" actId="20577"/>
          <ac:spMkLst>
            <pc:docMk/>
            <pc:sldMk cId="274043185" sldId="719"/>
            <ac:spMk id="3" creationId="{00000000-0000-0000-0000-000000000000}"/>
          </ac:spMkLst>
        </pc:spChg>
      </pc:sldChg>
      <pc:sldChg chg="modSp mod">
        <pc:chgData name="黃旭鈺" userId="f46c0d90-810d-4b81-87e7-4e4e3dae8fd3" providerId="ADAL" clId="{7B88CA1F-CC5F-4094-86C1-4F93973DACFF}" dt="2023-01-07T05:13:44.338" v="5414" actId="207"/>
        <pc:sldMkLst>
          <pc:docMk/>
          <pc:sldMk cId="1005370354" sldId="720"/>
        </pc:sldMkLst>
        <pc:spChg chg="mod">
          <ac:chgData name="黃旭鈺" userId="f46c0d90-810d-4b81-87e7-4e4e3dae8fd3" providerId="ADAL" clId="{7B88CA1F-CC5F-4094-86C1-4F93973DACFF}" dt="2022-12-28T03:35:56.509" v="507" actId="208"/>
          <ac:spMkLst>
            <pc:docMk/>
            <pc:sldMk cId="1005370354" sldId="720"/>
            <ac:spMk id="7" creationId="{49E00D76-696F-4FC4-92E7-8B974F6CB309}"/>
          </ac:spMkLst>
        </pc:spChg>
        <pc:spChg chg="mod">
          <ac:chgData name="黃旭鈺" userId="f46c0d90-810d-4b81-87e7-4e4e3dae8fd3" providerId="ADAL" clId="{7B88CA1F-CC5F-4094-86C1-4F93973DACFF}" dt="2022-12-28T03:36:04.613" v="509" actId="207"/>
          <ac:spMkLst>
            <pc:docMk/>
            <pc:sldMk cId="1005370354" sldId="720"/>
            <ac:spMk id="8" creationId="{0C38DE78-F358-4EAD-B15D-F7DBC03E2C23}"/>
          </ac:spMkLst>
        </pc:spChg>
        <pc:spChg chg="mod">
          <ac:chgData name="黃旭鈺" userId="f46c0d90-810d-4b81-87e7-4e4e3dae8fd3" providerId="ADAL" clId="{7B88CA1F-CC5F-4094-86C1-4F93973DACFF}" dt="2023-01-07T05:13:44.338" v="5414" actId="207"/>
          <ac:spMkLst>
            <pc:docMk/>
            <pc:sldMk cId="1005370354" sldId="720"/>
            <ac:spMk id="23" creationId="{696583CB-9DF0-4E98-A082-F2DD71785F10}"/>
          </ac:spMkLst>
        </pc:spChg>
        <pc:cxnChg chg="mod">
          <ac:chgData name="黃旭鈺" userId="f46c0d90-810d-4b81-87e7-4e4e3dae8fd3" providerId="ADAL" clId="{7B88CA1F-CC5F-4094-86C1-4F93973DACFF}" dt="2022-12-28T03:36:01.482" v="508" actId="208"/>
          <ac:cxnSpMkLst>
            <pc:docMk/>
            <pc:sldMk cId="1005370354" sldId="720"/>
            <ac:cxnSpMk id="11" creationId="{56641EB6-0FF9-4BAA-9DC4-AE3628A98BA9}"/>
          </ac:cxnSpMkLst>
        </pc:cxnChg>
      </pc:sldChg>
      <pc:sldChg chg="addSp delSp modSp del mod">
        <pc:chgData name="黃旭鈺" userId="f46c0d90-810d-4b81-87e7-4e4e3dae8fd3" providerId="ADAL" clId="{7B88CA1F-CC5F-4094-86C1-4F93973DACFF}" dt="2023-01-07T07:34:59.251" v="5722" actId="47"/>
        <pc:sldMkLst>
          <pc:docMk/>
          <pc:sldMk cId="2384261311" sldId="721"/>
        </pc:sldMkLst>
        <pc:spChg chg="mod">
          <ac:chgData name="黃旭鈺" userId="f46c0d90-810d-4b81-87e7-4e4e3dae8fd3" providerId="ADAL" clId="{7B88CA1F-CC5F-4094-86C1-4F93973DACFF}" dt="2022-12-29T03:15:58.117" v="2472" actId="20577"/>
          <ac:spMkLst>
            <pc:docMk/>
            <pc:sldMk cId="2384261311" sldId="721"/>
            <ac:spMk id="2" creationId="{00000000-0000-0000-0000-000000000000}"/>
          </ac:spMkLst>
        </pc:spChg>
        <pc:spChg chg="mod">
          <ac:chgData name="黃旭鈺" userId="f46c0d90-810d-4b81-87e7-4e4e3dae8fd3" providerId="ADAL" clId="{7B88CA1F-CC5F-4094-86C1-4F93973DACFF}" dt="2022-12-29T06:40:08.980" v="3536" actId="20577"/>
          <ac:spMkLst>
            <pc:docMk/>
            <pc:sldMk cId="2384261311" sldId="721"/>
            <ac:spMk id="3" creationId="{00000000-0000-0000-0000-000000000000}"/>
          </ac:spMkLst>
        </pc:spChg>
        <pc:spChg chg="del">
          <ac:chgData name="黃旭鈺" userId="f46c0d90-810d-4b81-87e7-4e4e3dae8fd3" providerId="ADAL" clId="{7B88CA1F-CC5F-4094-86C1-4F93973DACFF}" dt="2022-12-29T06:40:28.348" v="3541" actId="478"/>
          <ac:spMkLst>
            <pc:docMk/>
            <pc:sldMk cId="2384261311" sldId="721"/>
            <ac:spMk id="5" creationId="{00000000-0000-0000-0000-000000000000}"/>
          </ac:spMkLst>
        </pc:spChg>
        <pc:spChg chg="del">
          <ac:chgData name="黃旭鈺" userId="f46c0d90-810d-4b81-87e7-4e4e3dae8fd3" providerId="ADAL" clId="{7B88CA1F-CC5F-4094-86C1-4F93973DACFF}" dt="2022-12-29T06:40:25.946" v="3540" actId="478"/>
          <ac:spMkLst>
            <pc:docMk/>
            <pc:sldMk cId="2384261311" sldId="721"/>
            <ac:spMk id="6" creationId="{00000000-0000-0000-0000-000000000000}"/>
          </ac:spMkLst>
        </pc:spChg>
        <pc:spChg chg="add mod">
          <ac:chgData name="黃旭鈺" userId="f46c0d90-810d-4b81-87e7-4e4e3dae8fd3" providerId="ADAL" clId="{7B88CA1F-CC5F-4094-86C1-4F93973DACFF}" dt="2023-01-07T07:31:53.588" v="5686" actId="1076"/>
          <ac:spMkLst>
            <pc:docMk/>
            <pc:sldMk cId="2384261311" sldId="721"/>
            <ac:spMk id="10" creationId="{CDA82CC2-036C-40B2-AEFD-BE32A63895ED}"/>
          </ac:spMkLst>
        </pc:spChg>
        <pc:spChg chg="add del mod">
          <ac:chgData name="黃旭鈺" userId="f46c0d90-810d-4b81-87e7-4e4e3dae8fd3" providerId="ADAL" clId="{7B88CA1F-CC5F-4094-86C1-4F93973DACFF}" dt="2023-01-07T07:31:55.767" v="5688" actId="478"/>
          <ac:spMkLst>
            <pc:docMk/>
            <pc:sldMk cId="2384261311" sldId="721"/>
            <ac:spMk id="11" creationId="{7A73FF71-EC0A-49BF-A2F9-CED2EA38969C}"/>
          </ac:spMkLst>
        </pc:spChg>
        <pc:spChg chg="add del mod">
          <ac:chgData name="黃旭鈺" userId="f46c0d90-810d-4b81-87e7-4e4e3dae8fd3" providerId="ADAL" clId="{7B88CA1F-CC5F-4094-86C1-4F93973DACFF}" dt="2023-01-07T07:31:53.152" v="5685" actId="478"/>
          <ac:spMkLst>
            <pc:docMk/>
            <pc:sldMk cId="2384261311" sldId="721"/>
            <ac:spMk id="12" creationId="{FB1B8105-1B15-4F77-A223-A7E2C7ED4A66}"/>
          </ac:spMkLst>
        </pc:spChg>
        <pc:spChg chg="add mod">
          <ac:chgData name="黃旭鈺" userId="f46c0d90-810d-4b81-87e7-4e4e3dae8fd3" providerId="ADAL" clId="{7B88CA1F-CC5F-4094-86C1-4F93973DACFF}" dt="2022-12-29T07:00:49.611" v="3917"/>
          <ac:spMkLst>
            <pc:docMk/>
            <pc:sldMk cId="2384261311" sldId="721"/>
            <ac:spMk id="13" creationId="{CFA254D2-88C2-4C38-92EF-D332219738BB}"/>
          </ac:spMkLst>
        </pc:spChg>
        <pc:spChg chg="add mod">
          <ac:chgData name="黃旭鈺" userId="f46c0d90-810d-4b81-87e7-4e4e3dae8fd3" providerId="ADAL" clId="{7B88CA1F-CC5F-4094-86C1-4F93973DACFF}" dt="2022-12-29T07:00:55.104" v="3918"/>
          <ac:spMkLst>
            <pc:docMk/>
            <pc:sldMk cId="2384261311" sldId="721"/>
            <ac:spMk id="14" creationId="{4C7BE9D6-3FAE-4EB0-ACA9-BA9CACC8DC65}"/>
          </ac:spMkLst>
        </pc:spChg>
        <pc:spChg chg="add del mod">
          <ac:chgData name="黃旭鈺" userId="f46c0d90-810d-4b81-87e7-4e4e3dae8fd3" providerId="ADAL" clId="{7B88CA1F-CC5F-4094-86C1-4F93973DACFF}" dt="2023-01-07T07:33:03.039" v="5693" actId="478"/>
          <ac:spMkLst>
            <pc:docMk/>
            <pc:sldMk cId="2384261311" sldId="721"/>
            <ac:spMk id="15" creationId="{8E7590AE-6123-41F6-A17E-368159A30957}"/>
          </ac:spMkLst>
        </pc:spChg>
        <pc:spChg chg="add del mod">
          <ac:chgData name="黃旭鈺" userId="f46c0d90-810d-4b81-87e7-4e4e3dae8fd3" providerId="ADAL" clId="{7B88CA1F-CC5F-4094-86C1-4F93973DACFF}" dt="2023-01-07T07:31:52.561" v="5684"/>
          <ac:spMkLst>
            <pc:docMk/>
            <pc:sldMk cId="2384261311" sldId="721"/>
            <ac:spMk id="16" creationId="{6CB837DF-A025-462D-855D-2DA16282CEA4}"/>
          </ac:spMkLst>
        </pc:spChg>
        <pc:graphicFrameChg chg="add del mod modGraphic">
          <ac:chgData name="黃旭鈺" userId="f46c0d90-810d-4b81-87e7-4e4e3dae8fd3" providerId="ADAL" clId="{7B88CA1F-CC5F-4094-86C1-4F93973DACFF}" dt="2022-12-29T06:30:25.365" v="3084" actId="478"/>
          <ac:graphicFrameMkLst>
            <pc:docMk/>
            <pc:sldMk cId="2384261311" sldId="721"/>
            <ac:graphicFrameMk id="7" creationId="{C654412C-9AB5-4826-A431-C96309F20F6B}"/>
          </ac:graphicFrameMkLst>
        </pc:graphicFrameChg>
        <pc:graphicFrameChg chg="add mod modGraphic">
          <ac:chgData name="黃旭鈺" userId="f46c0d90-810d-4b81-87e7-4e4e3dae8fd3" providerId="ADAL" clId="{7B88CA1F-CC5F-4094-86C1-4F93973DACFF}" dt="2022-12-29T06:55:16.812" v="3904" actId="1076"/>
          <ac:graphicFrameMkLst>
            <pc:docMk/>
            <pc:sldMk cId="2384261311" sldId="721"/>
            <ac:graphicFrameMk id="8" creationId="{BDC4C02E-2AB5-49DD-B3EC-BF2E7629BC60}"/>
          </ac:graphicFrameMkLst>
        </pc:graphicFrameChg>
        <pc:graphicFrameChg chg="add mod modGraphic">
          <ac:chgData name="黃旭鈺" userId="f46c0d90-810d-4b81-87e7-4e4e3dae8fd3" providerId="ADAL" clId="{7B88CA1F-CC5F-4094-86C1-4F93973DACFF}" dt="2022-12-29T06:44:01.587" v="3591" actId="1076"/>
          <ac:graphicFrameMkLst>
            <pc:docMk/>
            <pc:sldMk cId="2384261311" sldId="721"/>
            <ac:graphicFrameMk id="9" creationId="{494DB78E-AA70-4C99-A19E-FC6B79EA0FEF}"/>
          </ac:graphicFrameMkLst>
        </pc:graphicFrameChg>
      </pc:sldChg>
      <pc:sldChg chg="modSp mod">
        <pc:chgData name="黃旭鈺" userId="f46c0d90-810d-4b81-87e7-4e4e3dae8fd3" providerId="ADAL" clId="{7B88CA1F-CC5F-4094-86C1-4F93973DACFF}" dt="2023-01-07T05:13:17.400" v="5413" actId="207"/>
        <pc:sldMkLst>
          <pc:docMk/>
          <pc:sldMk cId="3094468389" sldId="723"/>
        </pc:sldMkLst>
        <pc:spChg chg="mod">
          <ac:chgData name="黃旭鈺" userId="f46c0d90-810d-4b81-87e7-4e4e3dae8fd3" providerId="ADAL" clId="{7B88CA1F-CC5F-4094-86C1-4F93973DACFF}" dt="2023-01-07T05:13:17.400" v="5413" actId="207"/>
          <ac:spMkLst>
            <pc:docMk/>
            <pc:sldMk cId="3094468389" sldId="723"/>
            <ac:spMk id="3" creationId="{00000000-0000-0000-0000-000000000000}"/>
          </ac:spMkLst>
        </pc:spChg>
      </pc:sldChg>
      <pc:sldChg chg="modSp mod">
        <pc:chgData name="黃旭鈺" userId="f46c0d90-810d-4b81-87e7-4e4e3dae8fd3" providerId="ADAL" clId="{7B88CA1F-CC5F-4094-86C1-4F93973DACFF}" dt="2023-01-10T00:59:31.695" v="6129" actId="20577"/>
        <pc:sldMkLst>
          <pc:docMk/>
          <pc:sldMk cId="4111025601" sldId="724"/>
        </pc:sldMkLst>
        <pc:spChg chg="mod">
          <ac:chgData name="黃旭鈺" userId="f46c0d90-810d-4b81-87e7-4e4e3dae8fd3" providerId="ADAL" clId="{7B88CA1F-CC5F-4094-86C1-4F93973DACFF}" dt="2023-01-10T00:59:31.695" v="6129" actId="20577"/>
          <ac:spMkLst>
            <pc:docMk/>
            <pc:sldMk cId="4111025601" sldId="724"/>
            <ac:spMk id="3" creationId="{00000000-0000-0000-0000-000000000000}"/>
          </ac:spMkLst>
        </pc:spChg>
      </pc:sldChg>
      <pc:sldChg chg="del">
        <pc:chgData name="黃旭鈺" userId="f46c0d90-810d-4b81-87e7-4e4e3dae8fd3" providerId="ADAL" clId="{7B88CA1F-CC5F-4094-86C1-4F93973DACFF}" dt="2022-12-28T07:55:04.546" v="1985" actId="47"/>
        <pc:sldMkLst>
          <pc:docMk/>
          <pc:sldMk cId="2645505224" sldId="725"/>
        </pc:sldMkLst>
      </pc:sldChg>
      <pc:sldChg chg="addSp delSp modSp add mod">
        <pc:chgData name="黃旭鈺" userId="f46c0d90-810d-4b81-87e7-4e4e3dae8fd3" providerId="ADAL" clId="{7B88CA1F-CC5F-4094-86C1-4F93973DACFF}" dt="2022-12-29T02:56:28.585" v="2134" actId="20577"/>
        <pc:sldMkLst>
          <pc:docMk/>
          <pc:sldMk cId="3344399562" sldId="726"/>
        </pc:sldMkLst>
        <pc:spChg chg="mod">
          <ac:chgData name="黃旭鈺" userId="f46c0d90-810d-4b81-87e7-4e4e3dae8fd3" providerId="ADAL" clId="{7B88CA1F-CC5F-4094-86C1-4F93973DACFF}" dt="2022-12-28T03:37:16.024" v="527" actId="20577"/>
          <ac:spMkLst>
            <pc:docMk/>
            <pc:sldMk cId="3344399562" sldId="726"/>
            <ac:spMk id="2" creationId="{00000000-0000-0000-0000-000000000000}"/>
          </ac:spMkLst>
        </pc:spChg>
        <pc:spChg chg="mod">
          <ac:chgData name="黃旭鈺" userId="f46c0d90-810d-4b81-87e7-4e4e3dae8fd3" providerId="ADAL" clId="{7B88CA1F-CC5F-4094-86C1-4F93973DACFF}" dt="2022-12-28T07:22:18.961" v="1805" actId="20577"/>
          <ac:spMkLst>
            <pc:docMk/>
            <pc:sldMk cId="3344399562" sldId="726"/>
            <ac:spMk id="3" creationId="{00000000-0000-0000-0000-000000000000}"/>
          </ac:spMkLst>
        </pc:spChg>
        <pc:graphicFrameChg chg="add del mod">
          <ac:chgData name="黃旭鈺" userId="f46c0d90-810d-4b81-87e7-4e4e3dae8fd3" providerId="ADAL" clId="{7B88CA1F-CC5F-4094-86C1-4F93973DACFF}" dt="2022-12-28T07:08:47.481" v="1494" actId="478"/>
          <ac:graphicFrameMkLst>
            <pc:docMk/>
            <pc:sldMk cId="3344399562" sldId="726"/>
            <ac:graphicFrameMk id="7" creationId="{B31A89CB-333A-4C3A-80BB-35037DCDF1AF}"/>
          </ac:graphicFrameMkLst>
        </pc:graphicFrameChg>
        <pc:graphicFrameChg chg="add del mod">
          <ac:chgData name="黃旭鈺" userId="f46c0d90-810d-4b81-87e7-4e4e3dae8fd3" providerId="ADAL" clId="{7B88CA1F-CC5F-4094-86C1-4F93973DACFF}" dt="2022-12-28T07:08:01.622" v="1490" actId="478"/>
          <ac:graphicFrameMkLst>
            <pc:docMk/>
            <pc:sldMk cId="3344399562" sldId="726"/>
            <ac:graphicFrameMk id="8" creationId="{84751DBA-F757-497F-82D9-E9E9F61C4548}"/>
          </ac:graphicFrameMkLst>
        </pc:graphicFrameChg>
        <pc:graphicFrameChg chg="add mod modGraphic">
          <ac:chgData name="黃旭鈺" userId="f46c0d90-810d-4b81-87e7-4e4e3dae8fd3" providerId="ADAL" clId="{7B88CA1F-CC5F-4094-86C1-4F93973DACFF}" dt="2022-12-29T02:56:28.585" v="2134" actId="20577"/>
          <ac:graphicFrameMkLst>
            <pc:docMk/>
            <pc:sldMk cId="3344399562" sldId="726"/>
            <ac:graphicFrameMk id="9" creationId="{F80F3639-B9A5-4110-A20F-BFE7A8FC8F04}"/>
          </ac:graphicFrameMkLst>
        </pc:graphicFrameChg>
      </pc:sldChg>
      <pc:sldChg chg="addSp delSp modSp add mod">
        <pc:chgData name="黃旭鈺" userId="f46c0d90-810d-4b81-87e7-4e4e3dae8fd3" providerId="ADAL" clId="{7B88CA1F-CC5F-4094-86C1-4F93973DACFF}" dt="2023-01-07T05:24:48.236" v="5455" actId="20577"/>
        <pc:sldMkLst>
          <pc:docMk/>
          <pc:sldMk cId="714200244" sldId="727"/>
        </pc:sldMkLst>
        <pc:spChg chg="mod">
          <ac:chgData name="黃旭鈺" userId="f46c0d90-810d-4b81-87e7-4e4e3dae8fd3" providerId="ADAL" clId="{7B88CA1F-CC5F-4094-86C1-4F93973DACFF}" dt="2022-12-28T05:23:38.167" v="1297"/>
          <ac:spMkLst>
            <pc:docMk/>
            <pc:sldMk cId="714200244" sldId="727"/>
            <ac:spMk id="2" creationId="{00000000-0000-0000-0000-000000000000}"/>
          </ac:spMkLst>
        </pc:spChg>
        <pc:spChg chg="mod">
          <ac:chgData name="黃旭鈺" userId="f46c0d90-810d-4b81-87e7-4e4e3dae8fd3" providerId="ADAL" clId="{7B88CA1F-CC5F-4094-86C1-4F93973DACFF}" dt="2023-01-07T05:24:48.236" v="5455" actId="20577"/>
          <ac:spMkLst>
            <pc:docMk/>
            <pc:sldMk cId="714200244" sldId="727"/>
            <ac:spMk id="3" creationId="{00000000-0000-0000-0000-000000000000}"/>
          </ac:spMkLst>
        </pc:spChg>
        <pc:graphicFrameChg chg="add del">
          <ac:chgData name="黃旭鈺" userId="f46c0d90-810d-4b81-87e7-4e4e3dae8fd3" providerId="ADAL" clId="{7B88CA1F-CC5F-4094-86C1-4F93973DACFF}" dt="2022-12-28T05:17:45.335" v="1285" actId="3680"/>
          <ac:graphicFrameMkLst>
            <pc:docMk/>
            <pc:sldMk cId="714200244" sldId="727"/>
            <ac:graphicFrameMk id="7" creationId="{2C919E85-DC08-4511-8D6B-6DDC521281CD}"/>
          </ac:graphicFrameMkLst>
        </pc:graphicFrameChg>
        <pc:graphicFrameChg chg="add del mod">
          <ac:chgData name="黃旭鈺" userId="f46c0d90-810d-4b81-87e7-4e4e3dae8fd3" providerId="ADAL" clId="{7B88CA1F-CC5F-4094-86C1-4F93973DACFF}" dt="2022-12-28T07:09:40.522" v="1501" actId="478"/>
          <ac:graphicFrameMkLst>
            <pc:docMk/>
            <pc:sldMk cId="714200244" sldId="727"/>
            <ac:graphicFrameMk id="8" creationId="{AC847259-682D-4998-BA4A-E53AD8EF0488}"/>
          </ac:graphicFrameMkLst>
        </pc:graphicFrameChg>
        <pc:graphicFrameChg chg="add del modGraphic">
          <ac:chgData name="黃旭鈺" userId="f46c0d90-810d-4b81-87e7-4e4e3dae8fd3" providerId="ADAL" clId="{7B88CA1F-CC5F-4094-86C1-4F93973DACFF}" dt="2022-12-28T05:19:53.457" v="1291" actId="478"/>
          <ac:graphicFrameMkLst>
            <pc:docMk/>
            <pc:sldMk cId="714200244" sldId="727"/>
            <ac:graphicFrameMk id="9" creationId="{B6AEE640-207B-4DEF-8E90-6576C9FB2CFE}"/>
          </ac:graphicFrameMkLst>
        </pc:graphicFrameChg>
        <pc:graphicFrameChg chg="add mod modGraphic">
          <ac:chgData name="黃旭鈺" userId="f46c0d90-810d-4b81-87e7-4e4e3dae8fd3" providerId="ADAL" clId="{7B88CA1F-CC5F-4094-86C1-4F93973DACFF}" dt="2022-12-29T03:26:25.117" v="2574"/>
          <ac:graphicFrameMkLst>
            <pc:docMk/>
            <pc:sldMk cId="714200244" sldId="727"/>
            <ac:graphicFrameMk id="10" creationId="{54BDA089-5B27-4002-AEB2-5D95C39BE832}"/>
          </ac:graphicFrameMkLst>
        </pc:graphicFrameChg>
      </pc:sldChg>
      <pc:sldChg chg="addSp delSp modSp add mod">
        <pc:chgData name="黃旭鈺" userId="f46c0d90-810d-4b81-87e7-4e4e3dae8fd3" providerId="ADAL" clId="{7B88CA1F-CC5F-4094-86C1-4F93973DACFF}" dt="2023-01-07T05:36:20.997" v="5478" actId="20577"/>
        <pc:sldMkLst>
          <pc:docMk/>
          <pc:sldMk cId="3540378902" sldId="728"/>
        </pc:sldMkLst>
        <pc:spChg chg="mod">
          <ac:chgData name="黃旭鈺" userId="f46c0d90-810d-4b81-87e7-4e4e3dae8fd3" providerId="ADAL" clId="{7B88CA1F-CC5F-4094-86C1-4F93973DACFF}" dt="2022-12-28T05:52:26.254" v="1341" actId="20577"/>
          <ac:spMkLst>
            <pc:docMk/>
            <pc:sldMk cId="3540378902" sldId="728"/>
            <ac:spMk id="2" creationId="{00000000-0000-0000-0000-000000000000}"/>
          </ac:spMkLst>
        </pc:spChg>
        <pc:spChg chg="mod">
          <ac:chgData name="黃旭鈺" userId="f46c0d90-810d-4b81-87e7-4e4e3dae8fd3" providerId="ADAL" clId="{7B88CA1F-CC5F-4094-86C1-4F93973DACFF}" dt="2023-01-07T05:36:20.997" v="5478" actId="20577"/>
          <ac:spMkLst>
            <pc:docMk/>
            <pc:sldMk cId="3540378902" sldId="728"/>
            <ac:spMk id="3" creationId="{00000000-0000-0000-0000-000000000000}"/>
          </ac:spMkLst>
        </pc:spChg>
        <pc:graphicFrameChg chg="add mod modGraphic">
          <ac:chgData name="黃旭鈺" userId="f46c0d90-810d-4b81-87e7-4e4e3dae8fd3" providerId="ADAL" clId="{7B88CA1F-CC5F-4094-86C1-4F93973DACFF}" dt="2022-12-29T07:36:37.935" v="4008" actId="20577"/>
          <ac:graphicFrameMkLst>
            <pc:docMk/>
            <pc:sldMk cId="3540378902" sldId="728"/>
            <ac:graphicFrameMk id="7" creationId="{0B5D6E92-1CE4-4BC4-8E6B-218689C55798}"/>
          </ac:graphicFrameMkLst>
        </pc:graphicFrameChg>
        <pc:graphicFrameChg chg="add del mod">
          <ac:chgData name="黃旭鈺" userId="f46c0d90-810d-4b81-87e7-4e4e3dae8fd3" providerId="ADAL" clId="{7B88CA1F-CC5F-4094-86C1-4F93973DACFF}" dt="2022-12-28T07:25:50.869" v="1857" actId="478"/>
          <ac:graphicFrameMkLst>
            <pc:docMk/>
            <pc:sldMk cId="3540378902" sldId="728"/>
            <ac:graphicFrameMk id="8" creationId="{AC847259-682D-4998-BA4A-E53AD8EF0488}"/>
          </ac:graphicFrameMkLst>
        </pc:graphicFrameChg>
      </pc:sldChg>
      <pc:sldChg chg="addSp delSp modSp add mod">
        <pc:chgData name="黃旭鈺" userId="f46c0d90-810d-4b81-87e7-4e4e3dae8fd3" providerId="ADAL" clId="{7B88CA1F-CC5F-4094-86C1-4F93973DACFF}" dt="2023-01-07T07:32:49.512" v="5690" actId="20577"/>
        <pc:sldMkLst>
          <pc:docMk/>
          <pc:sldMk cId="1132513551" sldId="729"/>
        </pc:sldMkLst>
        <pc:spChg chg="mod">
          <ac:chgData name="黃旭鈺" userId="f46c0d90-810d-4b81-87e7-4e4e3dae8fd3" providerId="ADAL" clId="{7B88CA1F-CC5F-4094-86C1-4F93973DACFF}" dt="2022-12-29T03:07:15.369" v="2199" actId="20577"/>
          <ac:spMkLst>
            <pc:docMk/>
            <pc:sldMk cId="1132513551" sldId="729"/>
            <ac:spMk id="2" creationId="{00000000-0000-0000-0000-000000000000}"/>
          </ac:spMkLst>
        </pc:spChg>
        <pc:spChg chg="mod">
          <ac:chgData name="黃旭鈺" userId="f46c0d90-810d-4b81-87e7-4e4e3dae8fd3" providerId="ADAL" clId="{7B88CA1F-CC5F-4094-86C1-4F93973DACFF}" dt="2023-01-07T07:32:49.512" v="5690" actId="20577"/>
          <ac:spMkLst>
            <pc:docMk/>
            <pc:sldMk cId="1132513551" sldId="729"/>
            <ac:spMk id="3" creationId="{00000000-0000-0000-0000-000000000000}"/>
          </ac:spMkLst>
        </pc:spChg>
        <pc:spChg chg="del">
          <ac:chgData name="黃旭鈺" userId="f46c0d90-810d-4b81-87e7-4e4e3dae8fd3" providerId="ADAL" clId="{7B88CA1F-CC5F-4094-86C1-4F93973DACFF}" dt="2022-12-29T06:42:01.516" v="3546" actId="478"/>
          <ac:spMkLst>
            <pc:docMk/>
            <pc:sldMk cId="1132513551" sldId="729"/>
            <ac:spMk id="5" creationId="{00000000-0000-0000-0000-000000000000}"/>
          </ac:spMkLst>
        </pc:spChg>
        <pc:spChg chg="del">
          <ac:chgData name="黃旭鈺" userId="f46c0d90-810d-4b81-87e7-4e4e3dae8fd3" providerId="ADAL" clId="{7B88CA1F-CC5F-4094-86C1-4F93973DACFF}" dt="2022-12-29T06:41:59.771" v="3545" actId="478"/>
          <ac:spMkLst>
            <pc:docMk/>
            <pc:sldMk cId="1132513551" sldId="729"/>
            <ac:spMk id="6" creationId="{00000000-0000-0000-0000-000000000000}"/>
          </ac:spMkLst>
        </pc:spChg>
        <pc:spChg chg="add del mod">
          <ac:chgData name="黃旭鈺" userId="f46c0d90-810d-4b81-87e7-4e4e3dae8fd3" providerId="ADAL" clId="{7B88CA1F-CC5F-4094-86C1-4F93973DACFF}" dt="2023-01-07T05:41:51.648" v="5525" actId="1076"/>
          <ac:spMkLst>
            <pc:docMk/>
            <pc:sldMk cId="1132513551" sldId="729"/>
            <ac:spMk id="8" creationId="{4956CE22-F2C9-4061-954D-FBD900E0543E}"/>
          </ac:spMkLst>
        </pc:spChg>
        <pc:spChg chg="add mod">
          <ac:chgData name="黃旭鈺" userId="f46c0d90-810d-4b81-87e7-4e4e3dae8fd3" providerId="ADAL" clId="{7B88CA1F-CC5F-4094-86C1-4F93973DACFF}" dt="2023-01-07T05:41:40.657" v="5522" actId="1076"/>
          <ac:spMkLst>
            <pc:docMk/>
            <pc:sldMk cId="1132513551" sldId="729"/>
            <ac:spMk id="9" creationId="{59362F3D-0FAF-4B50-A1B3-7C14F3569342}"/>
          </ac:spMkLst>
        </pc:spChg>
        <pc:spChg chg="add mod">
          <ac:chgData name="黃旭鈺" userId="f46c0d90-810d-4b81-87e7-4e4e3dae8fd3" providerId="ADAL" clId="{7B88CA1F-CC5F-4094-86C1-4F93973DACFF}" dt="2022-12-29T06:56:24.558" v="3912"/>
          <ac:spMkLst>
            <pc:docMk/>
            <pc:sldMk cId="1132513551" sldId="729"/>
            <ac:spMk id="10" creationId="{73B0830C-B0E9-4BDC-B884-68052D027BBD}"/>
          </ac:spMkLst>
        </pc:spChg>
        <pc:spChg chg="add mod">
          <ac:chgData name="黃旭鈺" userId="f46c0d90-810d-4b81-87e7-4e4e3dae8fd3" providerId="ADAL" clId="{7B88CA1F-CC5F-4094-86C1-4F93973DACFF}" dt="2022-12-29T06:56:39.002" v="3913"/>
          <ac:spMkLst>
            <pc:docMk/>
            <pc:sldMk cId="1132513551" sldId="729"/>
            <ac:spMk id="11" creationId="{F65CC1F0-4DB2-49D7-A8C6-811DE89DEA52}"/>
          </ac:spMkLst>
        </pc:spChg>
        <pc:graphicFrameChg chg="mod modGraphic">
          <ac:chgData name="黃旭鈺" userId="f46c0d90-810d-4b81-87e7-4e4e3dae8fd3" providerId="ADAL" clId="{7B88CA1F-CC5F-4094-86C1-4F93973DACFF}" dt="2023-01-07T05:41:46.788" v="5524" actId="1076"/>
          <ac:graphicFrameMkLst>
            <pc:docMk/>
            <pc:sldMk cId="1132513551" sldId="729"/>
            <ac:graphicFrameMk id="7" creationId="{0B5D6E92-1CE4-4BC4-8E6B-218689C55798}"/>
          </ac:graphicFrameMkLst>
        </pc:graphicFrameChg>
      </pc:sldChg>
      <pc:sldChg chg="add">
        <pc:chgData name="黃旭鈺" userId="f46c0d90-810d-4b81-87e7-4e4e3dae8fd3" providerId="ADAL" clId="{7B88CA1F-CC5F-4094-86C1-4F93973DACFF}" dt="2022-12-29T03:12:41.260" v="2388" actId="2890"/>
        <pc:sldMkLst>
          <pc:docMk/>
          <pc:sldMk cId="3323512455" sldId="730"/>
        </pc:sldMkLst>
      </pc:sldChg>
      <pc:sldChg chg="modSp add mod ord">
        <pc:chgData name="黃旭鈺" userId="f46c0d90-810d-4b81-87e7-4e4e3dae8fd3" providerId="ADAL" clId="{7B88CA1F-CC5F-4094-86C1-4F93973DACFF}" dt="2023-01-07T05:37:07.618" v="5480"/>
        <pc:sldMkLst>
          <pc:docMk/>
          <pc:sldMk cId="245536604" sldId="731"/>
        </pc:sldMkLst>
        <pc:spChg chg="mod">
          <ac:chgData name="黃旭鈺" userId="f46c0d90-810d-4b81-87e7-4e4e3dae8fd3" providerId="ADAL" clId="{7B88CA1F-CC5F-4094-86C1-4F93973DACFF}" dt="2022-12-29T03:18:53.768" v="2490" actId="20577"/>
          <ac:spMkLst>
            <pc:docMk/>
            <pc:sldMk cId="245536604" sldId="731"/>
            <ac:spMk id="3" creationId="{00000000-0000-0000-0000-000000000000}"/>
          </ac:spMkLst>
        </pc:spChg>
        <pc:graphicFrameChg chg="mod modGraphic">
          <ac:chgData name="黃旭鈺" userId="f46c0d90-810d-4b81-87e7-4e4e3dae8fd3" providerId="ADAL" clId="{7B88CA1F-CC5F-4094-86C1-4F93973DACFF}" dt="2022-12-29T07:56:56.180" v="4265" actId="20577"/>
          <ac:graphicFrameMkLst>
            <pc:docMk/>
            <pc:sldMk cId="245536604" sldId="731"/>
            <ac:graphicFrameMk id="7" creationId="{0B5D6E92-1CE4-4BC4-8E6B-218689C55798}"/>
          </ac:graphicFrameMkLst>
        </pc:graphicFrameChg>
      </pc:sldChg>
      <pc:sldChg chg="delSp modSp add del mod">
        <pc:chgData name="黃旭鈺" userId="f46c0d90-810d-4b81-87e7-4e4e3dae8fd3" providerId="ADAL" clId="{7B88CA1F-CC5F-4094-86C1-4F93973DACFF}" dt="2023-01-07T07:45:48.407" v="5885" actId="47"/>
        <pc:sldMkLst>
          <pc:docMk/>
          <pc:sldMk cId="1020788856" sldId="732"/>
        </pc:sldMkLst>
        <pc:graphicFrameChg chg="modGraphic">
          <ac:chgData name="黃旭鈺" userId="f46c0d90-810d-4b81-87e7-4e4e3dae8fd3" providerId="ADAL" clId="{7B88CA1F-CC5F-4094-86C1-4F93973DACFF}" dt="2023-01-07T05:56:52.304" v="5530" actId="207"/>
          <ac:graphicFrameMkLst>
            <pc:docMk/>
            <pc:sldMk cId="1020788856" sldId="732"/>
            <ac:graphicFrameMk id="8" creationId="{BDC4C02E-2AB5-49DD-B3EC-BF2E7629BC60}"/>
          </ac:graphicFrameMkLst>
        </pc:graphicFrameChg>
        <pc:graphicFrameChg chg="del">
          <ac:chgData name="黃旭鈺" userId="f46c0d90-810d-4b81-87e7-4e4e3dae8fd3" providerId="ADAL" clId="{7B88CA1F-CC5F-4094-86C1-4F93973DACFF}" dt="2022-12-29T08:19:16.757" v="4267" actId="478"/>
          <ac:graphicFrameMkLst>
            <pc:docMk/>
            <pc:sldMk cId="1020788856" sldId="732"/>
            <ac:graphicFrameMk id="9" creationId="{494DB78E-AA70-4C99-A19E-FC6B79EA0FEF}"/>
          </ac:graphicFrameMkLst>
        </pc:graphicFrameChg>
      </pc:sldChg>
      <pc:sldChg chg="modSp del mod">
        <pc:chgData name="黃旭鈺" userId="f46c0d90-810d-4b81-87e7-4e4e3dae8fd3" providerId="ADAL" clId="{7B88CA1F-CC5F-4094-86C1-4F93973DACFF}" dt="2023-01-07T07:42:19.550" v="5801" actId="47"/>
        <pc:sldMkLst>
          <pc:docMk/>
          <pc:sldMk cId="135840923" sldId="733"/>
        </pc:sldMkLst>
        <pc:graphicFrameChg chg="modGraphic">
          <ac:chgData name="黃旭鈺" userId="f46c0d90-810d-4b81-87e7-4e4e3dae8fd3" providerId="ADAL" clId="{7B88CA1F-CC5F-4094-86C1-4F93973DACFF}" dt="2023-01-07T05:56:47.620" v="5529" actId="207"/>
          <ac:graphicFrameMkLst>
            <pc:docMk/>
            <pc:sldMk cId="135840923" sldId="733"/>
            <ac:graphicFrameMk id="8" creationId="{BDC4C02E-2AB5-49DD-B3EC-BF2E7629BC60}"/>
          </ac:graphicFrameMkLst>
        </pc:graphicFrameChg>
      </pc:sldChg>
      <pc:sldChg chg="modSp del mod">
        <pc:chgData name="黃旭鈺" userId="f46c0d90-810d-4b81-87e7-4e4e3dae8fd3" providerId="ADAL" clId="{7B88CA1F-CC5F-4094-86C1-4F93973DACFF}" dt="2023-01-07T07:46:39.858" v="5919" actId="47"/>
        <pc:sldMkLst>
          <pc:docMk/>
          <pc:sldMk cId="757105088" sldId="734"/>
        </pc:sldMkLst>
        <pc:graphicFrameChg chg="mod modGraphic">
          <ac:chgData name="黃旭鈺" userId="f46c0d90-810d-4b81-87e7-4e4e3dae8fd3" providerId="ADAL" clId="{7B88CA1F-CC5F-4094-86C1-4F93973DACFF}" dt="2023-01-07T05:57:41.137" v="5566" actId="20577"/>
          <ac:graphicFrameMkLst>
            <pc:docMk/>
            <pc:sldMk cId="757105088" sldId="734"/>
            <ac:graphicFrameMk id="8" creationId="{BDC4C02E-2AB5-49DD-B3EC-BF2E7629BC60}"/>
          </ac:graphicFrameMkLst>
        </pc:graphicFrameChg>
        <pc:graphicFrameChg chg="mod modGraphic">
          <ac:chgData name="黃旭鈺" userId="f46c0d90-810d-4b81-87e7-4e4e3dae8fd3" providerId="ADAL" clId="{7B88CA1F-CC5F-4094-86C1-4F93973DACFF}" dt="2023-01-07T05:57:58.056" v="5599" actId="20577"/>
          <ac:graphicFrameMkLst>
            <pc:docMk/>
            <pc:sldMk cId="757105088" sldId="734"/>
            <ac:graphicFrameMk id="15" creationId="{46CF2076-8CBD-478D-923B-10D2EBC2D762}"/>
          </ac:graphicFrameMkLst>
        </pc:graphicFrameChg>
      </pc:sldChg>
      <pc:sldChg chg="addSp delSp modSp mod">
        <pc:chgData name="黃旭鈺" userId="f46c0d90-810d-4b81-87e7-4e4e3dae8fd3" providerId="ADAL" clId="{7B88CA1F-CC5F-4094-86C1-4F93973DACFF}" dt="2023-01-07T07:48:35.538" v="5948" actId="1076"/>
        <pc:sldMkLst>
          <pc:docMk/>
          <pc:sldMk cId="765330105" sldId="735"/>
        </pc:sldMkLst>
        <pc:spChg chg="mod">
          <ac:chgData name="黃旭鈺" userId="f46c0d90-810d-4b81-87e7-4e4e3dae8fd3" providerId="ADAL" clId="{7B88CA1F-CC5F-4094-86C1-4F93973DACFF}" dt="2023-01-07T07:47:56.123" v="5942" actId="20577"/>
          <ac:spMkLst>
            <pc:docMk/>
            <pc:sldMk cId="765330105" sldId="735"/>
            <ac:spMk id="3" creationId="{00000000-0000-0000-0000-000000000000}"/>
          </ac:spMkLst>
        </pc:spChg>
        <pc:spChg chg="del mod">
          <ac:chgData name="黃旭鈺" userId="f46c0d90-810d-4b81-87e7-4e4e3dae8fd3" providerId="ADAL" clId="{7B88CA1F-CC5F-4094-86C1-4F93973DACFF}" dt="2023-01-07T07:47:36.135" v="5933" actId="478"/>
          <ac:spMkLst>
            <pc:docMk/>
            <pc:sldMk cId="765330105" sldId="735"/>
            <ac:spMk id="11" creationId="{7A73FF71-EC0A-49BF-A2F9-CED2EA38969C}"/>
          </ac:spMkLst>
        </pc:spChg>
        <pc:spChg chg="del mod">
          <ac:chgData name="黃旭鈺" userId="f46c0d90-810d-4b81-87e7-4e4e3dae8fd3" providerId="ADAL" clId="{7B88CA1F-CC5F-4094-86C1-4F93973DACFF}" dt="2023-01-07T07:47:38.669" v="5934" actId="478"/>
          <ac:spMkLst>
            <pc:docMk/>
            <pc:sldMk cId="765330105" sldId="735"/>
            <ac:spMk id="12" creationId="{FB1B8105-1B15-4F77-A223-A7E2C7ED4A66}"/>
          </ac:spMkLst>
        </pc:spChg>
        <pc:spChg chg="add mod">
          <ac:chgData name="黃旭鈺" userId="f46c0d90-810d-4b81-87e7-4e4e3dae8fd3" providerId="ADAL" clId="{7B88CA1F-CC5F-4094-86C1-4F93973DACFF}" dt="2023-01-07T07:48:35.538" v="5948" actId="1076"/>
          <ac:spMkLst>
            <pc:docMk/>
            <pc:sldMk cId="765330105" sldId="735"/>
            <ac:spMk id="15" creationId="{FEA6BCC2-AC48-45C8-97E7-71A86B7D6ABC}"/>
          </ac:spMkLst>
        </pc:spChg>
        <pc:graphicFrameChg chg="mod">
          <ac:chgData name="黃旭鈺" userId="f46c0d90-810d-4b81-87e7-4e4e3dae8fd3" providerId="ADAL" clId="{7B88CA1F-CC5F-4094-86C1-4F93973DACFF}" dt="2023-01-07T07:48:01.400" v="5943" actId="1076"/>
          <ac:graphicFrameMkLst>
            <pc:docMk/>
            <pc:sldMk cId="765330105" sldId="735"/>
            <ac:graphicFrameMk id="16" creationId="{50A8C0DB-0ED6-4322-A474-12EF8F6DD257}"/>
          </ac:graphicFrameMkLst>
        </pc:graphicFrameChg>
        <pc:graphicFrameChg chg="mod">
          <ac:chgData name="黃旭鈺" userId="f46c0d90-810d-4b81-87e7-4e4e3dae8fd3" providerId="ADAL" clId="{7B88CA1F-CC5F-4094-86C1-4F93973DACFF}" dt="2023-01-07T07:48:06.350" v="5944" actId="1076"/>
          <ac:graphicFrameMkLst>
            <pc:docMk/>
            <pc:sldMk cId="765330105" sldId="735"/>
            <ac:graphicFrameMk id="17" creationId="{28D03819-2BB4-4960-9758-18E00FCF6556}"/>
          </ac:graphicFrameMkLst>
        </pc:graphicFrameChg>
        <pc:cxnChg chg="add mod">
          <ac:chgData name="黃旭鈺" userId="f46c0d90-810d-4b81-87e7-4e4e3dae8fd3" providerId="ADAL" clId="{7B88CA1F-CC5F-4094-86C1-4F93973DACFF}" dt="2023-01-07T07:48:26.113" v="5947" actId="1076"/>
          <ac:cxnSpMkLst>
            <pc:docMk/>
            <pc:sldMk cId="765330105" sldId="735"/>
            <ac:cxnSpMk id="18" creationId="{24A93DA6-DDD3-47B6-97D3-A5C2B75DB553}"/>
          </ac:cxnSpMkLst>
        </pc:cxnChg>
      </pc:sldChg>
      <pc:sldChg chg="modSp mod">
        <pc:chgData name="黃旭鈺" userId="f46c0d90-810d-4b81-87e7-4e4e3dae8fd3" providerId="ADAL" clId="{7B88CA1F-CC5F-4094-86C1-4F93973DACFF}" dt="2023-01-07T07:54:02.112" v="6046" actId="20577"/>
        <pc:sldMkLst>
          <pc:docMk/>
          <pc:sldMk cId="3518020502" sldId="736"/>
        </pc:sldMkLst>
        <pc:spChg chg="mod">
          <ac:chgData name="黃旭鈺" userId="f46c0d90-810d-4b81-87e7-4e4e3dae8fd3" providerId="ADAL" clId="{7B88CA1F-CC5F-4094-86C1-4F93973DACFF}" dt="2023-01-07T07:54:02.112" v="6046" actId="20577"/>
          <ac:spMkLst>
            <pc:docMk/>
            <pc:sldMk cId="3518020502" sldId="736"/>
            <ac:spMk id="3" creationId="{EA943F61-6A0E-4E34-A858-43751FE51791}"/>
          </ac:spMkLst>
        </pc:spChg>
      </pc:sldChg>
      <pc:sldChg chg="modSp mod">
        <pc:chgData name="黃旭鈺" userId="f46c0d90-810d-4b81-87e7-4e4e3dae8fd3" providerId="ADAL" clId="{7B88CA1F-CC5F-4094-86C1-4F93973DACFF}" dt="2023-01-07T07:50:20.920" v="6029" actId="1076"/>
        <pc:sldMkLst>
          <pc:docMk/>
          <pc:sldMk cId="3228220618" sldId="737"/>
        </pc:sldMkLst>
        <pc:spChg chg="mod">
          <ac:chgData name="黃旭鈺" userId="f46c0d90-810d-4b81-87e7-4e4e3dae8fd3" providerId="ADAL" clId="{7B88CA1F-CC5F-4094-86C1-4F93973DACFF}" dt="2023-01-07T07:50:09.232" v="6028" actId="113"/>
          <ac:spMkLst>
            <pc:docMk/>
            <pc:sldMk cId="3228220618" sldId="737"/>
            <ac:spMk id="3" creationId="{00000000-0000-0000-0000-000000000000}"/>
          </ac:spMkLst>
        </pc:spChg>
        <pc:graphicFrameChg chg="mod modGraphic">
          <ac:chgData name="黃旭鈺" userId="f46c0d90-810d-4b81-87e7-4e4e3dae8fd3" providerId="ADAL" clId="{7B88CA1F-CC5F-4094-86C1-4F93973DACFF}" dt="2023-01-07T07:50:20.920" v="6029" actId="1076"/>
          <ac:graphicFrameMkLst>
            <pc:docMk/>
            <pc:sldMk cId="3228220618" sldId="737"/>
            <ac:graphicFrameMk id="16" creationId="{50A8C0DB-0ED6-4322-A474-12EF8F6DD257}"/>
          </ac:graphicFrameMkLst>
        </pc:graphicFrameChg>
      </pc:sldChg>
      <pc:sldChg chg="modSp mod">
        <pc:chgData name="黃旭鈺" userId="f46c0d90-810d-4b81-87e7-4e4e3dae8fd3" providerId="ADAL" clId="{7B88CA1F-CC5F-4094-86C1-4F93973DACFF}" dt="2023-01-07T05:20:09.266" v="5436" actId="20577"/>
        <pc:sldMkLst>
          <pc:docMk/>
          <pc:sldMk cId="3878063785" sldId="738"/>
        </pc:sldMkLst>
        <pc:spChg chg="mod">
          <ac:chgData name="黃旭鈺" userId="f46c0d90-810d-4b81-87e7-4e4e3dae8fd3" providerId="ADAL" clId="{7B88CA1F-CC5F-4094-86C1-4F93973DACFF}" dt="2023-01-07T05:20:09.266" v="5436" actId="20577"/>
          <ac:spMkLst>
            <pc:docMk/>
            <pc:sldMk cId="3878063785" sldId="738"/>
            <ac:spMk id="2" creationId="{D3A856D4-0A6D-4D1A-8A0E-83B6258D0C46}"/>
          </ac:spMkLst>
        </pc:spChg>
      </pc:sldChg>
      <pc:sldChg chg="addSp delSp modSp mod">
        <pc:chgData name="黃旭鈺" userId="f46c0d90-810d-4b81-87e7-4e4e3dae8fd3" providerId="ADAL" clId="{7B88CA1F-CC5F-4094-86C1-4F93973DACFF}" dt="2023-01-03T06:58:27.177" v="4560" actId="20577"/>
        <pc:sldMkLst>
          <pc:docMk/>
          <pc:sldMk cId="2654973693" sldId="740"/>
        </pc:sldMkLst>
        <pc:spChg chg="add del mod">
          <ac:chgData name="黃旭鈺" userId="f46c0d90-810d-4b81-87e7-4e4e3dae8fd3" providerId="ADAL" clId="{7B88CA1F-CC5F-4094-86C1-4F93973DACFF}" dt="2023-01-03T06:58:27.177" v="4560" actId="20577"/>
          <ac:spMkLst>
            <pc:docMk/>
            <pc:sldMk cId="2654973693" sldId="740"/>
            <ac:spMk id="3" creationId="{91E178B9-513B-45F9-818E-35F8186DE65C}"/>
          </ac:spMkLst>
        </pc:spChg>
        <pc:spChg chg="del">
          <ac:chgData name="黃旭鈺" userId="f46c0d90-810d-4b81-87e7-4e4e3dae8fd3" providerId="ADAL" clId="{7B88CA1F-CC5F-4094-86C1-4F93973DACFF}" dt="2023-01-03T06:44:49.142" v="4277" actId="478"/>
          <ac:spMkLst>
            <pc:docMk/>
            <pc:sldMk cId="2654973693" sldId="740"/>
            <ac:spMk id="4" creationId="{371B08B7-74F8-46A0-BA96-4225C1B1B674}"/>
          </ac:spMkLst>
        </pc:spChg>
        <pc:spChg chg="del">
          <ac:chgData name="黃旭鈺" userId="f46c0d90-810d-4b81-87e7-4e4e3dae8fd3" providerId="ADAL" clId="{7B88CA1F-CC5F-4094-86C1-4F93973DACFF}" dt="2023-01-03T06:44:46.993" v="4276" actId="478"/>
          <ac:spMkLst>
            <pc:docMk/>
            <pc:sldMk cId="2654973693" sldId="740"/>
            <ac:spMk id="5" creationId="{B4E5DC86-9961-45B1-9E01-CEDB3B7F9AA7}"/>
          </ac:spMkLst>
        </pc:spChg>
        <pc:spChg chg="add del mod">
          <ac:chgData name="黃旭鈺" userId="f46c0d90-810d-4b81-87e7-4e4e3dae8fd3" providerId="ADAL" clId="{7B88CA1F-CC5F-4094-86C1-4F93973DACFF}" dt="2023-01-03T06:53:27.978" v="4298"/>
          <ac:spMkLst>
            <pc:docMk/>
            <pc:sldMk cId="2654973693" sldId="740"/>
            <ac:spMk id="11" creationId="{1F2D4B5F-3EA3-415E-A5E6-9342B453C8FA}"/>
          </ac:spMkLst>
        </pc:spChg>
        <pc:picChg chg="add del mod">
          <ac:chgData name="黃旭鈺" userId="f46c0d90-810d-4b81-87e7-4e4e3dae8fd3" providerId="ADAL" clId="{7B88CA1F-CC5F-4094-86C1-4F93973DACFF}" dt="2023-01-03T06:44:38.048" v="4269"/>
          <ac:picMkLst>
            <pc:docMk/>
            <pc:sldMk cId="2654973693" sldId="740"/>
            <ac:picMk id="8" creationId="{4D8E742E-1097-4BC9-BF31-EC9B757F90E1}"/>
          </ac:picMkLst>
        </pc:picChg>
        <pc:picChg chg="add del mod">
          <ac:chgData name="黃旭鈺" userId="f46c0d90-810d-4b81-87e7-4e4e3dae8fd3" providerId="ADAL" clId="{7B88CA1F-CC5F-4094-86C1-4F93973DACFF}" dt="2023-01-03T06:52:54.112" v="4283" actId="478"/>
          <ac:picMkLst>
            <pc:docMk/>
            <pc:sldMk cId="2654973693" sldId="740"/>
            <ac:picMk id="10" creationId="{061644C1-02C0-45F3-A8DE-8E7C9CCB444D}"/>
          </ac:picMkLst>
        </pc:picChg>
        <pc:picChg chg="add del mod">
          <ac:chgData name="黃旭鈺" userId="f46c0d90-810d-4b81-87e7-4e4e3dae8fd3" providerId="ADAL" clId="{7B88CA1F-CC5F-4094-86C1-4F93973DACFF}" dt="2023-01-03T06:52:55.370" v="4285"/>
          <ac:picMkLst>
            <pc:docMk/>
            <pc:sldMk cId="2654973693" sldId="740"/>
            <ac:picMk id="13" creationId="{D67CBAFE-1CC7-48D3-82AB-5042B2784EF7}"/>
          </ac:picMkLst>
        </pc:picChg>
        <pc:picChg chg="add mod">
          <ac:chgData name="黃旭鈺" userId="f46c0d90-810d-4b81-87e7-4e4e3dae8fd3" providerId="ADAL" clId="{7B88CA1F-CC5F-4094-86C1-4F93973DACFF}" dt="2023-01-03T06:53:41.771" v="4300" actId="1076"/>
          <ac:picMkLst>
            <pc:docMk/>
            <pc:sldMk cId="2654973693" sldId="740"/>
            <ac:picMk id="15" creationId="{FB87364C-7253-4C92-94DD-1B1F671E2BB3}"/>
          </ac:picMkLst>
        </pc:picChg>
      </pc:sldChg>
      <pc:sldChg chg="modSp new mod">
        <pc:chgData name="黃旭鈺" userId="f46c0d90-810d-4b81-87e7-4e4e3dae8fd3" providerId="ADAL" clId="{7B88CA1F-CC5F-4094-86C1-4F93973DACFF}" dt="2023-01-03T07:03:28.646" v="4879" actId="20577"/>
        <pc:sldMkLst>
          <pc:docMk/>
          <pc:sldMk cId="1018205309" sldId="741"/>
        </pc:sldMkLst>
        <pc:spChg chg="mod">
          <ac:chgData name="黃旭鈺" userId="f46c0d90-810d-4b81-87e7-4e4e3dae8fd3" providerId="ADAL" clId="{7B88CA1F-CC5F-4094-86C1-4F93973DACFF}" dt="2023-01-03T07:03:28.646" v="4879" actId="20577"/>
          <ac:spMkLst>
            <pc:docMk/>
            <pc:sldMk cId="1018205309" sldId="741"/>
            <ac:spMk id="2" creationId="{9E5BD305-3D79-4093-9941-E2BD53323008}"/>
          </ac:spMkLst>
        </pc:spChg>
        <pc:spChg chg="mod">
          <ac:chgData name="黃旭鈺" userId="f46c0d90-810d-4b81-87e7-4e4e3dae8fd3" providerId="ADAL" clId="{7B88CA1F-CC5F-4094-86C1-4F93973DACFF}" dt="2023-01-03T07:03:18.016" v="4876" actId="20577"/>
          <ac:spMkLst>
            <pc:docMk/>
            <pc:sldMk cId="1018205309" sldId="741"/>
            <ac:spMk id="3" creationId="{E2068F99-B667-4E7C-9983-341183B9B51D}"/>
          </ac:spMkLst>
        </pc:spChg>
      </pc:sldChg>
      <pc:sldChg chg="addSp modSp new mod">
        <pc:chgData name="黃旭鈺" userId="f46c0d90-810d-4b81-87e7-4e4e3dae8fd3" providerId="ADAL" clId="{7B88CA1F-CC5F-4094-86C1-4F93973DACFF}" dt="2023-01-07T07:56:03.059" v="6108" actId="20577"/>
        <pc:sldMkLst>
          <pc:docMk/>
          <pc:sldMk cId="1699863218" sldId="742"/>
        </pc:sldMkLst>
        <pc:spChg chg="mod">
          <ac:chgData name="黃旭鈺" userId="f46c0d90-810d-4b81-87e7-4e4e3dae8fd3" providerId="ADAL" clId="{7B88CA1F-CC5F-4094-86C1-4F93973DACFF}" dt="2023-01-03T07:42:17.636" v="5025" actId="20577"/>
          <ac:spMkLst>
            <pc:docMk/>
            <pc:sldMk cId="1699863218" sldId="742"/>
            <ac:spMk id="2" creationId="{809FA448-647B-4BF5-B9E5-6E3B63B9C174}"/>
          </ac:spMkLst>
        </pc:spChg>
        <pc:spChg chg="mod">
          <ac:chgData name="黃旭鈺" userId="f46c0d90-810d-4b81-87e7-4e4e3dae8fd3" providerId="ADAL" clId="{7B88CA1F-CC5F-4094-86C1-4F93973DACFF}" dt="2023-01-07T07:56:03.059" v="6108" actId="20577"/>
          <ac:spMkLst>
            <pc:docMk/>
            <pc:sldMk cId="1699863218" sldId="742"/>
            <ac:spMk id="3" creationId="{B0945BB9-2CFB-4736-BD8F-6E931653F70A}"/>
          </ac:spMkLst>
        </pc:spChg>
        <pc:spChg chg="add mod">
          <ac:chgData name="黃旭鈺" userId="f46c0d90-810d-4b81-87e7-4e4e3dae8fd3" providerId="ADAL" clId="{7B88CA1F-CC5F-4094-86C1-4F93973DACFF}" dt="2023-01-03T07:43:19.481" v="5080" actId="1076"/>
          <ac:spMkLst>
            <pc:docMk/>
            <pc:sldMk cId="1699863218" sldId="742"/>
            <ac:spMk id="10" creationId="{ED3F0DCC-3FF9-4F14-A522-7D060D28BCC2}"/>
          </ac:spMkLst>
        </pc:spChg>
        <pc:spChg chg="add mod">
          <ac:chgData name="黃旭鈺" userId="f46c0d90-810d-4b81-87e7-4e4e3dae8fd3" providerId="ADAL" clId="{7B88CA1F-CC5F-4094-86C1-4F93973DACFF}" dt="2023-01-03T07:43:09.629" v="5077" actId="1076"/>
          <ac:spMkLst>
            <pc:docMk/>
            <pc:sldMk cId="1699863218" sldId="742"/>
            <ac:spMk id="11" creationId="{9C25CE65-57ED-4543-B4F2-7EC553716720}"/>
          </ac:spMkLst>
        </pc:spChg>
        <pc:picChg chg="add mod modCrop">
          <ac:chgData name="黃旭鈺" userId="f46c0d90-810d-4b81-87e7-4e4e3dae8fd3" providerId="ADAL" clId="{7B88CA1F-CC5F-4094-86C1-4F93973DACFF}" dt="2023-01-03T07:39:20.458" v="4982" actId="1076"/>
          <ac:picMkLst>
            <pc:docMk/>
            <pc:sldMk cId="1699863218" sldId="742"/>
            <ac:picMk id="8" creationId="{16E33195-105A-406E-BC48-910F9293EDB6}"/>
          </ac:picMkLst>
        </pc:picChg>
        <pc:picChg chg="add mod modCrop">
          <ac:chgData name="黃旭鈺" userId="f46c0d90-810d-4b81-87e7-4e4e3dae8fd3" providerId="ADAL" clId="{7B88CA1F-CC5F-4094-86C1-4F93973DACFF}" dt="2023-01-03T07:39:22.501" v="4983" actId="1076"/>
          <ac:picMkLst>
            <pc:docMk/>
            <pc:sldMk cId="1699863218" sldId="742"/>
            <ac:picMk id="9" creationId="{D4B7D06C-1F33-4816-8CDB-8F98337FD014}"/>
          </ac:picMkLst>
        </pc:picChg>
      </pc:sldChg>
      <pc:sldChg chg="addSp modSp new mod">
        <pc:chgData name="黃旭鈺" userId="f46c0d90-810d-4b81-87e7-4e4e3dae8fd3" providerId="ADAL" clId="{7B88CA1F-CC5F-4094-86C1-4F93973DACFF}" dt="2023-01-07T07:55:20.417" v="6081" actId="20577"/>
        <pc:sldMkLst>
          <pc:docMk/>
          <pc:sldMk cId="3293669506" sldId="743"/>
        </pc:sldMkLst>
        <pc:spChg chg="mod">
          <ac:chgData name="黃旭鈺" userId="f46c0d90-810d-4b81-87e7-4e4e3dae8fd3" providerId="ADAL" clId="{7B88CA1F-CC5F-4094-86C1-4F93973DACFF}" dt="2023-01-03T07:42:31.978" v="5062" actId="20577"/>
          <ac:spMkLst>
            <pc:docMk/>
            <pc:sldMk cId="3293669506" sldId="743"/>
            <ac:spMk id="2" creationId="{D719E6EE-53BF-4A8C-AB63-1B7DCF4B96E2}"/>
          </ac:spMkLst>
        </pc:spChg>
        <pc:spChg chg="mod">
          <ac:chgData name="黃旭鈺" userId="f46c0d90-810d-4b81-87e7-4e4e3dae8fd3" providerId="ADAL" clId="{7B88CA1F-CC5F-4094-86C1-4F93973DACFF}" dt="2023-01-07T07:55:20.417" v="6081" actId="20577"/>
          <ac:spMkLst>
            <pc:docMk/>
            <pc:sldMk cId="3293669506" sldId="743"/>
            <ac:spMk id="3" creationId="{F497680F-6B6B-48E2-9667-DAAB63BE5060}"/>
          </ac:spMkLst>
        </pc:spChg>
        <pc:spChg chg="add mod">
          <ac:chgData name="黃旭鈺" userId="f46c0d90-810d-4b81-87e7-4e4e3dae8fd3" providerId="ADAL" clId="{7B88CA1F-CC5F-4094-86C1-4F93973DACFF}" dt="2023-01-03T07:45:36.260" v="5136" actId="1076"/>
          <ac:spMkLst>
            <pc:docMk/>
            <pc:sldMk cId="3293669506" sldId="743"/>
            <ac:spMk id="9" creationId="{D610F8DD-E292-41EF-828D-B8834D97FE33}"/>
          </ac:spMkLst>
        </pc:spChg>
        <pc:spChg chg="add mod">
          <ac:chgData name="黃旭鈺" userId="f46c0d90-810d-4b81-87e7-4e4e3dae8fd3" providerId="ADAL" clId="{7B88CA1F-CC5F-4094-86C1-4F93973DACFF}" dt="2023-01-03T07:45:55.409" v="5158" actId="1076"/>
          <ac:spMkLst>
            <pc:docMk/>
            <pc:sldMk cId="3293669506" sldId="743"/>
            <ac:spMk id="10" creationId="{48021B14-84B2-4E14-AEC9-479AD803536D}"/>
          </ac:spMkLst>
        </pc:spChg>
        <pc:picChg chg="add mod">
          <ac:chgData name="黃旭鈺" userId="f46c0d90-810d-4b81-87e7-4e4e3dae8fd3" providerId="ADAL" clId="{7B88CA1F-CC5F-4094-86C1-4F93973DACFF}" dt="2023-01-03T07:42:46.169" v="5073" actId="1076"/>
          <ac:picMkLst>
            <pc:docMk/>
            <pc:sldMk cId="3293669506" sldId="743"/>
            <ac:picMk id="8" creationId="{A2BA27B9-29EE-4D78-BAF1-DFF27F26EFD8}"/>
          </ac:picMkLst>
        </pc:picChg>
      </pc:sldChg>
      <pc:sldChg chg="addSp delSp modSp new mod">
        <pc:chgData name="黃旭鈺" userId="f46c0d90-810d-4b81-87e7-4e4e3dae8fd3" providerId="ADAL" clId="{7B88CA1F-CC5F-4094-86C1-4F93973DACFF}" dt="2023-01-07T07:43:25.310" v="5840" actId="1076"/>
        <pc:sldMkLst>
          <pc:docMk/>
          <pc:sldMk cId="2850069651" sldId="744"/>
        </pc:sldMkLst>
        <pc:spChg chg="mod">
          <ac:chgData name="黃旭鈺" userId="f46c0d90-810d-4b81-87e7-4e4e3dae8fd3" providerId="ADAL" clId="{7B88CA1F-CC5F-4094-86C1-4F93973DACFF}" dt="2023-01-07T07:33:24.612" v="5702"/>
          <ac:spMkLst>
            <pc:docMk/>
            <pc:sldMk cId="2850069651" sldId="744"/>
            <ac:spMk id="2" creationId="{7AA7A4B7-4F5E-4C3E-83B9-0D8CF28BF97F}"/>
          </ac:spMkLst>
        </pc:spChg>
        <pc:spChg chg="mod">
          <ac:chgData name="黃旭鈺" userId="f46c0d90-810d-4b81-87e7-4e4e3dae8fd3" providerId="ADAL" clId="{7B88CA1F-CC5F-4094-86C1-4F93973DACFF}" dt="2023-01-07T07:42:52.615" v="5835" actId="20577"/>
          <ac:spMkLst>
            <pc:docMk/>
            <pc:sldMk cId="2850069651" sldId="744"/>
            <ac:spMk id="3" creationId="{A9D4FC19-3BAC-4746-A4A3-B46A152630C3}"/>
          </ac:spMkLst>
        </pc:spChg>
        <pc:spChg chg="del">
          <ac:chgData name="黃旭鈺" userId="f46c0d90-810d-4b81-87e7-4e4e3dae8fd3" providerId="ADAL" clId="{7B88CA1F-CC5F-4094-86C1-4F93973DACFF}" dt="2023-01-07T07:34:26.071" v="5718" actId="478"/>
          <ac:spMkLst>
            <pc:docMk/>
            <pc:sldMk cId="2850069651" sldId="744"/>
            <ac:spMk id="4" creationId="{6A525CCD-4490-4C8B-8177-2AF21AA2435F}"/>
          </ac:spMkLst>
        </pc:spChg>
        <pc:spChg chg="del">
          <ac:chgData name="黃旭鈺" userId="f46c0d90-810d-4b81-87e7-4e4e3dae8fd3" providerId="ADAL" clId="{7B88CA1F-CC5F-4094-86C1-4F93973DACFF}" dt="2023-01-07T07:34:24.399" v="5717" actId="478"/>
          <ac:spMkLst>
            <pc:docMk/>
            <pc:sldMk cId="2850069651" sldId="744"/>
            <ac:spMk id="5" creationId="{289197F7-6885-4B0E-AE23-E094C4B7B236}"/>
          </ac:spMkLst>
        </pc:spChg>
        <pc:spChg chg="add mod">
          <ac:chgData name="黃旭鈺" userId="f46c0d90-810d-4b81-87e7-4e4e3dae8fd3" providerId="ADAL" clId="{7B88CA1F-CC5F-4094-86C1-4F93973DACFF}" dt="2023-01-07T07:43:25.310" v="5840" actId="1076"/>
          <ac:spMkLst>
            <pc:docMk/>
            <pc:sldMk cId="2850069651" sldId="744"/>
            <ac:spMk id="9" creationId="{0FC83698-BC4E-43A8-9810-662994EF6BAD}"/>
          </ac:spMkLst>
        </pc:spChg>
        <pc:graphicFrameChg chg="add mod">
          <ac:chgData name="黃旭鈺" userId="f46c0d90-810d-4b81-87e7-4e4e3dae8fd3" providerId="ADAL" clId="{7B88CA1F-CC5F-4094-86C1-4F93973DACFF}" dt="2023-01-07T07:43:02.465" v="5836" actId="1076"/>
          <ac:graphicFrameMkLst>
            <pc:docMk/>
            <pc:sldMk cId="2850069651" sldId="744"/>
            <ac:graphicFrameMk id="7" creationId="{8C8B7A1C-EFCF-4D72-8614-A75EECB2EB97}"/>
          </ac:graphicFrameMkLst>
        </pc:graphicFrameChg>
        <pc:graphicFrameChg chg="add mod">
          <ac:chgData name="黃旭鈺" userId="f46c0d90-810d-4b81-87e7-4e4e3dae8fd3" providerId="ADAL" clId="{7B88CA1F-CC5F-4094-86C1-4F93973DACFF}" dt="2023-01-07T07:43:05.062" v="5837" actId="1076"/>
          <ac:graphicFrameMkLst>
            <pc:docMk/>
            <pc:sldMk cId="2850069651" sldId="744"/>
            <ac:graphicFrameMk id="8" creationId="{3D1B652F-1A15-4DA4-B58A-081C8112873C}"/>
          </ac:graphicFrameMkLst>
        </pc:graphicFrameChg>
      </pc:sldChg>
      <pc:sldChg chg="addSp delSp modSp new mod">
        <pc:chgData name="黃旭鈺" userId="f46c0d90-810d-4b81-87e7-4e4e3dae8fd3" providerId="ADAL" clId="{7B88CA1F-CC5F-4094-86C1-4F93973DACFF}" dt="2023-01-07T07:44:17.272" v="5861" actId="20577"/>
        <pc:sldMkLst>
          <pc:docMk/>
          <pc:sldMk cId="2485123848" sldId="745"/>
        </pc:sldMkLst>
        <pc:spChg chg="mod">
          <ac:chgData name="黃旭鈺" userId="f46c0d90-810d-4b81-87e7-4e4e3dae8fd3" providerId="ADAL" clId="{7B88CA1F-CC5F-4094-86C1-4F93973DACFF}" dt="2023-01-07T07:35:24.194" v="5726"/>
          <ac:spMkLst>
            <pc:docMk/>
            <pc:sldMk cId="2485123848" sldId="745"/>
            <ac:spMk id="2" creationId="{36CF04E7-1CBB-43CE-BFAA-88040C8F619B}"/>
          </ac:spMkLst>
        </pc:spChg>
        <pc:spChg chg="mod">
          <ac:chgData name="黃旭鈺" userId="f46c0d90-810d-4b81-87e7-4e4e3dae8fd3" providerId="ADAL" clId="{7B88CA1F-CC5F-4094-86C1-4F93973DACFF}" dt="2023-01-07T07:44:17.272" v="5861" actId="20577"/>
          <ac:spMkLst>
            <pc:docMk/>
            <pc:sldMk cId="2485123848" sldId="745"/>
            <ac:spMk id="3" creationId="{816FE7FB-62F4-4C0B-A8E2-734BAA963053}"/>
          </ac:spMkLst>
        </pc:spChg>
        <pc:spChg chg="del">
          <ac:chgData name="黃旭鈺" userId="f46c0d90-810d-4b81-87e7-4e4e3dae8fd3" providerId="ADAL" clId="{7B88CA1F-CC5F-4094-86C1-4F93973DACFF}" dt="2023-01-07T07:36:28.679" v="5759" actId="478"/>
          <ac:spMkLst>
            <pc:docMk/>
            <pc:sldMk cId="2485123848" sldId="745"/>
            <ac:spMk id="4" creationId="{565301E0-C7FF-4B17-9F3F-5651A70C1ABC}"/>
          </ac:spMkLst>
        </pc:spChg>
        <pc:spChg chg="del">
          <ac:chgData name="黃旭鈺" userId="f46c0d90-810d-4b81-87e7-4e4e3dae8fd3" providerId="ADAL" clId="{7B88CA1F-CC5F-4094-86C1-4F93973DACFF}" dt="2023-01-07T07:36:26.931" v="5758" actId="478"/>
          <ac:spMkLst>
            <pc:docMk/>
            <pc:sldMk cId="2485123848" sldId="745"/>
            <ac:spMk id="5" creationId="{FA57C820-60B8-4410-9053-95682060355E}"/>
          </ac:spMkLst>
        </pc:spChg>
        <pc:graphicFrameChg chg="add mod">
          <ac:chgData name="黃旭鈺" userId="f46c0d90-810d-4b81-87e7-4e4e3dae8fd3" providerId="ADAL" clId="{7B88CA1F-CC5F-4094-86C1-4F93973DACFF}" dt="2023-01-07T07:39:13.379" v="5785" actId="1076"/>
          <ac:graphicFrameMkLst>
            <pc:docMk/>
            <pc:sldMk cId="2485123848" sldId="745"/>
            <ac:graphicFrameMk id="7" creationId="{7F915CE7-B566-4A6C-A393-7E6B854DCC56}"/>
          </ac:graphicFrameMkLst>
        </pc:graphicFrameChg>
        <pc:graphicFrameChg chg="add mod">
          <ac:chgData name="黃旭鈺" userId="f46c0d90-810d-4b81-87e7-4e4e3dae8fd3" providerId="ADAL" clId="{7B88CA1F-CC5F-4094-86C1-4F93973DACFF}" dt="2023-01-07T07:44:07.116" v="5847" actId="1076"/>
          <ac:graphicFrameMkLst>
            <pc:docMk/>
            <pc:sldMk cId="2485123848" sldId="745"/>
            <ac:graphicFrameMk id="8" creationId="{EA3D4F64-50FD-465E-8518-CF90E9B5AE20}"/>
          </ac:graphicFrameMkLst>
        </pc:graphicFrameChg>
      </pc:sldChg>
      <pc:sldChg chg="addSp modSp new mod">
        <pc:chgData name="黃旭鈺" userId="f46c0d90-810d-4b81-87e7-4e4e3dae8fd3" providerId="ADAL" clId="{7B88CA1F-CC5F-4094-86C1-4F93973DACFF}" dt="2023-01-07T07:45:42.412" v="5884" actId="1076"/>
        <pc:sldMkLst>
          <pc:docMk/>
          <pc:sldMk cId="3768724433" sldId="746"/>
        </pc:sldMkLst>
        <pc:spChg chg="mod">
          <ac:chgData name="黃旭鈺" userId="f46c0d90-810d-4b81-87e7-4e4e3dae8fd3" providerId="ADAL" clId="{7B88CA1F-CC5F-4094-86C1-4F93973DACFF}" dt="2023-01-07T07:44:49.745" v="5863"/>
          <ac:spMkLst>
            <pc:docMk/>
            <pc:sldMk cId="3768724433" sldId="746"/>
            <ac:spMk id="2" creationId="{04B3EBEB-EC80-4DA2-B3FC-333EEDF0819E}"/>
          </ac:spMkLst>
        </pc:spChg>
        <pc:spChg chg="mod">
          <ac:chgData name="黃旭鈺" userId="f46c0d90-810d-4b81-87e7-4e4e3dae8fd3" providerId="ADAL" clId="{7B88CA1F-CC5F-4094-86C1-4F93973DACFF}" dt="2023-01-07T07:45:31.009" v="5882" actId="20577"/>
          <ac:spMkLst>
            <pc:docMk/>
            <pc:sldMk cId="3768724433" sldId="746"/>
            <ac:spMk id="3" creationId="{982A65E6-0FFF-4434-86D8-5477B252C082}"/>
          </ac:spMkLst>
        </pc:spChg>
        <pc:graphicFrameChg chg="add mod">
          <ac:chgData name="黃旭鈺" userId="f46c0d90-810d-4b81-87e7-4e4e3dae8fd3" providerId="ADAL" clId="{7B88CA1F-CC5F-4094-86C1-4F93973DACFF}" dt="2023-01-07T07:45:26.918" v="5879" actId="1076"/>
          <ac:graphicFrameMkLst>
            <pc:docMk/>
            <pc:sldMk cId="3768724433" sldId="746"/>
            <ac:graphicFrameMk id="7" creationId="{6C0B3FD4-A0E8-4271-8531-959C9ED9A74B}"/>
          </ac:graphicFrameMkLst>
        </pc:graphicFrameChg>
        <pc:graphicFrameChg chg="add mod">
          <ac:chgData name="黃旭鈺" userId="f46c0d90-810d-4b81-87e7-4e4e3dae8fd3" providerId="ADAL" clId="{7B88CA1F-CC5F-4094-86C1-4F93973DACFF}" dt="2023-01-07T07:45:42.412" v="5884" actId="1076"/>
          <ac:graphicFrameMkLst>
            <pc:docMk/>
            <pc:sldMk cId="3768724433" sldId="746"/>
            <ac:graphicFrameMk id="8" creationId="{18B248F0-3261-4071-8F48-B93D3F30399F}"/>
          </ac:graphicFrameMkLst>
        </pc:graphicFrameChg>
      </pc:sldChg>
      <pc:sldChg chg="addSp delSp modSp add mod">
        <pc:chgData name="黃旭鈺" userId="f46c0d90-810d-4b81-87e7-4e4e3dae8fd3" providerId="ADAL" clId="{7B88CA1F-CC5F-4094-86C1-4F93973DACFF}" dt="2023-01-07T07:46:33.402" v="5918"/>
        <pc:sldMkLst>
          <pc:docMk/>
          <pc:sldMk cId="1253919592" sldId="747"/>
        </pc:sldMkLst>
        <pc:spChg chg="mod">
          <ac:chgData name="黃旭鈺" userId="f46c0d90-810d-4b81-87e7-4e4e3dae8fd3" providerId="ADAL" clId="{7B88CA1F-CC5F-4094-86C1-4F93973DACFF}" dt="2023-01-07T07:46:14.118" v="5913" actId="20577"/>
          <ac:spMkLst>
            <pc:docMk/>
            <pc:sldMk cId="1253919592" sldId="747"/>
            <ac:spMk id="3" creationId="{982A65E6-0FFF-4434-86D8-5477B252C082}"/>
          </ac:spMkLst>
        </pc:spChg>
        <pc:graphicFrameChg chg="del">
          <ac:chgData name="黃旭鈺" userId="f46c0d90-810d-4b81-87e7-4e4e3dae8fd3" providerId="ADAL" clId="{7B88CA1F-CC5F-4094-86C1-4F93973DACFF}" dt="2023-01-07T07:46:19.016" v="5914" actId="478"/>
          <ac:graphicFrameMkLst>
            <pc:docMk/>
            <pc:sldMk cId="1253919592" sldId="747"/>
            <ac:graphicFrameMk id="7" creationId="{6C0B3FD4-A0E8-4271-8531-959C9ED9A74B}"/>
          </ac:graphicFrameMkLst>
        </pc:graphicFrameChg>
        <pc:graphicFrameChg chg="del">
          <ac:chgData name="黃旭鈺" userId="f46c0d90-810d-4b81-87e7-4e4e3dae8fd3" providerId="ADAL" clId="{7B88CA1F-CC5F-4094-86C1-4F93973DACFF}" dt="2023-01-07T07:46:20.903" v="5915" actId="478"/>
          <ac:graphicFrameMkLst>
            <pc:docMk/>
            <pc:sldMk cId="1253919592" sldId="747"/>
            <ac:graphicFrameMk id="8" creationId="{18B248F0-3261-4071-8F48-B93D3F30399F}"/>
          </ac:graphicFrameMkLst>
        </pc:graphicFrameChg>
        <pc:graphicFrameChg chg="add mod">
          <ac:chgData name="黃旭鈺" userId="f46c0d90-810d-4b81-87e7-4e4e3dae8fd3" providerId="ADAL" clId="{7B88CA1F-CC5F-4094-86C1-4F93973DACFF}" dt="2023-01-07T07:46:29.237" v="5917" actId="1076"/>
          <ac:graphicFrameMkLst>
            <pc:docMk/>
            <pc:sldMk cId="1253919592" sldId="747"/>
            <ac:graphicFrameMk id="9" creationId="{05CE44D0-CE25-4949-B2D0-839690DBCC08}"/>
          </ac:graphicFrameMkLst>
        </pc:graphicFrameChg>
        <pc:graphicFrameChg chg="add mod">
          <ac:chgData name="黃旭鈺" userId="f46c0d90-810d-4b81-87e7-4e4e3dae8fd3" providerId="ADAL" clId="{7B88CA1F-CC5F-4094-86C1-4F93973DACFF}" dt="2023-01-07T07:46:33.402" v="5918"/>
          <ac:graphicFrameMkLst>
            <pc:docMk/>
            <pc:sldMk cId="1253919592" sldId="747"/>
            <ac:graphicFrameMk id="10" creationId="{0DE5D3E5-0493-4A55-9559-0627D77531E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72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218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72" y="6456218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B6849E-7316-4056-B168-A89B2050B8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5894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72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218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72" y="6456218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7EFB7A-82E5-4AFA-B2A7-CBD303E4CC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53970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LaDS, GIEE, NTU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CC81F-05DC-402B-ADDE-B3E7325D569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9967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LaDS, GIEE, NTU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EFB7A-82E5-4AFA-B2A7-CBD303E4CCFE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254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LaDS, GIEE, NTU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EFB7A-82E5-4AFA-B2A7-CBD303E4CCFE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466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TW"/>
              <a:t>LaDS, GIEE, NTU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FB7A-82E5-4AFA-B2A7-CBD303E4CCFE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472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53" name="Picture 17" descr="Emblem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-1476375" y="3716338"/>
            <a:ext cx="47529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5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71663"/>
          </a:xfrm>
        </p:spPr>
        <p:txBody>
          <a:bodyPr anchor="ctr"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4076700"/>
            <a:ext cx="5751512" cy="13922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 b="0">
                <a:solidFill>
                  <a:srgbClr val="9A8D7A"/>
                </a:solidFill>
              </a:defRPr>
            </a:lvl1pPr>
          </a:lstStyle>
          <a:p>
            <a:endParaRPr lang="zh-TW" altLang="zh-TW" dirty="0"/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4E14D4D-CE8C-47F1-9F93-5C094389F22A}" type="datetime1">
              <a:rPr lang="zh-TW" altLang="en-US"/>
              <a:pPr/>
              <a:t>2023/6/17</a:t>
            </a:fld>
            <a:endParaRPr lang="en-US" altLang="zh-TW" dirty="0"/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b"/>
          <a:lstStyle>
            <a:lvl1pPr>
              <a:defRPr b="1"/>
            </a:lvl1pPr>
          </a:lstStyle>
          <a:p>
            <a:r>
              <a:rPr lang="en-US" altLang="zh-TW"/>
              <a:t>LaDS, GIEE, NTUNTU GIEE EDA LaDS</a:t>
            </a:r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831422-FA83-4778-9216-A7171BC90328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295944" name="Picture 8" descr="LaDS_B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42852"/>
            <a:ext cx="34559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5948" name="Line 12"/>
          <p:cNvSpPr>
            <a:spLocks noChangeShapeType="1"/>
          </p:cNvSpPr>
          <p:nvPr userDrawn="1"/>
        </p:nvSpPr>
        <p:spPr bwMode="auto">
          <a:xfrm>
            <a:off x="936625" y="1484313"/>
            <a:ext cx="8207375" cy="0"/>
          </a:xfrm>
          <a:prstGeom prst="line">
            <a:avLst/>
          </a:prstGeom>
          <a:noFill/>
          <a:ln w="114300">
            <a:solidFill>
              <a:srgbClr val="9A8D7A"/>
            </a:solidFill>
            <a:round/>
            <a:headEnd/>
            <a:tailEnd/>
          </a:ln>
          <a:effectLst/>
        </p:spPr>
        <p:txBody>
          <a:bodyPr lIns="90000" tIns="46800" rIns="90000" bIns="46800" anchorCtr="1"/>
          <a:lstStyle/>
          <a:p>
            <a:endParaRPr lang="zh-TW" altLang="en-US"/>
          </a:p>
        </p:txBody>
      </p:sp>
      <p:sp>
        <p:nvSpPr>
          <p:cNvPr id="295950" name="Line 14"/>
          <p:cNvSpPr>
            <a:spLocks noChangeShapeType="1"/>
          </p:cNvSpPr>
          <p:nvPr userDrawn="1"/>
        </p:nvSpPr>
        <p:spPr bwMode="auto">
          <a:xfrm flipH="1">
            <a:off x="0" y="1609725"/>
            <a:ext cx="9144000" cy="0"/>
          </a:xfrm>
          <a:prstGeom prst="line">
            <a:avLst/>
          </a:prstGeom>
          <a:noFill/>
          <a:ln w="88900">
            <a:solidFill>
              <a:srgbClr val="8D1F17"/>
            </a:solidFill>
            <a:round/>
            <a:headEnd/>
            <a:tailEnd/>
          </a:ln>
          <a:effectLst/>
        </p:spPr>
        <p:txBody>
          <a:bodyPr lIns="90000" tIns="46800" rIns="90000" bIns="46800" anchorCtr="1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951B0-B35C-4E6A-819A-77D5BA92AC9B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C4045-32DC-4673-9147-599FD3C1C7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2A468-EFD5-4510-8A4F-D70CEE8B8760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EA42D-9F2C-4F52-A608-5A3F06A5385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80E5C-5981-479C-B829-7A1345D6838F}" type="datetime1">
              <a:rPr lang="zh-TW" altLang="en-US" smtClean="0"/>
              <a:pPr/>
              <a:t>2023/6/17</a:t>
            </a:fld>
            <a:endParaRPr lang="zh-TW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err="1"/>
              <a:t>LaDS</a:t>
            </a:r>
            <a:r>
              <a:rPr lang="en-US" altLang="zh-TW" dirty="0"/>
              <a:t>, GIEE, NTU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F829A-98A1-445F-9306-29AC2DC85E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F7085-55E7-4C59-B5DA-44344E65E2D7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CC5D4-8E80-49EA-8362-1D35847A441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61036-C3E0-43BA-887D-E2BDB8C35EC4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AD700-DAED-4838-8CA3-7F110613F87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D4C6F-071D-4274-8D94-AD891340C962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71FE1-72CB-4383-9AB1-76949FB2F8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9A1A3-5054-4486-980C-2289021AB61C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C6931-F661-4677-B81E-728327E5838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8B7E5-9B04-48E0-A703-DECE274B1192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A2CA1-2D0B-4035-93F6-C1ABBBD04C7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95D32-2C6A-47B0-8D0B-F8D7B23DA65A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4F169-D248-43B1-9164-94752AABB38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5E9195-6663-49B3-BB12-80C03E2B2DB8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51963-DE31-4BB8-BF24-88408DCFA11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26" name="Picture 14" descr="Lads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31200" y="214290"/>
            <a:ext cx="812800" cy="863600"/>
          </a:xfrm>
          <a:prstGeom prst="rect">
            <a:avLst/>
          </a:prstGeom>
          <a:noFill/>
        </p:spPr>
      </p:pic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9A8D7A"/>
                </a:solidFill>
              </a:defRPr>
            </a:lvl1pPr>
          </a:lstStyle>
          <a:p>
            <a:fld id="{D4CADDB2-BE16-4834-8D99-13A0197C3651}" type="datetime1">
              <a:rPr lang="zh-TW" altLang="en-US"/>
              <a:pPr/>
              <a:t>2023/6/17</a:t>
            </a:fld>
            <a:endParaRPr lang="zh-TW" altLang="zh-TW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A8D7A"/>
                </a:solidFill>
              </a:defRPr>
            </a:lvl1pPr>
          </a:lstStyle>
          <a:p>
            <a:r>
              <a:rPr lang="en-US" altLang="zh-TW"/>
              <a:t>LaDS, GIEE, NTU</a:t>
            </a:r>
          </a:p>
        </p:txBody>
      </p:sp>
      <p:sp>
        <p:nvSpPr>
          <p:cNvPr id="294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21336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8D1F17"/>
                </a:solidFill>
              </a:defRPr>
            </a:lvl1pPr>
          </a:lstStyle>
          <a:p>
            <a:fld id="{66D74696-2169-4273-8B88-CDF7858B9C9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TW" altLang="zh-TW" sz="3600" b="1">
              <a:solidFill>
                <a:srgbClr val="8D1F1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4924" name="Line 12"/>
          <p:cNvSpPr>
            <a:spLocks noChangeShapeType="1"/>
          </p:cNvSpPr>
          <p:nvPr userDrawn="1"/>
        </p:nvSpPr>
        <p:spPr bwMode="auto">
          <a:xfrm>
            <a:off x="936625" y="1196975"/>
            <a:ext cx="8207375" cy="0"/>
          </a:xfrm>
          <a:prstGeom prst="line">
            <a:avLst/>
          </a:prstGeom>
          <a:noFill/>
          <a:ln w="114300">
            <a:solidFill>
              <a:srgbClr val="9A8D7A"/>
            </a:solidFill>
            <a:round/>
            <a:headEnd/>
            <a:tailEnd/>
          </a:ln>
          <a:effectLst/>
        </p:spPr>
        <p:txBody>
          <a:bodyPr lIns="90000" tIns="46800" rIns="90000" bIns="46800" anchorCtr="1"/>
          <a:lstStyle/>
          <a:p>
            <a:endParaRPr lang="zh-TW" altLang="en-US"/>
          </a:p>
        </p:txBody>
      </p:sp>
      <p:sp>
        <p:nvSpPr>
          <p:cNvPr id="294925" name="Line 13"/>
          <p:cNvSpPr>
            <a:spLocks noChangeShapeType="1"/>
          </p:cNvSpPr>
          <p:nvPr userDrawn="1"/>
        </p:nvSpPr>
        <p:spPr bwMode="auto">
          <a:xfrm flipH="1">
            <a:off x="0" y="1322388"/>
            <a:ext cx="9144000" cy="0"/>
          </a:xfrm>
          <a:prstGeom prst="line">
            <a:avLst/>
          </a:prstGeom>
          <a:noFill/>
          <a:ln w="88900">
            <a:solidFill>
              <a:srgbClr val="8D1F17"/>
            </a:solidFill>
            <a:round/>
            <a:headEnd/>
            <a:tailEnd/>
          </a:ln>
          <a:effectLst/>
        </p:spPr>
        <p:txBody>
          <a:bodyPr lIns="90000" tIns="46800" rIns="90000" bIns="46800" anchorCtr="1"/>
          <a:lstStyle/>
          <a:p>
            <a:endParaRPr lang="zh-TW" altLang="en-US"/>
          </a:p>
        </p:txBody>
      </p:sp>
      <p:pic>
        <p:nvPicPr>
          <p:cNvPr id="294930" name="Picture 18" descr="Emblem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-539750" y="-531813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8D1F17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D1F17"/>
        </a:buClr>
        <a:buFont typeface="Wingdings" pitchFamily="2" charset="2"/>
        <a:buChar char="p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17B5D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D1F17"/>
        </a:buClr>
        <a:buSzPct val="45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917B5D"/>
        </a:buClr>
        <a:buSzPct val="3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8D1F17"/>
        </a:buClr>
        <a:buSzPct val="2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D1F17"/>
        </a:buClr>
        <a:buSzPct val="2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D1F17"/>
        </a:buClr>
        <a:buSzPct val="2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D1F17"/>
        </a:buClr>
        <a:buSzPct val="2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D1F17"/>
        </a:buClr>
        <a:buSzPct val="2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" y="1988840"/>
            <a:ext cx="9144000" cy="2232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Fault-Tolerant Training for Spiking Neural Network with Test Patterns </a:t>
            </a:r>
            <a:r>
              <a:rPr lang="en-US" altLang="zh-TW" sz="3200" dirty="0" smtClean="0"/>
              <a:t>Generated </a:t>
            </a:r>
            <a:r>
              <a:rPr lang="en-US" altLang="zh-TW" sz="3200" dirty="0"/>
              <a:t>by Adversarial Attack</a:t>
            </a:r>
            <a:endParaRPr lang="en-US" altLang="zh-TW" sz="32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59" y="4077072"/>
            <a:ext cx="6336679" cy="1484784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400" b="1" dirty="0">
                <a:cs typeface="+mn-ea"/>
                <a:sym typeface="+mn-lt"/>
              </a:rPr>
              <a:t>   </a:t>
            </a:r>
          </a:p>
          <a:p>
            <a:pPr algn="ctr"/>
            <a:r>
              <a:rPr lang="en-US" altLang="zh-TW" sz="1800" b="1" dirty="0" smtClean="0">
                <a:solidFill>
                  <a:schemeClr val="tx1"/>
                </a:solidFill>
              </a:rPr>
              <a:t>Date:2023/06/19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Speaker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: 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蕭</a:t>
            </a:r>
            <a:r>
              <a:rPr lang="zh-TW" altLang="en-US" sz="1800" b="1" dirty="0">
                <a:solidFill>
                  <a:schemeClr val="tx1"/>
                </a:solidFill>
              </a:rPr>
              <a:t>筑云、劉旻鑫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Advisor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: 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李建模教授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algn="ctr"/>
            <a:r>
              <a:rPr lang="en-US" altLang="zh-TW" sz="1800" b="1" dirty="0" smtClean="0">
                <a:solidFill>
                  <a:schemeClr val="tx1"/>
                </a:solidFill>
              </a:rPr>
              <a:t>Acknowledgement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: 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黃旭鈺</a:t>
            </a:r>
            <a:r>
              <a:rPr lang="zh-TW" altLang="en-US" sz="1800" b="1" dirty="0">
                <a:solidFill>
                  <a:schemeClr val="tx1"/>
                </a:solidFill>
              </a:rPr>
              <a:t>學長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algn="ctr"/>
            <a:endParaRPr lang="zh-TW" altLang="en-US" sz="18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zh-TW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90000"/>
              </a:lnSpc>
            </a:pPr>
            <a:endParaRPr lang="en-US" altLang="zh-TW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45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Outline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+mn-ea"/>
                <a:sym typeface="+mn-lt"/>
              </a:rPr>
              <a:t>Introduction </a:t>
            </a:r>
          </a:p>
          <a:p>
            <a:r>
              <a:rPr lang="en-US" altLang="zh-TW" dirty="0" smtClean="0"/>
              <a:t>Background</a:t>
            </a:r>
            <a:endParaRPr lang="en-US" altLang="zh-TW" dirty="0"/>
          </a:p>
          <a:p>
            <a:r>
              <a:rPr lang="en-US" altLang="zh-TW" dirty="0" smtClean="0"/>
              <a:t>Proposed Method</a:t>
            </a:r>
            <a:endParaRPr lang="en-US" altLang="zh-TW" dirty="0"/>
          </a:p>
          <a:p>
            <a:r>
              <a:rPr lang="en-US" altLang="zh-TW" dirty="0" smtClean="0"/>
              <a:t>Experimental Results</a:t>
            </a:r>
            <a:endParaRPr lang="en-US" altLang="zh-TW" dirty="0"/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dirty="0">
              <a:cs typeface="+mn-ea"/>
              <a:sym typeface="+mn-lt"/>
            </a:endParaRPr>
          </a:p>
          <a:p>
            <a:endParaRPr lang="en-US" altLang="zh-TW" dirty="0">
              <a:cs typeface="+mn-ea"/>
              <a:sym typeface="+mn-lt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488" y="6237288"/>
            <a:ext cx="2133600" cy="547687"/>
          </a:xfrm>
        </p:spPr>
        <p:txBody>
          <a:bodyPr/>
          <a:lstStyle/>
          <a:p>
            <a:fld id="{DA8F829A-98A1-445F-9306-29AC2DC85E9A}" type="slidenum">
              <a:rPr lang="en-US" altLang="zh-TW" smtClean="0">
                <a:latin typeface="+mn-lt"/>
                <a:ea typeface="+mn-ea"/>
                <a:cs typeface="+mn-ea"/>
                <a:sym typeface="+mn-lt"/>
              </a:rPr>
              <a:pPr/>
              <a:t>2</a:t>
            </a:fld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BC380E5C-5981-479C-B829-7A1345D6838F}" type="datetime1">
              <a:rPr lang="zh-TW" altLang="en-US" smtClean="0">
                <a:latin typeface="+mn-lt"/>
                <a:ea typeface="+mn-ea"/>
                <a:cs typeface="+mn-ea"/>
                <a:sym typeface="+mn-lt"/>
              </a:rPr>
              <a:pPr/>
              <a:t>2023/6/17</a:t>
            </a:fld>
            <a:endParaRPr lang="zh-TW" altLang="zh-TW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TW">
                <a:latin typeface="+mn-lt"/>
                <a:ea typeface="+mn-ea"/>
                <a:cs typeface="+mn-ea"/>
                <a:sym typeface="+mn-lt"/>
              </a:rPr>
              <a:t>LaDS, GIEE, NTU</a:t>
            </a:r>
          </a:p>
        </p:txBody>
      </p:sp>
    </p:spTree>
    <p:extLst>
      <p:ext uri="{BB962C8B-B14F-4D97-AF65-F5344CB8AC3E}">
        <p14:creationId xmlns:p14="http://schemas.microsoft.com/office/powerpoint/2010/main" val="232269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Outline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+mn-ea"/>
                <a:sym typeface="+mn-lt"/>
              </a:rPr>
              <a:t>Introduction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Proposed Method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dirty="0">
              <a:cs typeface="+mn-ea"/>
              <a:sym typeface="+mn-lt"/>
            </a:endParaRPr>
          </a:p>
          <a:p>
            <a:endParaRPr lang="en-US" altLang="zh-TW" dirty="0">
              <a:cs typeface="+mn-ea"/>
              <a:sym typeface="+mn-lt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488" y="6237288"/>
            <a:ext cx="2133600" cy="547687"/>
          </a:xfrm>
        </p:spPr>
        <p:txBody>
          <a:bodyPr/>
          <a:lstStyle/>
          <a:p>
            <a:fld id="{DA8F829A-98A1-445F-9306-29AC2DC85E9A}" type="slidenum">
              <a:rPr lang="en-US" altLang="zh-TW" smtClean="0">
                <a:latin typeface="+mn-lt"/>
                <a:ea typeface="+mn-ea"/>
                <a:cs typeface="+mn-ea"/>
                <a:sym typeface="+mn-lt"/>
              </a:rPr>
              <a:pPr/>
              <a:t>3</a:t>
            </a:fld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BC380E5C-5981-479C-B829-7A1345D6838F}" type="datetime1">
              <a:rPr lang="zh-TW" altLang="en-US" smtClean="0">
                <a:latin typeface="+mn-lt"/>
                <a:ea typeface="+mn-ea"/>
                <a:cs typeface="+mn-ea"/>
                <a:sym typeface="+mn-lt"/>
              </a:rPr>
              <a:pPr/>
              <a:t>2023/6/17</a:t>
            </a:fld>
            <a:endParaRPr lang="zh-TW" altLang="zh-TW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TW">
                <a:latin typeface="+mn-lt"/>
                <a:ea typeface="+mn-ea"/>
                <a:cs typeface="+mn-ea"/>
                <a:sym typeface="+mn-lt"/>
              </a:rPr>
              <a:t>LaDS, GIEE, NTU</a:t>
            </a:r>
          </a:p>
        </p:txBody>
      </p:sp>
    </p:spTree>
    <p:extLst>
      <p:ext uri="{BB962C8B-B14F-4D97-AF65-F5344CB8AC3E}">
        <p14:creationId xmlns:p14="http://schemas.microsoft.com/office/powerpoint/2010/main" val="241190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06E75-2044-4A11-B7C2-5A821818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+mn-ea"/>
                <a:sym typeface="+mn-lt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DBCA3-06C9-4A69-98CF-E55708A3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795320" cy="4641850"/>
          </a:xfrm>
        </p:spPr>
        <p:txBody>
          <a:bodyPr/>
          <a:lstStyle/>
          <a:p>
            <a:r>
              <a:rPr lang="en-US" altLang="zh-TW" dirty="0" smtClean="0"/>
              <a:t>Neuromorphic Chip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48DE66-E28F-4DC8-95F3-0CAB1E2B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0E5C-5981-479C-B829-7A1345D6838F}" type="datetime1">
              <a:rPr lang="zh-TW" altLang="en-US" smtClean="0"/>
              <a:pPr/>
              <a:t>2023/6/17</a:t>
            </a:fld>
            <a:endParaRPr lang="zh-TW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144C0-961C-4478-8B98-D647E1CC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LaDS, GIEE, NTU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F60AC-36B2-4D3A-84A1-4E53D05E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829A-98A1-445F-9306-29AC2DC85E9A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399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780928"/>
            <a:ext cx="8229600" cy="79255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dirty="0">
                <a:solidFill>
                  <a:srgbClr val="8D1F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 you for listening!</a:t>
            </a:r>
            <a:endParaRPr lang="zh-TW" altLang="en-US" sz="4000" dirty="0">
              <a:solidFill>
                <a:srgbClr val="8D1F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0E5C-5981-479C-B829-7A1345D6838F}" type="datetime1">
              <a:rPr lang="zh-TW" altLang="en-US" smtClean="0">
                <a:latin typeface="+mn-lt"/>
                <a:ea typeface="+mn-ea"/>
                <a:cs typeface="+mn-ea"/>
                <a:sym typeface="+mn-lt"/>
              </a:rPr>
              <a:pPr/>
              <a:t>2023/6/17</a:t>
            </a:fld>
            <a:endParaRPr lang="zh-TW" altLang="zh-TW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+mn-lt"/>
                <a:ea typeface="+mn-ea"/>
                <a:cs typeface="+mn-ea"/>
                <a:sym typeface="+mn-lt"/>
              </a:rPr>
              <a:t>LaDS, GIEE, NTU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829A-98A1-445F-9306-29AC2DC85E9A}" type="slidenum">
              <a:rPr lang="en-US" altLang="zh-TW" smtClean="0">
                <a:latin typeface="+mn-lt"/>
                <a:ea typeface="+mn-ea"/>
                <a:cs typeface="+mn-ea"/>
                <a:sym typeface="+mn-lt"/>
              </a:rPr>
              <a:pPr/>
              <a:t>5</a:t>
            </a:fld>
            <a:endParaRPr lang="en-US" altLang="zh-TW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611560" y="3712581"/>
            <a:ext cx="8229600" cy="79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8D1F17"/>
              </a:buClr>
              <a:buFont typeface="Wingdings" pitchFamily="2" charset="2"/>
              <a:buChar char="p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17B5D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D1F17"/>
              </a:buClr>
              <a:buSzPct val="45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17B5D"/>
              </a:buClr>
              <a:buSzPct val="3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D1F17"/>
              </a:buClr>
              <a:buSzPct val="2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D1F17"/>
              </a:buClr>
              <a:buSzPct val="2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D1F17"/>
              </a:buClr>
              <a:buSzPct val="2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D1F17"/>
              </a:buClr>
              <a:buSzPct val="2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D1F17"/>
              </a:buClr>
              <a:buSzPct val="2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zh-TW" sz="4000" kern="0" dirty="0">
                <a:solidFill>
                  <a:srgbClr val="8D1F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Any question?</a:t>
            </a:r>
            <a:endParaRPr lang="zh-TW" altLang="en-US" sz="4000" kern="0" dirty="0">
              <a:solidFill>
                <a:srgbClr val="8D1F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2516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無&quot;,&quot;HeaderHeight&quot;:0.0,&quot;TopMargin&quot;:0.0,&quot;FooterHeight&quot;:0.0,&quot;BottomMargin&quot;:0.0,&quot;SideMargin&quot;:0.0,&quot;IntervalMargin&quot;:0.0,&quot;Id&quot;:&quot;GuidesStyle_None&quot;}"/>
</p:tagLst>
</file>

<file path=ppt/theme/theme1.xml><?xml version="1.0" encoding="utf-8"?>
<a:theme xmlns:a="http://schemas.openxmlformats.org/drawingml/2006/main" name="[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4ymlh2c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[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</Template>
  <TotalTime>55029</TotalTime>
  <Words>113</Words>
  <Application>Microsoft Office PowerPoint</Application>
  <PresentationFormat>如螢幕大小 (4:3)</PresentationFormat>
  <Paragraphs>51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Wingdings</vt:lpstr>
      <vt:lpstr>[</vt:lpstr>
      <vt:lpstr>Fault-Tolerant Training for Spiking Neural Network with Test Patterns Generated by Adversarial Attack</vt:lpstr>
      <vt:lpstr>Outline</vt:lpstr>
      <vt:lpstr>Outline</vt:lpstr>
      <vt:lpstr>Introduction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Norta</dc:creator>
  <cp:lastModifiedBy>旻鑫 劉</cp:lastModifiedBy>
  <cp:revision>3359</cp:revision>
  <cp:lastPrinted>2017-10-06T05:09:10Z</cp:lastPrinted>
  <dcterms:created xsi:type="dcterms:W3CDTF">2008-06-11T07:20:32Z</dcterms:created>
  <dcterms:modified xsi:type="dcterms:W3CDTF">2023-06-17T07:38:12Z</dcterms:modified>
</cp:coreProperties>
</file>