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5F7"/>
          </a:solidFill>
        </a:fill>
      </a:tcStyle>
    </a:wholeTbl>
    <a:band2H>
      <a:tcTxStyle/>
      <a:tcStyle>
        <a:tcBdr/>
        <a:fill>
          <a:solidFill>
            <a:srgbClr val="E7F2F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BCD"/>
          </a:solidFill>
        </a:fill>
      </a:tcStyle>
    </a:wholeTbl>
    <a:band2H>
      <a:tcTxStyle/>
      <a:tcStyle>
        <a:tcBdr/>
        <a:fill>
          <a:solidFill>
            <a:srgbClr val="EE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DCEE"/>
          </a:solidFill>
        </a:fill>
      </a:tcStyle>
    </a:wholeTbl>
    <a:band2H>
      <a:tcTxStyle/>
      <a:tcStyle>
        <a:tcBdr/>
        <a:fill>
          <a:solidFill>
            <a:srgbClr val="F0EE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icture Placeholder 4"/>
          <p:cNvSpPr>
            <a:spLocks noGrp="1"/>
          </p:cNvSpPr>
          <p:nvPr>
            <p:ph type="pic" sz="half" idx="21"/>
          </p:nvPr>
        </p:nvSpPr>
        <p:spPr>
          <a:xfrm>
            <a:off x="6096000" y="2031779"/>
            <a:ext cx="5515431" cy="42456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icture Placeholder 3"/>
          <p:cNvSpPr>
            <a:spLocks noGrp="1"/>
          </p:cNvSpPr>
          <p:nvPr>
            <p:ph type="pic" sz="half" idx="21"/>
          </p:nvPr>
        </p:nvSpPr>
        <p:spPr>
          <a:xfrm>
            <a:off x="6528896" y="2849310"/>
            <a:ext cx="5082533" cy="3428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5"/>
          <p:cNvSpPr>
            <a:spLocks noGrp="1"/>
          </p:cNvSpPr>
          <p:nvPr>
            <p:ph type="pic" sz="half" idx="21"/>
          </p:nvPr>
        </p:nvSpPr>
        <p:spPr>
          <a:xfrm>
            <a:off x="4951412" y="2200275"/>
            <a:ext cx="7240588" cy="24574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" name="Freeform: Shape 7"/>
          <p:cNvSpPr>
            <a:spLocks noGrp="1"/>
          </p:cNvSpPr>
          <p:nvPr>
            <p:ph type="pic" sz="quarter" idx="22"/>
          </p:nvPr>
        </p:nvSpPr>
        <p:spPr>
          <a:xfrm>
            <a:off x="5208587" y="0"/>
            <a:ext cx="6983413" cy="22002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" name="Freeform: Shape 9"/>
          <p:cNvSpPr>
            <a:spLocks noGrp="1"/>
          </p:cNvSpPr>
          <p:nvPr>
            <p:ph type="pic" sz="quarter" idx="23"/>
          </p:nvPr>
        </p:nvSpPr>
        <p:spPr>
          <a:xfrm>
            <a:off x="1" y="4657725"/>
            <a:ext cx="6983413" cy="22002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130464" y="2345720"/>
            <a:ext cx="3931073" cy="39310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7"/>
          <p:cNvSpPr>
            <a:spLocks noGrp="1"/>
          </p:cNvSpPr>
          <p:nvPr>
            <p:ph type="pic" sz="quarter" idx="21"/>
          </p:nvPr>
        </p:nvSpPr>
        <p:spPr>
          <a:xfrm>
            <a:off x="4862148" y="2367394"/>
            <a:ext cx="2467705" cy="24677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" name="Freeform: Shape 8"/>
          <p:cNvSpPr>
            <a:spLocks noGrp="1"/>
          </p:cNvSpPr>
          <p:nvPr>
            <p:ph type="pic" sz="quarter" idx="22"/>
          </p:nvPr>
        </p:nvSpPr>
        <p:spPr>
          <a:xfrm>
            <a:off x="7730396" y="2367394"/>
            <a:ext cx="2467705" cy="24677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" name="Freeform: Shape 6"/>
          <p:cNvSpPr>
            <a:spLocks noGrp="1"/>
          </p:cNvSpPr>
          <p:nvPr>
            <p:ph type="pic" sz="quarter" idx="23"/>
          </p:nvPr>
        </p:nvSpPr>
        <p:spPr>
          <a:xfrm>
            <a:off x="1993900" y="2367394"/>
            <a:ext cx="2467705" cy="24677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080000" y="2740324"/>
            <a:ext cx="2032000" cy="2032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3"/>
          <p:cNvSpPr>
            <a:spLocks noGrp="1"/>
          </p:cNvSpPr>
          <p:nvPr>
            <p:ph type="pic" sz="half" idx="21"/>
          </p:nvPr>
        </p:nvSpPr>
        <p:spPr>
          <a:xfrm>
            <a:off x="6654800" y="1181098"/>
            <a:ext cx="4356100" cy="44958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6386284" y="1981200"/>
            <a:ext cx="5225143" cy="23812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580571" y="1981200"/>
            <a:ext cx="5225142" cy="23812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icture Placeholder 4"/>
          <p:cNvSpPr>
            <a:spLocks noGrp="1"/>
          </p:cNvSpPr>
          <p:nvPr>
            <p:ph type="pic" idx="21"/>
          </p:nvPr>
        </p:nvSpPr>
        <p:spPr>
          <a:xfrm>
            <a:off x="0" y="0"/>
            <a:ext cx="12192001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4"/>
          <p:cNvSpPr>
            <a:spLocks noGrp="1"/>
          </p:cNvSpPr>
          <p:nvPr>
            <p:ph type="pic" idx="21"/>
          </p:nvPr>
        </p:nvSpPr>
        <p:spPr>
          <a:xfrm>
            <a:off x="3451490" y="0"/>
            <a:ext cx="874051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RvwOs61hrE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rgbClr val="2834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6" name="unnamed.jpg" descr="unnamed.jpg"/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/>
          </a:blip>
          <a:srcRect l="14233" r="14233"/>
          <a:stretch>
            <a:fillRect/>
          </a:stretch>
        </p:blipFill>
        <p:spPr>
          <a:xfrm>
            <a:off x="6453314" y="1248694"/>
            <a:ext cx="4451805" cy="4594578"/>
          </a:xfrm>
          <a:prstGeom prst="rect">
            <a:avLst/>
          </a:prstGeom>
        </p:spPr>
      </p:pic>
      <p:grpSp>
        <p:nvGrpSpPr>
          <p:cNvPr id="109" name="Group 7"/>
          <p:cNvGrpSpPr/>
          <p:nvPr/>
        </p:nvGrpSpPr>
        <p:grpSpPr>
          <a:xfrm>
            <a:off x="1571389" y="1285795"/>
            <a:ext cx="3309258" cy="3509170"/>
            <a:chOff x="0" y="0"/>
            <a:chExt cx="3309256" cy="3509169"/>
          </a:xfrm>
        </p:grpSpPr>
        <p:sp>
          <p:nvSpPr>
            <p:cNvPr id="107" name="TextBox 14"/>
            <p:cNvSpPr/>
            <p:nvPr/>
          </p:nvSpPr>
          <p:spPr>
            <a:xfrm>
              <a:off x="0" y="0"/>
              <a:ext cx="330925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r">
                <a:defRPr sz="4500" b="1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r>
                <a:t>Final </a:t>
              </a:r>
              <a:r>
                <a:rPr>
                  <a:solidFill>
                    <a:schemeClr val="accent2"/>
                  </a:solidFill>
                </a:rPr>
                <a:t>Project</a:t>
              </a:r>
            </a:p>
          </p:txBody>
        </p:sp>
        <p:sp>
          <p:nvSpPr>
            <p:cNvPr id="108" name="TextBox 17"/>
            <p:cNvSpPr/>
            <p:nvPr/>
          </p:nvSpPr>
          <p:spPr>
            <a:xfrm>
              <a:off x="283980" y="3509169"/>
              <a:ext cx="30252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r">
                <a:defRPr sz="2000" b="1">
                  <a:solidFill>
                    <a:srgbClr val="D9D9D9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  <a:r>
                <a:t>Object-oriented  Programming</a:t>
              </a:r>
            </a:p>
            <a:p>
              <a:pPr algn="r">
                <a:defRPr sz="2000" b="1">
                  <a:solidFill>
                    <a:srgbClr val="D9D9D9"/>
                  </a:solidFill>
                  <a:latin typeface="PT Sans"/>
                  <a:ea typeface="PT Sans"/>
                  <a:cs typeface="PT Sans"/>
                  <a:sym typeface="PT Sans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物件導向程式設計</a:t>
              </a:r>
            </a:p>
          </p:txBody>
        </p:sp>
      </p:grpSp>
      <p:sp>
        <p:nvSpPr>
          <p:cNvPr id="110" name="Rectangle 11"/>
          <p:cNvSpPr/>
          <p:nvPr/>
        </p:nvSpPr>
        <p:spPr>
          <a:xfrm>
            <a:off x="5319485" y="2652485"/>
            <a:ext cx="1553030" cy="155303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Freeform 27"/>
          <p:cNvSpPr/>
          <p:nvPr/>
        </p:nvSpPr>
        <p:spPr>
          <a:xfrm>
            <a:off x="5746331" y="3169920"/>
            <a:ext cx="699339" cy="518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67" y="0"/>
                </a:moveTo>
                <a:cubicBezTo>
                  <a:pt x="2033" y="0"/>
                  <a:pt x="2033" y="0"/>
                  <a:pt x="2033" y="0"/>
                </a:cubicBezTo>
                <a:cubicBezTo>
                  <a:pt x="1016" y="0"/>
                  <a:pt x="0" y="1029"/>
                  <a:pt x="0" y="2400"/>
                </a:cubicBezTo>
                <a:cubicBezTo>
                  <a:pt x="0" y="14400"/>
                  <a:pt x="0" y="14400"/>
                  <a:pt x="0" y="14400"/>
                </a:cubicBezTo>
                <a:cubicBezTo>
                  <a:pt x="0" y="16114"/>
                  <a:pt x="1016" y="17143"/>
                  <a:pt x="2033" y="17143"/>
                </a:cubicBezTo>
                <a:cubicBezTo>
                  <a:pt x="19567" y="17143"/>
                  <a:pt x="19567" y="17143"/>
                  <a:pt x="19567" y="17143"/>
                </a:cubicBezTo>
                <a:cubicBezTo>
                  <a:pt x="20838" y="17143"/>
                  <a:pt x="21600" y="16114"/>
                  <a:pt x="21600" y="14400"/>
                </a:cubicBezTo>
                <a:cubicBezTo>
                  <a:pt x="21600" y="2400"/>
                  <a:pt x="21600" y="2400"/>
                  <a:pt x="21600" y="2400"/>
                </a:cubicBezTo>
                <a:cubicBezTo>
                  <a:pt x="21600" y="1029"/>
                  <a:pt x="20838" y="0"/>
                  <a:pt x="19567" y="0"/>
                </a:cubicBezTo>
                <a:close/>
                <a:moveTo>
                  <a:pt x="20329" y="14400"/>
                </a:moveTo>
                <a:cubicBezTo>
                  <a:pt x="20329" y="15086"/>
                  <a:pt x="20075" y="15429"/>
                  <a:pt x="19567" y="15429"/>
                </a:cubicBezTo>
                <a:cubicBezTo>
                  <a:pt x="2033" y="15429"/>
                  <a:pt x="2033" y="15429"/>
                  <a:pt x="2033" y="15429"/>
                </a:cubicBezTo>
                <a:cubicBezTo>
                  <a:pt x="1779" y="15429"/>
                  <a:pt x="1271" y="15086"/>
                  <a:pt x="1271" y="14400"/>
                </a:cubicBezTo>
                <a:cubicBezTo>
                  <a:pt x="1271" y="2400"/>
                  <a:pt x="1271" y="2400"/>
                  <a:pt x="1271" y="2400"/>
                </a:cubicBezTo>
                <a:cubicBezTo>
                  <a:pt x="1271" y="2057"/>
                  <a:pt x="1779" y="1714"/>
                  <a:pt x="2033" y="1714"/>
                </a:cubicBezTo>
                <a:cubicBezTo>
                  <a:pt x="19567" y="1714"/>
                  <a:pt x="19567" y="1714"/>
                  <a:pt x="19567" y="1714"/>
                </a:cubicBezTo>
                <a:cubicBezTo>
                  <a:pt x="20075" y="1714"/>
                  <a:pt x="20329" y="2057"/>
                  <a:pt x="20329" y="2400"/>
                </a:cubicBezTo>
                <a:lnTo>
                  <a:pt x="20329" y="14400"/>
                </a:lnTo>
                <a:close/>
                <a:moveTo>
                  <a:pt x="20584" y="18857"/>
                </a:moveTo>
                <a:cubicBezTo>
                  <a:pt x="13468" y="18857"/>
                  <a:pt x="13468" y="18857"/>
                  <a:pt x="13468" y="18857"/>
                </a:cubicBezTo>
                <a:cubicBezTo>
                  <a:pt x="13468" y="19543"/>
                  <a:pt x="13214" y="19886"/>
                  <a:pt x="12960" y="19886"/>
                </a:cubicBezTo>
                <a:cubicBezTo>
                  <a:pt x="8894" y="19886"/>
                  <a:pt x="8894" y="19886"/>
                  <a:pt x="8894" y="19886"/>
                </a:cubicBezTo>
                <a:cubicBezTo>
                  <a:pt x="8386" y="19886"/>
                  <a:pt x="8132" y="19543"/>
                  <a:pt x="8132" y="18857"/>
                </a:cubicBezTo>
                <a:cubicBezTo>
                  <a:pt x="1016" y="18857"/>
                  <a:pt x="1016" y="18857"/>
                  <a:pt x="1016" y="18857"/>
                </a:cubicBezTo>
                <a:cubicBezTo>
                  <a:pt x="508" y="18857"/>
                  <a:pt x="0" y="19543"/>
                  <a:pt x="0" y="20229"/>
                </a:cubicBezTo>
                <a:cubicBezTo>
                  <a:pt x="0" y="21257"/>
                  <a:pt x="508" y="21600"/>
                  <a:pt x="1016" y="21600"/>
                </a:cubicBezTo>
                <a:cubicBezTo>
                  <a:pt x="20584" y="21600"/>
                  <a:pt x="20584" y="21600"/>
                  <a:pt x="20584" y="21600"/>
                </a:cubicBezTo>
                <a:cubicBezTo>
                  <a:pt x="21092" y="21600"/>
                  <a:pt x="21600" y="21257"/>
                  <a:pt x="21600" y="20229"/>
                </a:cubicBezTo>
                <a:cubicBezTo>
                  <a:pt x="21600" y="19543"/>
                  <a:pt x="21092" y="18857"/>
                  <a:pt x="20584" y="18857"/>
                </a:cubicBezTo>
                <a:close/>
                <a:moveTo>
                  <a:pt x="20584" y="18857"/>
                </a:moveTo>
                <a:cubicBezTo>
                  <a:pt x="20584" y="18857"/>
                  <a:pt x="20584" y="18857"/>
                  <a:pt x="20584" y="18857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8"/>
          <p:cNvSpPr txBox="1"/>
          <p:nvPr/>
        </p:nvSpPr>
        <p:spPr>
          <a:xfrm>
            <a:off x="0" y="580571"/>
            <a:ext cx="1219200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500" b="1">
                <a:solidFill>
                  <a:srgbClr val="28344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查詢功能</a:t>
            </a:r>
          </a:p>
        </p:txBody>
      </p:sp>
      <p:sp>
        <p:nvSpPr>
          <p:cNvPr id="195" name="Straight Connector 25"/>
          <p:cNvSpPr/>
          <p:nvPr/>
        </p:nvSpPr>
        <p:spPr>
          <a:xfrm>
            <a:off x="4733925" y="1459822"/>
            <a:ext cx="2724150" cy="1"/>
          </a:xfrm>
          <a:prstGeom prst="line">
            <a:avLst/>
          </a:prstGeom>
          <a:ln w="2540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96" name="內容版面配置區 4" descr="內容版面配置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6271" y="1954331"/>
            <a:ext cx="2996474" cy="4351339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提供各種資訊查詢"/>
          <p:cNvSpPr txBox="1"/>
          <p:nvPr/>
        </p:nvSpPr>
        <p:spPr>
          <a:xfrm>
            <a:off x="6060700" y="3129279"/>
            <a:ext cx="29489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800"/>
            </a:lvl1pPr>
          </a:lstStyle>
          <a:p>
            <a:r>
              <a:t>提供各種資訊查詢</a:t>
            </a:r>
          </a:p>
        </p:txBody>
      </p:sp>
      <p:sp>
        <p:nvSpPr>
          <p:cNvPr id="198" name="Straight Connector 23"/>
          <p:cNvSpPr/>
          <p:nvPr/>
        </p:nvSpPr>
        <p:spPr>
          <a:xfrm>
            <a:off x="6139097" y="3806879"/>
            <a:ext cx="2792148" cy="1"/>
          </a:xfrm>
          <a:prstGeom prst="line">
            <a:avLst/>
          </a:prstGeom>
          <a:ln w="635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09" name="Group 35"/>
          <p:cNvGrpSpPr/>
          <p:nvPr/>
        </p:nvGrpSpPr>
        <p:grpSpPr>
          <a:xfrm>
            <a:off x="9436623" y="4276707"/>
            <a:ext cx="2374146" cy="2152050"/>
            <a:chOff x="0" y="0"/>
            <a:chExt cx="2374144" cy="2152048"/>
          </a:xfrm>
        </p:grpSpPr>
        <p:sp>
          <p:nvSpPr>
            <p:cNvPr id="199" name="Freeform 5"/>
            <p:cNvSpPr/>
            <p:nvPr/>
          </p:nvSpPr>
          <p:spPr>
            <a:xfrm>
              <a:off x="731128" y="268920"/>
              <a:ext cx="478427" cy="477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8"/>
                  </a:moveTo>
                  <a:cubicBezTo>
                    <a:pt x="21600" y="774"/>
                    <a:pt x="20748" y="0"/>
                    <a:pt x="19742" y="0"/>
                  </a:cubicBezTo>
                  <a:cubicBezTo>
                    <a:pt x="8826" y="0"/>
                    <a:pt x="0" y="8826"/>
                    <a:pt x="0" y="19742"/>
                  </a:cubicBezTo>
                  <a:cubicBezTo>
                    <a:pt x="0" y="20748"/>
                    <a:pt x="852" y="21600"/>
                    <a:pt x="1858" y="21600"/>
                  </a:cubicBezTo>
                  <a:cubicBezTo>
                    <a:pt x="2942" y="21600"/>
                    <a:pt x="3794" y="20748"/>
                    <a:pt x="3794" y="19742"/>
                  </a:cubicBezTo>
                  <a:cubicBezTo>
                    <a:pt x="3794" y="10916"/>
                    <a:pt x="10916" y="3716"/>
                    <a:pt x="19742" y="3716"/>
                  </a:cubicBezTo>
                  <a:cubicBezTo>
                    <a:pt x="20748" y="3716"/>
                    <a:pt x="21600" y="2865"/>
                    <a:pt x="21600" y="1858"/>
                  </a:cubicBezTo>
                  <a:close/>
                  <a:moveTo>
                    <a:pt x="21600" y="1858"/>
                  </a:moveTo>
                  <a:cubicBezTo>
                    <a:pt x="21600" y="1858"/>
                    <a:pt x="21600" y="1858"/>
                    <a:pt x="21600" y="1858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Freeform 6"/>
            <p:cNvSpPr/>
            <p:nvPr/>
          </p:nvSpPr>
          <p:spPr>
            <a:xfrm>
              <a:off x="555765" y="64780"/>
              <a:ext cx="1279701" cy="1466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extrusionOk="0">
                  <a:moveTo>
                    <a:pt x="0" y="9404"/>
                  </a:moveTo>
                  <a:cubicBezTo>
                    <a:pt x="0" y="11492"/>
                    <a:pt x="782" y="13478"/>
                    <a:pt x="2258" y="15138"/>
                  </a:cubicBezTo>
                  <a:cubicBezTo>
                    <a:pt x="2258" y="15138"/>
                    <a:pt x="2258" y="15138"/>
                    <a:pt x="2287" y="15163"/>
                  </a:cubicBezTo>
                  <a:cubicBezTo>
                    <a:pt x="5357" y="18884"/>
                    <a:pt x="4604" y="20644"/>
                    <a:pt x="4604" y="20644"/>
                  </a:cubicBezTo>
                  <a:cubicBezTo>
                    <a:pt x="4430" y="20946"/>
                    <a:pt x="4575" y="21323"/>
                    <a:pt x="4922" y="21449"/>
                  </a:cubicBezTo>
                  <a:cubicBezTo>
                    <a:pt x="5038" y="21499"/>
                    <a:pt x="5125" y="21525"/>
                    <a:pt x="5241" y="21525"/>
                  </a:cubicBezTo>
                  <a:cubicBezTo>
                    <a:pt x="5501" y="21525"/>
                    <a:pt x="5762" y="21399"/>
                    <a:pt x="5878" y="21173"/>
                  </a:cubicBezTo>
                  <a:cubicBezTo>
                    <a:pt x="5994" y="20921"/>
                    <a:pt x="7007" y="18733"/>
                    <a:pt x="3388" y="14383"/>
                  </a:cubicBezTo>
                  <a:cubicBezTo>
                    <a:pt x="3359" y="14383"/>
                    <a:pt x="3359" y="14358"/>
                    <a:pt x="3330" y="14333"/>
                  </a:cubicBezTo>
                  <a:cubicBezTo>
                    <a:pt x="2085" y="12925"/>
                    <a:pt x="1419" y="11190"/>
                    <a:pt x="1419" y="9404"/>
                  </a:cubicBezTo>
                  <a:cubicBezTo>
                    <a:pt x="1419" y="4903"/>
                    <a:pt x="5617" y="1232"/>
                    <a:pt x="10800" y="1232"/>
                  </a:cubicBezTo>
                  <a:cubicBezTo>
                    <a:pt x="15983" y="1232"/>
                    <a:pt x="20181" y="4903"/>
                    <a:pt x="20181" y="9404"/>
                  </a:cubicBezTo>
                  <a:cubicBezTo>
                    <a:pt x="20181" y="11215"/>
                    <a:pt x="19515" y="12925"/>
                    <a:pt x="18241" y="14383"/>
                  </a:cubicBezTo>
                  <a:cubicBezTo>
                    <a:pt x="14622" y="18708"/>
                    <a:pt x="15664" y="20921"/>
                    <a:pt x="15780" y="21173"/>
                  </a:cubicBezTo>
                  <a:cubicBezTo>
                    <a:pt x="15954" y="21474"/>
                    <a:pt x="16359" y="21600"/>
                    <a:pt x="16707" y="21449"/>
                  </a:cubicBezTo>
                  <a:cubicBezTo>
                    <a:pt x="17054" y="21323"/>
                    <a:pt x="17228" y="20971"/>
                    <a:pt x="17054" y="20670"/>
                  </a:cubicBezTo>
                  <a:cubicBezTo>
                    <a:pt x="17054" y="20644"/>
                    <a:pt x="16243" y="18834"/>
                    <a:pt x="19371" y="15112"/>
                  </a:cubicBezTo>
                  <a:cubicBezTo>
                    <a:pt x="20818" y="13453"/>
                    <a:pt x="21600" y="11492"/>
                    <a:pt x="21600" y="9404"/>
                  </a:cubicBezTo>
                  <a:cubicBezTo>
                    <a:pt x="21600" y="4224"/>
                    <a:pt x="16736" y="0"/>
                    <a:pt x="10800" y="0"/>
                  </a:cubicBezTo>
                  <a:cubicBezTo>
                    <a:pt x="4835" y="0"/>
                    <a:pt x="0" y="4224"/>
                    <a:pt x="0" y="9404"/>
                  </a:cubicBezTo>
                  <a:close/>
                  <a:moveTo>
                    <a:pt x="0" y="9404"/>
                  </a:moveTo>
                  <a:cubicBezTo>
                    <a:pt x="0" y="9404"/>
                    <a:pt x="0" y="9404"/>
                    <a:pt x="0" y="9404"/>
                  </a:cubicBezTo>
                </a:path>
              </a:pathLst>
            </a:custGeom>
            <a:solidFill>
              <a:srgbClr val="2834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Freeform 7"/>
            <p:cNvSpPr/>
            <p:nvPr/>
          </p:nvSpPr>
          <p:spPr>
            <a:xfrm>
              <a:off x="799475" y="1553117"/>
              <a:ext cx="768900" cy="23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343"/>
                  </a:moveTo>
                  <a:cubicBezTo>
                    <a:pt x="21600" y="9257"/>
                    <a:pt x="21600" y="9257"/>
                    <a:pt x="21600" y="9257"/>
                  </a:cubicBezTo>
                  <a:cubicBezTo>
                    <a:pt x="21600" y="4166"/>
                    <a:pt x="20298" y="0"/>
                    <a:pt x="18707" y="0"/>
                  </a:cubicBezTo>
                  <a:cubicBezTo>
                    <a:pt x="2893" y="0"/>
                    <a:pt x="2893" y="0"/>
                    <a:pt x="2893" y="0"/>
                  </a:cubicBezTo>
                  <a:cubicBezTo>
                    <a:pt x="1302" y="0"/>
                    <a:pt x="0" y="4166"/>
                    <a:pt x="0" y="9257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17434"/>
                    <a:pt x="1302" y="21600"/>
                    <a:pt x="2893" y="21600"/>
                  </a:cubicBezTo>
                  <a:cubicBezTo>
                    <a:pt x="18707" y="21600"/>
                    <a:pt x="18707" y="21600"/>
                    <a:pt x="18707" y="21600"/>
                  </a:cubicBezTo>
                  <a:cubicBezTo>
                    <a:pt x="20298" y="21600"/>
                    <a:pt x="21600" y="17434"/>
                    <a:pt x="21600" y="12343"/>
                  </a:cubicBezTo>
                  <a:close/>
                  <a:moveTo>
                    <a:pt x="2362" y="12343"/>
                  </a:moveTo>
                  <a:cubicBezTo>
                    <a:pt x="2362" y="9257"/>
                    <a:pt x="2362" y="9257"/>
                    <a:pt x="2362" y="9257"/>
                  </a:cubicBezTo>
                  <a:cubicBezTo>
                    <a:pt x="2362" y="8331"/>
                    <a:pt x="2604" y="7560"/>
                    <a:pt x="2893" y="7560"/>
                  </a:cubicBezTo>
                  <a:cubicBezTo>
                    <a:pt x="18707" y="7560"/>
                    <a:pt x="18707" y="7560"/>
                    <a:pt x="18707" y="7560"/>
                  </a:cubicBezTo>
                  <a:cubicBezTo>
                    <a:pt x="18996" y="7560"/>
                    <a:pt x="19238" y="8331"/>
                    <a:pt x="19238" y="9257"/>
                  </a:cubicBezTo>
                  <a:cubicBezTo>
                    <a:pt x="19238" y="12343"/>
                    <a:pt x="19238" y="12343"/>
                    <a:pt x="19238" y="12343"/>
                  </a:cubicBezTo>
                  <a:cubicBezTo>
                    <a:pt x="19238" y="13423"/>
                    <a:pt x="18996" y="14040"/>
                    <a:pt x="18707" y="14040"/>
                  </a:cubicBezTo>
                  <a:cubicBezTo>
                    <a:pt x="2893" y="14040"/>
                    <a:pt x="2893" y="14040"/>
                    <a:pt x="2893" y="14040"/>
                  </a:cubicBezTo>
                  <a:cubicBezTo>
                    <a:pt x="2604" y="14040"/>
                    <a:pt x="2362" y="13423"/>
                    <a:pt x="2362" y="12343"/>
                  </a:cubicBezTo>
                  <a:close/>
                  <a:moveTo>
                    <a:pt x="2362" y="12343"/>
                  </a:moveTo>
                  <a:cubicBezTo>
                    <a:pt x="2362" y="12343"/>
                    <a:pt x="2362" y="12343"/>
                    <a:pt x="2362" y="12343"/>
                  </a:cubicBezTo>
                </a:path>
              </a:pathLst>
            </a:custGeom>
            <a:solidFill>
              <a:srgbClr val="2834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Freeform 8"/>
            <p:cNvSpPr/>
            <p:nvPr/>
          </p:nvSpPr>
          <p:spPr>
            <a:xfrm>
              <a:off x="928074" y="1856180"/>
              <a:ext cx="535083" cy="295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1" y="0"/>
                  </a:moveTo>
                  <a:cubicBezTo>
                    <a:pt x="762" y="0"/>
                    <a:pt x="0" y="1373"/>
                    <a:pt x="0" y="2997"/>
                  </a:cubicBezTo>
                  <a:cubicBezTo>
                    <a:pt x="0" y="11112"/>
                    <a:pt x="0" y="11112"/>
                    <a:pt x="0" y="11112"/>
                  </a:cubicBezTo>
                  <a:cubicBezTo>
                    <a:pt x="0" y="12236"/>
                    <a:pt x="415" y="13360"/>
                    <a:pt x="1038" y="13859"/>
                  </a:cubicBezTo>
                  <a:cubicBezTo>
                    <a:pt x="10108" y="21350"/>
                    <a:pt x="10108" y="21350"/>
                    <a:pt x="10108" y="21350"/>
                  </a:cubicBezTo>
                  <a:cubicBezTo>
                    <a:pt x="10315" y="21475"/>
                    <a:pt x="10523" y="21600"/>
                    <a:pt x="10800" y="21600"/>
                  </a:cubicBezTo>
                  <a:cubicBezTo>
                    <a:pt x="11008" y="21600"/>
                    <a:pt x="11285" y="21475"/>
                    <a:pt x="11492" y="21350"/>
                  </a:cubicBezTo>
                  <a:cubicBezTo>
                    <a:pt x="20631" y="13609"/>
                    <a:pt x="20631" y="13609"/>
                    <a:pt x="20631" y="13609"/>
                  </a:cubicBezTo>
                  <a:cubicBezTo>
                    <a:pt x="21185" y="13110"/>
                    <a:pt x="21600" y="11986"/>
                    <a:pt x="21600" y="10738"/>
                  </a:cubicBezTo>
                  <a:cubicBezTo>
                    <a:pt x="21600" y="2997"/>
                    <a:pt x="21600" y="2997"/>
                    <a:pt x="21600" y="2997"/>
                  </a:cubicBezTo>
                  <a:cubicBezTo>
                    <a:pt x="21600" y="1373"/>
                    <a:pt x="20838" y="0"/>
                    <a:pt x="19869" y="0"/>
                  </a:cubicBezTo>
                  <a:cubicBezTo>
                    <a:pt x="18969" y="0"/>
                    <a:pt x="18208" y="1373"/>
                    <a:pt x="18208" y="2997"/>
                  </a:cubicBezTo>
                  <a:cubicBezTo>
                    <a:pt x="18208" y="8865"/>
                    <a:pt x="18208" y="8865"/>
                    <a:pt x="18208" y="8865"/>
                  </a:cubicBezTo>
                  <a:cubicBezTo>
                    <a:pt x="10800" y="15232"/>
                    <a:pt x="10800" y="15232"/>
                    <a:pt x="10800" y="15232"/>
                  </a:cubicBezTo>
                  <a:cubicBezTo>
                    <a:pt x="3392" y="9114"/>
                    <a:pt x="3392" y="9114"/>
                    <a:pt x="3392" y="9114"/>
                  </a:cubicBezTo>
                  <a:cubicBezTo>
                    <a:pt x="3392" y="2997"/>
                    <a:pt x="3392" y="2997"/>
                    <a:pt x="3392" y="2997"/>
                  </a:cubicBezTo>
                  <a:cubicBezTo>
                    <a:pt x="3392" y="1373"/>
                    <a:pt x="2631" y="0"/>
                    <a:pt x="1731" y="0"/>
                  </a:cubicBezTo>
                  <a:close/>
                  <a:moveTo>
                    <a:pt x="1731" y="0"/>
                  </a:moveTo>
                  <a:cubicBezTo>
                    <a:pt x="1731" y="0"/>
                    <a:pt x="1731" y="0"/>
                    <a:pt x="1731" y="0"/>
                  </a:cubicBezTo>
                </a:path>
              </a:pathLst>
            </a:custGeom>
            <a:solidFill>
              <a:srgbClr val="2834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3" name="Freeform 9"/>
            <p:cNvSpPr/>
            <p:nvPr/>
          </p:nvSpPr>
          <p:spPr>
            <a:xfrm>
              <a:off x="1809884" y="1183470"/>
              <a:ext cx="365951" cy="290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209" extrusionOk="0">
                  <a:moveTo>
                    <a:pt x="20529" y="19960"/>
                  </a:moveTo>
                  <a:cubicBezTo>
                    <a:pt x="21314" y="18712"/>
                    <a:pt x="21019" y="16714"/>
                    <a:pt x="20038" y="15715"/>
                  </a:cubicBezTo>
                  <a:cubicBezTo>
                    <a:pt x="3739" y="608"/>
                    <a:pt x="3739" y="608"/>
                    <a:pt x="3739" y="608"/>
                  </a:cubicBezTo>
                  <a:cubicBezTo>
                    <a:pt x="2758" y="-391"/>
                    <a:pt x="1187" y="-141"/>
                    <a:pt x="401" y="1232"/>
                  </a:cubicBezTo>
                  <a:cubicBezTo>
                    <a:pt x="-286" y="2606"/>
                    <a:pt x="-90" y="4478"/>
                    <a:pt x="990" y="5477"/>
                  </a:cubicBezTo>
                  <a:cubicBezTo>
                    <a:pt x="17190" y="20585"/>
                    <a:pt x="17190" y="20585"/>
                    <a:pt x="17190" y="20585"/>
                  </a:cubicBezTo>
                  <a:cubicBezTo>
                    <a:pt x="17583" y="21084"/>
                    <a:pt x="18074" y="21209"/>
                    <a:pt x="18565" y="21209"/>
                  </a:cubicBezTo>
                  <a:cubicBezTo>
                    <a:pt x="19350" y="21209"/>
                    <a:pt x="20038" y="20834"/>
                    <a:pt x="20529" y="19960"/>
                  </a:cubicBezTo>
                  <a:close/>
                  <a:moveTo>
                    <a:pt x="20529" y="19960"/>
                  </a:moveTo>
                  <a:cubicBezTo>
                    <a:pt x="20529" y="19960"/>
                    <a:pt x="20529" y="19960"/>
                    <a:pt x="20529" y="19960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4" name="Freeform 10"/>
            <p:cNvSpPr/>
            <p:nvPr/>
          </p:nvSpPr>
          <p:spPr>
            <a:xfrm>
              <a:off x="203217" y="0"/>
              <a:ext cx="372663" cy="29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2" h="21215" extrusionOk="0">
                  <a:moveTo>
                    <a:pt x="17152" y="20601"/>
                  </a:moveTo>
                  <a:cubicBezTo>
                    <a:pt x="17634" y="21092"/>
                    <a:pt x="18116" y="21215"/>
                    <a:pt x="18598" y="21215"/>
                  </a:cubicBezTo>
                  <a:cubicBezTo>
                    <a:pt x="19273" y="21215"/>
                    <a:pt x="20044" y="20847"/>
                    <a:pt x="20527" y="19988"/>
                  </a:cubicBezTo>
                  <a:cubicBezTo>
                    <a:pt x="21298" y="18638"/>
                    <a:pt x="21009" y="16797"/>
                    <a:pt x="19948" y="15815"/>
                  </a:cubicBezTo>
                  <a:cubicBezTo>
                    <a:pt x="3748" y="597"/>
                    <a:pt x="3748" y="597"/>
                    <a:pt x="3748" y="597"/>
                  </a:cubicBezTo>
                  <a:cubicBezTo>
                    <a:pt x="2687" y="-385"/>
                    <a:pt x="1241" y="-140"/>
                    <a:pt x="469" y="1210"/>
                  </a:cubicBezTo>
                  <a:cubicBezTo>
                    <a:pt x="-302" y="2560"/>
                    <a:pt x="-109" y="4401"/>
                    <a:pt x="952" y="5383"/>
                  </a:cubicBezTo>
                  <a:lnTo>
                    <a:pt x="17152" y="20601"/>
                  </a:lnTo>
                  <a:close/>
                  <a:moveTo>
                    <a:pt x="17152" y="20601"/>
                  </a:moveTo>
                  <a:cubicBezTo>
                    <a:pt x="17152" y="20601"/>
                    <a:pt x="17152" y="20601"/>
                    <a:pt x="17152" y="20601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Freeform 11"/>
            <p:cNvSpPr/>
            <p:nvPr/>
          </p:nvSpPr>
          <p:spPr>
            <a:xfrm>
              <a:off x="203213" y="1168180"/>
              <a:ext cx="384955" cy="305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228" extrusionOk="0">
                  <a:moveTo>
                    <a:pt x="17380" y="577"/>
                  </a:moveTo>
                  <a:cubicBezTo>
                    <a:pt x="923" y="16006"/>
                    <a:pt x="923" y="16006"/>
                    <a:pt x="923" y="16006"/>
                  </a:cubicBezTo>
                  <a:cubicBezTo>
                    <a:pt x="-106" y="16955"/>
                    <a:pt x="-293" y="18854"/>
                    <a:pt x="455" y="20041"/>
                  </a:cubicBezTo>
                  <a:cubicBezTo>
                    <a:pt x="829" y="20872"/>
                    <a:pt x="1577" y="21228"/>
                    <a:pt x="2232" y="21228"/>
                  </a:cubicBezTo>
                  <a:cubicBezTo>
                    <a:pt x="2699" y="21228"/>
                    <a:pt x="3167" y="21109"/>
                    <a:pt x="3634" y="20635"/>
                  </a:cubicBezTo>
                  <a:cubicBezTo>
                    <a:pt x="20091" y="5206"/>
                    <a:pt x="20091" y="5206"/>
                    <a:pt x="20091" y="5206"/>
                  </a:cubicBezTo>
                  <a:cubicBezTo>
                    <a:pt x="21120" y="4257"/>
                    <a:pt x="21307" y="2476"/>
                    <a:pt x="20559" y="1171"/>
                  </a:cubicBezTo>
                  <a:cubicBezTo>
                    <a:pt x="19811" y="-135"/>
                    <a:pt x="18408" y="-372"/>
                    <a:pt x="17380" y="577"/>
                  </a:cubicBezTo>
                  <a:close/>
                  <a:moveTo>
                    <a:pt x="17380" y="577"/>
                  </a:moveTo>
                  <a:cubicBezTo>
                    <a:pt x="17380" y="577"/>
                    <a:pt x="17380" y="577"/>
                    <a:pt x="17380" y="577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Freeform 12"/>
            <p:cNvSpPr/>
            <p:nvPr/>
          </p:nvSpPr>
          <p:spPr>
            <a:xfrm>
              <a:off x="1821952" y="3"/>
              <a:ext cx="353877" cy="28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197" extrusionOk="0">
                  <a:moveTo>
                    <a:pt x="1000" y="15540"/>
                  </a:moveTo>
                  <a:cubicBezTo>
                    <a:pt x="-115" y="16568"/>
                    <a:pt x="-318" y="18497"/>
                    <a:pt x="493" y="19911"/>
                  </a:cubicBezTo>
                  <a:cubicBezTo>
                    <a:pt x="1000" y="20811"/>
                    <a:pt x="1710" y="21197"/>
                    <a:pt x="2420" y="21197"/>
                  </a:cubicBezTo>
                  <a:cubicBezTo>
                    <a:pt x="2927" y="21197"/>
                    <a:pt x="3434" y="21068"/>
                    <a:pt x="3941" y="20554"/>
                  </a:cubicBezTo>
                  <a:cubicBezTo>
                    <a:pt x="19964" y="5640"/>
                    <a:pt x="19964" y="5640"/>
                    <a:pt x="19964" y="5640"/>
                  </a:cubicBezTo>
                  <a:cubicBezTo>
                    <a:pt x="20978" y="4611"/>
                    <a:pt x="21282" y="2683"/>
                    <a:pt x="20471" y="1268"/>
                  </a:cubicBezTo>
                  <a:cubicBezTo>
                    <a:pt x="19659" y="-146"/>
                    <a:pt x="18138" y="-403"/>
                    <a:pt x="17023" y="626"/>
                  </a:cubicBezTo>
                  <a:lnTo>
                    <a:pt x="1000" y="15540"/>
                  </a:lnTo>
                  <a:close/>
                  <a:moveTo>
                    <a:pt x="1000" y="15540"/>
                  </a:moveTo>
                  <a:cubicBezTo>
                    <a:pt x="1000" y="15540"/>
                    <a:pt x="1000" y="15540"/>
                    <a:pt x="1000" y="15540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7" name="Freeform 13"/>
            <p:cNvSpPr/>
            <p:nvPr/>
          </p:nvSpPr>
          <p:spPr>
            <a:xfrm>
              <a:off x="1971259" y="695187"/>
              <a:ext cx="402886" cy="8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02" y="0"/>
                  </a:moveTo>
                  <a:cubicBezTo>
                    <a:pt x="2206" y="0"/>
                    <a:pt x="2206" y="0"/>
                    <a:pt x="2206" y="0"/>
                  </a:cubicBezTo>
                  <a:cubicBezTo>
                    <a:pt x="1011" y="0"/>
                    <a:pt x="0" y="4849"/>
                    <a:pt x="0" y="11020"/>
                  </a:cubicBezTo>
                  <a:cubicBezTo>
                    <a:pt x="0" y="16751"/>
                    <a:pt x="1011" y="21600"/>
                    <a:pt x="2206" y="21600"/>
                  </a:cubicBezTo>
                  <a:cubicBezTo>
                    <a:pt x="19302" y="21600"/>
                    <a:pt x="19302" y="21600"/>
                    <a:pt x="19302" y="21600"/>
                  </a:cubicBezTo>
                  <a:cubicBezTo>
                    <a:pt x="20589" y="21600"/>
                    <a:pt x="21600" y="16751"/>
                    <a:pt x="21600" y="11020"/>
                  </a:cubicBezTo>
                  <a:cubicBezTo>
                    <a:pt x="21600" y="4849"/>
                    <a:pt x="20589" y="0"/>
                    <a:pt x="19302" y="0"/>
                  </a:cubicBezTo>
                  <a:close/>
                  <a:moveTo>
                    <a:pt x="19302" y="0"/>
                  </a:moveTo>
                  <a:cubicBezTo>
                    <a:pt x="19302" y="0"/>
                    <a:pt x="19302" y="0"/>
                    <a:pt x="19302" y="0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8" name="Freeform 14"/>
            <p:cNvSpPr/>
            <p:nvPr/>
          </p:nvSpPr>
          <p:spPr>
            <a:xfrm>
              <a:off x="0" y="695187"/>
              <a:ext cx="411879" cy="8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20"/>
                  </a:moveTo>
                  <a:cubicBezTo>
                    <a:pt x="21600" y="4849"/>
                    <a:pt x="20700" y="0"/>
                    <a:pt x="19440" y="0"/>
                  </a:cubicBezTo>
                  <a:cubicBezTo>
                    <a:pt x="2160" y="0"/>
                    <a:pt x="2160" y="0"/>
                    <a:pt x="2160" y="0"/>
                  </a:cubicBezTo>
                  <a:cubicBezTo>
                    <a:pt x="990" y="0"/>
                    <a:pt x="0" y="4849"/>
                    <a:pt x="0" y="11020"/>
                  </a:cubicBezTo>
                  <a:cubicBezTo>
                    <a:pt x="0" y="16751"/>
                    <a:pt x="990" y="21600"/>
                    <a:pt x="2160" y="21600"/>
                  </a:cubicBezTo>
                  <a:cubicBezTo>
                    <a:pt x="19440" y="21600"/>
                    <a:pt x="19440" y="21600"/>
                    <a:pt x="19440" y="21600"/>
                  </a:cubicBezTo>
                  <a:cubicBezTo>
                    <a:pt x="20610" y="21600"/>
                    <a:pt x="21600" y="16751"/>
                    <a:pt x="21600" y="11020"/>
                  </a:cubicBezTo>
                  <a:close/>
                  <a:moveTo>
                    <a:pt x="21600" y="11020"/>
                  </a:moveTo>
                  <a:cubicBezTo>
                    <a:pt x="21600" y="11020"/>
                    <a:pt x="21600" y="11020"/>
                    <a:pt x="21600" y="11020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34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TextBox 8"/>
          <p:cNvSpPr txBox="1"/>
          <p:nvPr/>
        </p:nvSpPr>
        <p:spPr>
          <a:xfrm>
            <a:off x="0" y="615672"/>
            <a:ext cx="12192001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5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時刻表</a:t>
            </a:r>
          </a:p>
        </p:txBody>
      </p:sp>
      <p:grpSp>
        <p:nvGrpSpPr>
          <p:cNvPr id="220" name="Group 23"/>
          <p:cNvGrpSpPr/>
          <p:nvPr/>
        </p:nvGrpSpPr>
        <p:grpSpPr>
          <a:xfrm>
            <a:off x="5503781" y="1426467"/>
            <a:ext cx="1184438" cy="138600"/>
            <a:chOff x="0" y="0"/>
            <a:chExt cx="1184437" cy="138599"/>
          </a:xfrm>
        </p:grpSpPr>
        <p:sp>
          <p:nvSpPr>
            <p:cNvPr id="213" name="Straight Connector 24"/>
            <p:cNvSpPr/>
            <p:nvPr/>
          </p:nvSpPr>
          <p:spPr>
            <a:xfrm flipV="1">
              <a:off x="-1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Straight Connector 25"/>
            <p:cNvSpPr/>
            <p:nvPr/>
          </p:nvSpPr>
          <p:spPr>
            <a:xfrm>
              <a:off x="168426" y="-1"/>
              <a:ext cx="179349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Straight Connector 26"/>
            <p:cNvSpPr/>
            <p:nvPr/>
          </p:nvSpPr>
          <p:spPr>
            <a:xfrm flipV="1">
              <a:off x="338674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traight Connector 27"/>
            <p:cNvSpPr/>
            <p:nvPr/>
          </p:nvSpPr>
          <p:spPr>
            <a:xfrm>
              <a:off x="507100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Straight Connector 28"/>
            <p:cNvSpPr/>
            <p:nvPr/>
          </p:nvSpPr>
          <p:spPr>
            <a:xfrm flipV="1">
              <a:off x="677346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Straight Connector 36"/>
            <p:cNvSpPr/>
            <p:nvPr/>
          </p:nvSpPr>
          <p:spPr>
            <a:xfrm>
              <a:off x="845769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Straight Connector 37"/>
            <p:cNvSpPr/>
            <p:nvPr/>
          </p:nvSpPr>
          <p:spPr>
            <a:xfrm flipV="1">
              <a:off x="1005090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21" name="內容版面配置區 6" descr="內容版面配置區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6887" y="2893296"/>
            <a:ext cx="3200678" cy="2286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內容版面配置區 11" descr="內容版面配置區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27389" y="2047935"/>
            <a:ext cx="3692733" cy="435133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7" name="Group 36"/>
          <p:cNvGrpSpPr/>
          <p:nvPr/>
        </p:nvGrpSpPr>
        <p:grpSpPr>
          <a:xfrm>
            <a:off x="-84771" y="-758685"/>
            <a:ext cx="3849137" cy="3841221"/>
            <a:chOff x="0" y="0"/>
            <a:chExt cx="3849136" cy="3841220"/>
          </a:xfrm>
        </p:grpSpPr>
        <p:sp>
          <p:nvSpPr>
            <p:cNvPr id="223" name="Freeform 5"/>
            <p:cNvSpPr/>
            <p:nvPr/>
          </p:nvSpPr>
          <p:spPr>
            <a:xfrm>
              <a:off x="911723" y="1759904"/>
              <a:ext cx="1173647" cy="1171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7" h="20244" extrusionOk="0">
                  <a:moveTo>
                    <a:pt x="5917" y="5750"/>
                  </a:moveTo>
                  <a:cubicBezTo>
                    <a:pt x="5917" y="5750"/>
                    <a:pt x="5917" y="5717"/>
                    <a:pt x="5950" y="5717"/>
                  </a:cubicBezTo>
                  <a:cubicBezTo>
                    <a:pt x="11571" y="105"/>
                    <a:pt x="11571" y="105"/>
                    <a:pt x="11571" y="105"/>
                  </a:cubicBezTo>
                  <a:cubicBezTo>
                    <a:pt x="8117" y="-368"/>
                    <a:pt x="5104" y="781"/>
                    <a:pt x="2971" y="2911"/>
                  </a:cubicBezTo>
                  <a:cubicBezTo>
                    <a:pt x="-990" y="6866"/>
                    <a:pt x="-990" y="13322"/>
                    <a:pt x="2971" y="17277"/>
                  </a:cubicBezTo>
                  <a:cubicBezTo>
                    <a:pt x="6932" y="21232"/>
                    <a:pt x="13399" y="21232"/>
                    <a:pt x="17360" y="17277"/>
                  </a:cubicBezTo>
                  <a:cubicBezTo>
                    <a:pt x="19696" y="14945"/>
                    <a:pt x="20610" y="11733"/>
                    <a:pt x="20170" y="8691"/>
                  </a:cubicBezTo>
                  <a:cubicBezTo>
                    <a:pt x="14482" y="14404"/>
                    <a:pt x="14482" y="14404"/>
                    <a:pt x="14482" y="14404"/>
                  </a:cubicBezTo>
                  <a:cubicBezTo>
                    <a:pt x="14279" y="14607"/>
                    <a:pt x="14042" y="14742"/>
                    <a:pt x="13805" y="14843"/>
                  </a:cubicBezTo>
                  <a:cubicBezTo>
                    <a:pt x="10995" y="16973"/>
                    <a:pt x="7813" y="16364"/>
                    <a:pt x="5849" y="14404"/>
                  </a:cubicBezTo>
                  <a:cubicBezTo>
                    <a:pt x="5849" y="14404"/>
                    <a:pt x="5849" y="14404"/>
                    <a:pt x="5849" y="14404"/>
                  </a:cubicBezTo>
                  <a:cubicBezTo>
                    <a:pt x="3479" y="12038"/>
                    <a:pt x="3479" y="8150"/>
                    <a:pt x="5849" y="5784"/>
                  </a:cubicBezTo>
                  <a:cubicBezTo>
                    <a:pt x="5883" y="5784"/>
                    <a:pt x="5883" y="5784"/>
                    <a:pt x="5917" y="5750"/>
                  </a:cubicBezTo>
                </a:path>
              </a:pathLst>
            </a:custGeom>
            <a:solidFill>
              <a:srgbClr val="2834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Freeform 6"/>
            <p:cNvSpPr/>
            <p:nvPr/>
          </p:nvSpPr>
          <p:spPr>
            <a:xfrm>
              <a:off x="442679" y="1289159"/>
              <a:ext cx="2112545" cy="2110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8" h="19690" extrusionOk="0">
                  <a:moveTo>
                    <a:pt x="14202" y="986"/>
                  </a:moveTo>
                  <a:cubicBezTo>
                    <a:pt x="10096" y="-948"/>
                    <a:pt x="5713" y="110"/>
                    <a:pt x="2914" y="2883"/>
                  </a:cubicBezTo>
                  <a:cubicBezTo>
                    <a:pt x="-971" y="6714"/>
                    <a:pt x="-971" y="12972"/>
                    <a:pt x="2914" y="16803"/>
                  </a:cubicBezTo>
                  <a:cubicBezTo>
                    <a:pt x="6781" y="20652"/>
                    <a:pt x="13098" y="20652"/>
                    <a:pt x="16965" y="16803"/>
                  </a:cubicBezTo>
                  <a:cubicBezTo>
                    <a:pt x="20021" y="13793"/>
                    <a:pt x="20629" y="9286"/>
                    <a:pt x="18880" y="5638"/>
                  </a:cubicBezTo>
                  <a:cubicBezTo>
                    <a:pt x="17204" y="7298"/>
                    <a:pt x="17204" y="7298"/>
                    <a:pt x="17204" y="7298"/>
                  </a:cubicBezTo>
                  <a:cubicBezTo>
                    <a:pt x="18161" y="9998"/>
                    <a:pt x="17572" y="13118"/>
                    <a:pt x="15399" y="15270"/>
                  </a:cubicBezTo>
                  <a:cubicBezTo>
                    <a:pt x="12398" y="18244"/>
                    <a:pt x="7481" y="18244"/>
                    <a:pt x="4461" y="15270"/>
                  </a:cubicBezTo>
                  <a:cubicBezTo>
                    <a:pt x="1460" y="12278"/>
                    <a:pt x="1460" y="7407"/>
                    <a:pt x="4461" y="4434"/>
                  </a:cubicBezTo>
                  <a:cubicBezTo>
                    <a:pt x="6634" y="2281"/>
                    <a:pt x="9801" y="1697"/>
                    <a:pt x="12508" y="2646"/>
                  </a:cubicBezTo>
                  <a:lnTo>
                    <a:pt x="14202" y="986"/>
                  </a:lnTo>
                  <a:close/>
                </a:path>
              </a:pathLst>
            </a:custGeom>
            <a:solidFill>
              <a:srgbClr val="6985A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5" name="Freeform 7"/>
            <p:cNvSpPr/>
            <p:nvPr/>
          </p:nvSpPr>
          <p:spPr>
            <a:xfrm>
              <a:off x="0" y="847207"/>
              <a:ext cx="3000182" cy="299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92" y="5206"/>
                  </a:moveTo>
                  <a:cubicBezTo>
                    <a:pt x="18905" y="6292"/>
                    <a:pt x="18905" y="6292"/>
                    <a:pt x="18905" y="6292"/>
                  </a:cubicBezTo>
                  <a:cubicBezTo>
                    <a:pt x="20866" y="9834"/>
                    <a:pt x="20387" y="14376"/>
                    <a:pt x="17382" y="17382"/>
                  </a:cubicBezTo>
                  <a:cubicBezTo>
                    <a:pt x="13756" y="21022"/>
                    <a:pt x="7844" y="21022"/>
                    <a:pt x="4218" y="17382"/>
                  </a:cubicBezTo>
                  <a:cubicBezTo>
                    <a:pt x="578" y="13756"/>
                    <a:pt x="578" y="7844"/>
                    <a:pt x="4218" y="4218"/>
                  </a:cubicBezTo>
                  <a:cubicBezTo>
                    <a:pt x="7224" y="1213"/>
                    <a:pt x="11766" y="734"/>
                    <a:pt x="15308" y="2709"/>
                  </a:cubicBezTo>
                  <a:cubicBezTo>
                    <a:pt x="16394" y="1622"/>
                    <a:pt x="16394" y="1622"/>
                    <a:pt x="16394" y="1622"/>
                  </a:cubicBezTo>
                  <a:cubicBezTo>
                    <a:pt x="15576" y="1115"/>
                    <a:pt x="14687" y="734"/>
                    <a:pt x="13742" y="466"/>
                  </a:cubicBezTo>
                  <a:cubicBezTo>
                    <a:pt x="13742" y="409"/>
                    <a:pt x="13742" y="409"/>
                    <a:pt x="13742" y="409"/>
                  </a:cubicBezTo>
                  <a:cubicBezTo>
                    <a:pt x="12810" y="141"/>
                    <a:pt x="11823" y="0"/>
                    <a:pt x="10793" y="0"/>
                  </a:cubicBezTo>
                  <a:cubicBezTo>
                    <a:pt x="9777" y="0"/>
                    <a:pt x="8790" y="141"/>
                    <a:pt x="7858" y="409"/>
                  </a:cubicBezTo>
                  <a:cubicBezTo>
                    <a:pt x="7858" y="466"/>
                    <a:pt x="7858" y="466"/>
                    <a:pt x="7858" y="466"/>
                  </a:cubicBezTo>
                  <a:cubicBezTo>
                    <a:pt x="3344" y="1749"/>
                    <a:pt x="0" y="5869"/>
                    <a:pt x="0" y="10807"/>
                  </a:cubicBezTo>
                  <a:cubicBezTo>
                    <a:pt x="0" y="13601"/>
                    <a:pt x="1058" y="16140"/>
                    <a:pt x="2808" y="18059"/>
                  </a:cubicBezTo>
                  <a:cubicBezTo>
                    <a:pt x="4783" y="20231"/>
                    <a:pt x="7633" y="21600"/>
                    <a:pt x="10793" y="21600"/>
                  </a:cubicBezTo>
                  <a:cubicBezTo>
                    <a:pt x="15731" y="21600"/>
                    <a:pt x="19851" y="18270"/>
                    <a:pt x="21134" y="13742"/>
                  </a:cubicBezTo>
                  <a:cubicBezTo>
                    <a:pt x="21191" y="13742"/>
                    <a:pt x="21191" y="13742"/>
                    <a:pt x="21191" y="13742"/>
                  </a:cubicBezTo>
                  <a:cubicBezTo>
                    <a:pt x="21459" y="12810"/>
                    <a:pt x="21600" y="11823"/>
                    <a:pt x="21600" y="10807"/>
                  </a:cubicBezTo>
                  <a:cubicBezTo>
                    <a:pt x="21600" y="9777"/>
                    <a:pt x="21459" y="8790"/>
                    <a:pt x="21191" y="7858"/>
                  </a:cubicBezTo>
                  <a:cubicBezTo>
                    <a:pt x="21134" y="7858"/>
                    <a:pt x="21134" y="7858"/>
                    <a:pt x="21134" y="7858"/>
                  </a:cubicBezTo>
                  <a:cubicBezTo>
                    <a:pt x="20866" y="6913"/>
                    <a:pt x="20485" y="6024"/>
                    <a:pt x="19992" y="5206"/>
                  </a:cubicBezTo>
                  <a:close/>
                </a:path>
              </a:pathLst>
            </a:custGeom>
            <a:solidFill>
              <a:srgbClr val="CDD6E0"/>
            </a:solidFill>
            <a:ln w="12700" cap="flat">
              <a:noFill/>
              <a:miter lim="400000"/>
            </a:ln>
            <a:effectLst>
              <a:outerShdw blurRad="368300" rotWithShape="0">
                <a:srgbClr val="000000">
                  <a:alpha val="14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Freeform 8"/>
            <p:cNvSpPr/>
            <p:nvPr/>
          </p:nvSpPr>
          <p:spPr>
            <a:xfrm>
              <a:off x="1357628" y="0"/>
              <a:ext cx="2491509" cy="248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499" extrusionOk="0">
                  <a:moveTo>
                    <a:pt x="21197" y="4009"/>
                  </a:moveTo>
                  <a:cubicBezTo>
                    <a:pt x="20911" y="3298"/>
                    <a:pt x="20239" y="2842"/>
                    <a:pt x="19500" y="2842"/>
                  </a:cubicBezTo>
                  <a:cubicBezTo>
                    <a:pt x="18459" y="2842"/>
                    <a:pt x="18459" y="2842"/>
                    <a:pt x="18459" y="2842"/>
                  </a:cubicBezTo>
                  <a:cubicBezTo>
                    <a:pt x="18459" y="1861"/>
                    <a:pt x="18459" y="1861"/>
                    <a:pt x="18459" y="1861"/>
                  </a:cubicBezTo>
                  <a:cubicBezTo>
                    <a:pt x="18459" y="846"/>
                    <a:pt x="17636" y="0"/>
                    <a:pt x="16628" y="0"/>
                  </a:cubicBezTo>
                  <a:cubicBezTo>
                    <a:pt x="16141" y="0"/>
                    <a:pt x="15687" y="203"/>
                    <a:pt x="15335" y="541"/>
                  </a:cubicBezTo>
                  <a:cubicBezTo>
                    <a:pt x="11069" y="4855"/>
                    <a:pt x="11069" y="4855"/>
                    <a:pt x="11069" y="4855"/>
                  </a:cubicBezTo>
                  <a:cubicBezTo>
                    <a:pt x="10716" y="5193"/>
                    <a:pt x="10531" y="5666"/>
                    <a:pt x="10531" y="6174"/>
                  </a:cubicBezTo>
                  <a:cubicBezTo>
                    <a:pt x="10783" y="9218"/>
                    <a:pt x="10783" y="9218"/>
                    <a:pt x="10783" y="9218"/>
                  </a:cubicBezTo>
                  <a:cubicBezTo>
                    <a:pt x="10716" y="9269"/>
                    <a:pt x="10716" y="9269"/>
                    <a:pt x="10716" y="9269"/>
                  </a:cubicBezTo>
                  <a:cubicBezTo>
                    <a:pt x="6735" y="13278"/>
                    <a:pt x="4031" y="16018"/>
                    <a:pt x="302" y="19773"/>
                  </a:cubicBezTo>
                  <a:cubicBezTo>
                    <a:pt x="-101" y="20162"/>
                    <a:pt x="-101" y="20805"/>
                    <a:pt x="302" y="21194"/>
                  </a:cubicBezTo>
                  <a:cubicBezTo>
                    <a:pt x="688" y="21600"/>
                    <a:pt x="1327" y="21600"/>
                    <a:pt x="1730" y="21194"/>
                  </a:cubicBezTo>
                  <a:cubicBezTo>
                    <a:pt x="2838" y="20061"/>
                    <a:pt x="11085" y="11773"/>
                    <a:pt x="12194" y="10639"/>
                  </a:cubicBezTo>
                  <a:cubicBezTo>
                    <a:pt x="15217" y="10893"/>
                    <a:pt x="15217" y="10893"/>
                    <a:pt x="15217" y="10893"/>
                  </a:cubicBezTo>
                  <a:cubicBezTo>
                    <a:pt x="15721" y="10893"/>
                    <a:pt x="16191" y="10707"/>
                    <a:pt x="16527" y="10352"/>
                  </a:cubicBezTo>
                  <a:cubicBezTo>
                    <a:pt x="20810" y="6055"/>
                    <a:pt x="20810" y="6055"/>
                    <a:pt x="20810" y="6055"/>
                  </a:cubicBezTo>
                  <a:cubicBezTo>
                    <a:pt x="21331" y="5514"/>
                    <a:pt x="21499" y="4702"/>
                    <a:pt x="21197" y="4009"/>
                  </a:cubicBezTo>
                  <a:close/>
                  <a:moveTo>
                    <a:pt x="19618" y="4855"/>
                  </a:moveTo>
                  <a:cubicBezTo>
                    <a:pt x="15335" y="9168"/>
                    <a:pt x="15335" y="9168"/>
                    <a:pt x="15335" y="9168"/>
                  </a:cubicBezTo>
                  <a:cubicBezTo>
                    <a:pt x="15301" y="9202"/>
                    <a:pt x="15251" y="9202"/>
                    <a:pt x="15217" y="9202"/>
                  </a:cubicBezTo>
                  <a:cubicBezTo>
                    <a:pt x="13134" y="9202"/>
                    <a:pt x="13134" y="9202"/>
                    <a:pt x="13134" y="9202"/>
                  </a:cubicBezTo>
                  <a:cubicBezTo>
                    <a:pt x="12211" y="8271"/>
                    <a:pt x="12211" y="8271"/>
                    <a:pt x="12211" y="8271"/>
                  </a:cubicBezTo>
                  <a:cubicBezTo>
                    <a:pt x="12211" y="6174"/>
                    <a:pt x="12211" y="6174"/>
                    <a:pt x="12211" y="6174"/>
                  </a:cubicBezTo>
                  <a:cubicBezTo>
                    <a:pt x="12211" y="6140"/>
                    <a:pt x="12227" y="6089"/>
                    <a:pt x="12244" y="6055"/>
                  </a:cubicBezTo>
                  <a:cubicBezTo>
                    <a:pt x="16527" y="1742"/>
                    <a:pt x="16527" y="1742"/>
                    <a:pt x="16527" y="1742"/>
                  </a:cubicBezTo>
                  <a:cubicBezTo>
                    <a:pt x="16578" y="1708"/>
                    <a:pt x="16611" y="1691"/>
                    <a:pt x="16628" y="1691"/>
                  </a:cubicBezTo>
                  <a:cubicBezTo>
                    <a:pt x="16628" y="1691"/>
                    <a:pt x="16779" y="1691"/>
                    <a:pt x="16779" y="1861"/>
                  </a:cubicBezTo>
                  <a:cubicBezTo>
                    <a:pt x="16779" y="4533"/>
                    <a:pt x="16779" y="4533"/>
                    <a:pt x="16779" y="4533"/>
                  </a:cubicBezTo>
                  <a:cubicBezTo>
                    <a:pt x="19500" y="4533"/>
                    <a:pt x="19500" y="4533"/>
                    <a:pt x="19500" y="4533"/>
                  </a:cubicBezTo>
                  <a:cubicBezTo>
                    <a:pt x="19517" y="4533"/>
                    <a:pt x="19601" y="4533"/>
                    <a:pt x="19651" y="4652"/>
                  </a:cubicBezTo>
                  <a:cubicBezTo>
                    <a:pt x="19668" y="4702"/>
                    <a:pt x="19685" y="4787"/>
                    <a:pt x="19618" y="485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: Shape 46"/>
          <p:cNvSpPr/>
          <p:nvPr/>
        </p:nvSpPr>
        <p:spPr>
          <a:xfrm>
            <a:off x="-1" y="0"/>
            <a:ext cx="6268516" cy="608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461" y="0"/>
                </a:lnTo>
                <a:lnTo>
                  <a:pt x="21600" y="12400"/>
                </a:lnTo>
                <a:lnTo>
                  <a:pt x="11893" y="21600"/>
                </a:lnTo>
                <a:lnTo>
                  <a:pt x="0" y="13469"/>
                </a:lnTo>
                <a:lnTo>
                  <a:pt x="0" y="0"/>
                </a:lnTo>
                <a:close/>
              </a:path>
            </a:pathLst>
          </a:custGeom>
          <a:solidFill>
            <a:srgbClr val="88DAD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0" name="Freeform: Shape 45"/>
          <p:cNvSpPr/>
          <p:nvPr/>
        </p:nvSpPr>
        <p:spPr>
          <a:xfrm>
            <a:off x="7823003" y="5503200"/>
            <a:ext cx="3513387" cy="135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52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9052" y="0"/>
                </a:lnTo>
                <a:close/>
              </a:path>
            </a:pathLst>
          </a:custGeom>
          <a:solidFill>
            <a:srgbClr val="2834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TextBox 8"/>
          <p:cNvSpPr txBox="1"/>
          <p:nvPr/>
        </p:nvSpPr>
        <p:spPr>
          <a:xfrm>
            <a:off x="0" y="580571"/>
            <a:ext cx="1219200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500" b="1">
                <a:solidFill>
                  <a:srgbClr val="28344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優惠車次查詢</a:t>
            </a:r>
          </a:p>
        </p:txBody>
      </p:sp>
      <p:pic>
        <p:nvPicPr>
          <p:cNvPr id="232" name="內容版面配置區 4" descr="內容版面配置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6326" y="1825625"/>
            <a:ext cx="2984388" cy="4351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內容版面配置區 5" descr="內容版面配置區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1108" y="1825625"/>
            <a:ext cx="4668697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: Shape 46"/>
          <p:cNvSpPr/>
          <p:nvPr/>
        </p:nvSpPr>
        <p:spPr>
          <a:xfrm>
            <a:off x="-1" y="0"/>
            <a:ext cx="6268516" cy="608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461" y="0"/>
                </a:lnTo>
                <a:lnTo>
                  <a:pt x="21600" y="12400"/>
                </a:lnTo>
                <a:lnTo>
                  <a:pt x="11893" y="21600"/>
                </a:lnTo>
                <a:lnTo>
                  <a:pt x="0" y="13469"/>
                </a:lnTo>
                <a:lnTo>
                  <a:pt x="0" y="0"/>
                </a:lnTo>
                <a:close/>
              </a:path>
            </a:pathLst>
          </a:custGeom>
          <a:solidFill>
            <a:srgbClr val="88DAD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Freeform: Shape 45"/>
          <p:cNvSpPr/>
          <p:nvPr/>
        </p:nvSpPr>
        <p:spPr>
          <a:xfrm>
            <a:off x="7823003" y="5503200"/>
            <a:ext cx="3513387" cy="135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52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9052" y="0"/>
                </a:lnTo>
                <a:close/>
              </a:path>
            </a:pathLst>
          </a:custGeom>
          <a:solidFill>
            <a:srgbClr val="2834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TextBox 8"/>
          <p:cNvSpPr txBox="1"/>
          <p:nvPr/>
        </p:nvSpPr>
        <p:spPr>
          <a:xfrm>
            <a:off x="0" y="580571"/>
            <a:ext cx="1219200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500" b="1">
                <a:solidFill>
                  <a:srgbClr val="28344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訂位代號查詢</a:t>
            </a:r>
          </a:p>
        </p:txBody>
      </p:sp>
      <p:pic>
        <p:nvPicPr>
          <p:cNvPr id="238" name="內容版面配置區 7" descr="內容版面配置區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6668" y="1952625"/>
            <a:ext cx="3895284" cy="38888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內容版面配置區 8" descr="內容版面配置區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8504" y="1721389"/>
            <a:ext cx="2735127" cy="4351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Freeform: Shape 46"/>
          <p:cNvSpPr/>
          <p:nvPr/>
        </p:nvSpPr>
        <p:spPr>
          <a:xfrm>
            <a:off x="-1" y="0"/>
            <a:ext cx="6268516" cy="608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461" y="0"/>
                </a:lnTo>
                <a:lnTo>
                  <a:pt x="21600" y="12400"/>
                </a:lnTo>
                <a:lnTo>
                  <a:pt x="11893" y="21600"/>
                </a:lnTo>
                <a:lnTo>
                  <a:pt x="0" y="13469"/>
                </a:lnTo>
                <a:lnTo>
                  <a:pt x="0" y="0"/>
                </a:lnTo>
                <a:close/>
              </a:path>
            </a:pathLst>
          </a:custGeom>
          <a:solidFill>
            <a:srgbClr val="88DAD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Freeform: Shape 45"/>
          <p:cNvSpPr/>
          <p:nvPr/>
        </p:nvSpPr>
        <p:spPr>
          <a:xfrm>
            <a:off x="7823003" y="5503200"/>
            <a:ext cx="3513387" cy="135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52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9052" y="0"/>
                </a:lnTo>
                <a:close/>
              </a:path>
            </a:pathLst>
          </a:custGeom>
          <a:solidFill>
            <a:srgbClr val="2834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3" name="TextBox 8"/>
          <p:cNvSpPr txBox="1"/>
          <p:nvPr/>
        </p:nvSpPr>
        <p:spPr>
          <a:xfrm>
            <a:off x="0" y="580571"/>
            <a:ext cx="1219200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500" b="1">
                <a:solidFill>
                  <a:srgbClr val="28344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以訂票資訊查詢</a:t>
            </a:r>
          </a:p>
        </p:txBody>
      </p:sp>
      <p:pic>
        <p:nvPicPr>
          <p:cNvPr id="244" name="內容版面配置區 5" descr="內容版面配置區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1289" y="1452240"/>
            <a:ext cx="4545238" cy="4351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內容版面配置區 4" descr="內容版面配置區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2327" y="1946394"/>
            <a:ext cx="3459781" cy="4099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69"/>
          <p:cNvSpPr txBox="1"/>
          <p:nvPr/>
        </p:nvSpPr>
        <p:spPr>
          <a:xfrm>
            <a:off x="6289915" y="3007852"/>
            <a:ext cx="4321629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500">
                <a:solidFill>
                  <a:srgbClr val="283440"/>
                </a:solidFill>
                <a:latin typeface="Oswald"/>
                <a:ea typeface="Oswald"/>
                <a:cs typeface="Oswald"/>
                <a:sym typeface="Oswald"/>
              </a:defRPr>
            </a:pPr>
            <a:r>
              <a:t>退票</a:t>
            </a:r>
          </a:p>
          <a:p>
            <a:pPr>
              <a:defRPr sz="4500">
                <a:solidFill>
                  <a:srgbClr val="283440"/>
                </a:solidFill>
                <a:latin typeface="Oswald"/>
                <a:ea typeface="Oswald"/>
                <a:cs typeface="Oswald"/>
                <a:sym typeface="Oswald"/>
              </a:defRPr>
            </a:pPr>
            <a:r>
              <a:t>減少人數</a:t>
            </a:r>
          </a:p>
        </p:txBody>
      </p:sp>
      <p:grpSp>
        <p:nvGrpSpPr>
          <p:cNvPr id="255" name="Group 74"/>
          <p:cNvGrpSpPr/>
          <p:nvPr/>
        </p:nvGrpSpPr>
        <p:grpSpPr>
          <a:xfrm>
            <a:off x="6455014" y="4730765"/>
            <a:ext cx="1505887" cy="176215"/>
            <a:chOff x="0" y="0"/>
            <a:chExt cx="1505886" cy="176213"/>
          </a:xfrm>
        </p:grpSpPr>
        <p:sp>
          <p:nvSpPr>
            <p:cNvPr id="248" name="Straight Connector 75"/>
            <p:cNvSpPr/>
            <p:nvPr/>
          </p:nvSpPr>
          <p:spPr>
            <a:xfrm flipV="1">
              <a:off x="-1" y="0"/>
              <a:ext cx="228022" cy="176214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9" name="Straight Connector 76"/>
            <p:cNvSpPr/>
            <p:nvPr/>
          </p:nvSpPr>
          <p:spPr>
            <a:xfrm>
              <a:off x="214137" y="-1"/>
              <a:ext cx="228021" cy="176215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0" name="Straight Connector 77"/>
            <p:cNvSpPr/>
            <p:nvPr/>
          </p:nvSpPr>
          <p:spPr>
            <a:xfrm flipV="1">
              <a:off x="430588" y="0"/>
              <a:ext cx="228021" cy="176214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1" name="Straight Connector 78"/>
            <p:cNvSpPr/>
            <p:nvPr/>
          </p:nvSpPr>
          <p:spPr>
            <a:xfrm>
              <a:off x="644725" y="-1"/>
              <a:ext cx="228021" cy="176215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2" name="Straight Connector 79"/>
            <p:cNvSpPr/>
            <p:nvPr/>
          </p:nvSpPr>
          <p:spPr>
            <a:xfrm flipV="1">
              <a:off x="861174" y="0"/>
              <a:ext cx="228022" cy="176214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3" name="Straight Connector 80"/>
            <p:cNvSpPr/>
            <p:nvPr/>
          </p:nvSpPr>
          <p:spPr>
            <a:xfrm>
              <a:off x="1075305" y="-1"/>
              <a:ext cx="228022" cy="176215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4" name="Straight Connector 81"/>
            <p:cNvSpPr/>
            <p:nvPr/>
          </p:nvSpPr>
          <p:spPr>
            <a:xfrm flipV="1">
              <a:off x="1277865" y="0"/>
              <a:ext cx="228022" cy="176214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7" name="Rectangle: Rounded Corners 1"/>
          <p:cNvSpPr/>
          <p:nvPr/>
        </p:nvSpPr>
        <p:spPr>
          <a:xfrm>
            <a:off x="1687500" y="1215442"/>
            <a:ext cx="9232325" cy="5276461"/>
          </a:xfrm>
          <a:prstGeom prst="roundRect">
            <a:avLst>
              <a:gd name="adj" fmla="val 28855"/>
            </a:avLst>
          </a:prstGeom>
          <a:ln w="254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529" y="1647626"/>
            <a:ext cx="2979594" cy="441209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Box 69"/>
          <p:cNvSpPr txBox="1"/>
          <p:nvPr/>
        </p:nvSpPr>
        <p:spPr>
          <a:xfrm>
            <a:off x="6608243" y="2983230"/>
            <a:ext cx="432163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500">
                <a:solidFill>
                  <a:srgbClr val="28344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減少人數</a:t>
            </a:r>
          </a:p>
        </p:txBody>
      </p:sp>
      <p:grpSp>
        <p:nvGrpSpPr>
          <p:cNvPr id="267" name="Group 74"/>
          <p:cNvGrpSpPr/>
          <p:nvPr/>
        </p:nvGrpSpPr>
        <p:grpSpPr>
          <a:xfrm>
            <a:off x="7216965" y="3871888"/>
            <a:ext cx="1184438" cy="138600"/>
            <a:chOff x="0" y="0"/>
            <a:chExt cx="1184437" cy="138599"/>
          </a:xfrm>
        </p:grpSpPr>
        <p:sp>
          <p:nvSpPr>
            <p:cNvPr id="260" name="Straight Connector 75"/>
            <p:cNvSpPr/>
            <p:nvPr/>
          </p:nvSpPr>
          <p:spPr>
            <a:xfrm flipV="1">
              <a:off x="-1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Straight Connector 76"/>
            <p:cNvSpPr/>
            <p:nvPr/>
          </p:nvSpPr>
          <p:spPr>
            <a:xfrm>
              <a:off x="168426" y="-1"/>
              <a:ext cx="179349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2" name="Straight Connector 77"/>
            <p:cNvSpPr/>
            <p:nvPr/>
          </p:nvSpPr>
          <p:spPr>
            <a:xfrm flipV="1">
              <a:off x="338674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3" name="Straight Connector 78"/>
            <p:cNvSpPr/>
            <p:nvPr/>
          </p:nvSpPr>
          <p:spPr>
            <a:xfrm>
              <a:off x="507100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Straight Connector 79"/>
            <p:cNvSpPr/>
            <p:nvPr/>
          </p:nvSpPr>
          <p:spPr>
            <a:xfrm flipV="1">
              <a:off x="677346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Straight Connector 80"/>
            <p:cNvSpPr/>
            <p:nvPr/>
          </p:nvSpPr>
          <p:spPr>
            <a:xfrm>
              <a:off x="845769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6" name="Straight Connector 81"/>
            <p:cNvSpPr/>
            <p:nvPr/>
          </p:nvSpPr>
          <p:spPr>
            <a:xfrm flipV="1">
              <a:off x="1005090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8" name="Rectangle: Rounded Corners 1"/>
          <p:cNvSpPr/>
          <p:nvPr/>
        </p:nvSpPr>
        <p:spPr>
          <a:xfrm>
            <a:off x="1687500" y="1215442"/>
            <a:ext cx="9232325" cy="5276461"/>
          </a:xfrm>
          <a:prstGeom prst="roundRect">
            <a:avLst>
              <a:gd name="adj" fmla="val 28855"/>
            </a:avLst>
          </a:prstGeom>
          <a:ln w="254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9" name="內容版面配置區 4" descr="內容版面配置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7208" y="1765979"/>
            <a:ext cx="3156965" cy="2116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內容版面配置區 5" descr="內容版面配置區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4943" y="4100757"/>
            <a:ext cx="2881495" cy="1381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34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3" name="TextBox 8"/>
          <p:cNvSpPr txBox="1"/>
          <p:nvPr/>
        </p:nvSpPr>
        <p:spPr>
          <a:xfrm>
            <a:off x="0" y="716155"/>
            <a:ext cx="12192001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5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退票</a:t>
            </a:r>
          </a:p>
        </p:txBody>
      </p:sp>
      <p:grpSp>
        <p:nvGrpSpPr>
          <p:cNvPr id="281" name="Group 23"/>
          <p:cNvGrpSpPr/>
          <p:nvPr/>
        </p:nvGrpSpPr>
        <p:grpSpPr>
          <a:xfrm>
            <a:off x="5503781" y="1426467"/>
            <a:ext cx="1184438" cy="138600"/>
            <a:chOff x="0" y="0"/>
            <a:chExt cx="1184437" cy="138599"/>
          </a:xfrm>
        </p:grpSpPr>
        <p:sp>
          <p:nvSpPr>
            <p:cNvPr id="274" name="Straight Connector 24"/>
            <p:cNvSpPr/>
            <p:nvPr/>
          </p:nvSpPr>
          <p:spPr>
            <a:xfrm flipV="1">
              <a:off x="-1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5" name="Straight Connector 25"/>
            <p:cNvSpPr/>
            <p:nvPr/>
          </p:nvSpPr>
          <p:spPr>
            <a:xfrm>
              <a:off x="168426" y="-1"/>
              <a:ext cx="179349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6" name="Straight Connector 26"/>
            <p:cNvSpPr/>
            <p:nvPr/>
          </p:nvSpPr>
          <p:spPr>
            <a:xfrm flipV="1">
              <a:off x="338674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7" name="Straight Connector 27"/>
            <p:cNvSpPr/>
            <p:nvPr/>
          </p:nvSpPr>
          <p:spPr>
            <a:xfrm>
              <a:off x="507100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8" name="Straight Connector 28"/>
            <p:cNvSpPr/>
            <p:nvPr/>
          </p:nvSpPr>
          <p:spPr>
            <a:xfrm flipV="1">
              <a:off x="677346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9" name="Straight Connector 36"/>
            <p:cNvSpPr/>
            <p:nvPr/>
          </p:nvSpPr>
          <p:spPr>
            <a:xfrm>
              <a:off x="845769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0" name="Straight Connector 37"/>
            <p:cNvSpPr/>
            <p:nvPr/>
          </p:nvSpPr>
          <p:spPr>
            <a:xfrm flipV="1">
              <a:off x="1005090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6" name="Group 36"/>
          <p:cNvGrpSpPr/>
          <p:nvPr/>
        </p:nvGrpSpPr>
        <p:grpSpPr>
          <a:xfrm>
            <a:off x="9567229" y="2326377"/>
            <a:ext cx="4428367" cy="4419259"/>
            <a:chOff x="0" y="0"/>
            <a:chExt cx="4428366" cy="4419258"/>
          </a:xfrm>
        </p:grpSpPr>
        <p:sp>
          <p:nvSpPr>
            <p:cNvPr id="282" name="Freeform 5"/>
            <p:cNvSpPr/>
            <p:nvPr/>
          </p:nvSpPr>
          <p:spPr>
            <a:xfrm>
              <a:off x="1048922" y="2024740"/>
              <a:ext cx="1350261" cy="1348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7" h="20244" extrusionOk="0">
                  <a:moveTo>
                    <a:pt x="5917" y="5750"/>
                  </a:moveTo>
                  <a:cubicBezTo>
                    <a:pt x="5917" y="5750"/>
                    <a:pt x="5917" y="5717"/>
                    <a:pt x="5950" y="5717"/>
                  </a:cubicBezTo>
                  <a:cubicBezTo>
                    <a:pt x="11571" y="105"/>
                    <a:pt x="11571" y="105"/>
                    <a:pt x="11571" y="105"/>
                  </a:cubicBezTo>
                  <a:cubicBezTo>
                    <a:pt x="8117" y="-368"/>
                    <a:pt x="5104" y="781"/>
                    <a:pt x="2971" y="2911"/>
                  </a:cubicBezTo>
                  <a:cubicBezTo>
                    <a:pt x="-990" y="6866"/>
                    <a:pt x="-990" y="13322"/>
                    <a:pt x="2971" y="17277"/>
                  </a:cubicBezTo>
                  <a:cubicBezTo>
                    <a:pt x="6932" y="21232"/>
                    <a:pt x="13399" y="21232"/>
                    <a:pt x="17360" y="17277"/>
                  </a:cubicBezTo>
                  <a:cubicBezTo>
                    <a:pt x="19696" y="14945"/>
                    <a:pt x="20610" y="11733"/>
                    <a:pt x="20170" y="8691"/>
                  </a:cubicBezTo>
                  <a:cubicBezTo>
                    <a:pt x="14482" y="14404"/>
                    <a:pt x="14482" y="14404"/>
                    <a:pt x="14482" y="14404"/>
                  </a:cubicBezTo>
                  <a:cubicBezTo>
                    <a:pt x="14279" y="14607"/>
                    <a:pt x="14042" y="14742"/>
                    <a:pt x="13805" y="14843"/>
                  </a:cubicBezTo>
                  <a:cubicBezTo>
                    <a:pt x="10995" y="16973"/>
                    <a:pt x="7813" y="16364"/>
                    <a:pt x="5849" y="14404"/>
                  </a:cubicBezTo>
                  <a:cubicBezTo>
                    <a:pt x="5849" y="14404"/>
                    <a:pt x="5849" y="14404"/>
                    <a:pt x="5849" y="14404"/>
                  </a:cubicBezTo>
                  <a:cubicBezTo>
                    <a:pt x="3479" y="12038"/>
                    <a:pt x="3479" y="8150"/>
                    <a:pt x="5849" y="5784"/>
                  </a:cubicBezTo>
                  <a:cubicBezTo>
                    <a:pt x="5883" y="5784"/>
                    <a:pt x="5883" y="5784"/>
                    <a:pt x="5917" y="5750"/>
                  </a:cubicBezTo>
                </a:path>
              </a:pathLst>
            </a:custGeom>
            <a:solidFill>
              <a:srgbClr val="2834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3" name="Freeform 6"/>
            <p:cNvSpPr/>
            <p:nvPr/>
          </p:nvSpPr>
          <p:spPr>
            <a:xfrm>
              <a:off x="509295" y="1483155"/>
              <a:ext cx="2430446" cy="2428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8" h="19690" extrusionOk="0">
                  <a:moveTo>
                    <a:pt x="14202" y="986"/>
                  </a:moveTo>
                  <a:cubicBezTo>
                    <a:pt x="10096" y="-948"/>
                    <a:pt x="5713" y="110"/>
                    <a:pt x="2914" y="2883"/>
                  </a:cubicBezTo>
                  <a:cubicBezTo>
                    <a:pt x="-971" y="6714"/>
                    <a:pt x="-971" y="12972"/>
                    <a:pt x="2914" y="16803"/>
                  </a:cubicBezTo>
                  <a:cubicBezTo>
                    <a:pt x="6781" y="20652"/>
                    <a:pt x="13098" y="20652"/>
                    <a:pt x="16965" y="16803"/>
                  </a:cubicBezTo>
                  <a:cubicBezTo>
                    <a:pt x="20021" y="13793"/>
                    <a:pt x="20629" y="9286"/>
                    <a:pt x="18880" y="5638"/>
                  </a:cubicBezTo>
                  <a:cubicBezTo>
                    <a:pt x="17204" y="7298"/>
                    <a:pt x="17204" y="7298"/>
                    <a:pt x="17204" y="7298"/>
                  </a:cubicBezTo>
                  <a:cubicBezTo>
                    <a:pt x="18161" y="9998"/>
                    <a:pt x="17572" y="13118"/>
                    <a:pt x="15399" y="15270"/>
                  </a:cubicBezTo>
                  <a:cubicBezTo>
                    <a:pt x="12398" y="18244"/>
                    <a:pt x="7481" y="18244"/>
                    <a:pt x="4461" y="15270"/>
                  </a:cubicBezTo>
                  <a:cubicBezTo>
                    <a:pt x="1460" y="12278"/>
                    <a:pt x="1460" y="7407"/>
                    <a:pt x="4461" y="4434"/>
                  </a:cubicBezTo>
                  <a:cubicBezTo>
                    <a:pt x="6634" y="2281"/>
                    <a:pt x="9801" y="1697"/>
                    <a:pt x="12508" y="2646"/>
                  </a:cubicBezTo>
                  <a:lnTo>
                    <a:pt x="14202" y="986"/>
                  </a:lnTo>
                  <a:close/>
                </a:path>
              </a:pathLst>
            </a:custGeom>
            <a:solidFill>
              <a:srgbClr val="6985A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4" name="Freeform 7"/>
            <p:cNvSpPr/>
            <p:nvPr/>
          </p:nvSpPr>
          <p:spPr>
            <a:xfrm>
              <a:off x="0" y="974697"/>
              <a:ext cx="3451659" cy="3444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92" y="5206"/>
                  </a:moveTo>
                  <a:cubicBezTo>
                    <a:pt x="18905" y="6292"/>
                    <a:pt x="18905" y="6292"/>
                    <a:pt x="18905" y="6292"/>
                  </a:cubicBezTo>
                  <a:cubicBezTo>
                    <a:pt x="20866" y="9834"/>
                    <a:pt x="20387" y="14376"/>
                    <a:pt x="17382" y="17382"/>
                  </a:cubicBezTo>
                  <a:cubicBezTo>
                    <a:pt x="13756" y="21022"/>
                    <a:pt x="7844" y="21022"/>
                    <a:pt x="4218" y="17382"/>
                  </a:cubicBezTo>
                  <a:cubicBezTo>
                    <a:pt x="578" y="13756"/>
                    <a:pt x="578" y="7844"/>
                    <a:pt x="4218" y="4218"/>
                  </a:cubicBezTo>
                  <a:cubicBezTo>
                    <a:pt x="7224" y="1213"/>
                    <a:pt x="11766" y="734"/>
                    <a:pt x="15308" y="2709"/>
                  </a:cubicBezTo>
                  <a:cubicBezTo>
                    <a:pt x="16394" y="1622"/>
                    <a:pt x="16394" y="1622"/>
                    <a:pt x="16394" y="1622"/>
                  </a:cubicBezTo>
                  <a:cubicBezTo>
                    <a:pt x="15576" y="1115"/>
                    <a:pt x="14687" y="734"/>
                    <a:pt x="13742" y="466"/>
                  </a:cubicBezTo>
                  <a:cubicBezTo>
                    <a:pt x="13742" y="409"/>
                    <a:pt x="13742" y="409"/>
                    <a:pt x="13742" y="409"/>
                  </a:cubicBezTo>
                  <a:cubicBezTo>
                    <a:pt x="12810" y="141"/>
                    <a:pt x="11823" y="0"/>
                    <a:pt x="10793" y="0"/>
                  </a:cubicBezTo>
                  <a:cubicBezTo>
                    <a:pt x="9777" y="0"/>
                    <a:pt x="8790" y="141"/>
                    <a:pt x="7858" y="409"/>
                  </a:cubicBezTo>
                  <a:cubicBezTo>
                    <a:pt x="7858" y="466"/>
                    <a:pt x="7858" y="466"/>
                    <a:pt x="7858" y="466"/>
                  </a:cubicBezTo>
                  <a:cubicBezTo>
                    <a:pt x="3344" y="1749"/>
                    <a:pt x="0" y="5869"/>
                    <a:pt x="0" y="10807"/>
                  </a:cubicBezTo>
                  <a:cubicBezTo>
                    <a:pt x="0" y="13601"/>
                    <a:pt x="1058" y="16140"/>
                    <a:pt x="2808" y="18059"/>
                  </a:cubicBezTo>
                  <a:cubicBezTo>
                    <a:pt x="4783" y="20231"/>
                    <a:pt x="7633" y="21600"/>
                    <a:pt x="10793" y="21600"/>
                  </a:cubicBezTo>
                  <a:cubicBezTo>
                    <a:pt x="15731" y="21600"/>
                    <a:pt x="19851" y="18270"/>
                    <a:pt x="21134" y="13742"/>
                  </a:cubicBezTo>
                  <a:cubicBezTo>
                    <a:pt x="21191" y="13742"/>
                    <a:pt x="21191" y="13742"/>
                    <a:pt x="21191" y="13742"/>
                  </a:cubicBezTo>
                  <a:cubicBezTo>
                    <a:pt x="21459" y="12810"/>
                    <a:pt x="21600" y="11823"/>
                    <a:pt x="21600" y="10807"/>
                  </a:cubicBezTo>
                  <a:cubicBezTo>
                    <a:pt x="21600" y="9777"/>
                    <a:pt x="21459" y="8790"/>
                    <a:pt x="21191" y="7858"/>
                  </a:cubicBezTo>
                  <a:cubicBezTo>
                    <a:pt x="21134" y="7858"/>
                    <a:pt x="21134" y="7858"/>
                    <a:pt x="21134" y="7858"/>
                  </a:cubicBezTo>
                  <a:cubicBezTo>
                    <a:pt x="20866" y="6913"/>
                    <a:pt x="20485" y="6024"/>
                    <a:pt x="19992" y="5206"/>
                  </a:cubicBezTo>
                  <a:close/>
                </a:path>
              </a:pathLst>
            </a:custGeom>
            <a:solidFill>
              <a:srgbClr val="CDD6E0"/>
            </a:solidFill>
            <a:ln w="12700" cap="flat">
              <a:noFill/>
              <a:miter lim="400000"/>
            </a:ln>
            <a:effectLst>
              <a:outerShdw blurRad="368300" rotWithShape="0">
                <a:srgbClr val="000000">
                  <a:alpha val="14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5" name="Freeform 8"/>
            <p:cNvSpPr/>
            <p:nvPr/>
          </p:nvSpPr>
          <p:spPr>
            <a:xfrm>
              <a:off x="1561929" y="0"/>
              <a:ext cx="2866438" cy="285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499" extrusionOk="0">
                  <a:moveTo>
                    <a:pt x="21197" y="4009"/>
                  </a:moveTo>
                  <a:cubicBezTo>
                    <a:pt x="20911" y="3298"/>
                    <a:pt x="20239" y="2842"/>
                    <a:pt x="19500" y="2842"/>
                  </a:cubicBezTo>
                  <a:cubicBezTo>
                    <a:pt x="18459" y="2842"/>
                    <a:pt x="18459" y="2842"/>
                    <a:pt x="18459" y="2842"/>
                  </a:cubicBezTo>
                  <a:cubicBezTo>
                    <a:pt x="18459" y="1861"/>
                    <a:pt x="18459" y="1861"/>
                    <a:pt x="18459" y="1861"/>
                  </a:cubicBezTo>
                  <a:cubicBezTo>
                    <a:pt x="18459" y="846"/>
                    <a:pt x="17636" y="0"/>
                    <a:pt x="16628" y="0"/>
                  </a:cubicBezTo>
                  <a:cubicBezTo>
                    <a:pt x="16141" y="0"/>
                    <a:pt x="15687" y="203"/>
                    <a:pt x="15335" y="541"/>
                  </a:cubicBezTo>
                  <a:cubicBezTo>
                    <a:pt x="11069" y="4855"/>
                    <a:pt x="11069" y="4855"/>
                    <a:pt x="11069" y="4855"/>
                  </a:cubicBezTo>
                  <a:cubicBezTo>
                    <a:pt x="10716" y="5193"/>
                    <a:pt x="10531" y="5666"/>
                    <a:pt x="10531" y="6174"/>
                  </a:cubicBezTo>
                  <a:cubicBezTo>
                    <a:pt x="10783" y="9218"/>
                    <a:pt x="10783" y="9218"/>
                    <a:pt x="10783" y="9218"/>
                  </a:cubicBezTo>
                  <a:cubicBezTo>
                    <a:pt x="10716" y="9269"/>
                    <a:pt x="10716" y="9269"/>
                    <a:pt x="10716" y="9269"/>
                  </a:cubicBezTo>
                  <a:cubicBezTo>
                    <a:pt x="6735" y="13278"/>
                    <a:pt x="4031" y="16018"/>
                    <a:pt x="302" y="19773"/>
                  </a:cubicBezTo>
                  <a:cubicBezTo>
                    <a:pt x="-101" y="20162"/>
                    <a:pt x="-101" y="20805"/>
                    <a:pt x="302" y="21194"/>
                  </a:cubicBezTo>
                  <a:cubicBezTo>
                    <a:pt x="688" y="21600"/>
                    <a:pt x="1327" y="21600"/>
                    <a:pt x="1730" y="21194"/>
                  </a:cubicBezTo>
                  <a:cubicBezTo>
                    <a:pt x="2838" y="20061"/>
                    <a:pt x="11085" y="11773"/>
                    <a:pt x="12194" y="10639"/>
                  </a:cubicBezTo>
                  <a:cubicBezTo>
                    <a:pt x="15217" y="10893"/>
                    <a:pt x="15217" y="10893"/>
                    <a:pt x="15217" y="10893"/>
                  </a:cubicBezTo>
                  <a:cubicBezTo>
                    <a:pt x="15721" y="10893"/>
                    <a:pt x="16191" y="10707"/>
                    <a:pt x="16527" y="10352"/>
                  </a:cubicBezTo>
                  <a:cubicBezTo>
                    <a:pt x="20810" y="6055"/>
                    <a:pt x="20810" y="6055"/>
                    <a:pt x="20810" y="6055"/>
                  </a:cubicBezTo>
                  <a:cubicBezTo>
                    <a:pt x="21331" y="5514"/>
                    <a:pt x="21499" y="4702"/>
                    <a:pt x="21197" y="4009"/>
                  </a:cubicBezTo>
                  <a:close/>
                  <a:moveTo>
                    <a:pt x="19618" y="4855"/>
                  </a:moveTo>
                  <a:cubicBezTo>
                    <a:pt x="15335" y="9168"/>
                    <a:pt x="15335" y="9168"/>
                    <a:pt x="15335" y="9168"/>
                  </a:cubicBezTo>
                  <a:cubicBezTo>
                    <a:pt x="15301" y="9202"/>
                    <a:pt x="15251" y="9202"/>
                    <a:pt x="15217" y="9202"/>
                  </a:cubicBezTo>
                  <a:cubicBezTo>
                    <a:pt x="13134" y="9202"/>
                    <a:pt x="13134" y="9202"/>
                    <a:pt x="13134" y="9202"/>
                  </a:cubicBezTo>
                  <a:cubicBezTo>
                    <a:pt x="12211" y="8271"/>
                    <a:pt x="12211" y="8271"/>
                    <a:pt x="12211" y="8271"/>
                  </a:cubicBezTo>
                  <a:cubicBezTo>
                    <a:pt x="12211" y="6174"/>
                    <a:pt x="12211" y="6174"/>
                    <a:pt x="12211" y="6174"/>
                  </a:cubicBezTo>
                  <a:cubicBezTo>
                    <a:pt x="12211" y="6140"/>
                    <a:pt x="12227" y="6089"/>
                    <a:pt x="12244" y="6055"/>
                  </a:cubicBezTo>
                  <a:cubicBezTo>
                    <a:pt x="16527" y="1742"/>
                    <a:pt x="16527" y="1742"/>
                    <a:pt x="16527" y="1742"/>
                  </a:cubicBezTo>
                  <a:cubicBezTo>
                    <a:pt x="16578" y="1708"/>
                    <a:pt x="16611" y="1691"/>
                    <a:pt x="16628" y="1691"/>
                  </a:cubicBezTo>
                  <a:cubicBezTo>
                    <a:pt x="16628" y="1691"/>
                    <a:pt x="16779" y="1691"/>
                    <a:pt x="16779" y="1861"/>
                  </a:cubicBezTo>
                  <a:cubicBezTo>
                    <a:pt x="16779" y="4533"/>
                    <a:pt x="16779" y="4533"/>
                    <a:pt x="16779" y="4533"/>
                  </a:cubicBezTo>
                  <a:cubicBezTo>
                    <a:pt x="19500" y="4533"/>
                    <a:pt x="19500" y="4533"/>
                    <a:pt x="19500" y="4533"/>
                  </a:cubicBezTo>
                  <a:cubicBezTo>
                    <a:pt x="19517" y="4533"/>
                    <a:pt x="19601" y="4533"/>
                    <a:pt x="19651" y="4652"/>
                  </a:cubicBezTo>
                  <a:cubicBezTo>
                    <a:pt x="19668" y="4702"/>
                    <a:pt x="19685" y="4787"/>
                    <a:pt x="19618" y="485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87" name="內容版面配置區 4" descr="內容版面配置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2471" y="2743815"/>
            <a:ext cx="5351090" cy="233801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退票成功"/>
          <p:cNvSpPr txBox="1"/>
          <p:nvPr/>
        </p:nvSpPr>
        <p:spPr>
          <a:xfrm>
            <a:off x="7237730" y="3457668"/>
            <a:ext cx="15265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FFFFFF"/>
                </a:solidFill>
              </a:defRPr>
            </a:lvl1pPr>
          </a:lstStyle>
          <a:p>
            <a:r>
              <a:t>退票成功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16"/>
          <p:cNvSpPr txBox="1"/>
          <p:nvPr/>
        </p:nvSpPr>
        <p:spPr>
          <a:xfrm>
            <a:off x="1331929" y="885370"/>
            <a:ext cx="2753181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500" b="1">
                <a:solidFill>
                  <a:srgbClr val="28344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特色</a:t>
            </a:r>
          </a:p>
        </p:txBody>
      </p:sp>
      <p:grpSp>
        <p:nvGrpSpPr>
          <p:cNvPr id="298" name="Group 57"/>
          <p:cNvGrpSpPr/>
          <p:nvPr/>
        </p:nvGrpSpPr>
        <p:grpSpPr>
          <a:xfrm>
            <a:off x="1349063" y="1743382"/>
            <a:ext cx="1184438" cy="138600"/>
            <a:chOff x="0" y="0"/>
            <a:chExt cx="1184437" cy="138599"/>
          </a:xfrm>
        </p:grpSpPr>
        <p:sp>
          <p:nvSpPr>
            <p:cNvPr id="291" name="Straight Connector 58"/>
            <p:cNvSpPr/>
            <p:nvPr/>
          </p:nvSpPr>
          <p:spPr>
            <a:xfrm flipV="1">
              <a:off x="-1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2" name="Straight Connector 59"/>
            <p:cNvSpPr/>
            <p:nvPr/>
          </p:nvSpPr>
          <p:spPr>
            <a:xfrm>
              <a:off x="168426" y="-1"/>
              <a:ext cx="179349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3" name="Straight Connector 60"/>
            <p:cNvSpPr/>
            <p:nvPr/>
          </p:nvSpPr>
          <p:spPr>
            <a:xfrm flipV="1">
              <a:off x="338674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4" name="Straight Connector 61"/>
            <p:cNvSpPr/>
            <p:nvPr/>
          </p:nvSpPr>
          <p:spPr>
            <a:xfrm>
              <a:off x="507100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5" name="Straight Connector 62"/>
            <p:cNvSpPr/>
            <p:nvPr/>
          </p:nvSpPr>
          <p:spPr>
            <a:xfrm flipV="1">
              <a:off x="677346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Straight Connector 63"/>
            <p:cNvSpPr/>
            <p:nvPr/>
          </p:nvSpPr>
          <p:spPr>
            <a:xfrm>
              <a:off x="845769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Straight Connector 64"/>
            <p:cNvSpPr/>
            <p:nvPr/>
          </p:nvSpPr>
          <p:spPr>
            <a:xfrm flipV="1">
              <a:off x="1005090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99" name="TextBox 65"/>
          <p:cNvSpPr txBox="1"/>
          <p:nvPr/>
        </p:nvSpPr>
        <p:spPr>
          <a:xfrm>
            <a:off x="631371" y="3352191"/>
            <a:ext cx="4154298" cy="720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sz="24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訂兩張票時，可以自動分配至相連座位。</a:t>
            </a:r>
          </a:p>
        </p:txBody>
      </p:sp>
      <p:sp>
        <p:nvSpPr>
          <p:cNvPr id="300" name="TextBox 31"/>
          <p:cNvSpPr txBox="1"/>
          <p:nvPr/>
        </p:nvSpPr>
        <p:spPr>
          <a:xfrm>
            <a:off x="9256485" y="6263085"/>
            <a:ext cx="2763158" cy="721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0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Project Example</a:t>
            </a:r>
          </a:p>
        </p:txBody>
      </p:sp>
      <p:pic>
        <p:nvPicPr>
          <p:cNvPr id="301" name="內容版面配置區 4" descr="內容版面配置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8400" y="1136951"/>
            <a:ext cx="6466308" cy="4584098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TextBox 19"/>
          <p:cNvSpPr txBox="1"/>
          <p:nvPr/>
        </p:nvSpPr>
        <p:spPr>
          <a:xfrm>
            <a:off x="-1444229" y="3946740"/>
            <a:ext cx="4154299" cy="6065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0" b="1">
                <a:solidFill>
                  <a:srgbClr val="6985A1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t>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Oval 11"/>
          <p:cNvSpPr/>
          <p:nvPr/>
        </p:nvSpPr>
        <p:spPr>
          <a:xfrm>
            <a:off x="8597900" y="2457963"/>
            <a:ext cx="3086961" cy="2209801"/>
          </a:xfrm>
          <a:prstGeom prst="ellipse">
            <a:avLst/>
          </a:prstGeom>
          <a:solidFill>
            <a:srgbClr val="2834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Oval 10"/>
          <p:cNvSpPr/>
          <p:nvPr/>
        </p:nvSpPr>
        <p:spPr>
          <a:xfrm>
            <a:off x="5791200" y="2457963"/>
            <a:ext cx="3304828" cy="2209801"/>
          </a:xfrm>
          <a:prstGeom prst="ellipse">
            <a:avLst/>
          </a:prstGeom>
          <a:solidFill>
            <a:srgbClr val="6985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TextBox 8"/>
          <p:cNvSpPr txBox="1"/>
          <p:nvPr/>
        </p:nvSpPr>
        <p:spPr>
          <a:xfrm>
            <a:off x="0" y="694871"/>
            <a:ext cx="1219200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500" b="1">
                <a:solidFill>
                  <a:srgbClr val="28344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分工</a:t>
            </a:r>
          </a:p>
        </p:txBody>
      </p:sp>
      <p:sp>
        <p:nvSpPr>
          <p:cNvPr id="307" name="Oval 3"/>
          <p:cNvSpPr/>
          <p:nvPr/>
        </p:nvSpPr>
        <p:spPr>
          <a:xfrm>
            <a:off x="3427618" y="2457963"/>
            <a:ext cx="3086961" cy="2209801"/>
          </a:xfrm>
          <a:prstGeom prst="ellipse">
            <a:avLst/>
          </a:prstGeom>
          <a:solidFill>
            <a:srgbClr val="9BAEC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Oval 13"/>
          <p:cNvSpPr/>
          <p:nvPr/>
        </p:nvSpPr>
        <p:spPr>
          <a:xfrm>
            <a:off x="876084" y="2457963"/>
            <a:ext cx="3086961" cy="22098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16" name="Group 15"/>
          <p:cNvGrpSpPr/>
          <p:nvPr/>
        </p:nvGrpSpPr>
        <p:grpSpPr>
          <a:xfrm>
            <a:off x="5503781" y="1438582"/>
            <a:ext cx="1184438" cy="138600"/>
            <a:chOff x="0" y="0"/>
            <a:chExt cx="1184437" cy="138599"/>
          </a:xfrm>
        </p:grpSpPr>
        <p:sp>
          <p:nvSpPr>
            <p:cNvPr id="309" name="Straight Connector 16"/>
            <p:cNvSpPr/>
            <p:nvPr/>
          </p:nvSpPr>
          <p:spPr>
            <a:xfrm flipV="1">
              <a:off x="-1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0" name="Straight Connector 21"/>
            <p:cNvSpPr/>
            <p:nvPr/>
          </p:nvSpPr>
          <p:spPr>
            <a:xfrm>
              <a:off x="168426" y="-1"/>
              <a:ext cx="179349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1" name="Straight Connector 22"/>
            <p:cNvSpPr/>
            <p:nvPr/>
          </p:nvSpPr>
          <p:spPr>
            <a:xfrm flipV="1">
              <a:off x="338674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Straight Connector 23"/>
            <p:cNvSpPr/>
            <p:nvPr/>
          </p:nvSpPr>
          <p:spPr>
            <a:xfrm>
              <a:off x="507100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Straight Connector 24"/>
            <p:cNvSpPr/>
            <p:nvPr/>
          </p:nvSpPr>
          <p:spPr>
            <a:xfrm flipV="1">
              <a:off x="677346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Straight Connector 25"/>
            <p:cNvSpPr/>
            <p:nvPr/>
          </p:nvSpPr>
          <p:spPr>
            <a:xfrm>
              <a:off x="845769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Straight Connector 26"/>
            <p:cNvSpPr/>
            <p:nvPr/>
          </p:nvSpPr>
          <p:spPr>
            <a:xfrm flipV="1">
              <a:off x="1005090" y="-1"/>
              <a:ext cx="179348" cy="13860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7" name="TextBox 27"/>
          <p:cNvSpPr txBox="1"/>
          <p:nvPr/>
        </p:nvSpPr>
        <p:spPr>
          <a:xfrm>
            <a:off x="876084" y="3154679"/>
            <a:ext cx="308696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 dirty="0">
                <a:latin typeface="+mn-lt"/>
                <a:ea typeface="+mn-ea"/>
                <a:cs typeface="+mn-cs"/>
                <a:sym typeface="Helvetica"/>
              </a:rPr>
              <a:t>劉旻鑫</a:t>
            </a:r>
          </a:p>
          <a:p>
            <a:pPr algn="ctr">
              <a:defRPr sz="20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 dirty="0" err="1" smtClean="0">
                <a:latin typeface="+mn-lt"/>
                <a:ea typeface="+mn-ea"/>
                <a:cs typeface="+mn-cs"/>
                <a:sym typeface="Helvetica"/>
              </a:rPr>
              <a:t>前後端連結</a:t>
            </a:r>
            <a:r>
              <a:rPr lang="zh-TW" altLang="en-US" dirty="0" smtClean="0">
                <a:latin typeface="+mn-lt"/>
                <a:ea typeface="+mn-ea"/>
                <a:cs typeface="+mn-cs"/>
                <a:sym typeface="Helvetica"/>
              </a:rPr>
              <a:t>、訂票程序</a:t>
            </a:r>
            <a:endParaRPr lang="en-US" altLang="zh-TW" dirty="0" smtClean="0">
              <a:latin typeface="+mn-lt"/>
              <a:ea typeface="+mn-ea"/>
              <a:cs typeface="+mn-cs"/>
              <a:sym typeface="Helvetica"/>
            </a:endParaRPr>
          </a:p>
          <a:p>
            <a:pPr algn="ctr">
              <a:defRPr sz="20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 lang="zh-TW" altLang="en-US" dirty="0" smtClean="0">
                <a:latin typeface="+mn-lt"/>
                <a:ea typeface="+mn-ea"/>
                <a:cs typeface="+mn-cs"/>
                <a:sym typeface="Helvetica"/>
              </a:rPr>
              <a:t>錄影</a:t>
            </a:r>
            <a:r>
              <a:rPr dirty="0" smtClean="0">
                <a:latin typeface="+mn-lt"/>
                <a:ea typeface="+mn-ea"/>
                <a:cs typeface="+mn-cs"/>
                <a:sym typeface="Helvetica"/>
              </a:rPr>
              <a:t>、</a:t>
            </a:r>
            <a:r>
              <a:rPr dirty="0" smtClean="0"/>
              <a:t>Report</a:t>
            </a:r>
            <a:endParaRPr lang="en-US" dirty="0"/>
          </a:p>
          <a:p>
            <a:pPr algn="ctr">
              <a:defRPr sz="20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 lang="zh-TW" altLang="en-US" dirty="0" smtClean="0"/>
              <a:t>部分</a:t>
            </a:r>
            <a:r>
              <a:rPr lang="en-US" altLang="zh-TW" dirty="0" smtClean="0"/>
              <a:t>GUI</a:t>
            </a:r>
            <a:r>
              <a:rPr lang="zh-TW" altLang="en-US" dirty="0" smtClean="0"/>
              <a:t>設計</a:t>
            </a:r>
            <a:endParaRPr dirty="0"/>
          </a:p>
        </p:txBody>
      </p:sp>
      <p:sp>
        <p:nvSpPr>
          <p:cNvPr id="318" name="TextBox 31"/>
          <p:cNvSpPr txBox="1"/>
          <p:nvPr/>
        </p:nvSpPr>
        <p:spPr>
          <a:xfrm>
            <a:off x="3613777" y="3161543"/>
            <a:ext cx="2714643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 dirty="0" err="1">
                <a:latin typeface="+mn-lt"/>
                <a:ea typeface="+mn-ea"/>
                <a:cs typeface="+mn-cs"/>
                <a:sym typeface="Helvetica"/>
              </a:rPr>
              <a:t>黃嘉豪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algn="ctr">
              <a:defRPr sz="20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 dirty="0" err="1"/>
              <a:t>GUI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設計、</a:t>
            </a:r>
            <a:r>
              <a:rPr dirty="0" err="1"/>
              <a:t>PPT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美編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19" name="TextBox 31"/>
          <p:cNvSpPr txBox="1"/>
          <p:nvPr/>
        </p:nvSpPr>
        <p:spPr>
          <a:xfrm>
            <a:off x="6280777" y="3154679"/>
            <a:ext cx="2714643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陳愷鴻</a:t>
            </a:r>
          </a:p>
          <a:p>
            <a:pPr algn="ctr">
              <a:defRPr sz="20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查詢功能、剪輯影片</a:t>
            </a:r>
          </a:p>
        </p:txBody>
      </p:sp>
      <p:sp>
        <p:nvSpPr>
          <p:cNvPr id="320" name="TextBox 31"/>
          <p:cNvSpPr txBox="1"/>
          <p:nvPr/>
        </p:nvSpPr>
        <p:spPr>
          <a:xfrm>
            <a:off x="8884277" y="3154679"/>
            <a:ext cx="2714643" cy="1188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葉冠頡</a:t>
            </a:r>
          </a:p>
          <a:p>
            <a:pPr algn="ctr">
              <a:defRPr sz="20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訂票程序、</a:t>
            </a:r>
            <a:r>
              <a:t>PPT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製作編排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ight Triangle 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0E6E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TextBox 15"/>
          <p:cNvSpPr txBox="1"/>
          <p:nvPr/>
        </p:nvSpPr>
        <p:spPr>
          <a:xfrm>
            <a:off x="3474356" y="580571"/>
            <a:ext cx="524328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500" b="1">
                <a:solidFill>
                  <a:srgbClr val="28344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基本構想</a:t>
            </a:r>
          </a:p>
        </p:txBody>
      </p:sp>
      <p:sp>
        <p:nvSpPr>
          <p:cNvPr id="116" name="Straight Connector 25"/>
          <p:cNvSpPr/>
          <p:nvPr/>
        </p:nvSpPr>
        <p:spPr>
          <a:xfrm>
            <a:off x="4733925" y="1436421"/>
            <a:ext cx="2724150" cy="1"/>
          </a:xfrm>
          <a:prstGeom prst="line">
            <a:avLst/>
          </a:prstGeom>
          <a:ln w="2540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9162" b="20236"/>
          <a:stretch/>
        </p:blipFill>
        <p:spPr>
          <a:xfrm>
            <a:off x="3580394" y="1472112"/>
            <a:ext cx="5031212" cy="473722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Picture Placeholder 4" descr="Picture Placeholder 4"/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/>
          </a:blip>
          <a:srcRect r="1"/>
          <a:stretch>
            <a:fillRect/>
          </a:stretch>
        </p:blipFill>
        <p:spPr>
          <a:xfrm>
            <a:off x="3451490" y="0"/>
            <a:ext cx="874038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46" y="0"/>
                </a:moveTo>
                <a:lnTo>
                  <a:pt x="6962" y="11005"/>
                </a:lnTo>
                <a:lnTo>
                  <a:pt x="0" y="19169"/>
                </a:lnTo>
                <a:lnTo>
                  <a:pt x="2874" y="21600"/>
                </a:lnTo>
                <a:lnTo>
                  <a:pt x="10803" y="21600"/>
                </a:lnTo>
                <a:lnTo>
                  <a:pt x="14442" y="17332"/>
                </a:lnTo>
                <a:lnTo>
                  <a:pt x="21600" y="8938"/>
                </a:lnTo>
                <a:lnTo>
                  <a:pt x="21600" y="0"/>
                </a:lnTo>
                <a:lnTo>
                  <a:pt x="16346" y="0"/>
                </a:lnTo>
                <a:close/>
              </a:path>
            </a:pathLst>
          </a:custGeom>
        </p:spPr>
      </p:pic>
      <p:sp>
        <p:nvSpPr>
          <p:cNvPr id="323" name="影片連結"/>
          <p:cNvSpPr txBox="1"/>
          <p:nvPr/>
        </p:nvSpPr>
        <p:spPr>
          <a:xfrm>
            <a:off x="1256030" y="798830"/>
            <a:ext cx="10686578" cy="1255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 err="1" smtClean="0"/>
              <a:t>影片連結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sz="4000" dirty="0" smtClean="0">
                <a:hlinkClick r:id="rId3"/>
              </a:rPr>
              <a:t>https://www.youtube.com/watch?v=NRvwOs61hrE</a:t>
            </a:r>
            <a:endParaRPr lang="en-US" altLang="zh-TW" sz="4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8"/>
          <p:cNvSpPr txBox="1"/>
          <p:nvPr/>
        </p:nvSpPr>
        <p:spPr>
          <a:xfrm>
            <a:off x="0" y="580571"/>
            <a:ext cx="1219200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500" b="1">
                <a:solidFill>
                  <a:srgbClr val="28344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登入畫面</a:t>
            </a:r>
          </a:p>
        </p:txBody>
      </p:sp>
      <p:sp>
        <p:nvSpPr>
          <p:cNvPr id="119" name="Oval 1"/>
          <p:cNvSpPr/>
          <p:nvPr/>
        </p:nvSpPr>
        <p:spPr>
          <a:xfrm>
            <a:off x="9000614" y="4424499"/>
            <a:ext cx="3665956" cy="3682044"/>
          </a:xfrm>
          <a:prstGeom prst="ellipse">
            <a:avLst/>
          </a:prstGeom>
          <a:solidFill>
            <a:srgbClr val="283440">
              <a:alpha val="9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Oval 13"/>
          <p:cNvSpPr/>
          <p:nvPr/>
        </p:nvSpPr>
        <p:spPr>
          <a:xfrm>
            <a:off x="-975931" y="-2024246"/>
            <a:ext cx="5269575" cy="5238221"/>
          </a:xfrm>
          <a:prstGeom prst="ellipse">
            <a:avLst/>
          </a:prstGeom>
          <a:solidFill>
            <a:schemeClr val="accent2">
              <a:alpha val="9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1" name="內容版面配置區 3" descr="內容版面配置區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291" y="2080589"/>
            <a:ext cx="4107478" cy="2907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圖片 4" descr="圖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4808" y="2692575"/>
            <a:ext cx="3665956" cy="168346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錯誤訊息"/>
          <p:cNvSpPr txBox="1"/>
          <p:nvPr/>
        </p:nvSpPr>
        <p:spPr>
          <a:xfrm>
            <a:off x="7558716" y="4545963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錯誤訊息</a:t>
            </a:r>
          </a:p>
        </p:txBody>
      </p:sp>
      <p:sp>
        <p:nvSpPr>
          <p:cNvPr id="124" name="登入畫面"/>
          <p:cNvSpPr txBox="1"/>
          <p:nvPr/>
        </p:nvSpPr>
        <p:spPr>
          <a:xfrm>
            <a:off x="2803760" y="5164387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登入畫面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9" descr="Picture Placeholder 9"/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/>
          </a:blip>
          <a:srcRect l="38011" t="4843" b="4285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7" name="TextBox 8"/>
          <p:cNvSpPr txBox="1"/>
          <p:nvPr/>
        </p:nvSpPr>
        <p:spPr>
          <a:xfrm>
            <a:off x="0" y="580571"/>
            <a:ext cx="1219200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500" b="1">
                <a:solidFill>
                  <a:srgbClr val="28344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功能選擇</a:t>
            </a:r>
          </a:p>
        </p:txBody>
      </p:sp>
      <p:sp>
        <p:nvSpPr>
          <p:cNvPr id="128" name="TextBox 60"/>
          <p:cNvSpPr txBox="1"/>
          <p:nvPr/>
        </p:nvSpPr>
        <p:spPr>
          <a:xfrm>
            <a:off x="7097915" y="1406565"/>
            <a:ext cx="1290841" cy="609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sz="2800" u="sng"/>
            </a:lvl1pPr>
          </a:lstStyle>
          <a:p>
            <a:r>
              <a:t>主選單</a:t>
            </a:r>
          </a:p>
        </p:txBody>
      </p:sp>
      <p:sp>
        <p:nvSpPr>
          <p:cNvPr id="129" name="Oval 64"/>
          <p:cNvSpPr/>
          <p:nvPr/>
        </p:nvSpPr>
        <p:spPr>
          <a:xfrm>
            <a:off x="6810830" y="2336858"/>
            <a:ext cx="1891003" cy="595087"/>
          </a:xfrm>
          <a:prstGeom prst="ellipse">
            <a:avLst/>
          </a:prstGeom>
          <a:solidFill>
            <a:srgbClr val="28344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/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Oval 65"/>
          <p:cNvSpPr/>
          <p:nvPr/>
        </p:nvSpPr>
        <p:spPr>
          <a:xfrm>
            <a:off x="6849633" y="3252485"/>
            <a:ext cx="1891003" cy="5950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Oval 66"/>
          <p:cNvSpPr/>
          <p:nvPr/>
        </p:nvSpPr>
        <p:spPr>
          <a:xfrm>
            <a:off x="6837019" y="4168112"/>
            <a:ext cx="1812632" cy="595087"/>
          </a:xfrm>
          <a:prstGeom prst="ellipse">
            <a:avLst/>
          </a:prstGeom>
          <a:solidFill>
            <a:srgbClr val="2834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Oval 67"/>
          <p:cNvSpPr/>
          <p:nvPr/>
        </p:nvSpPr>
        <p:spPr>
          <a:xfrm>
            <a:off x="6859780" y="5083738"/>
            <a:ext cx="1767110" cy="5950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3" name="內容版面配置區 4" descr="內容版面配置區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8014" y="2226085"/>
            <a:ext cx="4492186" cy="319209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更改訂單功能"/>
          <p:cNvSpPr txBox="1"/>
          <p:nvPr/>
        </p:nvSpPr>
        <p:spPr>
          <a:xfrm>
            <a:off x="7006638" y="5176811"/>
            <a:ext cx="189100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更改訂單功能</a:t>
            </a:r>
          </a:p>
        </p:txBody>
      </p:sp>
      <p:sp>
        <p:nvSpPr>
          <p:cNvPr id="135" name="座位表"/>
          <p:cNvSpPr txBox="1"/>
          <p:nvPr/>
        </p:nvSpPr>
        <p:spPr>
          <a:xfrm>
            <a:off x="7348365" y="4261185"/>
            <a:ext cx="789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座位表</a:t>
            </a:r>
          </a:p>
        </p:txBody>
      </p:sp>
      <p:sp>
        <p:nvSpPr>
          <p:cNvPr id="136" name="查詢"/>
          <p:cNvSpPr txBox="1"/>
          <p:nvPr/>
        </p:nvSpPr>
        <p:spPr>
          <a:xfrm>
            <a:off x="7462665" y="3345558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查詢</a:t>
            </a:r>
          </a:p>
        </p:txBody>
      </p:sp>
      <p:sp>
        <p:nvSpPr>
          <p:cNvPr id="137" name="票種"/>
          <p:cNvSpPr txBox="1"/>
          <p:nvPr/>
        </p:nvSpPr>
        <p:spPr>
          <a:xfrm>
            <a:off x="7462665" y="2429931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票種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39"/>
          <p:cNvSpPr/>
          <p:nvPr/>
        </p:nvSpPr>
        <p:spPr>
          <a:xfrm>
            <a:off x="-1" y="0"/>
            <a:ext cx="12192001" cy="6858001"/>
          </a:xfrm>
          <a:prstGeom prst="rect">
            <a:avLst/>
          </a:prstGeom>
          <a:solidFill>
            <a:srgbClr val="2834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TextBox 8"/>
          <p:cNvSpPr txBox="1"/>
          <p:nvPr/>
        </p:nvSpPr>
        <p:spPr>
          <a:xfrm>
            <a:off x="198909" y="440164"/>
            <a:ext cx="12192001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500" b="1">
                <a:solidFill>
                  <a:srgbClr val="FFFFFF">
                    <a:alpha val="82000"/>
                  </a:srgbClr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訂票介面-購票內容</a:t>
            </a:r>
          </a:p>
        </p:txBody>
      </p:sp>
      <p:grpSp>
        <p:nvGrpSpPr>
          <p:cNvPr id="156" name="Group 1"/>
          <p:cNvGrpSpPr/>
          <p:nvPr/>
        </p:nvGrpSpPr>
        <p:grpSpPr>
          <a:xfrm>
            <a:off x="2101044" y="1556720"/>
            <a:ext cx="7778520" cy="1746381"/>
            <a:chOff x="0" y="0"/>
            <a:chExt cx="7778519" cy="1746380"/>
          </a:xfrm>
        </p:grpSpPr>
        <p:sp>
          <p:nvSpPr>
            <p:cNvPr id="141" name="Straight Connector 13"/>
            <p:cNvSpPr/>
            <p:nvPr/>
          </p:nvSpPr>
          <p:spPr>
            <a:xfrm>
              <a:off x="806193" y="1644028"/>
              <a:ext cx="1995750" cy="1"/>
            </a:xfrm>
            <a:prstGeom prst="line">
              <a:avLst/>
            </a:prstGeom>
            <a:noFill/>
            <a:ln w="190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2" name="Straight Connector 14"/>
            <p:cNvSpPr/>
            <p:nvPr/>
          </p:nvSpPr>
          <p:spPr>
            <a:xfrm>
              <a:off x="3069076" y="1644028"/>
              <a:ext cx="1746602" cy="1"/>
            </a:xfrm>
            <a:prstGeom prst="line">
              <a:avLst/>
            </a:prstGeom>
            <a:noFill/>
            <a:ln w="190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TextBox 22"/>
            <p:cNvSpPr txBox="1"/>
            <p:nvPr/>
          </p:nvSpPr>
          <p:spPr>
            <a:xfrm>
              <a:off x="0" y="783842"/>
              <a:ext cx="1501875" cy="368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PT Sans"/>
                  <a:ea typeface="PT Sans"/>
                  <a:cs typeface="PT Sans"/>
                  <a:sym typeface="PT Sans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起訖站</a:t>
              </a:r>
            </a:p>
          </p:txBody>
        </p:sp>
        <p:sp>
          <p:nvSpPr>
            <p:cNvPr id="144" name="Group 23"/>
            <p:cNvSpPr/>
            <p:nvPr/>
          </p:nvSpPr>
          <p:spPr>
            <a:xfrm>
              <a:off x="573383" y="1541676"/>
              <a:ext cx="197722" cy="20470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Freeform 7"/>
            <p:cNvSpPr/>
            <p:nvPr/>
          </p:nvSpPr>
          <p:spPr>
            <a:xfrm>
              <a:off x="6719136" y="0"/>
              <a:ext cx="681535" cy="685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20" y="8409"/>
                  </a:moveTo>
                  <a:cubicBezTo>
                    <a:pt x="18514" y="8409"/>
                    <a:pt x="18514" y="8409"/>
                    <a:pt x="18514" y="8409"/>
                  </a:cubicBezTo>
                  <a:cubicBezTo>
                    <a:pt x="18129" y="8409"/>
                    <a:pt x="17897" y="8254"/>
                    <a:pt x="17743" y="7946"/>
                  </a:cubicBezTo>
                  <a:cubicBezTo>
                    <a:pt x="17666" y="7637"/>
                    <a:pt x="17743" y="7329"/>
                    <a:pt x="17897" y="7097"/>
                  </a:cubicBezTo>
                  <a:cubicBezTo>
                    <a:pt x="19363" y="5631"/>
                    <a:pt x="19363" y="5631"/>
                    <a:pt x="19363" y="5631"/>
                  </a:cubicBezTo>
                  <a:cubicBezTo>
                    <a:pt x="19594" y="5477"/>
                    <a:pt x="19671" y="5169"/>
                    <a:pt x="19671" y="4860"/>
                  </a:cubicBezTo>
                  <a:cubicBezTo>
                    <a:pt x="19671" y="4551"/>
                    <a:pt x="19594" y="4320"/>
                    <a:pt x="19363" y="4089"/>
                  </a:cubicBezTo>
                  <a:cubicBezTo>
                    <a:pt x="17511" y="2237"/>
                    <a:pt x="17511" y="2237"/>
                    <a:pt x="17511" y="2237"/>
                  </a:cubicBezTo>
                  <a:cubicBezTo>
                    <a:pt x="17126" y="1851"/>
                    <a:pt x="16354" y="1851"/>
                    <a:pt x="15969" y="2237"/>
                  </a:cubicBezTo>
                  <a:cubicBezTo>
                    <a:pt x="14503" y="3703"/>
                    <a:pt x="14503" y="3703"/>
                    <a:pt x="14503" y="3703"/>
                  </a:cubicBezTo>
                  <a:cubicBezTo>
                    <a:pt x="14349" y="3934"/>
                    <a:pt x="13963" y="4011"/>
                    <a:pt x="13731" y="3857"/>
                  </a:cubicBezTo>
                  <a:cubicBezTo>
                    <a:pt x="13423" y="3703"/>
                    <a:pt x="13191" y="3471"/>
                    <a:pt x="13191" y="3163"/>
                  </a:cubicBezTo>
                  <a:cubicBezTo>
                    <a:pt x="13191" y="1080"/>
                    <a:pt x="13191" y="1080"/>
                    <a:pt x="13191" y="1080"/>
                  </a:cubicBezTo>
                  <a:cubicBezTo>
                    <a:pt x="13191" y="540"/>
                    <a:pt x="12729" y="0"/>
                    <a:pt x="12111" y="0"/>
                  </a:cubicBezTo>
                  <a:cubicBezTo>
                    <a:pt x="9566" y="0"/>
                    <a:pt x="9566" y="0"/>
                    <a:pt x="9566" y="0"/>
                  </a:cubicBezTo>
                  <a:cubicBezTo>
                    <a:pt x="8949" y="0"/>
                    <a:pt x="8409" y="540"/>
                    <a:pt x="8409" y="1080"/>
                  </a:cubicBezTo>
                  <a:cubicBezTo>
                    <a:pt x="8409" y="3163"/>
                    <a:pt x="8409" y="3163"/>
                    <a:pt x="8409" y="3163"/>
                  </a:cubicBezTo>
                  <a:cubicBezTo>
                    <a:pt x="8409" y="3471"/>
                    <a:pt x="8254" y="3703"/>
                    <a:pt x="7946" y="3857"/>
                  </a:cubicBezTo>
                  <a:cubicBezTo>
                    <a:pt x="7637" y="4011"/>
                    <a:pt x="7329" y="3934"/>
                    <a:pt x="7097" y="3703"/>
                  </a:cubicBezTo>
                  <a:cubicBezTo>
                    <a:pt x="5631" y="2237"/>
                    <a:pt x="5631" y="2237"/>
                    <a:pt x="5631" y="2237"/>
                  </a:cubicBezTo>
                  <a:cubicBezTo>
                    <a:pt x="5246" y="1851"/>
                    <a:pt x="4474" y="1851"/>
                    <a:pt x="4089" y="2237"/>
                  </a:cubicBezTo>
                  <a:cubicBezTo>
                    <a:pt x="2237" y="4089"/>
                    <a:pt x="2237" y="4089"/>
                    <a:pt x="2237" y="4089"/>
                  </a:cubicBezTo>
                  <a:cubicBezTo>
                    <a:pt x="2083" y="4320"/>
                    <a:pt x="1929" y="4551"/>
                    <a:pt x="1929" y="4860"/>
                  </a:cubicBezTo>
                  <a:cubicBezTo>
                    <a:pt x="1929" y="5169"/>
                    <a:pt x="2083" y="5477"/>
                    <a:pt x="2237" y="5631"/>
                  </a:cubicBezTo>
                  <a:cubicBezTo>
                    <a:pt x="3703" y="7097"/>
                    <a:pt x="3703" y="7097"/>
                    <a:pt x="3703" y="7097"/>
                  </a:cubicBezTo>
                  <a:cubicBezTo>
                    <a:pt x="3934" y="7329"/>
                    <a:pt x="4011" y="7637"/>
                    <a:pt x="3857" y="7946"/>
                  </a:cubicBezTo>
                  <a:cubicBezTo>
                    <a:pt x="3780" y="8254"/>
                    <a:pt x="3471" y="8409"/>
                    <a:pt x="3163" y="8409"/>
                  </a:cubicBezTo>
                  <a:cubicBezTo>
                    <a:pt x="1157" y="8409"/>
                    <a:pt x="1157" y="8409"/>
                    <a:pt x="1157" y="8409"/>
                  </a:cubicBezTo>
                  <a:cubicBezTo>
                    <a:pt x="540" y="8409"/>
                    <a:pt x="0" y="8871"/>
                    <a:pt x="0" y="9489"/>
                  </a:cubicBezTo>
                  <a:cubicBezTo>
                    <a:pt x="0" y="12111"/>
                    <a:pt x="0" y="12111"/>
                    <a:pt x="0" y="12111"/>
                  </a:cubicBezTo>
                  <a:cubicBezTo>
                    <a:pt x="0" y="12729"/>
                    <a:pt x="540" y="13191"/>
                    <a:pt x="1157" y="13191"/>
                  </a:cubicBezTo>
                  <a:cubicBezTo>
                    <a:pt x="3163" y="13191"/>
                    <a:pt x="3163" y="13191"/>
                    <a:pt x="3163" y="13191"/>
                  </a:cubicBezTo>
                  <a:cubicBezTo>
                    <a:pt x="3471" y="13191"/>
                    <a:pt x="3703" y="13423"/>
                    <a:pt x="3857" y="13654"/>
                  </a:cubicBezTo>
                  <a:cubicBezTo>
                    <a:pt x="4011" y="13963"/>
                    <a:pt x="3934" y="14271"/>
                    <a:pt x="3703" y="14503"/>
                  </a:cubicBezTo>
                  <a:cubicBezTo>
                    <a:pt x="2237" y="15969"/>
                    <a:pt x="2237" y="15969"/>
                    <a:pt x="2237" y="15969"/>
                  </a:cubicBezTo>
                  <a:cubicBezTo>
                    <a:pt x="2083" y="16200"/>
                    <a:pt x="1929" y="16431"/>
                    <a:pt x="1929" y="16740"/>
                  </a:cubicBezTo>
                  <a:cubicBezTo>
                    <a:pt x="1929" y="17049"/>
                    <a:pt x="2083" y="17357"/>
                    <a:pt x="2237" y="17511"/>
                  </a:cubicBezTo>
                  <a:cubicBezTo>
                    <a:pt x="4089" y="19363"/>
                    <a:pt x="4089" y="19363"/>
                    <a:pt x="4089" y="19363"/>
                  </a:cubicBezTo>
                  <a:cubicBezTo>
                    <a:pt x="4474" y="19749"/>
                    <a:pt x="5246" y="19749"/>
                    <a:pt x="5631" y="19363"/>
                  </a:cubicBezTo>
                  <a:cubicBezTo>
                    <a:pt x="7097" y="17897"/>
                    <a:pt x="7097" y="17897"/>
                    <a:pt x="7097" y="17897"/>
                  </a:cubicBezTo>
                  <a:cubicBezTo>
                    <a:pt x="7329" y="17666"/>
                    <a:pt x="7637" y="17666"/>
                    <a:pt x="7946" y="17743"/>
                  </a:cubicBezTo>
                  <a:cubicBezTo>
                    <a:pt x="8254" y="17897"/>
                    <a:pt x="8409" y="18129"/>
                    <a:pt x="8409" y="18437"/>
                  </a:cubicBezTo>
                  <a:cubicBezTo>
                    <a:pt x="8409" y="20520"/>
                    <a:pt x="8409" y="20520"/>
                    <a:pt x="8409" y="20520"/>
                  </a:cubicBezTo>
                  <a:cubicBezTo>
                    <a:pt x="8409" y="21137"/>
                    <a:pt x="8949" y="21600"/>
                    <a:pt x="9566" y="21600"/>
                  </a:cubicBezTo>
                  <a:cubicBezTo>
                    <a:pt x="12111" y="21600"/>
                    <a:pt x="12111" y="21600"/>
                    <a:pt x="12111" y="21600"/>
                  </a:cubicBezTo>
                  <a:cubicBezTo>
                    <a:pt x="12729" y="21600"/>
                    <a:pt x="13191" y="21137"/>
                    <a:pt x="13191" y="20520"/>
                  </a:cubicBezTo>
                  <a:cubicBezTo>
                    <a:pt x="13191" y="18437"/>
                    <a:pt x="13191" y="18437"/>
                    <a:pt x="13191" y="18437"/>
                  </a:cubicBezTo>
                  <a:cubicBezTo>
                    <a:pt x="13191" y="18129"/>
                    <a:pt x="13423" y="17897"/>
                    <a:pt x="13731" y="17743"/>
                  </a:cubicBezTo>
                  <a:cubicBezTo>
                    <a:pt x="13963" y="17666"/>
                    <a:pt x="14349" y="17666"/>
                    <a:pt x="14503" y="17897"/>
                  </a:cubicBezTo>
                  <a:cubicBezTo>
                    <a:pt x="15969" y="19363"/>
                    <a:pt x="15969" y="19363"/>
                    <a:pt x="15969" y="19363"/>
                  </a:cubicBezTo>
                  <a:cubicBezTo>
                    <a:pt x="16354" y="19749"/>
                    <a:pt x="17126" y="19749"/>
                    <a:pt x="17511" y="19363"/>
                  </a:cubicBezTo>
                  <a:cubicBezTo>
                    <a:pt x="19363" y="17511"/>
                    <a:pt x="19363" y="17511"/>
                    <a:pt x="19363" y="17511"/>
                  </a:cubicBezTo>
                  <a:cubicBezTo>
                    <a:pt x="19594" y="17357"/>
                    <a:pt x="19671" y="17049"/>
                    <a:pt x="19671" y="16740"/>
                  </a:cubicBezTo>
                  <a:cubicBezTo>
                    <a:pt x="19671" y="16431"/>
                    <a:pt x="19594" y="16200"/>
                    <a:pt x="19363" y="15969"/>
                  </a:cubicBezTo>
                  <a:cubicBezTo>
                    <a:pt x="17897" y="14503"/>
                    <a:pt x="17897" y="14503"/>
                    <a:pt x="17897" y="14503"/>
                  </a:cubicBezTo>
                  <a:cubicBezTo>
                    <a:pt x="17743" y="14271"/>
                    <a:pt x="17666" y="13963"/>
                    <a:pt x="17743" y="13654"/>
                  </a:cubicBezTo>
                  <a:cubicBezTo>
                    <a:pt x="17897" y="13423"/>
                    <a:pt x="18129" y="13191"/>
                    <a:pt x="18514" y="13191"/>
                  </a:cubicBezTo>
                  <a:cubicBezTo>
                    <a:pt x="20520" y="13191"/>
                    <a:pt x="20520" y="13191"/>
                    <a:pt x="20520" y="13191"/>
                  </a:cubicBezTo>
                  <a:cubicBezTo>
                    <a:pt x="21137" y="13191"/>
                    <a:pt x="21600" y="12729"/>
                    <a:pt x="21600" y="12111"/>
                  </a:cubicBezTo>
                  <a:cubicBezTo>
                    <a:pt x="21600" y="9489"/>
                    <a:pt x="21600" y="9489"/>
                    <a:pt x="21600" y="9489"/>
                  </a:cubicBezTo>
                  <a:cubicBezTo>
                    <a:pt x="21600" y="8871"/>
                    <a:pt x="21137" y="8409"/>
                    <a:pt x="20520" y="8409"/>
                  </a:cubicBezTo>
                  <a:moveTo>
                    <a:pt x="20829" y="12111"/>
                  </a:moveTo>
                  <a:cubicBezTo>
                    <a:pt x="20829" y="12266"/>
                    <a:pt x="20674" y="12420"/>
                    <a:pt x="20520" y="12420"/>
                  </a:cubicBezTo>
                  <a:cubicBezTo>
                    <a:pt x="18514" y="12420"/>
                    <a:pt x="18514" y="12420"/>
                    <a:pt x="18514" y="12420"/>
                  </a:cubicBezTo>
                  <a:cubicBezTo>
                    <a:pt x="17820" y="12420"/>
                    <a:pt x="17280" y="12806"/>
                    <a:pt x="17049" y="13346"/>
                  </a:cubicBezTo>
                  <a:cubicBezTo>
                    <a:pt x="16740" y="13963"/>
                    <a:pt x="16894" y="14657"/>
                    <a:pt x="17357" y="15120"/>
                  </a:cubicBezTo>
                  <a:cubicBezTo>
                    <a:pt x="18823" y="16509"/>
                    <a:pt x="18823" y="16509"/>
                    <a:pt x="18823" y="16509"/>
                  </a:cubicBezTo>
                  <a:cubicBezTo>
                    <a:pt x="18900" y="16663"/>
                    <a:pt x="18900" y="16817"/>
                    <a:pt x="18823" y="16971"/>
                  </a:cubicBezTo>
                  <a:cubicBezTo>
                    <a:pt x="16971" y="18823"/>
                    <a:pt x="16971" y="18823"/>
                    <a:pt x="16971" y="18823"/>
                  </a:cubicBezTo>
                  <a:cubicBezTo>
                    <a:pt x="16817" y="18900"/>
                    <a:pt x="16663" y="18900"/>
                    <a:pt x="16509" y="18823"/>
                  </a:cubicBezTo>
                  <a:cubicBezTo>
                    <a:pt x="15120" y="17357"/>
                    <a:pt x="15120" y="17357"/>
                    <a:pt x="15120" y="17357"/>
                  </a:cubicBezTo>
                  <a:cubicBezTo>
                    <a:pt x="14657" y="16894"/>
                    <a:pt x="13963" y="16740"/>
                    <a:pt x="13423" y="17049"/>
                  </a:cubicBezTo>
                  <a:cubicBezTo>
                    <a:pt x="12806" y="17280"/>
                    <a:pt x="12420" y="17820"/>
                    <a:pt x="12420" y="18437"/>
                  </a:cubicBezTo>
                  <a:cubicBezTo>
                    <a:pt x="12420" y="20520"/>
                    <a:pt x="12420" y="20520"/>
                    <a:pt x="12420" y="20520"/>
                  </a:cubicBezTo>
                  <a:cubicBezTo>
                    <a:pt x="12420" y="20674"/>
                    <a:pt x="12266" y="20829"/>
                    <a:pt x="12111" y="20829"/>
                  </a:cubicBezTo>
                  <a:cubicBezTo>
                    <a:pt x="9566" y="20829"/>
                    <a:pt x="9566" y="20829"/>
                    <a:pt x="9566" y="20829"/>
                  </a:cubicBezTo>
                  <a:cubicBezTo>
                    <a:pt x="9334" y="20829"/>
                    <a:pt x="9180" y="20674"/>
                    <a:pt x="9180" y="20520"/>
                  </a:cubicBezTo>
                  <a:cubicBezTo>
                    <a:pt x="9180" y="18437"/>
                    <a:pt x="9180" y="18437"/>
                    <a:pt x="9180" y="18437"/>
                  </a:cubicBezTo>
                  <a:cubicBezTo>
                    <a:pt x="9180" y="17820"/>
                    <a:pt x="8871" y="17280"/>
                    <a:pt x="8254" y="17049"/>
                  </a:cubicBezTo>
                  <a:cubicBezTo>
                    <a:pt x="8023" y="16971"/>
                    <a:pt x="7869" y="16894"/>
                    <a:pt x="7637" y="16894"/>
                  </a:cubicBezTo>
                  <a:cubicBezTo>
                    <a:pt x="7251" y="16894"/>
                    <a:pt x="6866" y="17049"/>
                    <a:pt x="6557" y="17357"/>
                  </a:cubicBezTo>
                  <a:cubicBezTo>
                    <a:pt x="5091" y="18823"/>
                    <a:pt x="5091" y="18823"/>
                    <a:pt x="5091" y="18823"/>
                  </a:cubicBezTo>
                  <a:cubicBezTo>
                    <a:pt x="4937" y="18900"/>
                    <a:pt x="4783" y="18900"/>
                    <a:pt x="4629" y="18823"/>
                  </a:cubicBezTo>
                  <a:cubicBezTo>
                    <a:pt x="2854" y="16971"/>
                    <a:pt x="2854" y="16971"/>
                    <a:pt x="2854" y="16971"/>
                  </a:cubicBezTo>
                  <a:cubicBezTo>
                    <a:pt x="2700" y="16817"/>
                    <a:pt x="2700" y="16663"/>
                    <a:pt x="2854" y="16509"/>
                  </a:cubicBezTo>
                  <a:cubicBezTo>
                    <a:pt x="4243" y="15120"/>
                    <a:pt x="4243" y="15120"/>
                    <a:pt x="4243" y="15120"/>
                  </a:cubicBezTo>
                  <a:cubicBezTo>
                    <a:pt x="4706" y="14657"/>
                    <a:pt x="4860" y="13963"/>
                    <a:pt x="4629" y="13346"/>
                  </a:cubicBezTo>
                  <a:cubicBezTo>
                    <a:pt x="4320" y="12806"/>
                    <a:pt x="3780" y="12420"/>
                    <a:pt x="3163" y="12420"/>
                  </a:cubicBezTo>
                  <a:cubicBezTo>
                    <a:pt x="1157" y="12420"/>
                    <a:pt x="1157" y="12420"/>
                    <a:pt x="1157" y="12420"/>
                  </a:cubicBezTo>
                  <a:cubicBezTo>
                    <a:pt x="926" y="12420"/>
                    <a:pt x="849" y="12266"/>
                    <a:pt x="849" y="12111"/>
                  </a:cubicBezTo>
                  <a:cubicBezTo>
                    <a:pt x="849" y="9489"/>
                    <a:pt x="849" y="9489"/>
                    <a:pt x="849" y="9489"/>
                  </a:cubicBezTo>
                  <a:cubicBezTo>
                    <a:pt x="849" y="9334"/>
                    <a:pt x="926" y="9180"/>
                    <a:pt x="1157" y="9180"/>
                  </a:cubicBezTo>
                  <a:cubicBezTo>
                    <a:pt x="3163" y="9180"/>
                    <a:pt x="3163" y="9180"/>
                    <a:pt x="3163" y="9180"/>
                  </a:cubicBezTo>
                  <a:cubicBezTo>
                    <a:pt x="3780" y="9180"/>
                    <a:pt x="4320" y="8871"/>
                    <a:pt x="4629" y="8254"/>
                  </a:cubicBezTo>
                  <a:cubicBezTo>
                    <a:pt x="4860" y="7637"/>
                    <a:pt x="4706" y="6943"/>
                    <a:pt x="4243" y="6480"/>
                  </a:cubicBezTo>
                  <a:cubicBezTo>
                    <a:pt x="2854" y="5091"/>
                    <a:pt x="2854" y="5091"/>
                    <a:pt x="2854" y="5091"/>
                  </a:cubicBezTo>
                  <a:cubicBezTo>
                    <a:pt x="2700" y="4937"/>
                    <a:pt x="2700" y="4783"/>
                    <a:pt x="2854" y="4629"/>
                  </a:cubicBezTo>
                  <a:cubicBezTo>
                    <a:pt x="4629" y="2854"/>
                    <a:pt x="4629" y="2854"/>
                    <a:pt x="4629" y="2854"/>
                  </a:cubicBezTo>
                  <a:cubicBezTo>
                    <a:pt x="4783" y="2700"/>
                    <a:pt x="4937" y="2700"/>
                    <a:pt x="5091" y="2854"/>
                  </a:cubicBezTo>
                  <a:cubicBezTo>
                    <a:pt x="6557" y="4243"/>
                    <a:pt x="6557" y="4243"/>
                    <a:pt x="6557" y="4243"/>
                  </a:cubicBezTo>
                  <a:cubicBezTo>
                    <a:pt x="7020" y="4706"/>
                    <a:pt x="7637" y="4860"/>
                    <a:pt x="8254" y="4629"/>
                  </a:cubicBezTo>
                  <a:cubicBezTo>
                    <a:pt x="8871" y="4320"/>
                    <a:pt x="9180" y="3780"/>
                    <a:pt x="9180" y="3163"/>
                  </a:cubicBezTo>
                  <a:cubicBezTo>
                    <a:pt x="9180" y="1080"/>
                    <a:pt x="9180" y="1080"/>
                    <a:pt x="9180" y="1080"/>
                  </a:cubicBezTo>
                  <a:cubicBezTo>
                    <a:pt x="9180" y="926"/>
                    <a:pt x="9334" y="771"/>
                    <a:pt x="9566" y="771"/>
                  </a:cubicBezTo>
                  <a:cubicBezTo>
                    <a:pt x="12111" y="771"/>
                    <a:pt x="12111" y="771"/>
                    <a:pt x="12111" y="771"/>
                  </a:cubicBezTo>
                  <a:cubicBezTo>
                    <a:pt x="12266" y="771"/>
                    <a:pt x="12420" y="926"/>
                    <a:pt x="12420" y="1080"/>
                  </a:cubicBezTo>
                  <a:cubicBezTo>
                    <a:pt x="12420" y="3163"/>
                    <a:pt x="12420" y="3163"/>
                    <a:pt x="12420" y="3163"/>
                  </a:cubicBezTo>
                  <a:cubicBezTo>
                    <a:pt x="12420" y="3780"/>
                    <a:pt x="12806" y="4320"/>
                    <a:pt x="13423" y="4629"/>
                  </a:cubicBezTo>
                  <a:cubicBezTo>
                    <a:pt x="13963" y="4860"/>
                    <a:pt x="14657" y="4706"/>
                    <a:pt x="15120" y="4243"/>
                  </a:cubicBezTo>
                  <a:cubicBezTo>
                    <a:pt x="16509" y="2854"/>
                    <a:pt x="16509" y="2854"/>
                    <a:pt x="16509" y="2854"/>
                  </a:cubicBezTo>
                  <a:cubicBezTo>
                    <a:pt x="16663" y="2700"/>
                    <a:pt x="16894" y="2700"/>
                    <a:pt x="16971" y="2854"/>
                  </a:cubicBezTo>
                  <a:cubicBezTo>
                    <a:pt x="18823" y="4629"/>
                    <a:pt x="18823" y="4629"/>
                    <a:pt x="18823" y="4629"/>
                  </a:cubicBezTo>
                  <a:cubicBezTo>
                    <a:pt x="18900" y="4783"/>
                    <a:pt x="18900" y="4937"/>
                    <a:pt x="18823" y="5091"/>
                  </a:cubicBezTo>
                  <a:cubicBezTo>
                    <a:pt x="17357" y="6480"/>
                    <a:pt x="17357" y="6480"/>
                    <a:pt x="17357" y="6480"/>
                  </a:cubicBezTo>
                  <a:cubicBezTo>
                    <a:pt x="16894" y="6943"/>
                    <a:pt x="16740" y="7637"/>
                    <a:pt x="17049" y="8254"/>
                  </a:cubicBezTo>
                  <a:cubicBezTo>
                    <a:pt x="17280" y="8871"/>
                    <a:pt x="17820" y="9180"/>
                    <a:pt x="18514" y="9180"/>
                  </a:cubicBezTo>
                  <a:cubicBezTo>
                    <a:pt x="20520" y="9180"/>
                    <a:pt x="20520" y="9180"/>
                    <a:pt x="20520" y="9180"/>
                  </a:cubicBezTo>
                  <a:cubicBezTo>
                    <a:pt x="20674" y="9180"/>
                    <a:pt x="20829" y="9334"/>
                    <a:pt x="20829" y="9489"/>
                  </a:cubicBezTo>
                  <a:lnTo>
                    <a:pt x="20829" y="12111"/>
                  </a:lnTo>
                  <a:close/>
                  <a:moveTo>
                    <a:pt x="10800" y="7174"/>
                  </a:moveTo>
                  <a:cubicBezTo>
                    <a:pt x="8794" y="7174"/>
                    <a:pt x="7251" y="8794"/>
                    <a:pt x="7251" y="10800"/>
                  </a:cubicBezTo>
                  <a:cubicBezTo>
                    <a:pt x="7251" y="12806"/>
                    <a:pt x="8794" y="14426"/>
                    <a:pt x="10800" y="14426"/>
                  </a:cubicBezTo>
                  <a:cubicBezTo>
                    <a:pt x="12806" y="14426"/>
                    <a:pt x="14426" y="12806"/>
                    <a:pt x="14426" y="10800"/>
                  </a:cubicBezTo>
                  <a:cubicBezTo>
                    <a:pt x="14426" y="8794"/>
                    <a:pt x="12806" y="7174"/>
                    <a:pt x="10800" y="7174"/>
                  </a:cubicBezTo>
                  <a:moveTo>
                    <a:pt x="10800" y="13577"/>
                  </a:moveTo>
                  <a:cubicBezTo>
                    <a:pt x="9257" y="13577"/>
                    <a:pt x="8023" y="12343"/>
                    <a:pt x="8023" y="10800"/>
                  </a:cubicBezTo>
                  <a:cubicBezTo>
                    <a:pt x="8023" y="9257"/>
                    <a:pt x="9257" y="8023"/>
                    <a:pt x="10800" y="8023"/>
                  </a:cubicBezTo>
                  <a:cubicBezTo>
                    <a:pt x="12343" y="8023"/>
                    <a:pt x="13654" y="9257"/>
                    <a:pt x="13654" y="10800"/>
                  </a:cubicBezTo>
                  <a:cubicBezTo>
                    <a:pt x="13654" y="12343"/>
                    <a:pt x="12343" y="13577"/>
                    <a:pt x="10800" y="13577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TextBox 29"/>
            <p:cNvSpPr txBox="1"/>
            <p:nvPr/>
          </p:nvSpPr>
          <p:spPr>
            <a:xfrm>
              <a:off x="2128495" y="783842"/>
              <a:ext cx="1501876" cy="368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PT Sans"/>
                  <a:ea typeface="PT Sans"/>
                  <a:cs typeface="PT Sans"/>
                  <a:sym typeface="PT Sans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座位</a:t>
              </a:r>
            </a:p>
          </p:txBody>
        </p:sp>
        <p:sp>
          <p:nvSpPr>
            <p:cNvPr id="147" name="Group 30"/>
            <p:cNvSpPr/>
            <p:nvPr/>
          </p:nvSpPr>
          <p:spPr>
            <a:xfrm>
              <a:off x="2828905" y="1548924"/>
              <a:ext cx="190545" cy="190209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" name="TextBox 35"/>
            <p:cNvSpPr txBox="1"/>
            <p:nvPr/>
          </p:nvSpPr>
          <p:spPr>
            <a:xfrm>
              <a:off x="4261113" y="783842"/>
              <a:ext cx="1437232" cy="368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PT Sans"/>
                  <a:ea typeface="PT Sans"/>
                  <a:cs typeface="PT Sans"/>
                  <a:sym typeface="PT Sans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車廂</a:t>
              </a:r>
            </a:p>
          </p:txBody>
        </p:sp>
        <p:sp>
          <p:nvSpPr>
            <p:cNvPr id="149" name="Group 36"/>
            <p:cNvSpPr/>
            <p:nvPr/>
          </p:nvSpPr>
          <p:spPr>
            <a:xfrm>
              <a:off x="4926673" y="1551573"/>
              <a:ext cx="187561" cy="18756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TextBox 35"/>
            <p:cNvSpPr txBox="1"/>
            <p:nvPr/>
          </p:nvSpPr>
          <p:spPr>
            <a:xfrm>
              <a:off x="6341287" y="766696"/>
              <a:ext cx="1437233" cy="402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/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單程、來回</a:t>
              </a:r>
            </a:p>
          </p:txBody>
        </p:sp>
        <p:sp>
          <p:nvSpPr>
            <p:cNvPr id="151" name="Freeform 7"/>
            <p:cNvSpPr/>
            <p:nvPr/>
          </p:nvSpPr>
          <p:spPr>
            <a:xfrm>
              <a:off x="4638961" y="0"/>
              <a:ext cx="681535" cy="685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20" y="8409"/>
                  </a:moveTo>
                  <a:cubicBezTo>
                    <a:pt x="18514" y="8409"/>
                    <a:pt x="18514" y="8409"/>
                    <a:pt x="18514" y="8409"/>
                  </a:cubicBezTo>
                  <a:cubicBezTo>
                    <a:pt x="18129" y="8409"/>
                    <a:pt x="17897" y="8254"/>
                    <a:pt x="17743" y="7946"/>
                  </a:cubicBezTo>
                  <a:cubicBezTo>
                    <a:pt x="17666" y="7637"/>
                    <a:pt x="17743" y="7329"/>
                    <a:pt x="17897" y="7097"/>
                  </a:cubicBezTo>
                  <a:cubicBezTo>
                    <a:pt x="19363" y="5631"/>
                    <a:pt x="19363" y="5631"/>
                    <a:pt x="19363" y="5631"/>
                  </a:cubicBezTo>
                  <a:cubicBezTo>
                    <a:pt x="19594" y="5477"/>
                    <a:pt x="19671" y="5169"/>
                    <a:pt x="19671" y="4860"/>
                  </a:cubicBezTo>
                  <a:cubicBezTo>
                    <a:pt x="19671" y="4551"/>
                    <a:pt x="19594" y="4320"/>
                    <a:pt x="19363" y="4089"/>
                  </a:cubicBezTo>
                  <a:cubicBezTo>
                    <a:pt x="17511" y="2237"/>
                    <a:pt x="17511" y="2237"/>
                    <a:pt x="17511" y="2237"/>
                  </a:cubicBezTo>
                  <a:cubicBezTo>
                    <a:pt x="17126" y="1851"/>
                    <a:pt x="16354" y="1851"/>
                    <a:pt x="15969" y="2237"/>
                  </a:cubicBezTo>
                  <a:cubicBezTo>
                    <a:pt x="14503" y="3703"/>
                    <a:pt x="14503" y="3703"/>
                    <a:pt x="14503" y="3703"/>
                  </a:cubicBezTo>
                  <a:cubicBezTo>
                    <a:pt x="14349" y="3934"/>
                    <a:pt x="13963" y="4011"/>
                    <a:pt x="13731" y="3857"/>
                  </a:cubicBezTo>
                  <a:cubicBezTo>
                    <a:pt x="13423" y="3703"/>
                    <a:pt x="13191" y="3471"/>
                    <a:pt x="13191" y="3163"/>
                  </a:cubicBezTo>
                  <a:cubicBezTo>
                    <a:pt x="13191" y="1080"/>
                    <a:pt x="13191" y="1080"/>
                    <a:pt x="13191" y="1080"/>
                  </a:cubicBezTo>
                  <a:cubicBezTo>
                    <a:pt x="13191" y="540"/>
                    <a:pt x="12729" y="0"/>
                    <a:pt x="12111" y="0"/>
                  </a:cubicBezTo>
                  <a:cubicBezTo>
                    <a:pt x="9566" y="0"/>
                    <a:pt x="9566" y="0"/>
                    <a:pt x="9566" y="0"/>
                  </a:cubicBezTo>
                  <a:cubicBezTo>
                    <a:pt x="8949" y="0"/>
                    <a:pt x="8409" y="540"/>
                    <a:pt x="8409" y="1080"/>
                  </a:cubicBezTo>
                  <a:cubicBezTo>
                    <a:pt x="8409" y="3163"/>
                    <a:pt x="8409" y="3163"/>
                    <a:pt x="8409" y="3163"/>
                  </a:cubicBezTo>
                  <a:cubicBezTo>
                    <a:pt x="8409" y="3471"/>
                    <a:pt x="8254" y="3703"/>
                    <a:pt x="7946" y="3857"/>
                  </a:cubicBezTo>
                  <a:cubicBezTo>
                    <a:pt x="7637" y="4011"/>
                    <a:pt x="7329" y="3934"/>
                    <a:pt x="7097" y="3703"/>
                  </a:cubicBezTo>
                  <a:cubicBezTo>
                    <a:pt x="5631" y="2237"/>
                    <a:pt x="5631" y="2237"/>
                    <a:pt x="5631" y="2237"/>
                  </a:cubicBezTo>
                  <a:cubicBezTo>
                    <a:pt x="5246" y="1851"/>
                    <a:pt x="4474" y="1851"/>
                    <a:pt x="4089" y="2237"/>
                  </a:cubicBezTo>
                  <a:cubicBezTo>
                    <a:pt x="2237" y="4089"/>
                    <a:pt x="2237" y="4089"/>
                    <a:pt x="2237" y="4089"/>
                  </a:cubicBezTo>
                  <a:cubicBezTo>
                    <a:pt x="2083" y="4320"/>
                    <a:pt x="1929" y="4551"/>
                    <a:pt x="1929" y="4860"/>
                  </a:cubicBezTo>
                  <a:cubicBezTo>
                    <a:pt x="1929" y="5169"/>
                    <a:pt x="2083" y="5477"/>
                    <a:pt x="2237" y="5631"/>
                  </a:cubicBezTo>
                  <a:cubicBezTo>
                    <a:pt x="3703" y="7097"/>
                    <a:pt x="3703" y="7097"/>
                    <a:pt x="3703" y="7097"/>
                  </a:cubicBezTo>
                  <a:cubicBezTo>
                    <a:pt x="3934" y="7329"/>
                    <a:pt x="4011" y="7637"/>
                    <a:pt x="3857" y="7946"/>
                  </a:cubicBezTo>
                  <a:cubicBezTo>
                    <a:pt x="3780" y="8254"/>
                    <a:pt x="3471" y="8409"/>
                    <a:pt x="3163" y="8409"/>
                  </a:cubicBezTo>
                  <a:cubicBezTo>
                    <a:pt x="1157" y="8409"/>
                    <a:pt x="1157" y="8409"/>
                    <a:pt x="1157" y="8409"/>
                  </a:cubicBezTo>
                  <a:cubicBezTo>
                    <a:pt x="540" y="8409"/>
                    <a:pt x="0" y="8871"/>
                    <a:pt x="0" y="9489"/>
                  </a:cubicBezTo>
                  <a:cubicBezTo>
                    <a:pt x="0" y="12111"/>
                    <a:pt x="0" y="12111"/>
                    <a:pt x="0" y="12111"/>
                  </a:cubicBezTo>
                  <a:cubicBezTo>
                    <a:pt x="0" y="12729"/>
                    <a:pt x="540" y="13191"/>
                    <a:pt x="1157" y="13191"/>
                  </a:cubicBezTo>
                  <a:cubicBezTo>
                    <a:pt x="3163" y="13191"/>
                    <a:pt x="3163" y="13191"/>
                    <a:pt x="3163" y="13191"/>
                  </a:cubicBezTo>
                  <a:cubicBezTo>
                    <a:pt x="3471" y="13191"/>
                    <a:pt x="3703" y="13423"/>
                    <a:pt x="3857" y="13654"/>
                  </a:cubicBezTo>
                  <a:cubicBezTo>
                    <a:pt x="4011" y="13963"/>
                    <a:pt x="3934" y="14271"/>
                    <a:pt x="3703" y="14503"/>
                  </a:cubicBezTo>
                  <a:cubicBezTo>
                    <a:pt x="2237" y="15969"/>
                    <a:pt x="2237" y="15969"/>
                    <a:pt x="2237" y="15969"/>
                  </a:cubicBezTo>
                  <a:cubicBezTo>
                    <a:pt x="2083" y="16200"/>
                    <a:pt x="1929" y="16431"/>
                    <a:pt x="1929" y="16740"/>
                  </a:cubicBezTo>
                  <a:cubicBezTo>
                    <a:pt x="1929" y="17049"/>
                    <a:pt x="2083" y="17357"/>
                    <a:pt x="2237" y="17511"/>
                  </a:cubicBezTo>
                  <a:cubicBezTo>
                    <a:pt x="4089" y="19363"/>
                    <a:pt x="4089" y="19363"/>
                    <a:pt x="4089" y="19363"/>
                  </a:cubicBezTo>
                  <a:cubicBezTo>
                    <a:pt x="4474" y="19749"/>
                    <a:pt x="5246" y="19749"/>
                    <a:pt x="5631" y="19363"/>
                  </a:cubicBezTo>
                  <a:cubicBezTo>
                    <a:pt x="7097" y="17897"/>
                    <a:pt x="7097" y="17897"/>
                    <a:pt x="7097" y="17897"/>
                  </a:cubicBezTo>
                  <a:cubicBezTo>
                    <a:pt x="7329" y="17666"/>
                    <a:pt x="7637" y="17666"/>
                    <a:pt x="7946" y="17743"/>
                  </a:cubicBezTo>
                  <a:cubicBezTo>
                    <a:pt x="8254" y="17897"/>
                    <a:pt x="8409" y="18129"/>
                    <a:pt x="8409" y="18437"/>
                  </a:cubicBezTo>
                  <a:cubicBezTo>
                    <a:pt x="8409" y="20520"/>
                    <a:pt x="8409" y="20520"/>
                    <a:pt x="8409" y="20520"/>
                  </a:cubicBezTo>
                  <a:cubicBezTo>
                    <a:pt x="8409" y="21137"/>
                    <a:pt x="8949" y="21600"/>
                    <a:pt x="9566" y="21600"/>
                  </a:cubicBezTo>
                  <a:cubicBezTo>
                    <a:pt x="12111" y="21600"/>
                    <a:pt x="12111" y="21600"/>
                    <a:pt x="12111" y="21600"/>
                  </a:cubicBezTo>
                  <a:cubicBezTo>
                    <a:pt x="12729" y="21600"/>
                    <a:pt x="13191" y="21137"/>
                    <a:pt x="13191" y="20520"/>
                  </a:cubicBezTo>
                  <a:cubicBezTo>
                    <a:pt x="13191" y="18437"/>
                    <a:pt x="13191" y="18437"/>
                    <a:pt x="13191" y="18437"/>
                  </a:cubicBezTo>
                  <a:cubicBezTo>
                    <a:pt x="13191" y="18129"/>
                    <a:pt x="13423" y="17897"/>
                    <a:pt x="13731" y="17743"/>
                  </a:cubicBezTo>
                  <a:cubicBezTo>
                    <a:pt x="13963" y="17666"/>
                    <a:pt x="14349" y="17666"/>
                    <a:pt x="14503" y="17897"/>
                  </a:cubicBezTo>
                  <a:cubicBezTo>
                    <a:pt x="15969" y="19363"/>
                    <a:pt x="15969" y="19363"/>
                    <a:pt x="15969" y="19363"/>
                  </a:cubicBezTo>
                  <a:cubicBezTo>
                    <a:pt x="16354" y="19749"/>
                    <a:pt x="17126" y="19749"/>
                    <a:pt x="17511" y="19363"/>
                  </a:cubicBezTo>
                  <a:cubicBezTo>
                    <a:pt x="19363" y="17511"/>
                    <a:pt x="19363" y="17511"/>
                    <a:pt x="19363" y="17511"/>
                  </a:cubicBezTo>
                  <a:cubicBezTo>
                    <a:pt x="19594" y="17357"/>
                    <a:pt x="19671" y="17049"/>
                    <a:pt x="19671" y="16740"/>
                  </a:cubicBezTo>
                  <a:cubicBezTo>
                    <a:pt x="19671" y="16431"/>
                    <a:pt x="19594" y="16200"/>
                    <a:pt x="19363" y="15969"/>
                  </a:cubicBezTo>
                  <a:cubicBezTo>
                    <a:pt x="17897" y="14503"/>
                    <a:pt x="17897" y="14503"/>
                    <a:pt x="17897" y="14503"/>
                  </a:cubicBezTo>
                  <a:cubicBezTo>
                    <a:pt x="17743" y="14271"/>
                    <a:pt x="17666" y="13963"/>
                    <a:pt x="17743" y="13654"/>
                  </a:cubicBezTo>
                  <a:cubicBezTo>
                    <a:pt x="17897" y="13423"/>
                    <a:pt x="18129" y="13191"/>
                    <a:pt x="18514" y="13191"/>
                  </a:cubicBezTo>
                  <a:cubicBezTo>
                    <a:pt x="20520" y="13191"/>
                    <a:pt x="20520" y="13191"/>
                    <a:pt x="20520" y="13191"/>
                  </a:cubicBezTo>
                  <a:cubicBezTo>
                    <a:pt x="21137" y="13191"/>
                    <a:pt x="21600" y="12729"/>
                    <a:pt x="21600" y="12111"/>
                  </a:cubicBezTo>
                  <a:cubicBezTo>
                    <a:pt x="21600" y="9489"/>
                    <a:pt x="21600" y="9489"/>
                    <a:pt x="21600" y="9489"/>
                  </a:cubicBezTo>
                  <a:cubicBezTo>
                    <a:pt x="21600" y="8871"/>
                    <a:pt x="21137" y="8409"/>
                    <a:pt x="20520" y="8409"/>
                  </a:cubicBezTo>
                  <a:moveTo>
                    <a:pt x="20829" y="12111"/>
                  </a:moveTo>
                  <a:cubicBezTo>
                    <a:pt x="20829" y="12266"/>
                    <a:pt x="20674" y="12420"/>
                    <a:pt x="20520" y="12420"/>
                  </a:cubicBezTo>
                  <a:cubicBezTo>
                    <a:pt x="18514" y="12420"/>
                    <a:pt x="18514" y="12420"/>
                    <a:pt x="18514" y="12420"/>
                  </a:cubicBezTo>
                  <a:cubicBezTo>
                    <a:pt x="17820" y="12420"/>
                    <a:pt x="17280" y="12806"/>
                    <a:pt x="17049" y="13346"/>
                  </a:cubicBezTo>
                  <a:cubicBezTo>
                    <a:pt x="16740" y="13963"/>
                    <a:pt x="16894" y="14657"/>
                    <a:pt x="17357" y="15120"/>
                  </a:cubicBezTo>
                  <a:cubicBezTo>
                    <a:pt x="18823" y="16509"/>
                    <a:pt x="18823" y="16509"/>
                    <a:pt x="18823" y="16509"/>
                  </a:cubicBezTo>
                  <a:cubicBezTo>
                    <a:pt x="18900" y="16663"/>
                    <a:pt x="18900" y="16817"/>
                    <a:pt x="18823" y="16971"/>
                  </a:cubicBezTo>
                  <a:cubicBezTo>
                    <a:pt x="16971" y="18823"/>
                    <a:pt x="16971" y="18823"/>
                    <a:pt x="16971" y="18823"/>
                  </a:cubicBezTo>
                  <a:cubicBezTo>
                    <a:pt x="16817" y="18900"/>
                    <a:pt x="16663" y="18900"/>
                    <a:pt x="16509" y="18823"/>
                  </a:cubicBezTo>
                  <a:cubicBezTo>
                    <a:pt x="15120" y="17357"/>
                    <a:pt x="15120" y="17357"/>
                    <a:pt x="15120" y="17357"/>
                  </a:cubicBezTo>
                  <a:cubicBezTo>
                    <a:pt x="14657" y="16894"/>
                    <a:pt x="13963" y="16740"/>
                    <a:pt x="13423" y="17049"/>
                  </a:cubicBezTo>
                  <a:cubicBezTo>
                    <a:pt x="12806" y="17280"/>
                    <a:pt x="12420" y="17820"/>
                    <a:pt x="12420" y="18437"/>
                  </a:cubicBezTo>
                  <a:cubicBezTo>
                    <a:pt x="12420" y="20520"/>
                    <a:pt x="12420" y="20520"/>
                    <a:pt x="12420" y="20520"/>
                  </a:cubicBezTo>
                  <a:cubicBezTo>
                    <a:pt x="12420" y="20674"/>
                    <a:pt x="12266" y="20829"/>
                    <a:pt x="12111" y="20829"/>
                  </a:cubicBezTo>
                  <a:cubicBezTo>
                    <a:pt x="9566" y="20829"/>
                    <a:pt x="9566" y="20829"/>
                    <a:pt x="9566" y="20829"/>
                  </a:cubicBezTo>
                  <a:cubicBezTo>
                    <a:pt x="9334" y="20829"/>
                    <a:pt x="9180" y="20674"/>
                    <a:pt x="9180" y="20520"/>
                  </a:cubicBezTo>
                  <a:cubicBezTo>
                    <a:pt x="9180" y="18437"/>
                    <a:pt x="9180" y="18437"/>
                    <a:pt x="9180" y="18437"/>
                  </a:cubicBezTo>
                  <a:cubicBezTo>
                    <a:pt x="9180" y="17820"/>
                    <a:pt x="8871" y="17280"/>
                    <a:pt x="8254" y="17049"/>
                  </a:cubicBezTo>
                  <a:cubicBezTo>
                    <a:pt x="8023" y="16971"/>
                    <a:pt x="7869" y="16894"/>
                    <a:pt x="7637" y="16894"/>
                  </a:cubicBezTo>
                  <a:cubicBezTo>
                    <a:pt x="7251" y="16894"/>
                    <a:pt x="6866" y="17049"/>
                    <a:pt x="6557" y="17357"/>
                  </a:cubicBezTo>
                  <a:cubicBezTo>
                    <a:pt x="5091" y="18823"/>
                    <a:pt x="5091" y="18823"/>
                    <a:pt x="5091" y="18823"/>
                  </a:cubicBezTo>
                  <a:cubicBezTo>
                    <a:pt x="4937" y="18900"/>
                    <a:pt x="4783" y="18900"/>
                    <a:pt x="4629" y="18823"/>
                  </a:cubicBezTo>
                  <a:cubicBezTo>
                    <a:pt x="2854" y="16971"/>
                    <a:pt x="2854" y="16971"/>
                    <a:pt x="2854" y="16971"/>
                  </a:cubicBezTo>
                  <a:cubicBezTo>
                    <a:pt x="2700" y="16817"/>
                    <a:pt x="2700" y="16663"/>
                    <a:pt x="2854" y="16509"/>
                  </a:cubicBezTo>
                  <a:cubicBezTo>
                    <a:pt x="4243" y="15120"/>
                    <a:pt x="4243" y="15120"/>
                    <a:pt x="4243" y="15120"/>
                  </a:cubicBezTo>
                  <a:cubicBezTo>
                    <a:pt x="4706" y="14657"/>
                    <a:pt x="4860" y="13963"/>
                    <a:pt x="4629" y="13346"/>
                  </a:cubicBezTo>
                  <a:cubicBezTo>
                    <a:pt x="4320" y="12806"/>
                    <a:pt x="3780" y="12420"/>
                    <a:pt x="3163" y="12420"/>
                  </a:cubicBezTo>
                  <a:cubicBezTo>
                    <a:pt x="1157" y="12420"/>
                    <a:pt x="1157" y="12420"/>
                    <a:pt x="1157" y="12420"/>
                  </a:cubicBezTo>
                  <a:cubicBezTo>
                    <a:pt x="926" y="12420"/>
                    <a:pt x="849" y="12266"/>
                    <a:pt x="849" y="12111"/>
                  </a:cubicBezTo>
                  <a:cubicBezTo>
                    <a:pt x="849" y="9489"/>
                    <a:pt x="849" y="9489"/>
                    <a:pt x="849" y="9489"/>
                  </a:cubicBezTo>
                  <a:cubicBezTo>
                    <a:pt x="849" y="9334"/>
                    <a:pt x="926" y="9180"/>
                    <a:pt x="1157" y="9180"/>
                  </a:cubicBezTo>
                  <a:cubicBezTo>
                    <a:pt x="3163" y="9180"/>
                    <a:pt x="3163" y="9180"/>
                    <a:pt x="3163" y="9180"/>
                  </a:cubicBezTo>
                  <a:cubicBezTo>
                    <a:pt x="3780" y="9180"/>
                    <a:pt x="4320" y="8871"/>
                    <a:pt x="4629" y="8254"/>
                  </a:cubicBezTo>
                  <a:cubicBezTo>
                    <a:pt x="4860" y="7637"/>
                    <a:pt x="4706" y="6943"/>
                    <a:pt x="4243" y="6480"/>
                  </a:cubicBezTo>
                  <a:cubicBezTo>
                    <a:pt x="2854" y="5091"/>
                    <a:pt x="2854" y="5091"/>
                    <a:pt x="2854" y="5091"/>
                  </a:cubicBezTo>
                  <a:cubicBezTo>
                    <a:pt x="2700" y="4937"/>
                    <a:pt x="2700" y="4783"/>
                    <a:pt x="2854" y="4629"/>
                  </a:cubicBezTo>
                  <a:cubicBezTo>
                    <a:pt x="4629" y="2854"/>
                    <a:pt x="4629" y="2854"/>
                    <a:pt x="4629" y="2854"/>
                  </a:cubicBezTo>
                  <a:cubicBezTo>
                    <a:pt x="4783" y="2700"/>
                    <a:pt x="4937" y="2700"/>
                    <a:pt x="5091" y="2854"/>
                  </a:cubicBezTo>
                  <a:cubicBezTo>
                    <a:pt x="6557" y="4243"/>
                    <a:pt x="6557" y="4243"/>
                    <a:pt x="6557" y="4243"/>
                  </a:cubicBezTo>
                  <a:cubicBezTo>
                    <a:pt x="7020" y="4706"/>
                    <a:pt x="7637" y="4860"/>
                    <a:pt x="8254" y="4629"/>
                  </a:cubicBezTo>
                  <a:cubicBezTo>
                    <a:pt x="8871" y="4320"/>
                    <a:pt x="9180" y="3780"/>
                    <a:pt x="9180" y="3163"/>
                  </a:cubicBezTo>
                  <a:cubicBezTo>
                    <a:pt x="9180" y="1080"/>
                    <a:pt x="9180" y="1080"/>
                    <a:pt x="9180" y="1080"/>
                  </a:cubicBezTo>
                  <a:cubicBezTo>
                    <a:pt x="9180" y="926"/>
                    <a:pt x="9334" y="771"/>
                    <a:pt x="9566" y="771"/>
                  </a:cubicBezTo>
                  <a:cubicBezTo>
                    <a:pt x="12111" y="771"/>
                    <a:pt x="12111" y="771"/>
                    <a:pt x="12111" y="771"/>
                  </a:cubicBezTo>
                  <a:cubicBezTo>
                    <a:pt x="12266" y="771"/>
                    <a:pt x="12420" y="926"/>
                    <a:pt x="12420" y="1080"/>
                  </a:cubicBezTo>
                  <a:cubicBezTo>
                    <a:pt x="12420" y="3163"/>
                    <a:pt x="12420" y="3163"/>
                    <a:pt x="12420" y="3163"/>
                  </a:cubicBezTo>
                  <a:cubicBezTo>
                    <a:pt x="12420" y="3780"/>
                    <a:pt x="12806" y="4320"/>
                    <a:pt x="13423" y="4629"/>
                  </a:cubicBezTo>
                  <a:cubicBezTo>
                    <a:pt x="13963" y="4860"/>
                    <a:pt x="14657" y="4706"/>
                    <a:pt x="15120" y="4243"/>
                  </a:cubicBezTo>
                  <a:cubicBezTo>
                    <a:pt x="16509" y="2854"/>
                    <a:pt x="16509" y="2854"/>
                    <a:pt x="16509" y="2854"/>
                  </a:cubicBezTo>
                  <a:cubicBezTo>
                    <a:pt x="16663" y="2700"/>
                    <a:pt x="16894" y="2700"/>
                    <a:pt x="16971" y="2854"/>
                  </a:cubicBezTo>
                  <a:cubicBezTo>
                    <a:pt x="18823" y="4629"/>
                    <a:pt x="18823" y="4629"/>
                    <a:pt x="18823" y="4629"/>
                  </a:cubicBezTo>
                  <a:cubicBezTo>
                    <a:pt x="18900" y="4783"/>
                    <a:pt x="18900" y="4937"/>
                    <a:pt x="18823" y="5091"/>
                  </a:cubicBezTo>
                  <a:cubicBezTo>
                    <a:pt x="17357" y="6480"/>
                    <a:pt x="17357" y="6480"/>
                    <a:pt x="17357" y="6480"/>
                  </a:cubicBezTo>
                  <a:cubicBezTo>
                    <a:pt x="16894" y="6943"/>
                    <a:pt x="16740" y="7637"/>
                    <a:pt x="17049" y="8254"/>
                  </a:cubicBezTo>
                  <a:cubicBezTo>
                    <a:pt x="17280" y="8871"/>
                    <a:pt x="17820" y="9180"/>
                    <a:pt x="18514" y="9180"/>
                  </a:cubicBezTo>
                  <a:cubicBezTo>
                    <a:pt x="20520" y="9180"/>
                    <a:pt x="20520" y="9180"/>
                    <a:pt x="20520" y="9180"/>
                  </a:cubicBezTo>
                  <a:cubicBezTo>
                    <a:pt x="20674" y="9180"/>
                    <a:pt x="20829" y="9334"/>
                    <a:pt x="20829" y="9489"/>
                  </a:cubicBezTo>
                  <a:lnTo>
                    <a:pt x="20829" y="12111"/>
                  </a:lnTo>
                  <a:close/>
                  <a:moveTo>
                    <a:pt x="10800" y="7174"/>
                  </a:moveTo>
                  <a:cubicBezTo>
                    <a:pt x="8794" y="7174"/>
                    <a:pt x="7251" y="8794"/>
                    <a:pt x="7251" y="10800"/>
                  </a:cubicBezTo>
                  <a:cubicBezTo>
                    <a:pt x="7251" y="12806"/>
                    <a:pt x="8794" y="14426"/>
                    <a:pt x="10800" y="14426"/>
                  </a:cubicBezTo>
                  <a:cubicBezTo>
                    <a:pt x="12806" y="14426"/>
                    <a:pt x="14426" y="12806"/>
                    <a:pt x="14426" y="10800"/>
                  </a:cubicBezTo>
                  <a:cubicBezTo>
                    <a:pt x="14426" y="8794"/>
                    <a:pt x="12806" y="7174"/>
                    <a:pt x="10800" y="7174"/>
                  </a:cubicBezTo>
                  <a:moveTo>
                    <a:pt x="10800" y="13577"/>
                  </a:moveTo>
                  <a:cubicBezTo>
                    <a:pt x="9257" y="13577"/>
                    <a:pt x="8023" y="12343"/>
                    <a:pt x="8023" y="10800"/>
                  </a:cubicBezTo>
                  <a:cubicBezTo>
                    <a:pt x="8023" y="9257"/>
                    <a:pt x="9257" y="8023"/>
                    <a:pt x="10800" y="8023"/>
                  </a:cubicBezTo>
                  <a:cubicBezTo>
                    <a:pt x="12343" y="8023"/>
                    <a:pt x="13654" y="9257"/>
                    <a:pt x="13654" y="10800"/>
                  </a:cubicBezTo>
                  <a:cubicBezTo>
                    <a:pt x="13654" y="12343"/>
                    <a:pt x="12343" y="13577"/>
                    <a:pt x="10800" y="13577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Freeform 7"/>
            <p:cNvSpPr/>
            <p:nvPr/>
          </p:nvSpPr>
          <p:spPr>
            <a:xfrm>
              <a:off x="2558788" y="0"/>
              <a:ext cx="681534" cy="685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20" y="8409"/>
                  </a:moveTo>
                  <a:cubicBezTo>
                    <a:pt x="18514" y="8409"/>
                    <a:pt x="18514" y="8409"/>
                    <a:pt x="18514" y="8409"/>
                  </a:cubicBezTo>
                  <a:cubicBezTo>
                    <a:pt x="18129" y="8409"/>
                    <a:pt x="17897" y="8254"/>
                    <a:pt x="17743" y="7946"/>
                  </a:cubicBezTo>
                  <a:cubicBezTo>
                    <a:pt x="17666" y="7637"/>
                    <a:pt x="17743" y="7329"/>
                    <a:pt x="17897" y="7097"/>
                  </a:cubicBezTo>
                  <a:cubicBezTo>
                    <a:pt x="19363" y="5631"/>
                    <a:pt x="19363" y="5631"/>
                    <a:pt x="19363" y="5631"/>
                  </a:cubicBezTo>
                  <a:cubicBezTo>
                    <a:pt x="19594" y="5477"/>
                    <a:pt x="19671" y="5169"/>
                    <a:pt x="19671" y="4860"/>
                  </a:cubicBezTo>
                  <a:cubicBezTo>
                    <a:pt x="19671" y="4551"/>
                    <a:pt x="19594" y="4320"/>
                    <a:pt x="19363" y="4089"/>
                  </a:cubicBezTo>
                  <a:cubicBezTo>
                    <a:pt x="17511" y="2237"/>
                    <a:pt x="17511" y="2237"/>
                    <a:pt x="17511" y="2237"/>
                  </a:cubicBezTo>
                  <a:cubicBezTo>
                    <a:pt x="17126" y="1851"/>
                    <a:pt x="16354" y="1851"/>
                    <a:pt x="15969" y="2237"/>
                  </a:cubicBezTo>
                  <a:cubicBezTo>
                    <a:pt x="14503" y="3703"/>
                    <a:pt x="14503" y="3703"/>
                    <a:pt x="14503" y="3703"/>
                  </a:cubicBezTo>
                  <a:cubicBezTo>
                    <a:pt x="14349" y="3934"/>
                    <a:pt x="13963" y="4011"/>
                    <a:pt x="13731" y="3857"/>
                  </a:cubicBezTo>
                  <a:cubicBezTo>
                    <a:pt x="13423" y="3703"/>
                    <a:pt x="13191" y="3471"/>
                    <a:pt x="13191" y="3163"/>
                  </a:cubicBezTo>
                  <a:cubicBezTo>
                    <a:pt x="13191" y="1080"/>
                    <a:pt x="13191" y="1080"/>
                    <a:pt x="13191" y="1080"/>
                  </a:cubicBezTo>
                  <a:cubicBezTo>
                    <a:pt x="13191" y="540"/>
                    <a:pt x="12729" y="0"/>
                    <a:pt x="12111" y="0"/>
                  </a:cubicBezTo>
                  <a:cubicBezTo>
                    <a:pt x="9566" y="0"/>
                    <a:pt x="9566" y="0"/>
                    <a:pt x="9566" y="0"/>
                  </a:cubicBezTo>
                  <a:cubicBezTo>
                    <a:pt x="8949" y="0"/>
                    <a:pt x="8409" y="540"/>
                    <a:pt x="8409" y="1080"/>
                  </a:cubicBezTo>
                  <a:cubicBezTo>
                    <a:pt x="8409" y="3163"/>
                    <a:pt x="8409" y="3163"/>
                    <a:pt x="8409" y="3163"/>
                  </a:cubicBezTo>
                  <a:cubicBezTo>
                    <a:pt x="8409" y="3471"/>
                    <a:pt x="8254" y="3703"/>
                    <a:pt x="7946" y="3857"/>
                  </a:cubicBezTo>
                  <a:cubicBezTo>
                    <a:pt x="7637" y="4011"/>
                    <a:pt x="7329" y="3934"/>
                    <a:pt x="7097" y="3703"/>
                  </a:cubicBezTo>
                  <a:cubicBezTo>
                    <a:pt x="5631" y="2237"/>
                    <a:pt x="5631" y="2237"/>
                    <a:pt x="5631" y="2237"/>
                  </a:cubicBezTo>
                  <a:cubicBezTo>
                    <a:pt x="5246" y="1851"/>
                    <a:pt x="4474" y="1851"/>
                    <a:pt x="4089" y="2237"/>
                  </a:cubicBezTo>
                  <a:cubicBezTo>
                    <a:pt x="2237" y="4089"/>
                    <a:pt x="2237" y="4089"/>
                    <a:pt x="2237" y="4089"/>
                  </a:cubicBezTo>
                  <a:cubicBezTo>
                    <a:pt x="2083" y="4320"/>
                    <a:pt x="1929" y="4551"/>
                    <a:pt x="1929" y="4860"/>
                  </a:cubicBezTo>
                  <a:cubicBezTo>
                    <a:pt x="1929" y="5169"/>
                    <a:pt x="2083" y="5477"/>
                    <a:pt x="2237" y="5631"/>
                  </a:cubicBezTo>
                  <a:cubicBezTo>
                    <a:pt x="3703" y="7097"/>
                    <a:pt x="3703" y="7097"/>
                    <a:pt x="3703" y="7097"/>
                  </a:cubicBezTo>
                  <a:cubicBezTo>
                    <a:pt x="3934" y="7329"/>
                    <a:pt x="4011" y="7637"/>
                    <a:pt x="3857" y="7946"/>
                  </a:cubicBezTo>
                  <a:cubicBezTo>
                    <a:pt x="3780" y="8254"/>
                    <a:pt x="3471" y="8409"/>
                    <a:pt x="3163" y="8409"/>
                  </a:cubicBezTo>
                  <a:cubicBezTo>
                    <a:pt x="1157" y="8409"/>
                    <a:pt x="1157" y="8409"/>
                    <a:pt x="1157" y="8409"/>
                  </a:cubicBezTo>
                  <a:cubicBezTo>
                    <a:pt x="540" y="8409"/>
                    <a:pt x="0" y="8871"/>
                    <a:pt x="0" y="9489"/>
                  </a:cubicBezTo>
                  <a:cubicBezTo>
                    <a:pt x="0" y="12111"/>
                    <a:pt x="0" y="12111"/>
                    <a:pt x="0" y="12111"/>
                  </a:cubicBezTo>
                  <a:cubicBezTo>
                    <a:pt x="0" y="12729"/>
                    <a:pt x="540" y="13191"/>
                    <a:pt x="1157" y="13191"/>
                  </a:cubicBezTo>
                  <a:cubicBezTo>
                    <a:pt x="3163" y="13191"/>
                    <a:pt x="3163" y="13191"/>
                    <a:pt x="3163" y="13191"/>
                  </a:cubicBezTo>
                  <a:cubicBezTo>
                    <a:pt x="3471" y="13191"/>
                    <a:pt x="3703" y="13423"/>
                    <a:pt x="3857" y="13654"/>
                  </a:cubicBezTo>
                  <a:cubicBezTo>
                    <a:pt x="4011" y="13963"/>
                    <a:pt x="3934" y="14271"/>
                    <a:pt x="3703" y="14503"/>
                  </a:cubicBezTo>
                  <a:cubicBezTo>
                    <a:pt x="2237" y="15969"/>
                    <a:pt x="2237" y="15969"/>
                    <a:pt x="2237" y="15969"/>
                  </a:cubicBezTo>
                  <a:cubicBezTo>
                    <a:pt x="2083" y="16200"/>
                    <a:pt x="1929" y="16431"/>
                    <a:pt x="1929" y="16740"/>
                  </a:cubicBezTo>
                  <a:cubicBezTo>
                    <a:pt x="1929" y="17049"/>
                    <a:pt x="2083" y="17357"/>
                    <a:pt x="2237" y="17511"/>
                  </a:cubicBezTo>
                  <a:cubicBezTo>
                    <a:pt x="4089" y="19363"/>
                    <a:pt x="4089" y="19363"/>
                    <a:pt x="4089" y="19363"/>
                  </a:cubicBezTo>
                  <a:cubicBezTo>
                    <a:pt x="4474" y="19749"/>
                    <a:pt x="5246" y="19749"/>
                    <a:pt x="5631" y="19363"/>
                  </a:cubicBezTo>
                  <a:cubicBezTo>
                    <a:pt x="7097" y="17897"/>
                    <a:pt x="7097" y="17897"/>
                    <a:pt x="7097" y="17897"/>
                  </a:cubicBezTo>
                  <a:cubicBezTo>
                    <a:pt x="7329" y="17666"/>
                    <a:pt x="7637" y="17666"/>
                    <a:pt x="7946" y="17743"/>
                  </a:cubicBezTo>
                  <a:cubicBezTo>
                    <a:pt x="8254" y="17897"/>
                    <a:pt x="8409" y="18129"/>
                    <a:pt x="8409" y="18437"/>
                  </a:cubicBezTo>
                  <a:cubicBezTo>
                    <a:pt x="8409" y="20520"/>
                    <a:pt x="8409" y="20520"/>
                    <a:pt x="8409" y="20520"/>
                  </a:cubicBezTo>
                  <a:cubicBezTo>
                    <a:pt x="8409" y="21137"/>
                    <a:pt x="8949" y="21600"/>
                    <a:pt x="9566" y="21600"/>
                  </a:cubicBezTo>
                  <a:cubicBezTo>
                    <a:pt x="12111" y="21600"/>
                    <a:pt x="12111" y="21600"/>
                    <a:pt x="12111" y="21600"/>
                  </a:cubicBezTo>
                  <a:cubicBezTo>
                    <a:pt x="12729" y="21600"/>
                    <a:pt x="13191" y="21137"/>
                    <a:pt x="13191" y="20520"/>
                  </a:cubicBezTo>
                  <a:cubicBezTo>
                    <a:pt x="13191" y="18437"/>
                    <a:pt x="13191" y="18437"/>
                    <a:pt x="13191" y="18437"/>
                  </a:cubicBezTo>
                  <a:cubicBezTo>
                    <a:pt x="13191" y="18129"/>
                    <a:pt x="13423" y="17897"/>
                    <a:pt x="13731" y="17743"/>
                  </a:cubicBezTo>
                  <a:cubicBezTo>
                    <a:pt x="13963" y="17666"/>
                    <a:pt x="14349" y="17666"/>
                    <a:pt x="14503" y="17897"/>
                  </a:cubicBezTo>
                  <a:cubicBezTo>
                    <a:pt x="15969" y="19363"/>
                    <a:pt x="15969" y="19363"/>
                    <a:pt x="15969" y="19363"/>
                  </a:cubicBezTo>
                  <a:cubicBezTo>
                    <a:pt x="16354" y="19749"/>
                    <a:pt x="17126" y="19749"/>
                    <a:pt x="17511" y="19363"/>
                  </a:cubicBezTo>
                  <a:cubicBezTo>
                    <a:pt x="19363" y="17511"/>
                    <a:pt x="19363" y="17511"/>
                    <a:pt x="19363" y="17511"/>
                  </a:cubicBezTo>
                  <a:cubicBezTo>
                    <a:pt x="19594" y="17357"/>
                    <a:pt x="19671" y="17049"/>
                    <a:pt x="19671" y="16740"/>
                  </a:cubicBezTo>
                  <a:cubicBezTo>
                    <a:pt x="19671" y="16431"/>
                    <a:pt x="19594" y="16200"/>
                    <a:pt x="19363" y="15969"/>
                  </a:cubicBezTo>
                  <a:cubicBezTo>
                    <a:pt x="17897" y="14503"/>
                    <a:pt x="17897" y="14503"/>
                    <a:pt x="17897" y="14503"/>
                  </a:cubicBezTo>
                  <a:cubicBezTo>
                    <a:pt x="17743" y="14271"/>
                    <a:pt x="17666" y="13963"/>
                    <a:pt x="17743" y="13654"/>
                  </a:cubicBezTo>
                  <a:cubicBezTo>
                    <a:pt x="17897" y="13423"/>
                    <a:pt x="18129" y="13191"/>
                    <a:pt x="18514" y="13191"/>
                  </a:cubicBezTo>
                  <a:cubicBezTo>
                    <a:pt x="20520" y="13191"/>
                    <a:pt x="20520" y="13191"/>
                    <a:pt x="20520" y="13191"/>
                  </a:cubicBezTo>
                  <a:cubicBezTo>
                    <a:pt x="21137" y="13191"/>
                    <a:pt x="21600" y="12729"/>
                    <a:pt x="21600" y="12111"/>
                  </a:cubicBezTo>
                  <a:cubicBezTo>
                    <a:pt x="21600" y="9489"/>
                    <a:pt x="21600" y="9489"/>
                    <a:pt x="21600" y="9489"/>
                  </a:cubicBezTo>
                  <a:cubicBezTo>
                    <a:pt x="21600" y="8871"/>
                    <a:pt x="21137" y="8409"/>
                    <a:pt x="20520" y="8409"/>
                  </a:cubicBezTo>
                  <a:moveTo>
                    <a:pt x="20829" y="12111"/>
                  </a:moveTo>
                  <a:cubicBezTo>
                    <a:pt x="20829" y="12266"/>
                    <a:pt x="20674" y="12420"/>
                    <a:pt x="20520" y="12420"/>
                  </a:cubicBezTo>
                  <a:cubicBezTo>
                    <a:pt x="18514" y="12420"/>
                    <a:pt x="18514" y="12420"/>
                    <a:pt x="18514" y="12420"/>
                  </a:cubicBezTo>
                  <a:cubicBezTo>
                    <a:pt x="17820" y="12420"/>
                    <a:pt x="17280" y="12806"/>
                    <a:pt x="17049" y="13346"/>
                  </a:cubicBezTo>
                  <a:cubicBezTo>
                    <a:pt x="16740" y="13963"/>
                    <a:pt x="16894" y="14657"/>
                    <a:pt x="17357" y="15120"/>
                  </a:cubicBezTo>
                  <a:cubicBezTo>
                    <a:pt x="18823" y="16509"/>
                    <a:pt x="18823" y="16509"/>
                    <a:pt x="18823" y="16509"/>
                  </a:cubicBezTo>
                  <a:cubicBezTo>
                    <a:pt x="18900" y="16663"/>
                    <a:pt x="18900" y="16817"/>
                    <a:pt x="18823" y="16971"/>
                  </a:cubicBezTo>
                  <a:cubicBezTo>
                    <a:pt x="16971" y="18823"/>
                    <a:pt x="16971" y="18823"/>
                    <a:pt x="16971" y="18823"/>
                  </a:cubicBezTo>
                  <a:cubicBezTo>
                    <a:pt x="16817" y="18900"/>
                    <a:pt x="16663" y="18900"/>
                    <a:pt x="16509" y="18823"/>
                  </a:cubicBezTo>
                  <a:cubicBezTo>
                    <a:pt x="15120" y="17357"/>
                    <a:pt x="15120" y="17357"/>
                    <a:pt x="15120" y="17357"/>
                  </a:cubicBezTo>
                  <a:cubicBezTo>
                    <a:pt x="14657" y="16894"/>
                    <a:pt x="13963" y="16740"/>
                    <a:pt x="13423" y="17049"/>
                  </a:cubicBezTo>
                  <a:cubicBezTo>
                    <a:pt x="12806" y="17280"/>
                    <a:pt x="12420" y="17820"/>
                    <a:pt x="12420" y="18437"/>
                  </a:cubicBezTo>
                  <a:cubicBezTo>
                    <a:pt x="12420" y="20520"/>
                    <a:pt x="12420" y="20520"/>
                    <a:pt x="12420" y="20520"/>
                  </a:cubicBezTo>
                  <a:cubicBezTo>
                    <a:pt x="12420" y="20674"/>
                    <a:pt x="12266" y="20829"/>
                    <a:pt x="12111" y="20829"/>
                  </a:cubicBezTo>
                  <a:cubicBezTo>
                    <a:pt x="9566" y="20829"/>
                    <a:pt x="9566" y="20829"/>
                    <a:pt x="9566" y="20829"/>
                  </a:cubicBezTo>
                  <a:cubicBezTo>
                    <a:pt x="9334" y="20829"/>
                    <a:pt x="9180" y="20674"/>
                    <a:pt x="9180" y="20520"/>
                  </a:cubicBezTo>
                  <a:cubicBezTo>
                    <a:pt x="9180" y="18437"/>
                    <a:pt x="9180" y="18437"/>
                    <a:pt x="9180" y="18437"/>
                  </a:cubicBezTo>
                  <a:cubicBezTo>
                    <a:pt x="9180" y="17820"/>
                    <a:pt x="8871" y="17280"/>
                    <a:pt x="8254" y="17049"/>
                  </a:cubicBezTo>
                  <a:cubicBezTo>
                    <a:pt x="8023" y="16971"/>
                    <a:pt x="7869" y="16894"/>
                    <a:pt x="7637" y="16894"/>
                  </a:cubicBezTo>
                  <a:cubicBezTo>
                    <a:pt x="7251" y="16894"/>
                    <a:pt x="6866" y="17049"/>
                    <a:pt x="6557" y="17357"/>
                  </a:cubicBezTo>
                  <a:cubicBezTo>
                    <a:pt x="5091" y="18823"/>
                    <a:pt x="5091" y="18823"/>
                    <a:pt x="5091" y="18823"/>
                  </a:cubicBezTo>
                  <a:cubicBezTo>
                    <a:pt x="4937" y="18900"/>
                    <a:pt x="4783" y="18900"/>
                    <a:pt x="4629" y="18823"/>
                  </a:cubicBezTo>
                  <a:cubicBezTo>
                    <a:pt x="2854" y="16971"/>
                    <a:pt x="2854" y="16971"/>
                    <a:pt x="2854" y="16971"/>
                  </a:cubicBezTo>
                  <a:cubicBezTo>
                    <a:pt x="2700" y="16817"/>
                    <a:pt x="2700" y="16663"/>
                    <a:pt x="2854" y="16509"/>
                  </a:cubicBezTo>
                  <a:cubicBezTo>
                    <a:pt x="4243" y="15120"/>
                    <a:pt x="4243" y="15120"/>
                    <a:pt x="4243" y="15120"/>
                  </a:cubicBezTo>
                  <a:cubicBezTo>
                    <a:pt x="4706" y="14657"/>
                    <a:pt x="4860" y="13963"/>
                    <a:pt x="4629" y="13346"/>
                  </a:cubicBezTo>
                  <a:cubicBezTo>
                    <a:pt x="4320" y="12806"/>
                    <a:pt x="3780" y="12420"/>
                    <a:pt x="3163" y="12420"/>
                  </a:cubicBezTo>
                  <a:cubicBezTo>
                    <a:pt x="1157" y="12420"/>
                    <a:pt x="1157" y="12420"/>
                    <a:pt x="1157" y="12420"/>
                  </a:cubicBezTo>
                  <a:cubicBezTo>
                    <a:pt x="926" y="12420"/>
                    <a:pt x="849" y="12266"/>
                    <a:pt x="849" y="12111"/>
                  </a:cubicBezTo>
                  <a:cubicBezTo>
                    <a:pt x="849" y="9489"/>
                    <a:pt x="849" y="9489"/>
                    <a:pt x="849" y="9489"/>
                  </a:cubicBezTo>
                  <a:cubicBezTo>
                    <a:pt x="849" y="9334"/>
                    <a:pt x="926" y="9180"/>
                    <a:pt x="1157" y="9180"/>
                  </a:cubicBezTo>
                  <a:cubicBezTo>
                    <a:pt x="3163" y="9180"/>
                    <a:pt x="3163" y="9180"/>
                    <a:pt x="3163" y="9180"/>
                  </a:cubicBezTo>
                  <a:cubicBezTo>
                    <a:pt x="3780" y="9180"/>
                    <a:pt x="4320" y="8871"/>
                    <a:pt x="4629" y="8254"/>
                  </a:cubicBezTo>
                  <a:cubicBezTo>
                    <a:pt x="4860" y="7637"/>
                    <a:pt x="4706" y="6943"/>
                    <a:pt x="4243" y="6480"/>
                  </a:cubicBezTo>
                  <a:cubicBezTo>
                    <a:pt x="2854" y="5091"/>
                    <a:pt x="2854" y="5091"/>
                    <a:pt x="2854" y="5091"/>
                  </a:cubicBezTo>
                  <a:cubicBezTo>
                    <a:pt x="2700" y="4937"/>
                    <a:pt x="2700" y="4783"/>
                    <a:pt x="2854" y="4629"/>
                  </a:cubicBezTo>
                  <a:cubicBezTo>
                    <a:pt x="4629" y="2854"/>
                    <a:pt x="4629" y="2854"/>
                    <a:pt x="4629" y="2854"/>
                  </a:cubicBezTo>
                  <a:cubicBezTo>
                    <a:pt x="4783" y="2700"/>
                    <a:pt x="4937" y="2700"/>
                    <a:pt x="5091" y="2854"/>
                  </a:cubicBezTo>
                  <a:cubicBezTo>
                    <a:pt x="6557" y="4243"/>
                    <a:pt x="6557" y="4243"/>
                    <a:pt x="6557" y="4243"/>
                  </a:cubicBezTo>
                  <a:cubicBezTo>
                    <a:pt x="7020" y="4706"/>
                    <a:pt x="7637" y="4860"/>
                    <a:pt x="8254" y="4629"/>
                  </a:cubicBezTo>
                  <a:cubicBezTo>
                    <a:pt x="8871" y="4320"/>
                    <a:pt x="9180" y="3780"/>
                    <a:pt x="9180" y="3163"/>
                  </a:cubicBezTo>
                  <a:cubicBezTo>
                    <a:pt x="9180" y="1080"/>
                    <a:pt x="9180" y="1080"/>
                    <a:pt x="9180" y="1080"/>
                  </a:cubicBezTo>
                  <a:cubicBezTo>
                    <a:pt x="9180" y="926"/>
                    <a:pt x="9334" y="771"/>
                    <a:pt x="9566" y="771"/>
                  </a:cubicBezTo>
                  <a:cubicBezTo>
                    <a:pt x="12111" y="771"/>
                    <a:pt x="12111" y="771"/>
                    <a:pt x="12111" y="771"/>
                  </a:cubicBezTo>
                  <a:cubicBezTo>
                    <a:pt x="12266" y="771"/>
                    <a:pt x="12420" y="926"/>
                    <a:pt x="12420" y="1080"/>
                  </a:cubicBezTo>
                  <a:cubicBezTo>
                    <a:pt x="12420" y="3163"/>
                    <a:pt x="12420" y="3163"/>
                    <a:pt x="12420" y="3163"/>
                  </a:cubicBezTo>
                  <a:cubicBezTo>
                    <a:pt x="12420" y="3780"/>
                    <a:pt x="12806" y="4320"/>
                    <a:pt x="13423" y="4629"/>
                  </a:cubicBezTo>
                  <a:cubicBezTo>
                    <a:pt x="13963" y="4860"/>
                    <a:pt x="14657" y="4706"/>
                    <a:pt x="15120" y="4243"/>
                  </a:cubicBezTo>
                  <a:cubicBezTo>
                    <a:pt x="16509" y="2854"/>
                    <a:pt x="16509" y="2854"/>
                    <a:pt x="16509" y="2854"/>
                  </a:cubicBezTo>
                  <a:cubicBezTo>
                    <a:pt x="16663" y="2700"/>
                    <a:pt x="16894" y="2700"/>
                    <a:pt x="16971" y="2854"/>
                  </a:cubicBezTo>
                  <a:cubicBezTo>
                    <a:pt x="18823" y="4629"/>
                    <a:pt x="18823" y="4629"/>
                    <a:pt x="18823" y="4629"/>
                  </a:cubicBezTo>
                  <a:cubicBezTo>
                    <a:pt x="18900" y="4783"/>
                    <a:pt x="18900" y="4937"/>
                    <a:pt x="18823" y="5091"/>
                  </a:cubicBezTo>
                  <a:cubicBezTo>
                    <a:pt x="17357" y="6480"/>
                    <a:pt x="17357" y="6480"/>
                    <a:pt x="17357" y="6480"/>
                  </a:cubicBezTo>
                  <a:cubicBezTo>
                    <a:pt x="16894" y="6943"/>
                    <a:pt x="16740" y="7637"/>
                    <a:pt x="17049" y="8254"/>
                  </a:cubicBezTo>
                  <a:cubicBezTo>
                    <a:pt x="17280" y="8871"/>
                    <a:pt x="17820" y="9180"/>
                    <a:pt x="18514" y="9180"/>
                  </a:cubicBezTo>
                  <a:cubicBezTo>
                    <a:pt x="20520" y="9180"/>
                    <a:pt x="20520" y="9180"/>
                    <a:pt x="20520" y="9180"/>
                  </a:cubicBezTo>
                  <a:cubicBezTo>
                    <a:pt x="20674" y="9180"/>
                    <a:pt x="20829" y="9334"/>
                    <a:pt x="20829" y="9489"/>
                  </a:cubicBezTo>
                  <a:lnTo>
                    <a:pt x="20829" y="12111"/>
                  </a:lnTo>
                  <a:close/>
                  <a:moveTo>
                    <a:pt x="10800" y="7174"/>
                  </a:moveTo>
                  <a:cubicBezTo>
                    <a:pt x="8794" y="7174"/>
                    <a:pt x="7251" y="8794"/>
                    <a:pt x="7251" y="10800"/>
                  </a:cubicBezTo>
                  <a:cubicBezTo>
                    <a:pt x="7251" y="12806"/>
                    <a:pt x="8794" y="14426"/>
                    <a:pt x="10800" y="14426"/>
                  </a:cubicBezTo>
                  <a:cubicBezTo>
                    <a:pt x="12806" y="14426"/>
                    <a:pt x="14426" y="12806"/>
                    <a:pt x="14426" y="10800"/>
                  </a:cubicBezTo>
                  <a:cubicBezTo>
                    <a:pt x="14426" y="8794"/>
                    <a:pt x="12806" y="7174"/>
                    <a:pt x="10800" y="7174"/>
                  </a:cubicBezTo>
                  <a:moveTo>
                    <a:pt x="10800" y="13577"/>
                  </a:moveTo>
                  <a:cubicBezTo>
                    <a:pt x="9257" y="13577"/>
                    <a:pt x="8023" y="12343"/>
                    <a:pt x="8023" y="10800"/>
                  </a:cubicBezTo>
                  <a:cubicBezTo>
                    <a:pt x="8023" y="9257"/>
                    <a:pt x="9257" y="8023"/>
                    <a:pt x="10800" y="8023"/>
                  </a:cubicBezTo>
                  <a:cubicBezTo>
                    <a:pt x="12343" y="8023"/>
                    <a:pt x="13654" y="9257"/>
                    <a:pt x="13654" y="10800"/>
                  </a:cubicBezTo>
                  <a:cubicBezTo>
                    <a:pt x="13654" y="12343"/>
                    <a:pt x="12343" y="13577"/>
                    <a:pt x="10800" y="13577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Freeform 7"/>
            <p:cNvSpPr/>
            <p:nvPr/>
          </p:nvSpPr>
          <p:spPr>
            <a:xfrm>
              <a:off x="410170" y="0"/>
              <a:ext cx="681535" cy="685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20" y="8409"/>
                  </a:moveTo>
                  <a:cubicBezTo>
                    <a:pt x="18514" y="8409"/>
                    <a:pt x="18514" y="8409"/>
                    <a:pt x="18514" y="8409"/>
                  </a:cubicBezTo>
                  <a:cubicBezTo>
                    <a:pt x="18129" y="8409"/>
                    <a:pt x="17897" y="8254"/>
                    <a:pt x="17743" y="7946"/>
                  </a:cubicBezTo>
                  <a:cubicBezTo>
                    <a:pt x="17666" y="7637"/>
                    <a:pt x="17743" y="7329"/>
                    <a:pt x="17897" y="7097"/>
                  </a:cubicBezTo>
                  <a:cubicBezTo>
                    <a:pt x="19363" y="5631"/>
                    <a:pt x="19363" y="5631"/>
                    <a:pt x="19363" y="5631"/>
                  </a:cubicBezTo>
                  <a:cubicBezTo>
                    <a:pt x="19594" y="5477"/>
                    <a:pt x="19671" y="5169"/>
                    <a:pt x="19671" y="4860"/>
                  </a:cubicBezTo>
                  <a:cubicBezTo>
                    <a:pt x="19671" y="4551"/>
                    <a:pt x="19594" y="4320"/>
                    <a:pt x="19363" y="4089"/>
                  </a:cubicBezTo>
                  <a:cubicBezTo>
                    <a:pt x="17511" y="2237"/>
                    <a:pt x="17511" y="2237"/>
                    <a:pt x="17511" y="2237"/>
                  </a:cubicBezTo>
                  <a:cubicBezTo>
                    <a:pt x="17126" y="1851"/>
                    <a:pt x="16354" y="1851"/>
                    <a:pt x="15969" y="2237"/>
                  </a:cubicBezTo>
                  <a:cubicBezTo>
                    <a:pt x="14503" y="3703"/>
                    <a:pt x="14503" y="3703"/>
                    <a:pt x="14503" y="3703"/>
                  </a:cubicBezTo>
                  <a:cubicBezTo>
                    <a:pt x="14349" y="3934"/>
                    <a:pt x="13963" y="4011"/>
                    <a:pt x="13731" y="3857"/>
                  </a:cubicBezTo>
                  <a:cubicBezTo>
                    <a:pt x="13423" y="3703"/>
                    <a:pt x="13191" y="3471"/>
                    <a:pt x="13191" y="3163"/>
                  </a:cubicBezTo>
                  <a:cubicBezTo>
                    <a:pt x="13191" y="1080"/>
                    <a:pt x="13191" y="1080"/>
                    <a:pt x="13191" y="1080"/>
                  </a:cubicBezTo>
                  <a:cubicBezTo>
                    <a:pt x="13191" y="540"/>
                    <a:pt x="12729" y="0"/>
                    <a:pt x="12111" y="0"/>
                  </a:cubicBezTo>
                  <a:cubicBezTo>
                    <a:pt x="9566" y="0"/>
                    <a:pt x="9566" y="0"/>
                    <a:pt x="9566" y="0"/>
                  </a:cubicBezTo>
                  <a:cubicBezTo>
                    <a:pt x="8949" y="0"/>
                    <a:pt x="8409" y="540"/>
                    <a:pt x="8409" y="1080"/>
                  </a:cubicBezTo>
                  <a:cubicBezTo>
                    <a:pt x="8409" y="3163"/>
                    <a:pt x="8409" y="3163"/>
                    <a:pt x="8409" y="3163"/>
                  </a:cubicBezTo>
                  <a:cubicBezTo>
                    <a:pt x="8409" y="3471"/>
                    <a:pt x="8254" y="3703"/>
                    <a:pt x="7946" y="3857"/>
                  </a:cubicBezTo>
                  <a:cubicBezTo>
                    <a:pt x="7637" y="4011"/>
                    <a:pt x="7329" y="3934"/>
                    <a:pt x="7097" y="3703"/>
                  </a:cubicBezTo>
                  <a:cubicBezTo>
                    <a:pt x="5631" y="2237"/>
                    <a:pt x="5631" y="2237"/>
                    <a:pt x="5631" y="2237"/>
                  </a:cubicBezTo>
                  <a:cubicBezTo>
                    <a:pt x="5246" y="1851"/>
                    <a:pt x="4474" y="1851"/>
                    <a:pt x="4089" y="2237"/>
                  </a:cubicBezTo>
                  <a:cubicBezTo>
                    <a:pt x="2237" y="4089"/>
                    <a:pt x="2237" y="4089"/>
                    <a:pt x="2237" y="4089"/>
                  </a:cubicBezTo>
                  <a:cubicBezTo>
                    <a:pt x="2083" y="4320"/>
                    <a:pt x="1929" y="4551"/>
                    <a:pt x="1929" y="4860"/>
                  </a:cubicBezTo>
                  <a:cubicBezTo>
                    <a:pt x="1929" y="5169"/>
                    <a:pt x="2083" y="5477"/>
                    <a:pt x="2237" y="5631"/>
                  </a:cubicBezTo>
                  <a:cubicBezTo>
                    <a:pt x="3703" y="7097"/>
                    <a:pt x="3703" y="7097"/>
                    <a:pt x="3703" y="7097"/>
                  </a:cubicBezTo>
                  <a:cubicBezTo>
                    <a:pt x="3934" y="7329"/>
                    <a:pt x="4011" y="7637"/>
                    <a:pt x="3857" y="7946"/>
                  </a:cubicBezTo>
                  <a:cubicBezTo>
                    <a:pt x="3780" y="8254"/>
                    <a:pt x="3471" y="8409"/>
                    <a:pt x="3163" y="8409"/>
                  </a:cubicBezTo>
                  <a:cubicBezTo>
                    <a:pt x="1157" y="8409"/>
                    <a:pt x="1157" y="8409"/>
                    <a:pt x="1157" y="8409"/>
                  </a:cubicBezTo>
                  <a:cubicBezTo>
                    <a:pt x="540" y="8409"/>
                    <a:pt x="0" y="8871"/>
                    <a:pt x="0" y="9489"/>
                  </a:cubicBezTo>
                  <a:cubicBezTo>
                    <a:pt x="0" y="12111"/>
                    <a:pt x="0" y="12111"/>
                    <a:pt x="0" y="12111"/>
                  </a:cubicBezTo>
                  <a:cubicBezTo>
                    <a:pt x="0" y="12729"/>
                    <a:pt x="540" y="13191"/>
                    <a:pt x="1157" y="13191"/>
                  </a:cubicBezTo>
                  <a:cubicBezTo>
                    <a:pt x="3163" y="13191"/>
                    <a:pt x="3163" y="13191"/>
                    <a:pt x="3163" y="13191"/>
                  </a:cubicBezTo>
                  <a:cubicBezTo>
                    <a:pt x="3471" y="13191"/>
                    <a:pt x="3703" y="13423"/>
                    <a:pt x="3857" y="13654"/>
                  </a:cubicBezTo>
                  <a:cubicBezTo>
                    <a:pt x="4011" y="13963"/>
                    <a:pt x="3934" y="14271"/>
                    <a:pt x="3703" y="14503"/>
                  </a:cubicBezTo>
                  <a:cubicBezTo>
                    <a:pt x="2237" y="15969"/>
                    <a:pt x="2237" y="15969"/>
                    <a:pt x="2237" y="15969"/>
                  </a:cubicBezTo>
                  <a:cubicBezTo>
                    <a:pt x="2083" y="16200"/>
                    <a:pt x="1929" y="16431"/>
                    <a:pt x="1929" y="16740"/>
                  </a:cubicBezTo>
                  <a:cubicBezTo>
                    <a:pt x="1929" y="17049"/>
                    <a:pt x="2083" y="17357"/>
                    <a:pt x="2237" y="17511"/>
                  </a:cubicBezTo>
                  <a:cubicBezTo>
                    <a:pt x="4089" y="19363"/>
                    <a:pt x="4089" y="19363"/>
                    <a:pt x="4089" y="19363"/>
                  </a:cubicBezTo>
                  <a:cubicBezTo>
                    <a:pt x="4474" y="19749"/>
                    <a:pt x="5246" y="19749"/>
                    <a:pt x="5631" y="19363"/>
                  </a:cubicBezTo>
                  <a:cubicBezTo>
                    <a:pt x="7097" y="17897"/>
                    <a:pt x="7097" y="17897"/>
                    <a:pt x="7097" y="17897"/>
                  </a:cubicBezTo>
                  <a:cubicBezTo>
                    <a:pt x="7329" y="17666"/>
                    <a:pt x="7637" y="17666"/>
                    <a:pt x="7946" y="17743"/>
                  </a:cubicBezTo>
                  <a:cubicBezTo>
                    <a:pt x="8254" y="17897"/>
                    <a:pt x="8409" y="18129"/>
                    <a:pt x="8409" y="18437"/>
                  </a:cubicBezTo>
                  <a:cubicBezTo>
                    <a:pt x="8409" y="20520"/>
                    <a:pt x="8409" y="20520"/>
                    <a:pt x="8409" y="20520"/>
                  </a:cubicBezTo>
                  <a:cubicBezTo>
                    <a:pt x="8409" y="21137"/>
                    <a:pt x="8949" y="21600"/>
                    <a:pt x="9566" y="21600"/>
                  </a:cubicBezTo>
                  <a:cubicBezTo>
                    <a:pt x="12111" y="21600"/>
                    <a:pt x="12111" y="21600"/>
                    <a:pt x="12111" y="21600"/>
                  </a:cubicBezTo>
                  <a:cubicBezTo>
                    <a:pt x="12729" y="21600"/>
                    <a:pt x="13191" y="21137"/>
                    <a:pt x="13191" y="20520"/>
                  </a:cubicBezTo>
                  <a:cubicBezTo>
                    <a:pt x="13191" y="18437"/>
                    <a:pt x="13191" y="18437"/>
                    <a:pt x="13191" y="18437"/>
                  </a:cubicBezTo>
                  <a:cubicBezTo>
                    <a:pt x="13191" y="18129"/>
                    <a:pt x="13423" y="17897"/>
                    <a:pt x="13731" y="17743"/>
                  </a:cubicBezTo>
                  <a:cubicBezTo>
                    <a:pt x="13963" y="17666"/>
                    <a:pt x="14349" y="17666"/>
                    <a:pt x="14503" y="17897"/>
                  </a:cubicBezTo>
                  <a:cubicBezTo>
                    <a:pt x="15969" y="19363"/>
                    <a:pt x="15969" y="19363"/>
                    <a:pt x="15969" y="19363"/>
                  </a:cubicBezTo>
                  <a:cubicBezTo>
                    <a:pt x="16354" y="19749"/>
                    <a:pt x="17126" y="19749"/>
                    <a:pt x="17511" y="19363"/>
                  </a:cubicBezTo>
                  <a:cubicBezTo>
                    <a:pt x="19363" y="17511"/>
                    <a:pt x="19363" y="17511"/>
                    <a:pt x="19363" y="17511"/>
                  </a:cubicBezTo>
                  <a:cubicBezTo>
                    <a:pt x="19594" y="17357"/>
                    <a:pt x="19671" y="17049"/>
                    <a:pt x="19671" y="16740"/>
                  </a:cubicBezTo>
                  <a:cubicBezTo>
                    <a:pt x="19671" y="16431"/>
                    <a:pt x="19594" y="16200"/>
                    <a:pt x="19363" y="15969"/>
                  </a:cubicBezTo>
                  <a:cubicBezTo>
                    <a:pt x="17897" y="14503"/>
                    <a:pt x="17897" y="14503"/>
                    <a:pt x="17897" y="14503"/>
                  </a:cubicBezTo>
                  <a:cubicBezTo>
                    <a:pt x="17743" y="14271"/>
                    <a:pt x="17666" y="13963"/>
                    <a:pt x="17743" y="13654"/>
                  </a:cubicBezTo>
                  <a:cubicBezTo>
                    <a:pt x="17897" y="13423"/>
                    <a:pt x="18129" y="13191"/>
                    <a:pt x="18514" y="13191"/>
                  </a:cubicBezTo>
                  <a:cubicBezTo>
                    <a:pt x="20520" y="13191"/>
                    <a:pt x="20520" y="13191"/>
                    <a:pt x="20520" y="13191"/>
                  </a:cubicBezTo>
                  <a:cubicBezTo>
                    <a:pt x="21137" y="13191"/>
                    <a:pt x="21600" y="12729"/>
                    <a:pt x="21600" y="12111"/>
                  </a:cubicBezTo>
                  <a:cubicBezTo>
                    <a:pt x="21600" y="9489"/>
                    <a:pt x="21600" y="9489"/>
                    <a:pt x="21600" y="9489"/>
                  </a:cubicBezTo>
                  <a:cubicBezTo>
                    <a:pt x="21600" y="8871"/>
                    <a:pt x="21137" y="8409"/>
                    <a:pt x="20520" y="8409"/>
                  </a:cubicBezTo>
                  <a:moveTo>
                    <a:pt x="20829" y="12111"/>
                  </a:moveTo>
                  <a:cubicBezTo>
                    <a:pt x="20829" y="12266"/>
                    <a:pt x="20674" y="12420"/>
                    <a:pt x="20520" y="12420"/>
                  </a:cubicBezTo>
                  <a:cubicBezTo>
                    <a:pt x="18514" y="12420"/>
                    <a:pt x="18514" y="12420"/>
                    <a:pt x="18514" y="12420"/>
                  </a:cubicBezTo>
                  <a:cubicBezTo>
                    <a:pt x="17820" y="12420"/>
                    <a:pt x="17280" y="12806"/>
                    <a:pt x="17049" y="13346"/>
                  </a:cubicBezTo>
                  <a:cubicBezTo>
                    <a:pt x="16740" y="13963"/>
                    <a:pt x="16894" y="14657"/>
                    <a:pt x="17357" y="15120"/>
                  </a:cubicBezTo>
                  <a:cubicBezTo>
                    <a:pt x="18823" y="16509"/>
                    <a:pt x="18823" y="16509"/>
                    <a:pt x="18823" y="16509"/>
                  </a:cubicBezTo>
                  <a:cubicBezTo>
                    <a:pt x="18900" y="16663"/>
                    <a:pt x="18900" y="16817"/>
                    <a:pt x="18823" y="16971"/>
                  </a:cubicBezTo>
                  <a:cubicBezTo>
                    <a:pt x="16971" y="18823"/>
                    <a:pt x="16971" y="18823"/>
                    <a:pt x="16971" y="18823"/>
                  </a:cubicBezTo>
                  <a:cubicBezTo>
                    <a:pt x="16817" y="18900"/>
                    <a:pt x="16663" y="18900"/>
                    <a:pt x="16509" y="18823"/>
                  </a:cubicBezTo>
                  <a:cubicBezTo>
                    <a:pt x="15120" y="17357"/>
                    <a:pt x="15120" y="17357"/>
                    <a:pt x="15120" y="17357"/>
                  </a:cubicBezTo>
                  <a:cubicBezTo>
                    <a:pt x="14657" y="16894"/>
                    <a:pt x="13963" y="16740"/>
                    <a:pt x="13423" y="17049"/>
                  </a:cubicBezTo>
                  <a:cubicBezTo>
                    <a:pt x="12806" y="17280"/>
                    <a:pt x="12420" y="17820"/>
                    <a:pt x="12420" y="18437"/>
                  </a:cubicBezTo>
                  <a:cubicBezTo>
                    <a:pt x="12420" y="20520"/>
                    <a:pt x="12420" y="20520"/>
                    <a:pt x="12420" y="20520"/>
                  </a:cubicBezTo>
                  <a:cubicBezTo>
                    <a:pt x="12420" y="20674"/>
                    <a:pt x="12266" y="20829"/>
                    <a:pt x="12111" y="20829"/>
                  </a:cubicBezTo>
                  <a:cubicBezTo>
                    <a:pt x="9566" y="20829"/>
                    <a:pt x="9566" y="20829"/>
                    <a:pt x="9566" y="20829"/>
                  </a:cubicBezTo>
                  <a:cubicBezTo>
                    <a:pt x="9334" y="20829"/>
                    <a:pt x="9180" y="20674"/>
                    <a:pt x="9180" y="20520"/>
                  </a:cubicBezTo>
                  <a:cubicBezTo>
                    <a:pt x="9180" y="18437"/>
                    <a:pt x="9180" y="18437"/>
                    <a:pt x="9180" y="18437"/>
                  </a:cubicBezTo>
                  <a:cubicBezTo>
                    <a:pt x="9180" y="17820"/>
                    <a:pt x="8871" y="17280"/>
                    <a:pt x="8254" y="17049"/>
                  </a:cubicBezTo>
                  <a:cubicBezTo>
                    <a:pt x="8023" y="16971"/>
                    <a:pt x="7869" y="16894"/>
                    <a:pt x="7637" y="16894"/>
                  </a:cubicBezTo>
                  <a:cubicBezTo>
                    <a:pt x="7251" y="16894"/>
                    <a:pt x="6866" y="17049"/>
                    <a:pt x="6557" y="17357"/>
                  </a:cubicBezTo>
                  <a:cubicBezTo>
                    <a:pt x="5091" y="18823"/>
                    <a:pt x="5091" y="18823"/>
                    <a:pt x="5091" y="18823"/>
                  </a:cubicBezTo>
                  <a:cubicBezTo>
                    <a:pt x="4937" y="18900"/>
                    <a:pt x="4783" y="18900"/>
                    <a:pt x="4629" y="18823"/>
                  </a:cubicBezTo>
                  <a:cubicBezTo>
                    <a:pt x="2854" y="16971"/>
                    <a:pt x="2854" y="16971"/>
                    <a:pt x="2854" y="16971"/>
                  </a:cubicBezTo>
                  <a:cubicBezTo>
                    <a:pt x="2700" y="16817"/>
                    <a:pt x="2700" y="16663"/>
                    <a:pt x="2854" y="16509"/>
                  </a:cubicBezTo>
                  <a:cubicBezTo>
                    <a:pt x="4243" y="15120"/>
                    <a:pt x="4243" y="15120"/>
                    <a:pt x="4243" y="15120"/>
                  </a:cubicBezTo>
                  <a:cubicBezTo>
                    <a:pt x="4706" y="14657"/>
                    <a:pt x="4860" y="13963"/>
                    <a:pt x="4629" y="13346"/>
                  </a:cubicBezTo>
                  <a:cubicBezTo>
                    <a:pt x="4320" y="12806"/>
                    <a:pt x="3780" y="12420"/>
                    <a:pt x="3163" y="12420"/>
                  </a:cubicBezTo>
                  <a:cubicBezTo>
                    <a:pt x="1157" y="12420"/>
                    <a:pt x="1157" y="12420"/>
                    <a:pt x="1157" y="12420"/>
                  </a:cubicBezTo>
                  <a:cubicBezTo>
                    <a:pt x="926" y="12420"/>
                    <a:pt x="849" y="12266"/>
                    <a:pt x="849" y="12111"/>
                  </a:cubicBezTo>
                  <a:cubicBezTo>
                    <a:pt x="849" y="9489"/>
                    <a:pt x="849" y="9489"/>
                    <a:pt x="849" y="9489"/>
                  </a:cubicBezTo>
                  <a:cubicBezTo>
                    <a:pt x="849" y="9334"/>
                    <a:pt x="926" y="9180"/>
                    <a:pt x="1157" y="9180"/>
                  </a:cubicBezTo>
                  <a:cubicBezTo>
                    <a:pt x="3163" y="9180"/>
                    <a:pt x="3163" y="9180"/>
                    <a:pt x="3163" y="9180"/>
                  </a:cubicBezTo>
                  <a:cubicBezTo>
                    <a:pt x="3780" y="9180"/>
                    <a:pt x="4320" y="8871"/>
                    <a:pt x="4629" y="8254"/>
                  </a:cubicBezTo>
                  <a:cubicBezTo>
                    <a:pt x="4860" y="7637"/>
                    <a:pt x="4706" y="6943"/>
                    <a:pt x="4243" y="6480"/>
                  </a:cubicBezTo>
                  <a:cubicBezTo>
                    <a:pt x="2854" y="5091"/>
                    <a:pt x="2854" y="5091"/>
                    <a:pt x="2854" y="5091"/>
                  </a:cubicBezTo>
                  <a:cubicBezTo>
                    <a:pt x="2700" y="4937"/>
                    <a:pt x="2700" y="4783"/>
                    <a:pt x="2854" y="4629"/>
                  </a:cubicBezTo>
                  <a:cubicBezTo>
                    <a:pt x="4629" y="2854"/>
                    <a:pt x="4629" y="2854"/>
                    <a:pt x="4629" y="2854"/>
                  </a:cubicBezTo>
                  <a:cubicBezTo>
                    <a:pt x="4783" y="2700"/>
                    <a:pt x="4937" y="2700"/>
                    <a:pt x="5091" y="2854"/>
                  </a:cubicBezTo>
                  <a:cubicBezTo>
                    <a:pt x="6557" y="4243"/>
                    <a:pt x="6557" y="4243"/>
                    <a:pt x="6557" y="4243"/>
                  </a:cubicBezTo>
                  <a:cubicBezTo>
                    <a:pt x="7020" y="4706"/>
                    <a:pt x="7637" y="4860"/>
                    <a:pt x="8254" y="4629"/>
                  </a:cubicBezTo>
                  <a:cubicBezTo>
                    <a:pt x="8871" y="4320"/>
                    <a:pt x="9180" y="3780"/>
                    <a:pt x="9180" y="3163"/>
                  </a:cubicBezTo>
                  <a:cubicBezTo>
                    <a:pt x="9180" y="1080"/>
                    <a:pt x="9180" y="1080"/>
                    <a:pt x="9180" y="1080"/>
                  </a:cubicBezTo>
                  <a:cubicBezTo>
                    <a:pt x="9180" y="926"/>
                    <a:pt x="9334" y="771"/>
                    <a:pt x="9566" y="771"/>
                  </a:cubicBezTo>
                  <a:cubicBezTo>
                    <a:pt x="12111" y="771"/>
                    <a:pt x="12111" y="771"/>
                    <a:pt x="12111" y="771"/>
                  </a:cubicBezTo>
                  <a:cubicBezTo>
                    <a:pt x="12266" y="771"/>
                    <a:pt x="12420" y="926"/>
                    <a:pt x="12420" y="1080"/>
                  </a:cubicBezTo>
                  <a:cubicBezTo>
                    <a:pt x="12420" y="3163"/>
                    <a:pt x="12420" y="3163"/>
                    <a:pt x="12420" y="3163"/>
                  </a:cubicBezTo>
                  <a:cubicBezTo>
                    <a:pt x="12420" y="3780"/>
                    <a:pt x="12806" y="4320"/>
                    <a:pt x="13423" y="4629"/>
                  </a:cubicBezTo>
                  <a:cubicBezTo>
                    <a:pt x="13963" y="4860"/>
                    <a:pt x="14657" y="4706"/>
                    <a:pt x="15120" y="4243"/>
                  </a:cubicBezTo>
                  <a:cubicBezTo>
                    <a:pt x="16509" y="2854"/>
                    <a:pt x="16509" y="2854"/>
                    <a:pt x="16509" y="2854"/>
                  </a:cubicBezTo>
                  <a:cubicBezTo>
                    <a:pt x="16663" y="2700"/>
                    <a:pt x="16894" y="2700"/>
                    <a:pt x="16971" y="2854"/>
                  </a:cubicBezTo>
                  <a:cubicBezTo>
                    <a:pt x="18823" y="4629"/>
                    <a:pt x="18823" y="4629"/>
                    <a:pt x="18823" y="4629"/>
                  </a:cubicBezTo>
                  <a:cubicBezTo>
                    <a:pt x="18900" y="4783"/>
                    <a:pt x="18900" y="4937"/>
                    <a:pt x="18823" y="5091"/>
                  </a:cubicBezTo>
                  <a:cubicBezTo>
                    <a:pt x="17357" y="6480"/>
                    <a:pt x="17357" y="6480"/>
                    <a:pt x="17357" y="6480"/>
                  </a:cubicBezTo>
                  <a:cubicBezTo>
                    <a:pt x="16894" y="6943"/>
                    <a:pt x="16740" y="7637"/>
                    <a:pt x="17049" y="8254"/>
                  </a:cubicBezTo>
                  <a:cubicBezTo>
                    <a:pt x="17280" y="8871"/>
                    <a:pt x="17820" y="9180"/>
                    <a:pt x="18514" y="9180"/>
                  </a:cubicBezTo>
                  <a:cubicBezTo>
                    <a:pt x="20520" y="9180"/>
                    <a:pt x="20520" y="9180"/>
                    <a:pt x="20520" y="9180"/>
                  </a:cubicBezTo>
                  <a:cubicBezTo>
                    <a:pt x="20674" y="9180"/>
                    <a:pt x="20829" y="9334"/>
                    <a:pt x="20829" y="9489"/>
                  </a:cubicBezTo>
                  <a:lnTo>
                    <a:pt x="20829" y="12111"/>
                  </a:lnTo>
                  <a:close/>
                  <a:moveTo>
                    <a:pt x="10800" y="7174"/>
                  </a:moveTo>
                  <a:cubicBezTo>
                    <a:pt x="8794" y="7174"/>
                    <a:pt x="7251" y="8794"/>
                    <a:pt x="7251" y="10800"/>
                  </a:cubicBezTo>
                  <a:cubicBezTo>
                    <a:pt x="7251" y="12806"/>
                    <a:pt x="8794" y="14426"/>
                    <a:pt x="10800" y="14426"/>
                  </a:cubicBezTo>
                  <a:cubicBezTo>
                    <a:pt x="12806" y="14426"/>
                    <a:pt x="14426" y="12806"/>
                    <a:pt x="14426" y="10800"/>
                  </a:cubicBezTo>
                  <a:cubicBezTo>
                    <a:pt x="14426" y="8794"/>
                    <a:pt x="12806" y="7174"/>
                    <a:pt x="10800" y="7174"/>
                  </a:cubicBezTo>
                  <a:moveTo>
                    <a:pt x="10800" y="13577"/>
                  </a:moveTo>
                  <a:cubicBezTo>
                    <a:pt x="9257" y="13577"/>
                    <a:pt x="8023" y="12343"/>
                    <a:pt x="8023" y="10800"/>
                  </a:cubicBezTo>
                  <a:cubicBezTo>
                    <a:pt x="8023" y="9257"/>
                    <a:pt x="9257" y="8023"/>
                    <a:pt x="10800" y="8023"/>
                  </a:cubicBezTo>
                  <a:cubicBezTo>
                    <a:pt x="12343" y="8023"/>
                    <a:pt x="13654" y="9257"/>
                    <a:pt x="13654" y="10800"/>
                  </a:cubicBezTo>
                  <a:cubicBezTo>
                    <a:pt x="13654" y="12343"/>
                    <a:pt x="12343" y="13577"/>
                    <a:pt x="10800" y="13577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4" name="Straight Connector 14"/>
            <p:cNvSpPr/>
            <p:nvPr/>
          </p:nvSpPr>
          <p:spPr>
            <a:xfrm>
              <a:off x="5193272" y="1644028"/>
              <a:ext cx="1801272" cy="1"/>
            </a:xfrm>
            <a:prstGeom prst="line">
              <a:avLst/>
            </a:prstGeom>
            <a:noFill/>
            <a:ln w="190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5" name="Group 36"/>
            <p:cNvSpPr/>
            <p:nvPr/>
          </p:nvSpPr>
          <p:spPr>
            <a:xfrm>
              <a:off x="6999998" y="1548031"/>
              <a:ext cx="194410" cy="19441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157" name="內容版面配置區 10" descr="內容版面配置區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3647" y="3434513"/>
            <a:ext cx="2164706" cy="3187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39"/>
          <p:cNvSpPr/>
          <p:nvPr/>
        </p:nvSpPr>
        <p:spPr>
          <a:xfrm>
            <a:off x="-1" y="0"/>
            <a:ext cx="12192001" cy="6858001"/>
          </a:xfrm>
          <a:prstGeom prst="rect">
            <a:avLst/>
          </a:prstGeom>
          <a:solidFill>
            <a:srgbClr val="2834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TextBox 8"/>
          <p:cNvSpPr txBox="1"/>
          <p:nvPr/>
        </p:nvSpPr>
        <p:spPr>
          <a:xfrm>
            <a:off x="198909" y="440164"/>
            <a:ext cx="12192001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500" b="1">
                <a:solidFill>
                  <a:srgbClr val="FFFFFF">
                    <a:alpha val="82000"/>
                  </a:srgbClr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訂票介面-選擇車次</a:t>
            </a:r>
          </a:p>
        </p:txBody>
      </p:sp>
      <p:grpSp>
        <p:nvGrpSpPr>
          <p:cNvPr id="168" name="Group 1"/>
          <p:cNvGrpSpPr/>
          <p:nvPr/>
        </p:nvGrpSpPr>
        <p:grpSpPr>
          <a:xfrm>
            <a:off x="2785487" y="1542221"/>
            <a:ext cx="6621026" cy="204704"/>
            <a:chOff x="0" y="0"/>
            <a:chExt cx="6621024" cy="204703"/>
          </a:xfrm>
        </p:grpSpPr>
        <p:sp>
          <p:nvSpPr>
            <p:cNvPr id="161" name="Straight Connector 13"/>
            <p:cNvSpPr/>
            <p:nvPr/>
          </p:nvSpPr>
          <p:spPr>
            <a:xfrm>
              <a:off x="232810" y="102351"/>
              <a:ext cx="1995750" cy="1"/>
            </a:xfrm>
            <a:prstGeom prst="line">
              <a:avLst/>
            </a:prstGeom>
            <a:noFill/>
            <a:ln w="190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2" name="Straight Connector 14"/>
            <p:cNvSpPr/>
            <p:nvPr/>
          </p:nvSpPr>
          <p:spPr>
            <a:xfrm>
              <a:off x="2495693" y="102351"/>
              <a:ext cx="1746602" cy="1"/>
            </a:xfrm>
            <a:prstGeom prst="line">
              <a:avLst/>
            </a:prstGeom>
            <a:noFill/>
            <a:ln w="190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3" name="Group 23"/>
            <p:cNvSpPr/>
            <p:nvPr/>
          </p:nvSpPr>
          <p:spPr>
            <a:xfrm>
              <a:off x="0" y="0"/>
              <a:ext cx="197722" cy="204704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Group 30"/>
            <p:cNvSpPr/>
            <p:nvPr/>
          </p:nvSpPr>
          <p:spPr>
            <a:xfrm>
              <a:off x="2255522" y="7247"/>
              <a:ext cx="190545" cy="190209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Group 36"/>
            <p:cNvSpPr/>
            <p:nvPr/>
          </p:nvSpPr>
          <p:spPr>
            <a:xfrm>
              <a:off x="4353290" y="9896"/>
              <a:ext cx="187561" cy="18756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traight Connector 14"/>
            <p:cNvSpPr/>
            <p:nvPr/>
          </p:nvSpPr>
          <p:spPr>
            <a:xfrm>
              <a:off x="4619889" y="102351"/>
              <a:ext cx="1801272" cy="1"/>
            </a:xfrm>
            <a:prstGeom prst="line">
              <a:avLst/>
            </a:prstGeom>
            <a:noFill/>
            <a:ln w="190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Group 36"/>
            <p:cNvSpPr/>
            <p:nvPr/>
          </p:nvSpPr>
          <p:spPr>
            <a:xfrm>
              <a:off x="6426615" y="6354"/>
              <a:ext cx="194410" cy="19441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169" name="內容版面配置區 5" descr="內容版面配置區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8073" y="2159727"/>
            <a:ext cx="5883537" cy="4144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8"/>
          <p:cNvSpPr txBox="1"/>
          <p:nvPr/>
        </p:nvSpPr>
        <p:spPr>
          <a:xfrm>
            <a:off x="2400300" y="405062"/>
            <a:ext cx="739140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500">
                <a:solidFill>
                  <a:srgbClr val="28344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顯示訂單資訊</a:t>
            </a:r>
          </a:p>
        </p:txBody>
      </p:sp>
      <p:sp>
        <p:nvSpPr>
          <p:cNvPr id="172" name="Rectangle 3"/>
          <p:cNvSpPr/>
          <p:nvPr/>
        </p:nvSpPr>
        <p:spPr>
          <a:xfrm>
            <a:off x="2863875" y="2774627"/>
            <a:ext cx="6245149" cy="3756421"/>
          </a:xfrm>
          <a:prstGeom prst="rect">
            <a:avLst/>
          </a:prstGeom>
          <a:solidFill>
            <a:srgbClr val="2834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3" name="內容版面配置區 4" descr="內容版面配置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7449" y="1778962"/>
            <a:ext cx="5611465" cy="4048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8"/>
          <p:cNvSpPr txBox="1"/>
          <p:nvPr/>
        </p:nvSpPr>
        <p:spPr>
          <a:xfrm>
            <a:off x="0" y="580571"/>
            <a:ext cx="1219200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500" b="1">
                <a:solidFill>
                  <a:srgbClr val="28344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座位表功能</a:t>
            </a:r>
          </a:p>
        </p:txBody>
      </p:sp>
      <p:sp>
        <p:nvSpPr>
          <p:cNvPr id="176" name="TextBox 22"/>
          <p:cNvSpPr txBox="1"/>
          <p:nvPr/>
        </p:nvSpPr>
        <p:spPr>
          <a:xfrm>
            <a:off x="6166203" y="2423547"/>
            <a:ext cx="421005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500" b="1">
                <a:solidFill>
                  <a:srgbClr val="2834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選擇車廂</a:t>
            </a:r>
          </a:p>
        </p:txBody>
      </p:sp>
      <p:sp>
        <p:nvSpPr>
          <p:cNvPr id="177" name="Straight Connector 23"/>
          <p:cNvSpPr/>
          <p:nvPr/>
        </p:nvSpPr>
        <p:spPr>
          <a:xfrm>
            <a:off x="6185899" y="2999539"/>
            <a:ext cx="1318787" cy="1"/>
          </a:xfrm>
          <a:prstGeom prst="line">
            <a:avLst/>
          </a:prstGeom>
          <a:ln w="635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78" name="內容版面配置區 4" descr="內容版面配置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054" y="1837325"/>
            <a:ext cx="4329868" cy="4351339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traight Connector 33"/>
          <p:cNvSpPr/>
          <p:nvPr/>
        </p:nvSpPr>
        <p:spPr>
          <a:xfrm>
            <a:off x="4733925" y="1471523"/>
            <a:ext cx="2724150" cy="1"/>
          </a:xfrm>
          <a:prstGeom prst="line">
            <a:avLst/>
          </a:prstGeom>
          <a:ln w="2540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0" name="Oval 12"/>
          <p:cNvSpPr/>
          <p:nvPr/>
        </p:nvSpPr>
        <p:spPr>
          <a:xfrm>
            <a:off x="10467465" y="1991061"/>
            <a:ext cx="2481611" cy="2391160"/>
          </a:xfrm>
          <a:prstGeom prst="ellipse">
            <a:avLst/>
          </a:prstGeom>
          <a:solidFill>
            <a:srgbClr val="CDD6E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Oval 12"/>
          <p:cNvSpPr/>
          <p:nvPr/>
        </p:nvSpPr>
        <p:spPr>
          <a:xfrm>
            <a:off x="8723053" y="3480418"/>
            <a:ext cx="4210051" cy="4351339"/>
          </a:xfrm>
          <a:prstGeom prst="ellipse">
            <a:avLst/>
          </a:prstGeom>
          <a:solidFill>
            <a:srgbClr val="CDD6E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Freeform 27"/>
          <p:cNvSpPr/>
          <p:nvPr/>
        </p:nvSpPr>
        <p:spPr>
          <a:xfrm>
            <a:off x="10109808" y="5036831"/>
            <a:ext cx="1190371" cy="1023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67" y="0"/>
                </a:moveTo>
                <a:cubicBezTo>
                  <a:pt x="2033" y="0"/>
                  <a:pt x="2033" y="0"/>
                  <a:pt x="2033" y="0"/>
                </a:cubicBezTo>
                <a:cubicBezTo>
                  <a:pt x="1016" y="0"/>
                  <a:pt x="0" y="1029"/>
                  <a:pt x="0" y="2400"/>
                </a:cubicBezTo>
                <a:cubicBezTo>
                  <a:pt x="0" y="14400"/>
                  <a:pt x="0" y="14400"/>
                  <a:pt x="0" y="14400"/>
                </a:cubicBezTo>
                <a:cubicBezTo>
                  <a:pt x="0" y="16114"/>
                  <a:pt x="1016" y="17143"/>
                  <a:pt x="2033" y="17143"/>
                </a:cubicBezTo>
                <a:cubicBezTo>
                  <a:pt x="19567" y="17143"/>
                  <a:pt x="19567" y="17143"/>
                  <a:pt x="19567" y="17143"/>
                </a:cubicBezTo>
                <a:cubicBezTo>
                  <a:pt x="20838" y="17143"/>
                  <a:pt x="21600" y="16114"/>
                  <a:pt x="21600" y="14400"/>
                </a:cubicBezTo>
                <a:cubicBezTo>
                  <a:pt x="21600" y="2400"/>
                  <a:pt x="21600" y="2400"/>
                  <a:pt x="21600" y="2400"/>
                </a:cubicBezTo>
                <a:cubicBezTo>
                  <a:pt x="21600" y="1029"/>
                  <a:pt x="20838" y="0"/>
                  <a:pt x="19567" y="0"/>
                </a:cubicBezTo>
                <a:close/>
                <a:moveTo>
                  <a:pt x="20329" y="14400"/>
                </a:moveTo>
                <a:cubicBezTo>
                  <a:pt x="20329" y="15086"/>
                  <a:pt x="20075" y="15429"/>
                  <a:pt x="19567" y="15429"/>
                </a:cubicBezTo>
                <a:cubicBezTo>
                  <a:pt x="2033" y="15429"/>
                  <a:pt x="2033" y="15429"/>
                  <a:pt x="2033" y="15429"/>
                </a:cubicBezTo>
                <a:cubicBezTo>
                  <a:pt x="1779" y="15429"/>
                  <a:pt x="1271" y="15086"/>
                  <a:pt x="1271" y="14400"/>
                </a:cubicBezTo>
                <a:cubicBezTo>
                  <a:pt x="1271" y="2400"/>
                  <a:pt x="1271" y="2400"/>
                  <a:pt x="1271" y="2400"/>
                </a:cubicBezTo>
                <a:cubicBezTo>
                  <a:pt x="1271" y="2057"/>
                  <a:pt x="1779" y="1714"/>
                  <a:pt x="2033" y="1714"/>
                </a:cubicBezTo>
                <a:cubicBezTo>
                  <a:pt x="19567" y="1714"/>
                  <a:pt x="19567" y="1714"/>
                  <a:pt x="19567" y="1714"/>
                </a:cubicBezTo>
                <a:cubicBezTo>
                  <a:pt x="20075" y="1714"/>
                  <a:pt x="20329" y="2057"/>
                  <a:pt x="20329" y="2400"/>
                </a:cubicBezTo>
                <a:lnTo>
                  <a:pt x="20329" y="14400"/>
                </a:lnTo>
                <a:close/>
                <a:moveTo>
                  <a:pt x="20584" y="18857"/>
                </a:moveTo>
                <a:cubicBezTo>
                  <a:pt x="13468" y="18857"/>
                  <a:pt x="13468" y="18857"/>
                  <a:pt x="13468" y="18857"/>
                </a:cubicBezTo>
                <a:cubicBezTo>
                  <a:pt x="13468" y="19543"/>
                  <a:pt x="13214" y="19886"/>
                  <a:pt x="12960" y="19886"/>
                </a:cubicBezTo>
                <a:cubicBezTo>
                  <a:pt x="8894" y="19886"/>
                  <a:pt x="8894" y="19886"/>
                  <a:pt x="8894" y="19886"/>
                </a:cubicBezTo>
                <a:cubicBezTo>
                  <a:pt x="8386" y="19886"/>
                  <a:pt x="8132" y="19543"/>
                  <a:pt x="8132" y="18857"/>
                </a:cubicBezTo>
                <a:cubicBezTo>
                  <a:pt x="1016" y="18857"/>
                  <a:pt x="1016" y="18857"/>
                  <a:pt x="1016" y="18857"/>
                </a:cubicBezTo>
                <a:cubicBezTo>
                  <a:pt x="508" y="18857"/>
                  <a:pt x="0" y="19543"/>
                  <a:pt x="0" y="20229"/>
                </a:cubicBezTo>
                <a:cubicBezTo>
                  <a:pt x="0" y="21257"/>
                  <a:pt x="508" y="21600"/>
                  <a:pt x="1016" y="21600"/>
                </a:cubicBezTo>
                <a:cubicBezTo>
                  <a:pt x="20584" y="21600"/>
                  <a:pt x="20584" y="21600"/>
                  <a:pt x="20584" y="21600"/>
                </a:cubicBezTo>
                <a:cubicBezTo>
                  <a:pt x="21092" y="21600"/>
                  <a:pt x="21600" y="21257"/>
                  <a:pt x="21600" y="20229"/>
                </a:cubicBezTo>
                <a:cubicBezTo>
                  <a:pt x="21600" y="19543"/>
                  <a:pt x="21092" y="18857"/>
                  <a:pt x="20584" y="18857"/>
                </a:cubicBezTo>
                <a:close/>
                <a:moveTo>
                  <a:pt x="20584" y="18857"/>
                </a:moveTo>
                <a:cubicBezTo>
                  <a:pt x="20584" y="18857"/>
                  <a:pt x="20584" y="18857"/>
                  <a:pt x="20584" y="18857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8"/>
          <p:cNvSpPr txBox="1"/>
          <p:nvPr/>
        </p:nvSpPr>
        <p:spPr>
          <a:xfrm>
            <a:off x="0" y="580571"/>
            <a:ext cx="1219200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500" b="1">
                <a:solidFill>
                  <a:srgbClr val="28344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座位表功能</a:t>
            </a:r>
          </a:p>
        </p:txBody>
      </p:sp>
      <p:sp>
        <p:nvSpPr>
          <p:cNvPr id="185" name="TextBox 22"/>
          <p:cNvSpPr txBox="1"/>
          <p:nvPr/>
        </p:nvSpPr>
        <p:spPr>
          <a:xfrm>
            <a:off x="7815984" y="3008576"/>
            <a:ext cx="421005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500" b="1">
                <a:solidFill>
                  <a:srgbClr val="2834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PT Sans"/>
                <a:ea typeface="PT Sans"/>
                <a:cs typeface="PT Sans"/>
                <a:sym typeface="PT Sans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各車廂座位分配</a:t>
            </a:r>
          </a:p>
        </p:txBody>
      </p:sp>
      <p:sp>
        <p:nvSpPr>
          <p:cNvPr id="186" name="Straight Connector 23"/>
          <p:cNvSpPr/>
          <p:nvPr/>
        </p:nvSpPr>
        <p:spPr>
          <a:xfrm>
            <a:off x="7917584" y="3584568"/>
            <a:ext cx="2128114" cy="1"/>
          </a:xfrm>
          <a:prstGeom prst="line">
            <a:avLst/>
          </a:prstGeom>
          <a:ln w="635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87" name="內容版面配置區 4" descr="內容版面配置區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526" y="2768782"/>
            <a:ext cx="7021733" cy="205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traight Connector 33"/>
          <p:cNvSpPr/>
          <p:nvPr/>
        </p:nvSpPr>
        <p:spPr>
          <a:xfrm>
            <a:off x="4733925" y="1483223"/>
            <a:ext cx="2724150" cy="1"/>
          </a:xfrm>
          <a:prstGeom prst="line">
            <a:avLst/>
          </a:prstGeom>
          <a:ln w="25400">
            <a:solidFill>
              <a:srgbClr val="BFBFB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Oval 3"/>
          <p:cNvSpPr/>
          <p:nvPr/>
        </p:nvSpPr>
        <p:spPr>
          <a:xfrm>
            <a:off x="-956861" y="-1389249"/>
            <a:ext cx="3723243" cy="3733435"/>
          </a:xfrm>
          <a:prstGeom prst="ellipse">
            <a:avLst/>
          </a:prstGeom>
          <a:solidFill>
            <a:srgbClr val="9BAEC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Oval 10"/>
          <p:cNvSpPr/>
          <p:nvPr/>
        </p:nvSpPr>
        <p:spPr>
          <a:xfrm>
            <a:off x="1056513" y="-1678149"/>
            <a:ext cx="2954524" cy="2602951"/>
          </a:xfrm>
          <a:prstGeom prst="ellipse">
            <a:avLst/>
          </a:prstGeom>
          <a:solidFill>
            <a:srgbClr val="6985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Freeform 27"/>
          <p:cNvSpPr/>
          <p:nvPr/>
        </p:nvSpPr>
        <p:spPr>
          <a:xfrm>
            <a:off x="550438" y="356601"/>
            <a:ext cx="1190371" cy="1023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67" y="0"/>
                </a:moveTo>
                <a:cubicBezTo>
                  <a:pt x="2033" y="0"/>
                  <a:pt x="2033" y="0"/>
                  <a:pt x="2033" y="0"/>
                </a:cubicBezTo>
                <a:cubicBezTo>
                  <a:pt x="1016" y="0"/>
                  <a:pt x="0" y="1029"/>
                  <a:pt x="0" y="2400"/>
                </a:cubicBezTo>
                <a:cubicBezTo>
                  <a:pt x="0" y="14400"/>
                  <a:pt x="0" y="14400"/>
                  <a:pt x="0" y="14400"/>
                </a:cubicBezTo>
                <a:cubicBezTo>
                  <a:pt x="0" y="16114"/>
                  <a:pt x="1016" y="17143"/>
                  <a:pt x="2033" y="17143"/>
                </a:cubicBezTo>
                <a:cubicBezTo>
                  <a:pt x="19567" y="17143"/>
                  <a:pt x="19567" y="17143"/>
                  <a:pt x="19567" y="17143"/>
                </a:cubicBezTo>
                <a:cubicBezTo>
                  <a:pt x="20838" y="17143"/>
                  <a:pt x="21600" y="16114"/>
                  <a:pt x="21600" y="14400"/>
                </a:cubicBezTo>
                <a:cubicBezTo>
                  <a:pt x="21600" y="2400"/>
                  <a:pt x="21600" y="2400"/>
                  <a:pt x="21600" y="2400"/>
                </a:cubicBezTo>
                <a:cubicBezTo>
                  <a:pt x="21600" y="1029"/>
                  <a:pt x="20838" y="0"/>
                  <a:pt x="19567" y="0"/>
                </a:cubicBezTo>
                <a:close/>
                <a:moveTo>
                  <a:pt x="20329" y="14400"/>
                </a:moveTo>
                <a:cubicBezTo>
                  <a:pt x="20329" y="15086"/>
                  <a:pt x="20075" y="15429"/>
                  <a:pt x="19567" y="15429"/>
                </a:cubicBezTo>
                <a:cubicBezTo>
                  <a:pt x="2033" y="15429"/>
                  <a:pt x="2033" y="15429"/>
                  <a:pt x="2033" y="15429"/>
                </a:cubicBezTo>
                <a:cubicBezTo>
                  <a:pt x="1779" y="15429"/>
                  <a:pt x="1271" y="15086"/>
                  <a:pt x="1271" y="14400"/>
                </a:cubicBezTo>
                <a:cubicBezTo>
                  <a:pt x="1271" y="2400"/>
                  <a:pt x="1271" y="2400"/>
                  <a:pt x="1271" y="2400"/>
                </a:cubicBezTo>
                <a:cubicBezTo>
                  <a:pt x="1271" y="2057"/>
                  <a:pt x="1779" y="1714"/>
                  <a:pt x="2033" y="1714"/>
                </a:cubicBezTo>
                <a:cubicBezTo>
                  <a:pt x="19567" y="1714"/>
                  <a:pt x="19567" y="1714"/>
                  <a:pt x="19567" y="1714"/>
                </a:cubicBezTo>
                <a:cubicBezTo>
                  <a:pt x="20075" y="1714"/>
                  <a:pt x="20329" y="2057"/>
                  <a:pt x="20329" y="2400"/>
                </a:cubicBezTo>
                <a:lnTo>
                  <a:pt x="20329" y="14400"/>
                </a:lnTo>
                <a:close/>
                <a:moveTo>
                  <a:pt x="20584" y="18857"/>
                </a:moveTo>
                <a:cubicBezTo>
                  <a:pt x="13468" y="18857"/>
                  <a:pt x="13468" y="18857"/>
                  <a:pt x="13468" y="18857"/>
                </a:cubicBezTo>
                <a:cubicBezTo>
                  <a:pt x="13468" y="19543"/>
                  <a:pt x="13214" y="19886"/>
                  <a:pt x="12960" y="19886"/>
                </a:cubicBezTo>
                <a:cubicBezTo>
                  <a:pt x="8894" y="19886"/>
                  <a:pt x="8894" y="19886"/>
                  <a:pt x="8894" y="19886"/>
                </a:cubicBezTo>
                <a:cubicBezTo>
                  <a:pt x="8386" y="19886"/>
                  <a:pt x="8132" y="19543"/>
                  <a:pt x="8132" y="18857"/>
                </a:cubicBezTo>
                <a:cubicBezTo>
                  <a:pt x="1016" y="18857"/>
                  <a:pt x="1016" y="18857"/>
                  <a:pt x="1016" y="18857"/>
                </a:cubicBezTo>
                <a:cubicBezTo>
                  <a:pt x="508" y="18857"/>
                  <a:pt x="0" y="19543"/>
                  <a:pt x="0" y="20229"/>
                </a:cubicBezTo>
                <a:cubicBezTo>
                  <a:pt x="0" y="21257"/>
                  <a:pt x="508" y="21600"/>
                  <a:pt x="1016" y="21600"/>
                </a:cubicBezTo>
                <a:cubicBezTo>
                  <a:pt x="20584" y="21600"/>
                  <a:pt x="20584" y="21600"/>
                  <a:pt x="20584" y="21600"/>
                </a:cubicBezTo>
                <a:cubicBezTo>
                  <a:pt x="21092" y="21600"/>
                  <a:pt x="21600" y="21257"/>
                  <a:pt x="21600" y="20229"/>
                </a:cubicBezTo>
                <a:cubicBezTo>
                  <a:pt x="21600" y="19543"/>
                  <a:pt x="21092" y="18857"/>
                  <a:pt x="20584" y="18857"/>
                </a:cubicBezTo>
                <a:close/>
                <a:moveTo>
                  <a:pt x="20584" y="18857"/>
                </a:moveTo>
                <a:cubicBezTo>
                  <a:pt x="20584" y="18857"/>
                  <a:pt x="20584" y="18857"/>
                  <a:pt x="20584" y="18857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2" name="Freeform 27"/>
          <p:cNvSpPr/>
          <p:nvPr/>
        </p:nvSpPr>
        <p:spPr>
          <a:xfrm>
            <a:off x="10236808" y="5163831"/>
            <a:ext cx="1190371" cy="1023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67" y="0"/>
                </a:moveTo>
                <a:cubicBezTo>
                  <a:pt x="2033" y="0"/>
                  <a:pt x="2033" y="0"/>
                  <a:pt x="2033" y="0"/>
                </a:cubicBezTo>
                <a:cubicBezTo>
                  <a:pt x="1016" y="0"/>
                  <a:pt x="0" y="1029"/>
                  <a:pt x="0" y="2400"/>
                </a:cubicBezTo>
                <a:cubicBezTo>
                  <a:pt x="0" y="14400"/>
                  <a:pt x="0" y="14400"/>
                  <a:pt x="0" y="14400"/>
                </a:cubicBezTo>
                <a:cubicBezTo>
                  <a:pt x="0" y="16114"/>
                  <a:pt x="1016" y="17143"/>
                  <a:pt x="2033" y="17143"/>
                </a:cubicBezTo>
                <a:cubicBezTo>
                  <a:pt x="19567" y="17143"/>
                  <a:pt x="19567" y="17143"/>
                  <a:pt x="19567" y="17143"/>
                </a:cubicBezTo>
                <a:cubicBezTo>
                  <a:pt x="20838" y="17143"/>
                  <a:pt x="21600" y="16114"/>
                  <a:pt x="21600" y="14400"/>
                </a:cubicBezTo>
                <a:cubicBezTo>
                  <a:pt x="21600" y="2400"/>
                  <a:pt x="21600" y="2400"/>
                  <a:pt x="21600" y="2400"/>
                </a:cubicBezTo>
                <a:cubicBezTo>
                  <a:pt x="21600" y="1029"/>
                  <a:pt x="20838" y="0"/>
                  <a:pt x="19567" y="0"/>
                </a:cubicBezTo>
                <a:close/>
                <a:moveTo>
                  <a:pt x="20329" y="14400"/>
                </a:moveTo>
                <a:cubicBezTo>
                  <a:pt x="20329" y="15086"/>
                  <a:pt x="20075" y="15429"/>
                  <a:pt x="19567" y="15429"/>
                </a:cubicBezTo>
                <a:cubicBezTo>
                  <a:pt x="2033" y="15429"/>
                  <a:pt x="2033" y="15429"/>
                  <a:pt x="2033" y="15429"/>
                </a:cubicBezTo>
                <a:cubicBezTo>
                  <a:pt x="1779" y="15429"/>
                  <a:pt x="1271" y="15086"/>
                  <a:pt x="1271" y="14400"/>
                </a:cubicBezTo>
                <a:cubicBezTo>
                  <a:pt x="1271" y="2400"/>
                  <a:pt x="1271" y="2400"/>
                  <a:pt x="1271" y="2400"/>
                </a:cubicBezTo>
                <a:cubicBezTo>
                  <a:pt x="1271" y="2057"/>
                  <a:pt x="1779" y="1714"/>
                  <a:pt x="2033" y="1714"/>
                </a:cubicBezTo>
                <a:cubicBezTo>
                  <a:pt x="19567" y="1714"/>
                  <a:pt x="19567" y="1714"/>
                  <a:pt x="19567" y="1714"/>
                </a:cubicBezTo>
                <a:cubicBezTo>
                  <a:pt x="20075" y="1714"/>
                  <a:pt x="20329" y="2057"/>
                  <a:pt x="20329" y="2400"/>
                </a:cubicBezTo>
                <a:lnTo>
                  <a:pt x="20329" y="14400"/>
                </a:lnTo>
                <a:close/>
                <a:moveTo>
                  <a:pt x="20584" y="18857"/>
                </a:moveTo>
                <a:cubicBezTo>
                  <a:pt x="13468" y="18857"/>
                  <a:pt x="13468" y="18857"/>
                  <a:pt x="13468" y="18857"/>
                </a:cubicBezTo>
                <a:cubicBezTo>
                  <a:pt x="13468" y="19543"/>
                  <a:pt x="13214" y="19886"/>
                  <a:pt x="12960" y="19886"/>
                </a:cubicBezTo>
                <a:cubicBezTo>
                  <a:pt x="8894" y="19886"/>
                  <a:pt x="8894" y="19886"/>
                  <a:pt x="8894" y="19886"/>
                </a:cubicBezTo>
                <a:cubicBezTo>
                  <a:pt x="8386" y="19886"/>
                  <a:pt x="8132" y="19543"/>
                  <a:pt x="8132" y="18857"/>
                </a:cubicBezTo>
                <a:cubicBezTo>
                  <a:pt x="1016" y="18857"/>
                  <a:pt x="1016" y="18857"/>
                  <a:pt x="1016" y="18857"/>
                </a:cubicBezTo>
                <a:cubicBezTo>
                  <a:pt x="508" y="18857"/>
                  <a:pt x="0" y="19543"/>
                  <a:pt x="0" y="20229"/>
                </a:cubicBezTo>
                <a:cubicBezTo>
                  <a:pt x="0" y="21257"/>
                  <a:pt x="508" y="21600"/>
                  <a:pt x="1016" y="21600"/>
                </a:cubicBezTo>
                <a:cubicBezTo>
                  <a:pt x="20584" y="21600"/>
                  <a:pt x="20584" y="21600"/>
                  <a:pt x="20584" y="21600"/>
                </a:cubicBezTo>
                <a:cubicBezTo>
                  <a:pt x="21092" y="21600"/>
                  <a:pt x="21600" y="21257"/>
                  <a:pt x="21600" y="20229"/>
                </a:cubicBezTo>
                <a:cubicBezTo>
                  <a:pt x="21600" y="19543"/>
                  <a:pt x="21092" y="18857"/>
                  <a:pt x="20584" y="18857"/>
                </a:cubicBezTo>
                <a:close/>
                <a:moveTo>
                  <a:pt x="20584" y="18857"/>
                </a:moveTo>
                <a:cubicBezTo>
                  <a:pt x="20584" y="18857"/>
                  <a:pt x="20584" y="18857"/>
                  <a:pt x="20584" y="18857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4B4EB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4B4EB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83</Words>
  <Application>Microsoft Office PowerPoint</Application>
  <PresentationFormat>寬螢幕</PresentationFormat>
  <Paragraphs>52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Montserrat</vt:lpstr>
      <vt:lpstr>Open Sans</vt:lpstr>
      <vt:lpstr>Oswald</vt:lpstr>
      <vt:lpstr>PT Sans</vt:lpstr>
      <vt:lpstr>Arial</vt:lpstr>
      <vt:lpstr>Calibri</vt:lpstr>
      <vt:lpstr>Calibri Light</vt:lpstr>
      <vt:lpstr>Helvetica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旻鑫 劉</cp:lastModifiedBy>
  <cp:revision>4</cp:revision>
  <dcterms:modified xsi:type="dcterms:W3CDTF">2021-06-27T03:50:57Z</dcterms:modified>
</cp:coreProperties>
</file>