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db2359f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db2359f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db2359fd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db2359fd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db2359fd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db2359fd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35ef6ff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35ef6ff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db5f73d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db5f73d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35ef6ff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35ef6ff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db5f73d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db5f73d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db2359fd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db2359fd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db2359fd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db2359fd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db5f73d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db5f73d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db2359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db2359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db5f73d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db5f73d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db5f73d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db5f73d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db2359fd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db2359fd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db2359fd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db2359fd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b2359f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db2359f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b2359f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b2359f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5ef6f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35ef6f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5ef6ff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35ef6ff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db2359f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db2359f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db2359fd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db2359fd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db2359f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db2359f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nsee.fr/fr/statistiques" TargetMode="External"/><Relationship Id="rId4" Type="http://schemas.openxmlformats.org/officeDocument/2006/relationships/hyperlink" Target="https://www.data.gouv.f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réussite scolaire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Samuel DEFOSSE &amp; Simon THIVET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Analyse des données </a:t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Des disparités en fonction des voies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056750" y="21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Graphe comparatif des taux de réussite en fonction des voies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75" y="1217825"/>
            <a:ext cx="5923042" cy="3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 Analyse des données </a:t>
            </a:r>
            <a:endParaRPr/>
          </a:p>
        </p:txBody>
      </p:sp>
      <p:sp>
        <p:nvSpPr>
          <p:cNvPr id="345" name="Google Shape;345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Le facteur social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réussite des différentes voies </a:t>
            </a:r>
            <a:endParaRPr/>
          </a:p>
        </p:txBody>
      </p:sp>
      <p:sp>
        <p:nvSpPr>
          <p:cNvPr id="351" name="Google Shape;351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5821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147" y="0"/>
            <a:ext cx="384785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500" y="2571750"/>
            <a:ext cx="4065000" cy="2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Proportion d’admissions des différentes voies </a:t>
            </a:r>
            <a:endParaRPr/>
          </a:p>
        </p:txBody>
      </p:sp>
      <p:sp>
        <p:nvSpPr>
          <p:cNvPr id="364" name="Google Shape;364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42375" cy="2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00" y="0"/>
            <a:ext cx="4293599" cy="2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8175" y="2436150"/>
            <a:ext cx="4293599" cy="27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 Analyse des données </a:t>
            </a:r>
            <a:endParaRPr/>
          </a:p>
        </p:txBody>
      </p:sp>
      <p:sp>
        <p:nvSpPr>
          <p:cNvPr id="377" name="Google Shape;377;p2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C. Le facteur du secteur de l’établissement (public vs privé)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056750" y="21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Public vs Privé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0" y="759951"/>
            <a:ext cx="5159705" cy="377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 txBox="1"/>
          <p:nvPr/>
        </p:nvSpPr>
        <p:spPr>
          <a:xfrm>
            <a:off x="2012250" y="4531625"/>
            <a:ext cx="49332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Nunito"/>
                <a:ea typeface="Nunito"/>
                <a:cs typeface="Nunito"/>
                <a:sym typeface="Nunito"/>
              </a:rPr>
              <a:t>Source : article bfmtv - données tirées de la Depp &amp; data.gouv.fr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5.Présentation de la maquette</a:t>
            </a:r>
            <a:endParaRPr/>
          </a:p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Sommaire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Introduction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Les principes de l’Open Data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Présentation des jeux de données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Analyse des données </a:t>
            </a:r>
            <a:endParaRPr b="1"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b="1" lang="fr" sz="1600">
                <a:solidFill>
                  <a:srgbClr val="FFFFFF"/>
                </a:solidFill>
              </a:rPr>
              <a:t>Des disparités en fonction des voies </a:t>
            </a:r>
            <a:endParaRPr b="1"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b="1" lang="fr" sz="1600">
                <a:solidFill>
                  <a:srgbClr val="FFFFFF"/>
                </a:solidFill>
              </a:rPr>
              <a:t>Le facteur social</a:t>
            </a:r>
            <a:endParaRPr b="1"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b="1" lang="fr" sz="1600">
                <a:solidFill>
                  <a:srgbClr val="FFFFFF"/>
                </a:solidFill>
              </a:rPr>
              <a:t>Le facteur du secteur de l’établissement (public/privé)</a:t>
            </a:r>
            <a:endParaRPr b="1"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Présentation de la maquette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Conclusion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6.Conclusion</a:t>
            </a:r>
            <a:endParaRPr/>
          </a:p>
        </p:txBody>
      </p:sp>
      <p:sp>
        <p:nvSpPr>
          <p:cNvPr id="397" name="Google Shape;397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Mise en application des principes de l’Open Data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Données faciles à trouver mais difficile à exploiter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Disparités dans le taux de réussite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Ouverture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</a:t>
            </a:r>
            <a:endParaRPr/>
          </a:p>
        </p:txBody>
      </p:sp>
      <p:sp>
        <p:nvSpPr>
          <p:cNvPr id="409" name="Google Shape;409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1056750" y="21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Liens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article bfmtv : Outibfmtv.com/societe/education/enseignement-public-et-prive-le-comparatif-en-chiffres_AN-201711270046.html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https://www.insee.fr/fr/statistiques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https://www.data.gouv.fr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fr"/>
              <a:t>Introduction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Sujet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Sujet initial : L’évolution urbaine en fonction des zones inondables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Problèmes : </a:t>
            </a:r>
            <a:endParaRPr b="1"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Jeux de données insuffisants </a:t>
            </a:r>
            <a:endParaRPr b="1"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difficulté à lier les différents jeux de données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Sujet final : La réussite scolaire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fr" sz="1800">
                <a:solidFill>
                  <a:srgbClr val="FFFFFF"/>
                </a:solidFill>
              </a:rPr>
              <a:t>Jeux de données plus étoffés sur ce sujet 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Les principes de l’Open Data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Rappel sur l’Open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données doivent être :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Accessibles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Exploitables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Non discriminatoires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Non propriétaires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Libre de droits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Présentation des jeux de données 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Différentes </a:t>
            </a:r>
            <a:r>
              <a:rPr b="1" lang="fr" sz="1800">
                <a:solidFill>
                  <a:srgbClr val="FFFFFF"/>
                </a:solidFill>
              </a:rPr>
              <a:t>échelles</a:t>
            </a:r>
            <a:r>
              <a:rPr b="1" lang="fr" sz="1800">
                <a:solidFill>
                  <a:srgbClr val="FFFFFF"/>
                </a:solidFill>
              </a:rPr>
              <a:t> (nationale, régionale, départementale )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Format : 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fr" sz="1800">
                <a:solidFill>
                  <a:srgbClr val="FFFFFF"/>
                </a:solidFill>
              </a:rPr>
              <a:t>CSV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fr" sz="1800">
                <a:solidFill>
                  <a:srgbClr val="FFFFFF"/>
                </a:solidFill>
              </a:rPr>
              <a:t>Excel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fr" sz="1800">
                <a:solidFill>
                  <a:srgbClr val="FFFFFF"/>
                </a:solidFill>
              </a:rPr>
              <a:t>JSON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Données froides au format statique 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Nos données 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217825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Données sur les taux de réussite en fonction des voies 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Données sur le taux de réussite en fonction de l’origine sociale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fr" sz="1800">
                <a:solidFill>
                  <a:srgbClr val="FFFFFF"/>
                </a:solidFill>
              </a:rPr>
              <a:t>Données en fonction du secteur de l’établissement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