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60"/>
  </p:normalViewPr>
  <p:slideViewPr>
    <p:cSldViewPr>
      <p:cViewPr>
        <p:scale>
          <a:sx n="75" d="100"/>
          <a:sy n="75" d="100"/>
        </p:scale>
        <p:origin x="-136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4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0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56C4-E4C6-4AC9-AEDF-7649E53D9724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FA6-F062-4F95-801C-5ED14B17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/>
          <a:lstStyle/>
          <a:p>
            <a:r>
              <a:rPr lang="en-US" b="1" dirty="0" smtClean="0"/>
              <a:t>MARKA SOLUTIONS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35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CUSTOMISABLE ACCOUNTING AND BILLING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smtClean="0"/>
              <a:t>TYPE OF </a:t>
            </a:r>
            <a:r>
              <a:rPr lang="en-US" dirty="0" smtClean="0"/>
              <a:t>SOFTWARES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System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Network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Internet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FE                     BE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2000" dirty="0" smtClean="0"/>
              <a:t>Browser                        Local Host                                   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00200" y="3200400"/>
            <a:ext cx="1371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UI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3200400"/>
            <a:ext cx="1371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SERVER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010400" y="3390900"/>
            <a:ext cx="990600" cy="9144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DB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71800" y="33909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71800" y="4305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>
            <a:off x="5334000" y="3848100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3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NETWORK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sz="2000" dirty="0" smtClean="0"/>
              <a:t>Browser                                                                               </a:t>
            </a:r>
            <a:r>
              <a:rPr lang="en-US" sz="2000" dirty="0" err="1" smtClean="0"/>
              <a:t>mySQL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3352800"/>
            <a:ext cx="1371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UI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3352800"/>
            <a:ext cx="1371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LOCAL SERVER(IP)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7010400" y="3543300"/>
            <a:ext cx="990600" cy="9144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DB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3543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71800" y="44577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5334000" y="4000500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FE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sz="2000" dirty="0" smtClean="0"/>
              <a:t>Browser                                                                               </a:t>
            </a:r>
            <a:r>
              <a:rPr lang="en-US" sz="2000" dirty="0" err="1" smtClean="0"/>
              <a:t>mySQL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3352800"/>
            <a:ext cx="1371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UI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3352800"/>
            <a:ext cx="1371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INTERNET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(IP)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7010400" y="3543300"/>
            <a:ext cx="990600" cy="9144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DB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3543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71800" y="44577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5334000" y="4000500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END:- ANGULAR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It is a Type Script-based open-source front-end web application platform </a:t>
            </a:r>
            <a:endParaRPr lang="en-US" dirty="0" smtClean="0"/>
          </a:p>
          <a:p>
            <a:pPr marL="285750" indent="-285750"/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/>
              <a:t>for building client applications in HTML and either JavaScript or a language like </a:t>
            </a:r>
            <a:r>
              <a:rPr lang="en-US" dirty="0" err="1"/>
              <a:t>TypeScript</a:t>
            </a:r>
            <a:r>
              <a:rPr lang="en-US" dirty="0"/>
              <a:t> that compiles to JavaScript</a:t>
            </a:r>
          </a:p>
          <a:p>
            <a:pPr marL="285750" indent="-285750"/>
            <a:r>
              <a:rPr lang="en-US" dirty="0"/>
              <a:t>Angular empowers developers to build applications that live on the web, mobile, or the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r>
              <a:rPr lang="en-US" smtClean="0"/>
              <a:t>:-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is an open-source, cross-platform JavaScript run-time environment for executing JavaScript code server-side.</a:t>
            </a:r>
          </a:p>
          <a:p>
            <a:r>
              <a:rPr lang="en-US" dirty="0" smtClean="0"/>
              <a:t>It </a:t>
            </a:r>
            <a:r>
              <a:rPr lang="en-US" dirty="0"/>
              <a:t>enables JavaScript to be used for server-side scripting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produce</a:t>
            </a:r>
            <a:r>
              <a:rPr lang="en-US" dirty="0"/>
              <a:t> dynamic web page content before the page is sent to the user's web browser.</a:t>
            </a:r>
          </a:p>
        </p:txBody>
      </p:sp>
    </p:spTree>
    <p:extLst>
      <p:ext uri="{BB962C8B-B14F-4D97-AF65-F5344CB8AC3E}">
        <p14:creationId xmlns:p14="http://schemas.microsoft.com/office/powerpoint/2010/main" val="14300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TO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Browser                 Backend server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67000"/>
            <a:ext cx="1981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2628900"/>
            <a:ext cx="20574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204363" y="3142488"/>
            <a:ext cx="1129145" cy="125882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2971800"/>
            <a:ext cx="1600200" cy="14295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Node.js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2600" y="3686556"/>
            <a:ext cx="1905000" cy="47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43000" y="2971800"/>
            <a:ext cx="1371600" cy="14295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Angular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286000" y="3686556"/>
            <a:ext cx="2133600" cy="236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7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MARKA SOLUTIONS</vt:lpstr>
      <vt:lpstr>CUSTOMISABLE ACCOUNTING AND BILLING SOFTWARE</vt:lpstr>
      <vt:lpstr>THREE TYPE OF SOFTWARES</vt:lpstr>
      <vt:lpstr>SINGLE SYSTEM SOFTWARE</vt:lpstr>
      <vt:lpstr>LOCAL NETWORK SOFTWARE</vt:lpstr>
      <vt:lpstr>INTERNET SOFTWARE</vt:lpstr>
      <vt:lpstr>FRONT END:- ANGULAR 4</vt:lpstr>
      <vt:lpstr>BACK END:- NODE.JS</vt:lpstr>
      <vt:lpstr>ANGULAR TO NODE.JS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MARKA SOLUTIONS</dc:title>
  <dc:creator>TOSHIBA</dc:creator>
  <cp:lastModifiedBy>TOSHIBA</cp:lastModifiedBy>
  <cp:revision>15</cp:revision>
  <dcterms:created xsi:type="dcterms:W3CDTF">2017-10-12T08:21:35Z</dcterms:created>
  <dcterms:modified xsi:type="dcterms:W3CDTF">2017-10-14T06:43:05Z</dcterms:modified>
</cp:coreProperties>
</file>