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3D6-01CE-43B0-B5A6-C0267DDCC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D115A-4879-4ABA-9E80-EBF9A77E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E87F-0BAC-463B-B471-BF1279E4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9388-9D87-4A6E-8B13-57150A0D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CF55-D27C-41C3-A65F-8F73E03E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32D1-426D-4D4F-9D64-DD54315C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140AA-9DE3-41FE-9AB0-75660EFB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2A2F-6D60-4D00-B32A-95616C92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378A-A510-47C9-914E-F8161F3D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3CD4-7FAB-408C-833A-12A399C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61662-35C3-40CB-8C5C-511D4993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338A0-9974-4DEA-9EC0-2DA0EC06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BF08-1CBC-4D8A-A359-4029AE6A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7458-DA45-44FA-8884-1BD08A1E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296-74EB-4835-A1DE-9F0C0AE1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1EFC-B078-4921-8EF0-5077A5D1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6A96-8A9C-42C6-8FED-6E39F6659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FAEE-5F55-4AD0-83E6-51709660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D5D8-FE0C-4BF4-A307-DA53E272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B94F-25D1-42F1-84E2-86460CD2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4D76-E880-4DD7-8F11-6DE27C9D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2598-E533-4F40-BC35-C6AF7526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A4CB-323D-484C-B2B9-59443579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3CDB-33C1-4EE9-9905-BF530331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362D-A25A-4548-AE8A-3EB21BA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5B0-B6C6-4E10-B310-72488699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17F7-19BB-4D9F-9B3E-C54C0A93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67325-E319-46C9-AECA-8E2E4884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22C-FF73-4100-8F7A-46B7F18E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AF64-EFB6-4D82-B25D-1A063F31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A88A-4C7E-4700-BF5F-CB71B93A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2F5-52D6-474F-84D9-A661C5C8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FA88-9D2B-4533-AF3B-900F65F1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F950-1D79-4562-95DE-B22EDF3A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B44CA-0A45-4FEE-9EBD-72EC0B19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5950-56BD-4FD0-A82C-F7EF08E46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F21E3-835C-47CF-B626-D4C33D1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17F47-F909-49C6-94E7-61B4B784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B8845-62C4-4239-AA26-BDB19401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97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3A4D-CF8D-4889-8874-32CEDD32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9E4F7-946B-492D-97E9-235CF5D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07221-58B8-4828-87D9-25720389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39DD-FADF-440E-95A9-2DC1E53E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48BBC-816B-4EDF-A900-200CFD79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3EBE2-9BB6-4147-B1DD-84F1061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69AB5-CD2F-4C0E-A69B-AF56D1A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0B10-9E22-4A53-AC91-3210470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E4AE-0434-476D-B76D-FB3E8229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E936-07FD-4702-9F31-0FE45BB9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288E-EAAC-4376-90FB-8645FBC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F31A-4942-4177-A6A5-7ED7312A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BE75B-4303-4791-85F5-9852F96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DE4B-0275-4911-A898-F8E65898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63B12-B501-4773-84B9-78EACFBFD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BDC3A-CBC1-4E36-A9EB-4332638F3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466DC-10F9-4892-A33F-DFF7B6C0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A37D-56C2-4DC3-9DC4-E8DDAD96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7D2C-B3E9-4A8E-940E-9A0C84F9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F2E40-218B-4549-9820-403C4BFA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5F4D-228C-4668-B038-AB8FDC28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A856-3D98-4300-BF62-6EB8B4C6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1147-A33E-4F9B-90E3-953789B4EC5E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9B95-B26C-43A6-B56C-AFA0A07E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81E4-A012-43A3-BB16-3E254C87A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F7EB-DE90-4639-9C2A-5A04AEE40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B48-2E7E-4AB5-B4A0-CEC288AC1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Jenkins &amp; GitHub 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Configuration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246142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AA92-DD0A-4E20-BCB1-E4378307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GitHub Project URL and String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EECAC-614D-412C-AB31-715CE1C3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6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292A-736D-4ED1-9067-136626E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Management with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F982B-E19D-4319-8E5A-A1DF92D44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928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7241-879E-4358-9741-A1812922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Maven Goals in 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E7E7D-217D-4E76-9DAA-8F4429AF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134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2F46-917A-4309-A050-E2FD7437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Build Jenkins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BE35A-3E4F-40C4-A8EF-A3585164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8661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Jenkins &amp; GitHub  Configuration with Parameters</vt:lpstr>
      <vt:lpstr>GitHub Project URL and String Parameters</vt:lpstr>
      <vt:lpstr>Source Code Management with Git</vt:lpstr>
      <vt:lpstr>Maven Goals in Jenkins</vt:lpstr>
      <vt:lpstr>Build Jenkins with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&amp; GitHub  Configuration with Parameters</dc:title>
  <dc:creator>SAMSARAVANAN R</dc:creator>
  <cp:lastModifiedBy>SAMSARAVANAN R</cp:lastModifiedBy>
  <cp:revision>3</cp:revision>
  <dcterms:created xsi:type="dcterms:W3CDTF">2020-08-03T11:35:08Z</dcterms:created>
  <dcterms:modified xsi:type="dcterms:W3CDTF">2020-08-03T11:41:33Z</dcterms:modified>
</cp:coreProperties>
</file>