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203848" y="2852936"/>
            <a:ext cx="3024336" cy="93610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ANALYTICS PROCESS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 rot="10800000">
            <a:off x="1979712" y="2488704"/>
            <a:ext cx="1224136" cy="58025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6228184" y="3609020"/>
            <a:ext cx="864096" cy="36004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flipH="1">
            <a:off x="6228184" y="2668724"/>
            <a:ext cx="864096" cy="44043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 flipH="1">
            <a:off x="2051720" y="3629846"/>
            <a:ext cx="1125310" cy="51923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4650191" y="2124472"/>
            <a:ext cx="0" cy="72846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4650191" y="3823676"/>
            <a:ext cx="0" cy="92772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192948" y="2229927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003CB4"/>
          </a:solidFill>
          <a:ln cap="flat" cmpd="sng" w="25400">
            <a:solidFill>
              <a:srgbClr val="132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92948" y="3577535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F8DB08"/>
          </a:solidFill>
          <a:ln cap="flat" cmpd="sng" w="25400">
            <a:solidFill>
              <a:srgbClr val="C0B7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671900" y="4774497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D402FE"/>
          </a:solidFill>
          <a:ln cap="flat" cmpd="sng" w="25400">
            <a:solidFill>
              <a:srgbClr val="8B0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606075" y="1292188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BD0303"/>
          </a:solidFill>
          <a:ln cap="flat" cmpd="sng" w="25400">
            <a:solidFill>
              <a:srgbClr val="83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999129" y="2292778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FC0C51"/>
          </a:solidFill>
          <a:ln cap="flat" cmpd="sng" w="25400">
            <a:solidFill>
              <a:srgbClr val="6B01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999129" y="3639464"/>
            <a:ext cx="2088232" cy="832284"/>
          </a:xfrm>
          <a:prstGeom prst="roundRect">
            <a:avLst>
              <a:gd fmla="val 16667" name="adj"/>
            </a:avLst>
          </a:prstGeom>
          <a:solidFill>
            <a:srgbClr val="02D0AE"/>
          </a:solidFill>
          <a:ln cap="flat" cmpd="sng" w="25400">
            <a:solidFill>
              <a:srgbClr val="01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368877" y="660022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BD03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955750" y="1493450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003C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955750" y="4502727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F8DB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434702" y="5733256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D40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7732440" y="4596810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02D0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7732440" y="1532630"/>
            <a:ext cx="562628" cy="632166"/>
          </a:xfrm>
          <a:prstGeom prst="star10">
            <a:avLst>
              <a:gd fmla="val 42533" name="adj"/>
              <a:gd fmla="val 105146" name="hf"/>
            </a:avLst>
          </a:prstGeom>
          <a:solidFill>
            <a:srgbClr val="FC0C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1132" y="-99392"/>
            <a:ext cx="7883236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Shopping Recommendations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Retailers plan to analyze customer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and organize data on past purchases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algorithms to identify patterns and preferences.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customer preferences to provide personalized recommendations.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recommendations on the website or through email.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make informed purchase decisions based on tailored suggestions.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267744" y="2276872"/>
            <a:ext cx="684236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planners plan to improve traffic flow.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from traffic cameras and sensors.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data to identify congestion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peak traffic times and congested areas.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dynamic traffic signals or update navigation apps.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traffic flow and reduce congestion.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976" y="4365104"/>
            <a:ext cx="7542584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Patient Outcomes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Hospitals plan to enhance patient care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 patient data, including medical history and treatment outcomes.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Analyze the data to identify effective treatments.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Evaluate patient outcomes and treatment success rates.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 findings with healthcare professionals.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Adjust treatment protocols for better patient outcomes.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-9275" y="0"/>
            <a:ext cx="803766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Fraud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Financial institutions plan to prevent fraud.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 transaction data and user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algorithms to detect unusual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potential fraudulent activities.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Alert the customer and block suspicious transactions.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Minimize financial losses and enhance security measures.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771800" y="2364462"/>
            <a:ext cx="635008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marketers plan to increase engagement.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data on user interactions, likes, and shares.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user engagement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popular content and peak posting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content strategy based on insights.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social media presence during peak times.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-25507" y="4611231"/>
            <a:ext cx="63257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Consumption Optimization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companies plan to optimize resource usage.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on energy consumption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identify high-demand periods.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factors influencing energy usage.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energy-saving recommendations.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energy distribution and reduce costs.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-99392"/>
            <a:ext cx="73083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Productivity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plan to improve employee productivity.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on work hours, tasks, and project completion.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employee performance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factors affecting productivity.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feedback and recommendations to employees.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strategies to enhance overall productivity.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959434" y="2147377"/>
            <a:ext cx="718456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Educational Performance Improvement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Schools plan to enhance student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data on student grades, attendance, and engagement.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identify areas for improvement.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factors influencing academic success.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findings with teachers and parents.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targeted interventions for struggling students.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4394146"/>
            <a:ext cx="639045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Chain Optimization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Manufacturers plan to optimize their supply chain.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on production, inventory, and distribution.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identify bottlenecks and inefficiencies.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demand patterns and lead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Collaborate with suppliers and distributors.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operations for improved efficiency.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07504" y="0"/>
            <a:ext cx="675049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Forecasting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Meteorologists plan to predict weather conditions.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data from satellites, radars, and weather stations.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data to model atmospheric conditions.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patterns and predict future weather.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Disseminate forecasts through various channels.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individuals and organizations to plan activities accordingly.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