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334" r:id="rId5"/>
    <p:sldId id="3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42" d="100"/>
          <a:sy n="42" d="100"/>
        </p:scale>
        <p:origin x="72" y="63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24E8D-EC51-475B-9DE2-973488ADD3C5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78ED1A8-3DF0-4493-9908-AD523AB29CD7}">
      <dgm:prSet/>
      <dgm:spPr/>
      <dgm:t>
        <a:bodyPr/>
        <a:lstStyle/>
        <a:p>
          <a:r>
            <a:rPr lang="en-US" b="0" i="0" baseline="0"/>
            <a:t>customer problem statements and system requirements </a:t>
          </a:r>
          <a:endParaRPr lang="en-US"/>
        </a:p>
      </dgm:t>
    </dgm:pt>
    <dgm:pt modelId="{0A185E8F-99A5-40DF-8595-ED7F75803C98}" type="parTrans" cxnId="{C0DBAF21-8634-43FB-AEBB-31CC10A7CF89}">
      <dgm:prSet/>
      <dgm:spPr/>
      <dgm:t>
        <a:bodyPr/>
        <a:lstStyle/>
        <a:p>
          <a:endParaRPr lang="en-US"/>
        </a:p>
      </dgm:t>
    </dgm:pt>
    <dgm:pt modelId="{53601698-0C19-4E8F-AE61-F51A61DF9DBC}" type="sibTrans" cxnId="{C0DBAF21-8634-43FB-AEBB-31CC10A7CF89}">
      <dgm:prSet/>
      <dgm:spPr/>
      <dgm:t>
        <a:bodyPr/>
        <a:lstStyle/>
        <a:p>
          <a:endParaRPr lang="en-US"/>
        </a:p>
      </dgm:t>
    </dgm:pt>
    <dgm:pt modelId="{F314155C-9038-4184-856C-55562C9D7D84}">
      <dgm:prSet/>
      <dgm:spPr/>
      <dgm:t>
        <a:bodyPr/>
        <a:lstStyle/>
        <a:p>
          <a:r>
            <a:rPr lang="en-US" b="0" i="0" baseline="0"/>
            <a:t>functional requirement specification </a:t>
          </a:r>
          <a:endParaRPr lang="en-US"/>
        </a:p>
      </dgm:t>
    </dgm:pt>
    <dgm:pt modelId="{D8CD0BCC-26DE-4F1C-90DC-C318CB3C43C2}" type="parTrans" cxnId="{2DFC3346-FC84-44A0-B635-0EE85FEFA9CD}">
      <dgm:prSet/>
      <dgm:spPr/>
      <dgm:t>
        <a:bodyPr/>
        <a:lstStyle/>
        <a:p>
          <a:endParaRPr lang="en-US"/>
        </a:p>
      </dgm:t>
    </dgm:pt>
    <dgm:pt modelId="{29AB8776-51EA-4343-9672-831256BAABD7}" type="sibTrans" cxnId="{2DFC3346-FC84-44A0-B635-0EE85FEFA9CD}">
      <dgm:prSet/>
      <dgm:spPr/>
      <dgm:t>
        <a:bodyPr/>
        <a:lstStyle/>
        <a:p>
          <a:endParaRPr lang="en-US"/>
        </a:p>
      </dgm:t>
    </dgm:pt>
    <dgm:pt modelId="{8079DCC0-6CA7-47A5-AEE3-23A9FFB24A2C}">
      <dgm:prSet/>
      <dgm:spPr/>
      <dgm:t>
        <a:bodyPr/>
        <a:lstStyle/>
        <a:p>
          <a:r>
            <a:rPr lang="en-US" b="0" i="0" baseline="0"/>
            <a:t>system sequence diagram </a:t>
          </a:r>
          <a:endParaRPr lang="en-US"/>
        </a:p>
      </dgm:t>
    </dgm:pt>
    <dgm:pt modelId="{6319FB8B-C44C-4CD8-BEDE-A5F4C3342348}" type="parTrans" cxnId="{19359F56-53A4-4F9B-8370-05920D7FDACE}">
      <dgm:prSet/>
      <dgm:spPr/>
      <dgm:t>
        <a:bodyPr/>
        <a:lstStyle/>
        <a:p>
          <a:endParaRPr lang="en-US"/>
        </a:p>
      </dgm:t>
    </dgm:pt>
    <dgm:pt modelId="{5DD139A6-3753-48C3-A13F-C19DB19B0E99}" type="sibTrans" cxnId="{19359F56-53A4-4F9B-8370-05920D7FDACE}">
      <dgm:prSet/>
      <dgm:spPr/>
      <dgm:t>
        <a:bodyPr/>
        <a:lstStyle/>
        <a:p>
          <a:endParaRPr lang="en-US"/>
        </a:p>
      </dgm:t>
    </dgm:pt>
    <dgm:pt modelId="{2CE4DAB9-3853-4E95-BB0F-AA37D57CD515}">
      <dgm:prSet/>
      <dgm:spPr/>
      <dgm:t>
        <a:bodyPr/>
        <a:lstStyle/>
        <a:p>
          <a:r>
            <a:rPr lang="en-US" b="0" i="0" baseline="0"/>
            <a:t>activity diagram </a:t>
          </a:r>
          <a:endParaRPr lang="en-US"/>
        </a:p>
      </dgm:t>
    </dgm:pt>
    <dgm:pt modelId="{90033DF0-3519-4348-8C19-98E57A230F61}" type="parTrans" cxnId="{C47B9DFC-3EBD-488F-8B17-0563D4ABAB48}">
      <dgm:prSet/>
      <dgm:spPr/>
      <dgm:t>
        <a:bodyPr/>
        <a:lstStyle/>
        <a:p>
          <a:endParaRPr lang="en-US"/>
        </a:p>
      </dgm:t>
    </dgm:pt>
    <dgm:pt modelId="{68091263-E76B-4D1B-AF8A-DF2A2577212B}" type="sibTrans" cxnId="{C47B9DFC-3EBD-488F-8B17-0563D4ABAB48}">
      <dgm:prSet/>
      <dgm:spPr/>
      <dgm:t>
        <a:bodyPr/>
        <a:lstStyle/>
        <a:p>
          <a:endParaRPr lang="en-US"/>
        </a:p>
      </dgm:t>
    </dgm:pt>
    <dgm:pt modelId="{94416F89-0A7A-4015-B7B0-123E6933A5F4}">
      <dgm:prSet/>
      <dgm:spPr/>
      <dgm:t>
        <a:bodyPr/>
        <a:lstStyle/>
        <a:p>
          <a:r>
            <a:rPr lang="en-US" b="0" i="0" baseline="0"/>
            <a:t>user interface specification </a:t>
          </a:r>
          <a:endParaRPr lang="en-US"/>
        </a:p>
      </dgm:t>
    </dgm:pt>
    <dgm:pt modelId="{713BC1E0-1B55-4919-A743-E129DA17227E}" type="parTrans" cxnId="{85DBE8A7-8AEF-4D18-8294-BB81C2C152F2}">
      <dgm:prSet/>
      <dgm:spPr/>
      <dgm:t>
        <a:bodyPr/>
        <a:lstStyle/>
        <a:p>
          <a:endParaRPr lang="en-US"/>
        </a:p>
      </dgm:t>
    </dgm:pt>
    <dgm:pt modelId="{401092EF-D91C-4F5E-8241-8A982C6F92AB}" type="sibTrans" cxnId="{85DBE8A7-8AEF-4D18-8294-BB81C2C152F2}">
      <dgm:prSet/>
      <dgm:spPr/>
      <dgm:t>
        <a:bodyPr/>
        <a:lstStyle/>
        <a:p>
          <a:endParaRPr lang="en-US"/>
        </a:p>
      </dgm:t>
    </dgm:pt>
    <dgm:pt modelId="{7E3A44B8-6617-4965-9E1E-FFE2C9788F71}">
      <dgm:prSet/>
      <dgm:spPr/>
      <dgm:t>
        <a:bodyPr/>
        <a:lstStyle/>
        <a:p>
          <a:r>
            <a:rPr lang="en-US" b="0" i="0" baseline="0"/>
            <a:t>project plan </a:t>
          </a:r>
          <a:endParaRPr lang="en-US"/>
        </a:p>
      </dgm:t>
    </dgm:pt>
    <dgm:pt modelId="{D1F84010-2F5C-4F5B-B244-8612FF60D352}" type="parTrans" cxnId="{4350EAE2-76A3-47CE-81CD-C8966BC95E36}">
      <dgm:prSet/>
      <dgm:spPr/>
      <dgm:t>
        <a:bodyPr/>
        <a:lstStyle/>
        <a:p>
          <a:endParaRPr lang="en-US"/>
        </a:p>
      </dgm:t>
    </dgm:pt>
    <dgm:pt modelId="{9A6508F1-8E0D-4207-A35E-00D241811A83}" type="sibTrans" cxnId="{4350EAE2-76A3-47CE-81CD-C8966BC95E36}">
      <dgm:prSet/>
      <dgm:spPr/>
      <dgm:t>
        <a:bodyPr/>
        <a:lstStyle/>
        <a:p>
          <a:endParaRPr lang="en-US"/>
        </a:p>
      </dgm:t>
    </dgm:pt>
    <dgm:pt modelId="{13F0CA05-D914-4CB8-9995-AC5155901824}">
      <dgm:prSet/>
      <dgm:spPr/>
      <dgm:t>
        <a:bodyPr/>
        <a:lstStyle/>
        <a:p>
          <a:r>
            <a:rPr lang="en-US" b="0" i="0" baseline="0"/>
            <a:t>reference </a:t>
          </a:r>
          <a:endParaRPr lang="en-US"/>
        </a:p>
      </dgm:t>
    </dgm:pt>
    <dgm:pt modelId="{013A9762-ED86-4C21-9983-3319CB9F16D5}" type="parTrans" cxnId="{7FCCF2E2-D024-48A0-A990-E4C78C0C55E1}">
      <dgm:prSet/>
      <dgm:spPr/>
      <dgm:t>
        <a:bodyPr/>
        <a:lstStyle/>
        <a:p>
          <a:endParaRPr lang="en-US"/>
        </a:p>
      </dgm:t>
    </dgm:pt>
    <dgm:pt modelId="{39439153-4764-41A9-9BC5-025EE2EF89F4}" type="sibTrans" cxnId="{7FCCF2E2-D024-48A0-A990-E4C78C0C55E1}">
      <dgm:prSet/>
      <dgm:spPr/>
      <dgm:t>
        <a:bodyPr/>
        <a:lstStyle/>
        <a:p>
          <a:endParaRPr lang="en-US"/>
        </a:p>
      </dgm:t>
    </dgm:pt>
    <dgm:pt modelId="{D5C389FD-F8F6-4257-9C6D-000754FA6683}" type="pres">
      <dgm:prSet presAssocID="{0A224E8D-EC51-475B-9DE2-973488ADD3C5}" presName="Name0" presStyleCnt="0">
        <dgm:presLayoutVars>
          <dgm:dir/>
          <dgm:animLvl val="lvl"/>
          <dgm:resizeHandles val="exact"/>
        </dgm:presLayoutVars>
      </dgm:prSet>
      <dgm:spPr/>
    </dgm:pt>
    <dgm:pt modelId="{1FE29811-58C3-45DD-8B5F-4B8ADD7682C9}" type="pres">
      <dgm:prSet presAssocID="{878ED1A8-3DF0-4493-9908-AD523AB29CD7}" presName="linNode" presStyleCnt="0"/>
      <dgm:spPr/>
    </dgm:pt>
    <dgm:pt modelId="{F3C8860F-7D89-4E81-8E89-0336F50051CB}" type="pres">
      <dgm:prSet presAssocID="{878ED1A8-3DF0-4493-9908-AD523AB29CD7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4E2229EC-6F31-4695-B93A-F699F4961ECB}" type="pres">
      <dgm:prSet presAssocID="{53601698-0C19-4E8F-AE61-F51A61DF9DBC}" presName="sp" presStyleCnt="0"/>
      <dgm:spPr/>
    </dgm:pt>
    <dgm:pt modelId="{A517B56F-7CD4-4B4B-8BE5-0C62E60C82BD}" type="pres">
      <dgm:prSet presAssocID="{F314155C-9038-4184-856C-55562C9D7D84}" presName="linNode" presStyleCnt="0"/>
      <dgm:spPr/>
    </dgm:pt>
    <dgm:pt modelId="{6D84AEF4-67CF-4FAF-B0A7-F2CE1F67502A}" type="pres">
      <dgm:prSet presAssocID="{F314155C-9038-4184-856C-55562C9D7D84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2E6F7029-0EA3-4A95-A24B-814190C12D12}" type="pres">
      <dgm:prSet presAssocID="{29AB8776-51EA-4343-9672-831256BAABD7}" presName="sp" presStyleCnt="0"/>
      <dgm:spPr/>
    </dgm:pt>
    <dgm:pt modelId="{9580020D-6BCA-43F4-8EF6-C52A834E1A40}" type="pres">
      <dgm:prSet presAssocID="{8079DCC0-6CA7-47A5-AEE3-23A9FFB24A2C}" presName="linNode" presStyleCnt="0"/>
      <dgm:spPr/>
    </dgm:pt>
    <dgm:pt modelId="{422B5CBE-CAA3-4CC6-9AE0-B76F0C39E3C3}" type="pres">
      <dgm:prSet presAssocID="{8079DCC0-6CA7-47A5-AEE3-23A9FFB24A2C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1D0679CD-3B31-4520-9673-56DDD8580065}" type="pres">
      <dgm:prSet presAssocID="{5DD139A6-3753-48C3-A13F-C19DB19B0E99}" presName="sp" presStyleCnt="0"/>
      <dgm:spPr/>
    </dgm:pt>
    <dgm:pt modelId="{27505199-6A58-442D-BCA7-F132624CFEF4}" type="pres">
      <dgm:prSet presAssocID="{2CE4DAB9-3853-4E95-BB0F-AA37D57CD515}" presName="linNode" presStyleCnt="0"/>
      <dgm:spPr/>
    </dgm:pt>
    <dgm:pt modelId="{7DC48A5A-2F8D-4BB5-8654-DDE62D07A5A9}" type="pres">
      <dgm:prSet presAssocID="{2CE4DAB9-3853-4E95-BB0F-AA37D57CD515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1DB9AE71-056E-4334-8892-49DF9BF53EBD}" type="pres">
      <dgm:prSet presAssocID="{68091263-E76B-4D1B-AF8A-DF2A2577212B}" presName="sp" presStyleCnt="0"/>
      <dgm:spPr/>
    </dgm:pt>
    <dgm:pt modelId="{E7825EDC-EAA5-4E0F-9955-F4A15B4F2619}" type="pres">
      <dgm:prSet presAssocID="{94416F89-0A7A-4015-B7B0-123E6933A5F4}" presName="linNode" presStyleCnt="0"/>
      <dgm:spPr/>
    </dgm:pt>
    <dgm:pt modelId="{3B0928EA-A4F1-412A-87AC-7F9D471B5A44}" type="pres">
      <dgm:prSet presAssocID="{94416F89-0A7A-4015-B7B0-123E6933A5F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3C4921BA-13D0-4609-806E-026F713221F7}" type="pres">
      <dgm:prSet presAssocID="{401092EF-D91C-4F5E-8241-8A982C6F92AB}" presName="sp" presStyleCnt="0"/>
      <dgm:spPr/>
    </dgm:pt>
    <dgm:pt modelId="{D08FAD4C-DA2E-45A7-9937-54AC83C5357A}" type="pres">
      <dgm:prSet presAssocID="{7E3A44B8-6617-4965-9E1E-FFE2C9788F71}" presName="linNode" presStyleCnt="0"/>
      <dgm:spPr/>
    </dgm:pt>
    <dgm:pt modelId="{F553E410-751A-4910-ABB3-FD406CEE6F39}" type="pres">
      <dgm:prSet presAssocID="{7E3A44B8-6617-4965-9E1E-FFE2C9788F71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6EA9E88-7F33-4E8B-8D2E-03E8CDC3A622}" type="pres">
      <dgm:prSet presAssocID="{9A6508F1-8E0D-4207-A35E-00D241811A83}" presName="sp" presStyleCnt="0"/>
      <dgm:spPr/>
    </dgm:pt>
    <dgm:pt modelId="{9439CDE7-4013-4C6C-A4C5-FE9280E87F43}" type="pres">
      <dgm:prSet presAssocID="{13F0CA05-D914-4CB8-9995-AC5155901824}" presName="linNode" presStyleCnt="0"/>
      <dgm:spPr/>
    </dgm:pt>
    <dgm:pt modelId="{E7D9C99A-DB85-40DE-B398-DFB70FEA0AE1}" type="pres">
      <dgm:prSet presAssocID="{13F0CA05-D914-4CB8-9995-AC5155901824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1A0D231A-1AC9-4C4C-925F-EB45CE02AE93}" type="presOf" srcId="{7E3A44B8-6617-4965-9E1E-FFE2C9788F71}" destId="{F553E410-751A-4910-ABB3-FD406CEE6F39}" srcOrd="0" destOrd="0" presId="urn:microsoft.com/office/officeart/2005/8/layout/vList5"/>
    <dgm:cxn modelId="{C0DBAF21-8634-43FB-AEBB-31CC10A7CF89}" srcId="{0A224E8D-EC51-475B-9DE2-973488ADD3C5}" destId="{878ED1A8-3DF0-4493-9908-AD523AB29CD7}" srcOrd="0" destOrd="0" parTransId="{0A185E8F-99A5-40DF-8595-ED7F75803C98}" sibTransId="{53601698-0C19-4E8F-AE61-F51A61DF9DBC}"/>
    <dgm:cxn modelId="{DB98E95B-E5E0-4E14-9BB5-31E4A5C85327}" type="presOf" srcId="{8079DCC0-6CA7-47A5-AEE3-23A9FFB24A2C}" destId="{422B5CBE-CAA3-4CC6-9AE0-B76F0C39E3C3}" srcOrd="0" destOrd="0" presId="urn:microsoft.com/office/officeart/2005/8/layout/vList5"/>
    <dgm:cxn modelId="{2DFC3346-FC84-44A0-B635-0EE85FEFA9CD}" srcId="{0A224E8D-EC51-475B-9DE2-973488ADD3C5}" destId="{F314155C-9038-4184-856C-55562C9D7D84}" srcOrd="1" destOrd="0" parTransId="{D8CD0BCC-26DE-4F1C-90DC-C318CB3C43C2}" sibTransId="{29AB8776-51EA-4343-9672-831256BAABD7}"/>
    <dgm:cxn modelId="{19359F56-53A4-4F9B-8370-05920D7FDACE}" srcId="{0A224E8D-EC51-475B-9DE2-973488ADD3C5}" destId="{8079DCC0-6CA7-47A5-AEE3-23A9FFB24A2C}" srcOrd="2" destOrd="0" parTransId="{6319FB8B-C44C-4CD8-BEDE-A5F4C3342348}" sibTransId="{5DD139A6-3753-48C3-A13F-C19DB19B0E99}"/>
    <dgm:cxn modelId="{58D6F478-E7CD-4953-9C70-0FB8C05BB36C}" type="presOf" srcId="{878ED1A8-3DF0-4493-9908-AD523AB29CD7}" destId="{F3C8860F-7D89-4E81-8E89-0336F50051CB}" srcOrd="0" destOrd="0" presId="urn:microsoft.com/office/officeart/2005/8/layout/vList5"/>
    <dgm:cxn modelId="{55077C84-1269-43C5-B7F9-42F43887C4CD}" type="presOf" srcId="{2CE4DAB9-3853-4E95-BB0F-AA37D57CD515}" destId="{7DC48A5A-2F8D-4BB5-8654-DDE62D07A5A9}" srcOrd="0" destOrd="0" presId="urn:microsoft.com/office/officeart/2005/8/layout/vList5"/>
    <dgm:cxn modelId="{A01B1390-B0B7-428C-8F72-8FF67E142F62}" type="presOf" srcId="{13F0CA05-D914-4CB8-9995-AC5155901824}" destId="{E7D9C99A-DB85-40DE-B398-DFB70FEA0AE1}" srcOrd="0" destOrd="0" presId="urn:microsoft.com/office/officeart/2005/8/layout/vList5"/>
    <dgm:cxn modelId="{85DBE8A7-8AEF-4D18-8294-BB81C2C152F2}" srcId="{0A224E8D-EC51-475B-9DE2-973488ADD3C5}" destId="{94416F89-0A7A-4015-B7B0-123E6933A5F4}" srcOrd="4" destOrd="0" parTransId="{713BC1E0-1B55-4919-A743-E129DA17227E}" sibTransId="{401092EF-D91C-4F5E-8241-8A982C6F92AB}"/>
    <dgm:cxn modelId="{9FA900BA-D739-4D6D-B669-9F7201E1E04E}" type="presOf" srcId="{F314155C-9038-4184-856C-55562C9D7D84}" destId="{6D84AEF4-67CF-4FAF-B0A7-F2CE1F67502A}" srcOrd="0" destOrd="0" presId="urn:microsoft.com/office/officeart/2005/8/layout/vList5"/>
    <dgm:cxn modelId="{899E00C1-EA10-4413-AC6E-824AC6AC33E8}" type="presOf" srcId="{0A224E8D-EC51-475B-9DE2-973488ADD3C5}" destId="{D5C389FD-F8F6-4257-9C6D-000754FA6683}" srcOrd="0" destOrd="0" presId="urn:microsoft.com/office/officeart/2005/8/layout/vList5"/>
    <dgm:cxn modelId="{4350EAE2-76A3-47CE-81CD-C8966BC95E36}" srcId="{0A224E8D-EC51-475B-9DE2-973488ADD3C5}" destId="{7E3A44B8-6617-4965-9E1E-FFE2C9788F71}" srcOrd="5" destOrd="0" parTransId="{D1F84010-2F5C-4F5B-B244-8612FF60D352}" sibTransId="{9A6508F1-8E0D-4207-A35E-00D241811A83}"/>
    <dgm:cxn modelId="{7FCCF2E2-D024-48A0-A990-E4C78C0C55E1}" srcId="{0A224E8D-EC51-475B-9DE2-973488ADD3C5}" destId="{13F0CA05-D914-4CB8-9995-AC5155901824}" srcOrd="6" destOrd="0" parTransId="{013A9762-ED86-4C21-9983-3319CB9F16D5}" sibTransId="{39439153-4764-41A9-9BC5-025EE2EF89F4}"/>
    <dgm:cxn modelId="{D1D22CF7-8443-41F7-B8D9-C6241DE3D535}" type="presOf" srcId="{94416F89-0A7A-4015-B7B0-123E6933A5F4}" destId="{3B0928EA-A4F1-412A-87AC-7F9D471B5A44}" srcOrd="0" destOrd="0" presId="urn:microsoft.com/office/officeart/2005/8/layout/vList5"/>
    <dgm:cxn modelId="{C47B9DFC-3EBD-488F-8B17-0563D4ABAB48}" srcId="{0A224E8D-EC51-475B-9DE2-973488ADD3C5}" destId="{2CE4DAB9-3853-4E95-BB0F-AA37D57CD515}" srcOrd="3" destOrd="0" parTransId="{90033DF0-3519-4348-8C19-98E57A230F61}" sibTransId="{68091263-E76B-4D1B-AF8A-DF2A2577212B}"/>
    <dgm:cxn modelId="{AA92155F-1B61-4E98-BCCB-9B058E2D4AB8}" type="presParOf" srcId="{D5C389FD-F8F6-4257-9C6D-000754FA6683}" destId="{1FE29811-58C3-45DD-8B5F-4B8ADD7682C9}" srcOrd="0" destOrd="0" presId="urn:microsoft.com/office/officeart/2005/8/layout/vList5"/>
    <dgm:cxn modelId="{C52FC232-753C-4AED-BF37-ED9184BF895D}" type="presParOf" srcId="{1FE29811-58C3-45DD-8B5F-4B8ADD7682C9}" destId="{F3C8860F-7D89-4E81-8E89-0336F50051CB}" srcOrd="0" destOrd="0" presId="urn:microsoft.com/office/officeart/2005/8/layout/vList5"/>
    <dgm:cxn modelId="{2622560F-5809-4E1E-A8C5-BD75920A97BD}" type="presParOf" srcId="{D5C389FD-F8F6-4257-9C6D-000754FA6683}" destId="{4E2229EC-6F31-4695-B93A-F699F4961ECB}" srcOrd="1" destOrd="0" presId="urn:microsoft.com/office/officeart/2005/8/layout/vList5"/>
    <dgm:cxn modelId="{B2B511A7-E602-42E8-A12C-9B62AEF5F8CB}" type="presParOf" srcId="{D5C389FD-F8F6-4257-9C6D-000754FA6683}" destId="{A517B56F-7CD4-4B4B-8BE5-0C62E60C82BD}" srcOrd="2" destOrd="0" presId="urn:microsoft.com/office/officeart/2005/8/layout/vList5"/>
    <dgm:cxn modelId="{5139F027-6DB5-42F6-B79A-258545F2B3B2}" type="presParOf" srcId="{A517B56F-7CD4-4B4B-8BE5-0C62E60C82BD}" destId="{6D84AEF4-67CF-4FAF-B0A7-F2CE1F67502A}" srcOrd="0" destOrd="0" presId="urn:microsoft.com/office/officeart/2005/8/layout/vList5"/>
    <dgm:cxn modelId="{834338A3-AD24-4787-AB75-FFFB54F2D545}" type="presParOf" srcId="{D5C389FD-F8F6-4257-9C6D-000754FA6683}" destId="{2E6F7029-0EA3-4A95-A24B-814190C12D12}" srcOrd="3" destOrd="0" presId="urn:microsoft.com/office/officeart/2005/8/layout/vList5"/>
    <dgm:cxn modelId="{108F4C48-C5F5-49AA-9225-A7914C577E02}" type="presParOf" srcId="{D5C389FD-F8F6-4257-9C6D-000754FA6683}" destId="{9580020D-6BCA-43F4-8EF6-C52A834E1A40}" srcOrd="4" destOrd="0" presId="urn:microsoft.com/office/officeart/2005/8/layout/vList5"/>
    <dgm:cxn modelId="{26A9C0F7-838E-48DE-AD12-1CAC85D71D01}" type="presParOf" srcId="{9580020D-6BCA-43F4-8EF6-C52A834E1A40}" destId="{422B5CBE-CAA3-4CC6-9AE0-B76F0C39E3C3}" srcOrd="0" destOrd="0" presId="urn:microsoft.com/office/officeart/2005/8/layout/vList5"/>
    <dgm:cxn modelId="{05D95CA9-F861-4BF5-80F3-A703C2093173}" type="presParOf" srcId="{D5C389FD-F8F6-4257-9C6D-000754FA6683}" destId="{1D0679CD-3B31-4520-9673-56DDD8580065}" srcOrd="5" destOrd="0" presId="urn:microsoft.com/office/officeart/2005/8/layout/vList5"/>
    <dgm:cxn modelId="{5AD17A59-FACB-48D8-ABF3-73DC84145811}" type="presParOf" srcId="{D5C389FD-F8F6-4257-9C6D-000754FA6683}" destId="{27505199-6A58-442D-BCA7-F132624CFEF4}" srcOrd="6" destOrd="0" presId="urn:microsoft.com/office/officeart/2005/8/layout/vList5"/>
    <dgm:cxn modelId="{56B64687-2FE9-4AC4-BF8B-D8E63CC9AA51}" type="presParOf" srcId="{27505199-6A58-442D-BCA7-F132624CFEF4}" destId="{7DC48A5A-2F8D-4BB5-8654-DDE62D07A5A9}" srcOrd="0" destOrd="0" presId="urn:microsoft.com/office/officeart/2005/8/layout/vList5"/>
    <dgm:cxn modelId="{BF6B0050-A50D-4E25-BBCD-E5E22939595F}" type="presParOf" srcId="{D5C389FD-F8F6-4257-9C6D-000754FA6683}" destId="{1DB9AE71-056E-4334-8892-49DF9BF53EBD}" srcOrd="7" destOrd="0" presId="urn:microsoft.com/office/officeart/2005/8/layout/vList5"/>
    <dgm:cxn modelId="{963D7DC2-D6A0-4A69-8D3C-4996AC3D9410}" type="presParOf" srcId="{D5C389FD-F8F6-4257-9C6D-000754FA6683}" destId="{E7825EDC-EAA5-4E0F-9955-F4A15B4F2619}" srcOrd="8" destOrd="0" presId="urn:microsoft.com/office/officeart/2005/8/layout/vList5"/>
    <dgm:cxn modelId="{94BDA809-0161-455C-BCA4-2C827DFB8D89}" type="presParOf" srcId="{E7825EDC-EAA5-4E0F-9955-F4A15B4F2619}" destId="{3B0928EA-A4F1-412A-87AC-7F9D471B5A44}" srcOrd="0" destOrd="0" presId="urn:microsoft.com/office/officeart/2005/8/layout/vList5"/>
    <dgm:cxn modelId="{3290F75D-24C3-4128-B33E-AE5F907593F4}" type="presParOf" srcId="{D5C389FD-F8F6-4257-9C6D-000754FA6683}" destId="{3C4921BA-13D0-4609-806E-026F713221F7}" srcOrd="9" destOrd="0" presId="urn:microsoft.com/office/officeart/2005/8/layout/vList5"/>
    <dgm:cxn modelId="{5FA80F6F-7EB8-48C7-AE73-0F6301019018}" type="presParOf" srcId="{D5C389FD-F8F6-4257-9C6D-000754FA6683}" destId="{D08FAD4C-DA2E-45A7-9937-54AC83C5357A}" srcOrd="10" destOrd="0" presId="urn:microsoft.com/office/officeart/2005/8/layout/vList5"/>
    <dgm:cxn modelId="{73BB84EC-E29F-40F4-9C03-F0756F56AFA5}" type="presParOf" srcId="{D08FAD4C-DA2E-45A7-9937-54AC83C5357A}" destId="{F553E410-751A-4910-ABB3-FD406CEE6F39}" srcOrd="0" destOrd="0" presId="urn:microsoft.com/office/officeart/2005/8/layout/vList5"/>
    <dgm:cxn modelId="{EF58185C-59E7-4FF9-BAFB-2EA46EBB117F}" type="presParOf" srcId="{D5C389FD-F8F6-4257-9C6D-000754FA6683}" destId="{76EA9E88-7F33-4E8B-8D2E-03E8CDC3A622}" srcOrd="11" destOrd="0" presId="urn:microsoft.com/office/officeart/2005/8/layout/vList5"/>
    <dgm:cxn modelId="{12FE39E7-42A9-4BEB-96EF-F48F08308DA4}" type="presParOf" srcId="{D5C389FD-F8F6-4257-9C6D-000754FA6683}" destId="{9439CDE7-4013-4C6C-A4C5-FE9280E87F43}" srcOrd="12" destOrd="0" presId="urn:microsoft.com/office/officeart/2005/8/layout/vList5"/>
    <dgm:cxn modelId="{46EA17B9-E995-4A02-8005-F52CB5B62C6F}" type="presParOf" srcId="{9439CDE7-4013-4C6C-A4C5-FE9280E87F43}" destId="{E7D9C99A-DB85-40DE-B398-DFB70FEA0AE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8860F-7D89-4E81-8E89-0336F50051CB}">
      <dsp:nvSpPr>
        <dsp:cNvPr id="0" name=""/>
        <dsp:cNvSpPr/>
      </dsp:nvSpPr>
      <dsp:spPr>
        <a:xfrm>
          <a:off x="3319728" y="411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customer problem statements and system requirements </a:t>
          </a:r>
          <a:endParaRPr lang="en-US" sz="1800" kern="1200"/>
        </a:p>
      </dsp:txBody>
      <dsp:txXfrm>
        <a:off x="3351936" y="32619"/>
        <a:ext cx="3670278" cy="595376"/>
      </dsp:txXfrm>
    </dsp:sp>
    <dsp:sp modelId="{6D84AEF4-67CF-4FAF-B0A7-F2CE1F67502A}">
      <dsp:nvSpPr>
        <dsp:cNvPr id="0" name=""/>
        <dsp:cNvSpPr/>
      </dsp:nvSpPr>
      <dsp:spPr>
        <a:xfrm>
          <a:off x="3319728" y="693194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functional requirement specification </a:t>
          </a:r>
          <a:endParaRPr lang="en-US" sz="1800" kern="1200"/>
        </a:p>
      </dsp:txBody>
      <dsp:txXfrm>
        <a:off x="3351936" y="725402"/>
        <a:ext cx="3670278" cy="595376"/>
      </dsp:txXfrm>
    </dsp:sp>
    <dsp:sp modelId="{422B5CBE-CAA3-4CC6-9AE0-B76F0C39E3C3}">
      <dsp:nvSpPr>
        <dsp:cNvPr id="0" name=""/>
        <dsp:cNvSpPr/>
      </dsp:nvSpPr>
      <dsp:spPr>
        <a:xfrm>
          <a:off x="3319728" y="1385976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system sequence diagram </a:t>
          </a:r>
          <a:endParaRPr lang="en-US" sz="1800" kern="1200"/>
        </a:p>
      </dsp:txBody>
      <dsp:txXfrm>
        <a:off x="3351936" y="1418184"/>
        <a:ext cx="3670278" cy="595376"/>
      </dsp:txXfrm>
    </dsp:sp>
    <dsp:sp modelId="{7DC48A5A-2F8D-4BB5-8654-DDE62D07A5A9}">
      <dsp:nvSpPr>
        <dsp:cNvPr id="0" name=""/>
        <dsp:cNvSpPr/>
      </dsp:nvSpPr>
      <dsp:spPr>
        <a:xfrm>
          <a:off x="3319728" y="2078759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activity diagram </a:t>
          </a:r>
          <a:endParaRPr lang="en-US" sz="1800" kern="1200"/>
        </a:p>
      </dsp:txBody>
      <dsp:txXfrm>
        <a:off x="3351936" y="2110967"/>
        <a:ext cx="3670278" cy="595376"/>
      </dsp:txXfrm>
    </dsp:sp>
    <dsp:sp modelId="{3B0928EA-A4F1-412A-87AC-7F9D471B5A44}">
      <dsp:nvSpPr>
        <dsp:cNvPr id="0" name=""/>
        <dsp:cNvSpPr/>
      </dsp:nvSpPr>
      <dsp:spPr>
        <a:xfrm>
          <a:off x="3319728" y="2771542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user interface specification </a:t>
          </a:r>
          <a:endParaRPr lang="en-US" sz="1800" kern="1200"/>
        </a:p>
      </dsp:txBody>
      <dsp:txXfrm>
        <a:off x="3351936" y="2803750"/>
        <a:ext cx="3670278" cy="595376"/>
      </dsp:txXfrm>
    </dsp:sp>
    <dsp:sp modelId="{F553E410-751A-4910-ABB3-FD406CEE6F39}">
      <dsp:nvSpPr>
        <dsp:cNvPr id="0" name=""/>
        <dsp:cNvSpPr/>
      </dsp:nvSpPr>
      <dsp:spPr>
        <a:xfrm>
          <a:off x="3319728" y="3464324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project plan </a:t>
          </a:r>
          <a:endParaRPr lang="en-US" sz="1800" kern="1200"/>
        </a:p>
      </dsp:txBody>
      <dsp:txXfrm>
        <a:off x="3351936" y="3496532"/>
        <a:ext cx="3670278" cy="595376"/>
      </dsp:txXfrm>
    </dsp:sp>
    <dsp:sp modelId="{E7D9C99A-DB85-40DE-B398-DFB70FEA0AE1}">
      <dsp:nvSpPr>
        <dsp:cNvPr id="0" name=""/>
        <dsp:cNvSpPr/>
      </dsp:nvSpPr>
      <dsp:spPr>
        <a:xfrm>
          <a:off x="3319728" y="4157107"/>
          <a:ext cx="3734694" cy="6597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reference </a:t>
          </a:r>
          <a:endParaRPr lang="en-US" sz="1800" kern="1200"/>
        </a:p>
      </dsp:txBody>
      <dsp:txXfrm>
        <a:off x="3351936" y="4189315"/>
        <a:ext cx="3670278" cy="59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357809"/>
            <a:ext cx="9637223" cy="3080335"/>
          </a:xfrm>
        </p:spPr>
        <p:txBody>
          <a:bodyPr/>
          <a:lstStyle/>
          <a:p>
            <a:pPr algn="ctr"/>
            <a:r>
              <a:rPr lang="en-US" dirty="0"/>
              <a:t>Alcohol Delivery System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by Sam Schaefer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CFFD-ADBF-23D1-2286-53A1DD03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4922" y="164891"/>
            <a:ext cx="6664628" cy="1244183"/>
          </a:xfrm>
        </p:spPr>
        <p:txBody>
          <a:bodyPr anchor="ctr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E7E6DA8-EEE5-9FCD-9282-4BD4078C3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0078632"/>
              </p:ext>
            </p:extLst>
          </p:nvPr>
        </p:nvGraphicFramePr>
        <p:xfrm>
          <a:off x="1280160" y="1409074"/>
          <a:ext cx="10374152" cy="481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8779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{B5601863-31F1-444A-8DC6-0DCBA60A87CD}tf89338750_win32</Template>
  <TotalTime>24</TotalTime>
  <Words>32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GradientVTI</vt:lpstr>
      <vt:lpstr>Alcohol Delivery System  by Sam Schaefer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Schaefer</dc:creator>
  <cp:lastModifiedBy>Sam Schaefer</cp:lastModifiedBy>
  <cp:revision>3</cp:revision>
  <dcterms:created xsi:type="dcterms:W3CDTF">2025-03-19T02:39:20Z</dcterms:created>
  <dcterms:modified xsi:type="dcterms:W3CDTF">2025-03-19T03:17:10Z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