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9"/>
  </p:notesMasterIdLst>
  <p:handoutMasterIdLst>
    <p:handoutMasterId r:id="rId10"/>
  </p:handoutMasterIdLst>
  <p:sldIdLst>
    <p:sldId id="334" r:id="rId5"/>
    <p:sldId id="337" r:id="rId6"/>
    <p:sldId id="343" r:id="rId7"/>
    <p:sldId id="34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72BEB-696D-447C-837B-AC0591E1D7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8DF734-0D87-49F4-A076-F79F7CD90960}">
      <dgm:prSet/>
      <dgm:spPr/>
      <dgm:t>
        <a:bodyPr/>
        <a:lstStyle/>
        <a:p>
          <a:r>
            <a:rPr lang="en-US" b="1" dirty="0"/>
            <a:t>Payment Authentication</a:t>
          </a:r>
          <a:endParaRPr lang="en-US" dirty="0"/>
        </a:p>
      </dgm:t>
    </dgm:pt>
    <dgm:pt modelId="{C5EBE3D3-8145-4785-88BC-1A42B3AD5664}" type="parTrans" cxnId="{16D8558B-EE9F-4EE4-8500-C4DA33937E5A}">
      <dgm:prSet/>
      <dgm:spPr/>
      <dgm:t>
        <a:bodyPr/>
        <a:lstStyle/>
        <a:p>
          <a:endParaRPr lang="en-US"/>
        </a:p>
      </dgm:t>
    </dgm:pt>
    <dgm:pt modelId="{7CF4D9F1-CFED-4667-9255-69D555C31287}" type="sibTrans" cxnId="{16D8558B-EE9F-4EE4-8500-C4DA33937E5A}">
      <dgm:prSet/>
      <dgm:spPr/>
      <dgm:t>
        <a:bodyPr/>
        <a:lstStyle/>
        <a:p>
          <a:endParaRPr lang="en-US"/>
        </a:p>
      </dgm:t>
    </dgm:pt>
    <dgm:pt modelId="{578DB1E5-D4F0-4AD6-A967-C99FD32B3DC9}">
      <dgm:prSet/>
      <dgm:spPr/>
      <dgm:t>
        <a:bodyPr/>
        <a:lstStyle/>
        <a:p>
          <a:r>
            <a:rPr lang="en-US" b="1" dirty="0"/>
            <a:t>Delivery Tracking</a:t>
          </a:r>
          <a:r>
            <a:rPr lang="en-US" dirty="0"/>
            <a:t>.</a:t>
          </a:r>
        </a:p>
      </dgm:t>
    </dgm:pt>
    <dgm:pt modelId="{2506D148-A7D0-434F-9057-AAA8A355E77F}" type="parTrans" cxnId="{24E46649-89E7-4BD5-8E53-7F0491590A85}">
      <dgm:prSet/>
      <dgm:spPr/>
      <dgm:t>
        <a:bodyPr/>
        <a:lstStyle/>
        <a:p>
          <a:endParaRPr lang="en-US"/>
        </a:p>
      </dgm:t>
    </dgm:pt>
    <dgm:pt modelId="{F68AA4F5-8A41-4673-930B-60DA2287DC92}" type="sibTrans" cxnId="{24E46649-89E7-4BD5-8E53-7F0491590A85}">
      <dgm:prSet/>
      <dgm:spPr/>
      <dgm:t>
        <a:bodyPr/>
        <a:lstStyle/>
        <a:p>
          <a:endParaRPr lang="en-US"/>
        </a:p>
      </dgm:t>
    </dgm:pt>
    <dgm:pt modelId="{89F70D9B-6B00-4DA5-BE4C-A79AE9C4E4C2}">
      <dgm:prSet/>
      <dgm:spPr/>
      <dgm:t>
        <a:bodyPr/>
        <a:lstStyle/>
        <a:p>
          <a:r>
            <a:rPr lang="en-US" b="1" dirty="0"/>
            <a:t>User Login Authentication</a:t>
          </a:r>
          <a:endParaRPr lang="en-US" dirty="0"/>
        </a:p>
      </dgm:t>
    </dgm:pt>
    <dgm:pt modelId="{8747BDA6-4273-4318-A79D-949BF77AF4DC}" type="parTrans" cxnId="{DF136B4B-A033-455E-A394-F2C6F4BDCC60}">
      <dgm:prSet/>
      <dgm:spPr/>
      <dgm:t>
        <a:bodyPr/>
        <a:lstStyle/>
        <a:p>
          <a:endParaRPr lang="en-US"/>
        </a:p>
      </dgm:t>
    </dgm:pt>
    <dgm:pt modelId="{13B31B99-8858-4CAF-AF9A-E09948CF33D7}" type="sibTrans" cxnId="{DF136B4B-A033-455E-A394-F2C6F4BDCC60}">
      <dgm:prSet/>
      <dgm:spPr/>
      <dgm:t>
        <a:bodyPr/>
        <a:lstStyle/>
        <a:p>
          <a:endParaRPr lang="en-US"/>
        </a:p>
      </dgm:t>
    </dgm:pt>
    <dgm:pt modelId="{A009ACB6-3FD2-4A75-B77C-115D0F0CD8F4}">
      <dgm:prSet/>
      <dgm:spPr/>
      <dgm:t>
        <a:bodyPr/>
        <a:lstStyle/>
        <a:p>
          <a:r>
            <a:rPr lang="en-US" b="1" dirty="0"/>
            <a:t>Stored History</a:t>
          </a:r>
          <a:endParaRPr lang="en-US" dirty="0"/>
        </a:p>
      </dgm:t>
    </dgm:pt>
    <dgm:pt modelId="{657E8F04-D5C9-4A10-BD78-68CEDAEEBCFD}" type="parTrans" cxnId="{68271FAC-3A81-43D3-A1E7-543FFA88767D}">
      <dgm:prSet/>
      <dgm:spPr/>
      <dgm:t>
        <a:bodyPr/>
        <a:lstStyle/>
        <a:p>
          <a:endParaRPr lang="en-US"/>
        </a:p>
      </dgm:t>
    </dgm:pt>
    <dgm:pt modelId="{5BF7BD7B-3898-4DC6-A7BB-02F08444DC6F}" type="sibTrans" cxnId="{68271FAC-3A81-43D3-A1E7-543FFA88767D}">
      <dgm:prSet/>
      <dgm:spPr/>
      <dgm:t>
        <a:bodyPr/>
        <a:lstStyle/>
        <a:p>
          <a:endParaRPr lang="en-US"/>
        </a:p>
      </dgm:t>
    </dgm:pt>
    <dgm:pt modelId="{DFCA18FF-6FF3-4D9D-881F-377C550EE339}" type="pres">
      <dgm:prSet presAssocID="{30572BEB-696D-447C-837B-AC0591E1D7A3}" presName="linear" presStyleCnt="0">
        <dgm:presLayoutVars>
          <dgm:animLvl val="lvl"/>
          <dgm:resizeHandles val="exact"/>
        </dgm:presLayoutVars>
      </dgm:prSet>
      <dgm:spPr/>
    </dgm:pt>
    <dgm:pt modelId="{81C188EF-332E-4DF1-AE02-510ABD3F20F7}" type="pres">
      <dgm:prSet presAssocID="{208DF734-0D87-49F4-A076-F79F7CD909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76B9D05-F830-4307-B5E4-8EF04764BA8A}" type="pres">
      <dgm:prSet presAssocID="{7CF4D9F1-CFED-4667-9255-69D555C31287}" presName="spacer" presStyleCnt="0"/>
      <dgm:spPr/>
    </dgm:pt>
    <dgm:pt modelId="{E9EF57AC-E0A9-4B65-8493-7F2934D2043D}" type="pres">
      <dgm:prSet presAssocID="{578DB1E5-D4F0-4AD6-A967-C99FD32B3DC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982B12D-9ECD-4078-A5CF-BA75D7C8A034}" type="pres">
      <dgm:prSet presAssocID="{F68AA4F5-8A41-4673-930B-60DA2287DC92}" presName="spacer" presStyleCnt="0"/>
      <dgm:spPr/>
    </dgm:pt>
    <dgm:pt modelId="{C71DDB95-F5FA-4E58-BAE5-FB3059CE20D3}" type="pres">
      <dgm:prSet presAssocID="{89F70D9B-6B00-4DA5-BE4C-A79AE9C4E4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936EA3F-C798-475B-851E-B1CA68A8EC28}" type="pres">
      <dgm:prSet presAssocID="{13B31B99-8858-4CAF-AF9A-E09948CF33D7}" presName="spacer" presStyleCnt="0"/>
      <dgm:spPr/>
    </dgm:pt>
    <dgm:pt modelId="{98CBB35E-A16D-4B65-9CEC-8D7E412F398C}" type="pres">
      <dgm:prSet presAssocID="{A009ACB6-3FD2-4A75-B77C-115D0F0CD8F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4511A0F-EB49-4969-9132-ABCF2C16FDFD}" type="presOf" srcId="{89F70D9B-6B00-4DA5-BE4C-A79AE9C4E4C2}" destId="{C71DDB95-F5FA-4E58-BAE5-FB3059CE20D3}" srcOrd="0" destOrd="0" presId="urn:microsoft.com/office/officeart/2005/8/layout/vList2"/>
    <dgm:cxn modelId="{8F599712-D006-4CDD-AFE8-6AFDAA153874}" type="presOf" srcId="{30572BEB-696D-447C-837B-AC0591E1D7A3}" destId="{DFCA18FF-6FF3-4D9D-881F-377C550EE339}" srcOrd="0" destOrd="0" presId="urn:microsoft.com/office/officeart/2005/8/layout/vList2"/>
    <dgm:cxn modelId="{02093715-71C7-4135-B301-19AE0B7415EE}" type="presOf" srcId="{208DF734-0D87-49F4-A076-F79F7CD90960}" destId="{81C188EF-332E-4DF1-AE02-510ABD3F20F7}" srcOrd="0" destOrd="0" presId="urn:microsoft.com/office/officeart/2005/8/layout/vList2"/>
    <dgm:cxn modelId="{D41F6834-BEFC-42AE-AE0B-35DFCFF14C78}" type="presOf" srcId="{578DB1E5-D4F0-4AD6-A967-C99FD32B3DC9}" destId="{E9EF57AC-E0A9-4B65-8493-7F2934D2043D}" srcOrd="0" destOrd="0" presId="urn:microsoft.com/office/officeart/2005/8/layout/vList2"/>
    <dgm:cxn modelId="{24E46649-89E7-4BD5-8E53-7F0491590A85}" srcId="{30572BEB-696D-447C-837B-AC0591E1D7A3}" destId="{578DB1E5-D4F0-4AD6-A967-C99FD32B3DC9}" srcOrd="1" destOrd="0" parTransId="{2506D148-A7D0-434F-9057-AAA8A355E77F}" sibTransId="{F68AA4F5-8A41-4673-930B-60DA2287DC92}"/>
    <dgm:cxn modelId="{DF136B4B-A033-455E-A394-F2C6F4BDCC60}" srcId="{30572BEB-696D-447C-837B-AC0591E1D7A3}" destId="{89F70D9B-6B00-4DA5-BE4C-A79AE9C4E4C2}" srcOrd="2" destOrd="0" parTransId="{8747BDA6-4273-4318-A79D-949BF77AF4DC}" sibTransId="{13B31B99-8858-4CAF-AF9A-E09948CF33D7}"/>
    <dgm:cxn modelId="{16D8558B-EE9F-4EE4-8500-C4DA33937E5A}" srcId="{30572BEB-696D-447C-837B-AC0591E1D7A3}" destId="{208DF734-0D87-49F4-A076-F79F7CD90960}" srcOrd="0" destOrd="0" parTransId="{C5EBE3D3-8145-4785-88BC-1A42B3AD5664}" sibTransId="{7CF4D9F1-CFED-4667-9255-69D555C31287}"/>
    <dgm:cxn modelId="{B2191E9D-2116-46D6-8DC7-5DF9609BC47B}" type="presOf" srcId="{A009ACB6-3FD2-4A75-B77C-115D0F0CD8F4}" destId="{98CBB35E-A16D-4B65-9CEC-8D7E412F398C}" srcOrd="0" destOrd="0" presId="urn:microsoft.com/office/officeart/2005/8/layout/vList2"/>
    <dgm:cxn modelId="{68271FAC-3A81-43D3-A1E7-543FFA88767D}" srcId="{30572BEB-696D-447C-837B-AC0591E1D7A3}" destId="{A009ACB6-3FD2-4A75-B77C-115D0F0CD8F4}" srcOrd="3" destOrd="0" parTransId="{657E8F04-D5C9-4A10-BD78-68CEDAEEBCFD}" sibTransId="{5BF7BD7B-3898-4DC6-A7BB-02F08444DC6F}"/>
    <dgm:cxn modelId="{D43EE72E-1325-4812-A0B1-BD7C92467AEF}" type="presParOf" srcId="{DFCA18FF-6FF3-4D9D-881F-377C550EE339}" destId="{81C188EF-332E-4DF1-AE02-510ABD3F20F7}" srcOrd="0" destOrd="0" presId="urn:microsoft.com/office/officeart/2005/8/layout/vList2"/>
    <dgm:cxn modelId="{A76718B1-C5AC-4E39-AC8A-40BB5052FDB5}" type="presParOf" srcId="{DFCA18FF-6FF3-4D9D-881F-377C550EE339}" destId="{D76B9D05-F830-4307-B5E4-8EF04764BA8A}" srcOrd="1" destOrd="0" presId="urn:microsoft.com/office/officeart/2005/8/layout/vList2"/>
    <dgm:cxn modelId="{DEBDD349-A0DE-4539-9104-A89F64C8E5BB}" type="presParOf" srcId="{DFCA18FF-6FF3-4D9D-881F-377C550EE339}" destId="{E9EF57AC-E0A9-4B65-8493-7F2934D2043D}" srcOrd="2" destOrd="0" presId="urn:microsoft.com/office/officeart/2005/8/layout/vList2"/>
    <dgm:cxn modelId="{F253C526-4646-46C2-8364-3C9423FE8FFE}" type="presParOf" srcId="{DFCA18FF-6FF3-4D9D-881F-377C550EE339}" destId="{7982B12D-9ECD-4078-A5CF-BA75D7C8A034}" srcOrd="3" destOrd="0" presId="urn:microsoft.com/office/officeart/2005/8/layout/vList2"/>
    <dgm:cxn modelId="{8369754E-DE6E-4DC3-9F58-272E19DE1BD9}" type="presParOf" srcId="{DFCA18FF-6FF3-4D9D-881F-377C550EE339}" destId="{C71DDB95-F5FA-4E58-BAE5-FB3059CE20D3}" srcOrd="4" destOrd="0" presId="urn:microsoft.com/office/officeart/2005/8/layout/vList2"/>
    <dgm:cxn modelId="{9D52D9B6-2663-4F3F-9583-8E4A0AC5B5E2}" type="presParOf" srcId="{DFCA18FF-6FF3-4D9D-881F-377C550EE339}" destId="{1936EA3F-C798-475B-851E-B1CA68A8EC28}" srcOrd="5" destOrd="0" presId="urn:microsoft.com/office/officeart/2005/8/layout/vList2"/>
    <dgm:cxn modelId="{F3F331AE-2C0B-48CB-8723-E9D319FF4512}" type="presParOf" srcId="{DFCA18FF-6FF3-4D9D-881F-377C550EE339}" destId="{98CBB35E-A16D-4B65-9CEC-8D7E412F398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188EF-332E-4DF1-AE02-510ABD3F20F7}">
      <dsp:nvSpPr>
        <dsp:cNvPr id="0" name=""/>
        <dsp:cNvSpPr/>
      </dsp:nvSpPr>
      <dsp:spPr>
        <a:xfrm>
          <a:off x="0" y="33659"/>
          <a:ext cx="7498080" cy="9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Payment Authentication</a:t>
          </a:r>
          <a:endParaRPr lang="en-US" sz="3700" kern="1200" dirty="0"/>
        </a:p>
      </dsp:txBody>
      <dsp:txXfrm>
        <a:off x="44378" y="78037"/>
        <a:ext cx="7409324" cy="820334"/>
      </dsp:txXfrm>
    </dsp:sp>
    <dsp:sp modelId="{E9EF57AC-E0A9-4B65-8493-7F2934D2043D}">
      <dsp:nvSpPr>
        <dsp:cNvPr id="0" name=""/>
        <dsp:cNvSpPr/>
      </dsp:nvSpPr>
      <dsp:spPr>
        <a:xfrm>
          <a:off x="0" y="1049310"/>
          <a:ext cx="7498080" cy="9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Delivery Tracking</a:t>
          </a:r>
          <a:r>
            <a:rPr lang="en-US" sz="3700" kern="1200" dirty="0"/>
            <a:t>.</a:t>
          </a:r>
        </a:p>
      </dsp:txBody>
      <dsp:txXfrm>
        <a:off x="44378" y="1093688"/>
        <a:ext cx="7409324" cy="820334"/>
      </dsp:txXfrm>
    </dsp:sp>
    <dsp:sp modelId="{C71DDB95-F5FA-4E58-BAE5-FB3059CE20D3}">
      <dsp:nvSpPr>
        <dsp:cNvPr id="0" name=""/>
        <dsp:cNvSpPr/>
      </dsp:nvSpPr>
      <dsp:spPr>
        <a:xfrm>
          <a:off x="0" y="2064960"/>
          <a:ext cx="7498080" cy="9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User Login Authentication</a:t>
          </a:r>
          <a:endParaRPr lang="en-US" sz="3700" kern="1200" dirty="0"/>
        </a:p>
      </dsp:txBody>
      <dsp:txXfrm>
        <a:off x="44378" y="2109338"/>
        <a:ext cx="7409324" cy="820334"/>
      </dsp:txXfrm>
    </dsp:sp>
    <dsp:sp modelId="{98CBB35E-A16D-4B65-9CEC-8D7E412F398C}">
      <dsp:nvSpPr>
        <dsp:cNvPr id="0" name=""/>
        <dsp:cNvSpPr/>
      </dsp:nvSpPr>
      <dsp:spPr>
        <a:xfrm>
          <a:off x="0" y="3080609"/>
          <a:ext cx="7498080" cy="9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Stored History</a:t>
          </a:r>
          <a:endParaRPr lang="en-US" sz="3700" kern="1200" dirty="0"/>
        </a:p>
      </dsp:txBody>
      <dsp:txXfrm>
        <a:off x="44378" y="3124987"/>
        <a:ext cx="7409324" cy="820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05D11-638D-EB93-6AA0-8F329F413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815E8F-1191-55E6-9467-130DF4EE0A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F65BB4-0E77-E8E4-C06A-886994005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8C8D9-8B2F-238B-8E64-08FCF20B5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5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8" y="357809"/>
            <a:ext cx="9637223" cy="3080335"/>
          </a:xfrm>
        </p:spPr>
        <p:txBody>
          <a:bodyPr/>
          <a:lstStyle/>
          <a:p>
            <a:r>
              <a:rPr lang="en-US" dirty="0"/>
              <a:t>Alcohol Delivery System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by Sam Schaefer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pPr marL="0" marR="0">
              <a:spcAft>
                <a:spcPts val="800"/>
              </a:spcAft>
            </a:pPr>
            <a:r>
              <a:rPr lang="en-US" b="1" i="0" kern="1200" cap="all" spc="0" baseline="0" dirty="0">
                <a:latin typeface="+mj-lt"/>
                <a:ea typeface="+mj-ea"/>
                <a:cs typeface="+mj-cs"/>
              </a:rPr>
              <a:t>Features:</a:t>
            </a:r>
            <a:br>
              <a:rPr lang="en-US" b="1" i="0" kern="1200" cap="all" spc="0" baseline="0" dirty="0">
                <a:latin typeface="+mj-lt"/>
                <a:ea typeface="+mj-ea"/>
                <a:cs typeface="+mj-cs"/>
              </a:rPr>
            </a:br>
            <a:endParaRPr lang="en-US" b="1" i="0" kern="1200" cap="all" spc="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D9AC9-8E56-F797-A5C3-38F624145B09}"/>
              </a:ext>
            </a:extLst>
          </p:cNvPr>
          <p:cNvSpPr txBox="1"/>
          <p:nvPr/>
        </p:nvSpPr>
        <p:spPr>
          <a:xfrm>
            <a:off x="1002346" y="1791760"/>
            <a:ext cx="4846320" cy="40405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</a:rPr>
              <a:t>Cart Functions</a:t>
            </a:r>
            <a:endParaRPr lang="en-US" sz="2800" b="1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</a:rPr>
              <a:t>Secure Payment Processing</a:t>
            </a:r>
            <a:endParaRPr lang="en-US" sz="2800" b="1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</a:rPr>
              <a:t>Real-Time Order Tracking</a:t>
            </a:r>
            <a:endParaRPr lang="en-US" sz="2800" b="1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</a:rPr>
              <a:t>Age Verification System</a:t>
            </a:r>
            <a:endParaRPr lang="en-US" sz="2800" b="1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</a:rPr>
              <a:t>Product Catalog</a:t>
            </a:r>
            <a:r>
              <a:rPr lang="en-US" sz="2800" dirty="0">
                <a:effectLst/>
              </a:rPr>
              <a:t> </a:t>
            </a:r>
            <a:endParaRPr lang="en-US" sz="2800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</a:rPr>
              <a:t>User Accounts &amp; Order History</a:t>
            </a:r>
            <a:endParaRPr lang="en-US" sz="2800" dirty="0"/>
          </a:p>
        </p:txBody>
      </p:sp>
      <p:pic>
        <p:nvPicPr>
          <p:cNvPr id="9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0ABCB7-AA42-7D49-37DB-A489354D92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l="9010" r="23522" b="-1"/>
          <a:stretch/>
        </p:blipFill>
        <p:spPr>
          <a:xfrm>
            <a:off x="6096000" y="1787795"/>
            <a:ext cx="5401456" cy="4040574"/>
          </a:xfrm>
          <a:noFill/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anchor="b">
            <a:normAutofit/>
          </a:bodyPr>
          <a:lstStyle/>
          <a:p>
            <a:pPr marL="0" marR="0">
              <a:spcAft>
                <a:spcPts val="800"/>
              </a:spcAft>
              <a:buNone/>
            </a:pPr>
            <a:r>
              <a:rPr lang="en-US" b="1" kern="100" dirty="0">
                <a:effectLst/>
              </a:rPr>
              <a:t>System Requirements</a:t>
            </a:r>
            <a:br>
              <a:rPr lang="en-US" kern="100" dirty="0"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kern="100" dirty="0">
                <a:effectLst/>
              </a:rPr>
              <a:t>Frontend:</a:t>
            </a:r>
            <a:r>
              <a:rPr lang="en-US" sz="2000" kern="100" dirty="0">
                <a:effectLst/>
              </a:rPr>
              <a:t> HTML, CSS, 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kern="100" dirty="0">
                <a:effectLst/>
              </a:rPr>
              <a:t>Backend:</a:t>
            </a:r>
            <a:r>
              <a:rPr lang="en-US" sz="2000" kern="100" dirty="0">
                <a:effectLst/>
              </a:rPr>
              <a:t> Node.js, Express.js (not done yet</a:t>
            </a:r>
            <a:r>
              <a:rPr lang="en-US" sz="2000" kern="1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kern="100" dirty="0">
                <a:effectLst/>
              </a:rPr>
              <a:t>Database:</a:t>
            </a:r>
            <a:r>
              <a:rPr lang="en-US" sz="2000" kern="100" dirty="0">
                <a:effectLst/>
              </a:rPr>
              <a:t> 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kern="100" dirty="0">
                <a:effectLst/>
              </a:rPr>
              <a:t>Hosting:</a:t>
            </a:r>
            <a:r>
              <a:rPr lang="en-US" sz="2000" kern="100" dirty="0">
                <a:effectLst/>
              </a:rPr>
              <a:t> Not sure yet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kern="100" dirty="0">
                <a:effectLst/>
              </a:rPr>
              <a:t>Supported Browsers:</a:t>
            </a:r>
            <a:r>
              <a:rPr lang="en-US" sz="2000" kern="100" dirty="0">
                <a:effectLst/>
              </a:rPr>
              <a:t> Chrome, Firefox, Edge, Safari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Device Compatibility:</a:t>
            </a:r>
            <a:r>
              <a:rPr lang="en-US" sz="2000" dirty="0">
                <a:effectLst/>
              </a:rPr>
              <a:t> Desktop, Tablet, Mobile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CA2A0-892E-E478-ECBF-D241F7DA7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AA36-FE4F-0FFA-9ABC-E0B9AFFD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640080"/>
            <a:ext cx="7498080" cy="1280160"/>
          </a:xfrm>
        </p:spPr>
        <p:txBody>
          <a:bodyPr anchor="b">
            <a:normAutofit/>
          </a:bodyPr>
          <a:lstStyle/>
          <a:p>
            <a:pPr marL="0" marR="0">
              <a:spcAft>
                <a:spcPts val="800"/>
              </a:spcAft>
              <a:buNone/>
            </a:pPr>
            <a:r>
              <a:rPr lang="en-US" b="1" kern="100">
                <a:effectLst/>
              </a:rPr>
              <a:t>Plans for the Future</a:t>
            </a:r>
            <a:endParaRPr lang="en-US" kern="100">
              <a:effectLst/>
            </a:endParaRPr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5CA7EE2A-61FB-ACA7-355B-FAC69A7BB2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381109"/>
              </p:ext>
            </p:extLst>
          </p:nvPr>
        </p:nvGraphicFramePr>
        <p:xfrm>
          <a:off x="4114800" y="2194560"/>
          <a:ext cx="749808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353340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{B5601863-31F1-444A-8DC6-0DCBA60A87CD}tf89338750_win32</Template>
  <TotalTime>17</TotalTime>
  <Words>97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Univers</vt:lpstr>
      <vt:lpstr>GradientVTI</vt:lpstr>
      <vt:lpstr>Alcohol Delivery System  by Sam Schaefer</vt:lpstr>
      <vt:lpstr>Features: </vt:lpstr>
      <vt:lpstr>System Requirements </vt:lpstr>
      <vt:lpstr>Plans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Schaefer</dc:creator>
  <cp:lastModifiedBy>Sam Schaefer</cp:lastModifiedBy>
  <cp:revision>2</cp:revision>
  <dcterms:created xsi:type="dcterms:W3CDTF">2025-03-19T02:39:20Z</dcterms:created>
  <dcterms:modified xsi:type="dcterms:W3CDTF">2025-03-19T03:02:34Z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