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>
        <p:scale>
          <a:sx n="70" d="100"/>
          <a:sy n="70" d="100"/>
        </p:scale>
        <p:origin x="151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596B0-FE86-3136-C2DD-476AB00D6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544646-BF3D-67CC-39AE-224784C2D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D9EBC-C787-D4D1-29E0-BE6AC34D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9FF-BDA4-3049-8C65-FB4C0E76B179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59BF0-CA0F-BEDF-00A5-5B694259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58583-DEFC-8AE3-7EA9-7AE9F4BC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484-956E-0348-A45F-8404511279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964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958C4-7842-1A00-3439-A0ED7F71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C2D31-A990-41F5-66F7-F1A762B38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31D4B-ED58-DF53-CF78-A621C940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9FF-BDA4-3049-8C65-FB4C0E76B179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D6F31-445A-D8BB-DCCC-43606ED3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1F67B-7F21-1454-AFAB-57F23AED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484-956E-0348-A45F-8404511279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36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77A80F-6E05-2A52-5CE3-F34A7F8C9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51F3D-64A5-E00B-A730-865950B52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F855E-206B-8631-F300-EA0B483E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9FF-BDA4-3049-8C65-FB4C0E76B179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1671A-2561-6A57-FC8F-8C2CC903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3284C-B62B-4903-F756-3F8FBC1B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484-956E-0348-A45F-8404511279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984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B9589-7E12-C9C7-B861-A99DA2FD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8A40C-9316-6719-71AA-154A7C55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85329-034D-AD34-7898-E8586168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9FF-BDA4-3049-8C65-FB4C0E76B179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21B2A-D4B3-9F8E-978A-4FE7AD41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563E0-EFE2-6148-247C-7F59B8C3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484-956E-0348-A45F-8404511279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034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01126-5324-D013-3783-7BF18704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BCA24-3F30-8F88-C0F6-F1C108A6D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583A3-16B3-2715-A065-F893973D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9FF-BDA4-3049-8C65-FB4C0E76B179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C4F78-DFF0-3B3D-F644-D9488557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FCF7F-C70D-970C-23C6-CF09CB0A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484-956E-0348-A45F-8404511279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875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02199-5F7C-820B-7C43-DB1CF073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7B4CA-8453-0CCF-82B5-72E2BB495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C8F26C-BC93-BF92-5FB6-A9D920D7F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D583D-3FFB-1B8D-9839-A320CCE2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9FF-BDA4-3049-8C65-FB4C0E76B179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E5C77A-3A38-984B-1091-B41A5DDD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8C3797-48D6-4606-9513-920C2695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484-956E-0348-A45F-8404511279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832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2437D-FCBA-62D0-A717-E143D90C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DF4FA-D055-3F22-A27B-50C88C98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54729-E466-644B-21B3-1A9ADB92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9598DA-F734-0963-DC9F-A5899A854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7A16F5-89DE-F493-0F5C-F25D4A788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97B665-BF7F-4CE1-3B04-B66EE6EE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9FF-BDA4-3049-8C65-FB4C0E76B179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E8B383-FC64-F755-6C03-8D87127C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ED8E69-32AF-03D5-7029-17190A53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484-956E-0348-A45F-8404511279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508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6FF6-9DE5-907D-3536-C7F62C7C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3C0543-17B6-7E2C-F898-7A46A55C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9FF-BDA4-3049-8C65-FB4C0E76B179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BCEB5-2028-D9F8-4033-02434E7A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F87325-E412-2DF6-4379-2AB080FB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484-956E-0348-A45F-8404511279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666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865E7-FC28-8904-C437-E888287C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9FF-BDA4-3049-8C65-FB4C0E76B179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51B83A-A6B7-98C5-F3A5-E5CCE945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77C3B-C46D-444D-3655-9C627722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484-956E-0348-A45F-8404511279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806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ABA08-95DB-C08B-9028-47BBC931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83699-A8F1-39E1-6DFA-C5ED24B8C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B26404-019F-B404-2E84-9844B7CB6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FD6DC-05FE-1BDB-6D90-81DCA618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9FF-BDA4-3049-8C65-FB4C0E76B179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6CFEF-4C63-A725-1173-46E253F1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4E5DB-A471-BB01-B763-FDBCC2DF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484-956E-0348-A45F-8404511279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97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395BA-86CA-C9FB-3851-10167245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7046ED-A8E9-4117-7BA6-70D6389B2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CB56A-FB4B-EEA0-87B9-B69081C1C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8856C-561C-E7BB-0C98-3A771B2C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9FF-BDA4-3049-8C65-FB4C0E76B179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9DF92-8043-8FAC-91FB-5BE2C868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CFE5A-82DD-BB4C-4D6E-A15A13E4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484-956E-0348-A45F-8404511279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15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1D65F5-58A6-F765-8392-0E8E79D4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961CF-8B6E-6084-038A-C24CB9825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2FF75-BCB9-CCE8-4999-038D03379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49FF-BDA4-3049-8C65-FB4C0E76B179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A27D5-6E9C-3BD4-C2D2-99C0CC21F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93EDD-D31E-A549-0E2A-6AF83911D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F5484-956E-0348-A45F-8404511279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67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AC330B-B111-ABDF-6F53-A4F83723A9A7}"/>
              </a:ext>
            </a:extLst>
          </p:cNvPr>
          <p:cNvSpPr/>
          <p:nvPr/>
        </p:nvSpPr>
        <p:spPr>
          <a:xfrm>
            <a:off x="1849764" y="382227"/>
            <a:ext cx="1952089" cy="3059130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AE89FB-8B27-253C-2019-5A785EBFF1C8}"/>
              </a:ext>
            </a:extLst>
          </p:cNvPr>
          <p:cNvSpPr/>
          <p:nvPr/>
        </p:nvSpPr>
        <p:spPr>
          <a:xfrm>
            <a:off x="1849763" y="3441357"/>
            <a:ext cx="1952089" cy="3059130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080273-1429-9BDC-D371-5B2A892B4BF2}"/>
              </a:ext>
            </a:extLst>
          </p:cNvPr>
          <p:cNvSpPr/>
          <p:nvPr/>
        </p:nvSpPr>
        <p:spPr>
          <a:xfrm>
            <a:off x="2004268" y="3655957"/>
            <a:ext cx="1643077" cy="2629929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C90305-FF6B-6043-885E-C4E5FCCE6005}"/>
              </a:ext>
            </a:extLst>
          </p:cNvPr>
          <p:cNvSpPr/>
          <p:nvPr/>
        </p:nvSpPr>
        <p:spPr>
          <a:xfrm>
            <a:off x="361190" y="3655957"/>
            <a:ext cx="1643077" cy="2629929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462968-C5FF-917F-07A7-1F5489FAC9A6}"/>
              </a:ext>
            </a:extLst>
          </p:cNvPr>
          <p:cNvSpPr/>
          <p:nvPr/>
        </p:nvSpPr>
        <p:spPr>
          <a:xfrm>
            <a:off x="3647345" y="3655956"/>
            <a:ext cx="1643077" cy="2629929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447C1B-F098-CF2F-8207-48A7DEAC06A2}"/>
              </a:ext>
            </a:extLst>
          </p:cNvPr>
          <p:cNvCxnSpPr>
            <a:cxnSpLocks/>
          </p:cNvCxnSpPr>
          <p:nvPr/>
        </p:nvCxnSpPr>
        <p:spPr>
          <a:xfrm>
            <a:off x="2825806" y="1449245"/>
            <a:ext cx="0" cy="4309004"/>
          </a:xfrm>
          <a:prstGeom prst="straightConnector1">
            <a:avLst/>
          </a:prstGeom>
          <a:ln w="698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9DF70B-5F30-CF6F-A909-FB33E19F50E7}"/>
              </a:ext>
            </a:extLst>
          </p:cNvPr>
          <p:cNvCxnSpPr>
            <a:cxnSpLocks/>
          </p:cNvCxnSpPr>
          <p:nvPr/>
        </p:nvCxnSpPr>
        <p:spPr>
          <a:xfrm flipH="1">
            <a:off x="803420" y="5003256"/>
            <a:ext cx="4052786" cy="0"/>
          </a:xfrm>
          <a:prstGeom prst="straightConnector1">
            <a:avLst/>
          </a:prstGeom>
          <a:ln w="698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8F4720-3E25-96B7-F733-AC76584A1360}"/>
              </a:ext>
            </a:extLst>
          </p:cNvPr>
          <p:cNvSpPr/>
          <p:nvPr/>
        </p:nvSpPr>
        <p:spPr>
          <a:xfrm>
            <a:off x="6697731" y="382227"/>
            <a:ext cx="1952089" cy="3059130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32EB6-13F0-DF0B-D165-6B2C9DC37C4F}"/>
              </a:ext>
            </a:extLst>
          </p:cNvPr>
          <p:cNvSpPr txBox="1"/>
          <p:nvPr/>
        </p:nvSpPr>
        <p:spPr>
          <a:xfrm>
            <a:off x="8748584" y="382227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/>
              <a:t>배경이미지</a:t>
            </a:r>
            <a:r>
              <a:rPr kumimoji="1" lang="ko-KR" altLang="en-US" sz="1200" dirty="0"/>
              <a:t> 상하 이동 </a:t>
            </a:r>
            <a:r>
              <a:rPr kumimoji="1" lang="ko-KR" altLang="en-US" sz="1200" dirty="0" err="1"/>
              <a:t>애니매이션</a:t>
            </a:r>
            <a:endParaRPr kumimoji="1"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D855B-C51F-813C-DBDC-C1CF57D6370B}"/>
              </a:ext>
            </a:extLst>
          </p:cNvPr>
          <p:cNvSpPr/>
          <p:nvPr/>
        </p:nvSpPr>
        <p:spPr>
          <a:xfrm>
            <a:off x="6697731" y="3603747"/>
            <a:ext cx="1952089" cy="3059130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8C32E72-FAF6-1783-346A-163666C89462}"/>
              </a:ext>
            </a:extLst>
          </p:cNvPr>
          <p:cNvSpPr/>
          <p:nvPr/>
        </p:nvSpPr>
        <p:spPr>
          <a:xfrm>
            <a:off x="6993924" y="4268232"/>
            <a:ext cx="1421027" cy="2120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9B620FC-D082-1FF4-E013-A337BC39E83B}"/>
              </a:ext>
            </a:extLst>
          </p:cNvPr>
          <p:cNvSpPr/>
          <p:nvPr/>
        </p:nvSpPr>
        <p:spPr>
          <a:xfrm>
            <a:off x="7191632" y="3991233"/>
            <a:ext cx="994669" cy="1012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B279CB-675E-172F-B639-544152AB7BA5}"/>
              </a:ext>
            </a:extLst>
          </p:cNvPr>
          <p:cNvSpPr txBox="1"/>
          <p:nvPr/>
        </p:nvSpPr>
        <p:spPr>
          <a:xfrm>
            <a:off x="8847528" y="3991233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좌우 이동 </a:t>
            </a:r>
            <a:r>
              <a:rPr kumimoji="1" lang="ko-KR" altLang="en-US" sz="1200" dirty="0" err="1"/>
              <a:t>애니매이션</a:t>
            </a:r>
            <a:endParaRPr kumimoji="1"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7FCCA15-2A8E-9C5E-1FC7-6407198A93DB}"/>
              </a:ext>
            </a:extLst>
          </p:cNvPr>
          <p:cNvCxnSpPr>
            <a:stCxn id="16" idx="1"/>
          </p:cNvCxnSpPr>
          <p:nvPr/>
        </p:nvCxnSpPr>
        <p:spPr>
          <a:xfrm flipH="1">
            <a:off x="8279027" y="520727"/>
            <a:ext cx="469557" cy="23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F5D2F11-97C5-09D4-A96B-B426986CFCF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8186301" y="4129733"/>
            <a:ext cx="661227" cy="36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AAECC3-8C23-1D28-B94D-741E6C27BB78}"/>
              </a:ext>
            </a:extLst>
          </p:cNvPr>
          <p:cNvSpPr txBox="1"/>
          <p:nvPr/>
        </p:nvSpPr>
        <p:spPr>
          <a:xfrm>
            <a:off x="3838082" y="131074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세로 </a:t>
            </a:r>
            <a:r>
              <a:rPr kumimoji="1" lang="ko-KR" altLang="en-US" sz="1200" dirty="0" err="1"/>
              <a:t>페이지뷰</a:t>
            </a:r>
            <a:endParaRPr kumimoji="1"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F16F56-D959-7024-4448-0DF4A1188A5F}"/>
              </a:ext>
            </a:extLst>
          </p:cNvPr>
          <p:cNvSpPr txBox="1"/>
          <p:nvPr/>
        </p:nvSpPr>
        <p:spPr>
          <a:xfrm>
            <a:off x="4266946" y="3290500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가로 </a:t>
            </a:r>
            <a:r>
              <a:rPr kumimoji="1" lang="ko-KR" altLang="en-US" sz="1200" dirty="0" err="1"/>
              <a:t>페이지뷰</a:t>
            </a:r>
            <a:endParaRPr kumimoji="1"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20FD75-619F-0FBD-D724-30BA257335F3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175686" y="1449245"/>
            <a:ext cx="662396" cy="35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D85125-247B-3EB6-2651-3ED6FC27667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069238" y="3567499"/>
            <a:ext cx="778957" cy="134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50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8394AE-E0FD-A3FC-C652-82683076EE10}"/>
              </a:ext>
            </a:extLst>
          </p:cNvPr>
          <p:cNvSpPr/>
          <p:nvPr/>
        </p:nvSpPr>
        <p:spPr>
          <a:xfrm>
            <a:off x="3373583" y="898502"/>
            <a:ext cx="2135614" cy="3792084"/>
          </a:xfrm>
          <a:prstGeom prst="rect">
            <a:avLst/>
          </a:prstGeom>
          <a:solidFill>
            <a:schemeClr val="tx1">
              <a:alpha val="12070"/>
            </a:schemeClr>
          </a:solidFill>
          <a:scene3d>
            <a:camera prst="orthographicFront">
              <a:rot lat="1200000" lon="1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CF8B6-7A30-88FB-0843-6A4AA57CCE90}"/>
              </a:ext>
            </a:extLst>
          </p:cNvPr>
          <p:cNvSpPr/>
          <p:nvPr/>
        </p:nvSpPr>
        <p:spPr>
          <a:xfrm>
            <a:off x="3136239" y="733610"/>
            <a:ext cx="2135614" cy="3792084"/>
          </a:xfrm>
          <a:prstGeom prst="rect">
            <a:avLst/>
          </a:prstGeom>
          <a:solidFill>
            <a:schemeClr val="tx1">
              <a:alpha val="12070"/>
            </a:schemeClr>
          </a:solidFill>
          <a:scene3d>
            <a:camera prst="orthographicFront">
              <a:rot lat="1200000" lon="1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0F0169-1A4F-0B7A-2131-DA5BA4814F91}"/>
              </a:ext>
            </a:extLst>
          </p:cNvPr>
          <p:cNvSpPr/>
          <p:nvPr/>
        </p:nvSpPr>
        <p:spPr>
          <a:xfrm>
            <a:off x="2898895" y="323060"/>
            <a:ext cx="2135614" cy="3269153"/>
          </a:xfrm>
          <a:prstGeom prst="rect">
            <a:avLst/>
          </a:prstGeom>
          <a:solidFill>
            <a:schemeClr val="tx1">
              <a:alpha val="12070"/>
            </a:schemeClr>
          </a:solidFill>
          <a:scene3d>
            <a:camera prst="orthographicFront">
              <a:rot lat="1200000" lon="1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EA1510-85AB-A60E-F6B1-45877D2A38AC}"/>
              </a:ext>
            </a:extLst>
          </p:cNvPr>
          <p:cNvSpPr/>
          <p:nvPr/>
        </p:nvSpPr>
        <p:spPr>
          <a:xfrm>
            <a:off x="2888188" y="3517609"/>
            <a:ext cx="2135614" cy="3269145"/>
          </a:xfrm>
          <a:prstGeom prst="rect">
            <a:avLst/>
          </a:prstGeom>
          <a:solidFill>
            <a:schemeClr val="tx1">
              <a:alpha val="12070"/>
            </a:schemeClr>
          </a:solidFill>
          <a:scene3d>
            <a:camera prst="orthographicFront">
              <a:rot lat="1200000" lon="1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2A603F-E3F8-D605-82D2-E5B4497DFF4F}"/>
              </a:ext>
            </a:extLst>
          </p:cNvPr>
          <p:cNvSpPr/>
          <p:nvPr/>
        </p:nvSpPr>
        <p:spPr>
          <a:xfrm>
            <a:off x="4078430" y="144950"/>
            <a:ext cx="491654" cy="570660"/>
          </a:xfrm>
          <a:prstGeom prst="rect">
            <a:avLst/>
          </a:prstGeom>
          <a:solidFill>
            <a:schemeClr val="tx1">
              <a:alpha val="12070"/>
            </a:schemeClr>
          </a:solidFill>
          <a:scene3d>
            <a:camera prst="orthographicFront">
              <a:rot lat="1200000" lon="1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635D80-1745-CA53-87DD-35E47F59EA35}"/>
              </a:ext>
            </a:extLst>
          </p:cNvPr>
          <p:cNvSpPr/>
          <p:nvPr/>
        </p:nvSpPr>
        <p:spPr>
          <a:xfrm>
            <a:off x="3373583" y="3592218"/>
            <a:ext cx="641952" cy="597448"/>
          </a:xfrm>
          <a:prstGeom prst="rect">
            <a:avLst/>
          </a:prstGeom>
          <a:solidFill>
            <a:schemeClr val="tx1">
              <a:alpha val="12070"/>
            </a:schemeClr>
          </a:solidFill>
          <a:scene3d>
            <a:camera prst="orthographicFront">
              <a:rot lat="1200000" lon="1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F63821-4BEF-0AA4-6868-3A8EDA7549E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212395" y="898502"/>
            <a:ext cx="474688" cy="1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09E602-3132-C347-C826-9E7B58AF0863}"/>
              </a:ext>
            </a:extLst>
          </p:cNvPr>
          <p:cNvSpPr txBox="1"/>
          <p:nvPr/>
        </p:nvSpPr>
        <p:spPr>
          <a:xfrm>
            <a:off x="5687083" y="760002"/>
            <a:ext cx="1052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/>
              <a:t>배경이미지</a:t>
            </a:r>
            <a:endParaRPr kumimoji="1"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44A850-BD4C-FE94-BED0-55BB5C45E658}"/>
              </a:ext>
            </a:extLst>
          </p:cNvPr>
          <p:cNvCxnSpPr>
            <a:cxnSpLocks/>
          </p:cNvCxnSpPr>
          <p:nvPr/>
        </p:nvCxnSpPr>
        <p:spPr>
          <a:xfrm flipH="1">
            <a:off x="4969194" y="1585192"/>
            <a:ext cx="1272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4D454-32E0-A62E-48D8-C09C189D2447}"/>
              </a:ext>
            </a:extLst>
          </p:cNvPr>
          <p:cNvSpPr txBox="1"/>
          <p:nvPr/>
        </p:nvSpPr>
        <p:spPr>
          <a:xfrm>
            <a:off x="6240757" y="1437219"/>
            <a:ext cx="1596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세로 </a:t>
            </a:r>
            <a:r>
              <a:rPr kumimoji="1" lang="en-US" altLang="ko-KR" sz="1200" dirty="0" err="1"/>
              <a:t>PageView</a:t>
            </a:r>
            <a:endParaRPr kumimoji="1"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1478DA3-392F-BF5E-9674-A706835EE4F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909736" y="2014697"/>
            <a:ext cx="1303596" cy="4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FF988-CE76-2590-1904-8D5F64250823}"/>
              </a:ext>
            </a:extLst>
          </p:cNvPr>
          <p:cNvSpPr txBox="1"/>
          <p:nvPr/>
        </p:nvSpPr>
        <p:spPr>
          <a:xfrm>
            <a:off x="6213332" y="1918195"/>
            <a:ext cx="1980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상단 게임타이틀 상세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6223442-C84A-378B-891F-EDF5593DD6B3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295378" y="5749964"/>
            <a:ext cx="2685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A7A414-7967-2D3D-CF0A-93230643D6D6}"/>
              </a:ext>
            </a:extLst>
          </p:cNvPr>
          <p:cNvSpPr txBox="1"/>
          <p:nvPr/>
        </p:nvSpPr>
        <p:spPr>
          <a:xfrm>
            <a:off x="6980404" y="5519132"/>
            <a:ext cx="159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하단 게임타이틀 요약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04C573-94BE-EAB5-C3F8-702E4C2F772F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402712" y="218111"/>
            <a:ext cx="1316037" cy="6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DA7B25-877B-04AF-03D2-C3818E2BAFD4}"/>
              </a:ext>
            </a:extLst>
          </p:cNvPr>
          <p:cNvSpPr txBox="1"/>
          <p:nvPr/>
        </p:nvSpPr>
        <p:spPr>
          <a:xfrm>
            <a:off x="5718749" y="144950"/>
            <a:ext cx="174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/>
              <a:t>카트아이콘</a:t>
            </a:r>
            <a:endParaRPr kumimoji="1"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96C4EEC-5CEB-A1B3-D5E1-67EE9442B17C}"/>
              </a:ext>
            </a:extLst>
          </p:cNvPr>
          <p:cNvCxnSpPr>
            <a:cxnSpLocks/>
          </p:cNvCxnSpPr>
          <p:nvPr/>
        </p:nvCxnSpPr>
        <p:spPr>
          <a:xfrm flipH="1" flipV="1">
            <a:off x="4015535" y="3941189"/>
            <a:ext cx="2356491" cy="6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59FD92-4D32-ADE3-D8A8-580CA17DD807}"/>
              </a:ext>
            </a:extLst>
          </p:cNvPr>
          <p:cNvSpPr txBox="1"/>
          <p:nvPr/>
        </p:nvSpPr>
        <p:spPr>
          <a:xfrm>
            <a:off x="6372026" y="3851091"/>
            <a:ext cx="2479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/>
              <a:t>카트아이콘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애니매이션</a:t>
            </a:r>
            <a:endParaRPr kumimoji="1"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7DDAE5-F620-DE70-27A8-2EA2866C0A57}"/>
              </a:ext>
            </a:extLst>
          </p:cNvPr>
          <p:cNvSpPr/>
          <p:nvPr/>
        </p:nvSpPr>
        <p:spPr>
          <a:xfrm>
            <a:off x="2554516" y="4189666"/>
            <a:ext cx="2135614" cy="3269145"/>
          </a:xfrm>
          <a:prstGeom prst="rect">
            <a:avLst/>
          </a:prstGeom>
          <a:solidFill>
            <a:schemeClr val="tx1">
              <a:alpha val="12070"/>
            </a:schemeClr>
          </a:solidFill>
          <a:scene3d>
            <a:camera prst="orthographicFront">
              <a:rot lat="1200000" lon="1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E7524A-31AA-D879-2730-E3339FC0FB76}"/>
              </a:ext>
            </a:extLst>
          </p:cNvPr>
          <p:cNvSpPr/>
          <p:nvPr/>
        </p:nvSpPr>
        <p:spPr>
          <a:xfrm>
            <a:off x="4570084" y="4446685"/>
            <a:ext cx="2135614" cy="3269145"/>
          </a:xfrm>
          <a:prstGeom prst="rect">
            <a:avLst/>
          </a:prstGeom>
          <a:solidFill>
            <a:schemeClr val="tx1">
              <a:alpha val="12070"/>
            </a:schemeClr>
          </a:solidFill>
          <a:scene3d>
            <a:camera prst="orthographicFront">
              <a:rot lat="1200000" lon="1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C8EC58-9393-7E7D-74C2-BF7A5A923227}"/>
              </a:ext>
            </a:extLst>
          </p:cNvPr>
          <p:cNvSpPr/>
          <p:nvPr/>
        </p:nvSpPr>
        <p:spPr>
          <a:xfrm>
            <a:off x="521064" y="3941189"/>
            <a:ext cx="2135614" cy="3269145"/>
          </a:xfrm>
          <a:prstGeom prst="rect">
            <a:avLst/>
          </a:prstGeom>
          <a:solidFill>
            <a:schemeClr val="tx1">
              <a:alpha val="12070"/>
            </a:schemeClr>
          </a:solidFill>
          <a:scene3d>
            <a:camera prst="orthographicFront">
              <a:rot lat="1200000" lon="1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1FD65E3-8DBC-9970-04B0-7499B0831199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603536" y="5000217"/>
            <a:ext cx="333672" cy="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AC84A9-F8C1-483A-8E09-E1C28342AA47}"/>
              </a:ext>
            </a:extLst>
          </p:cNvPr>
          <p:cNvSpPr txBox="1"/>
          <p:nvPr/>
        </p:nvSpPr>
        <p:spPr>
          <a:xfrm>
            <a:off x="6937208" y="4861717"/>
            <a:ext cx="1596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가로 </a:t>
            </a:r>
            <a:r>
              <a:rPr kumimoji="1" lang="en-US" altLang="ko-KR" sz="1200" dirty="0" err="1"/>
              <a:t>PageView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741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EBF96-436E-5803-79BA-0A71843A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주 회고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764F0-92DC-88F6-A444-5D984C99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생소한 시스템</a:t>
            </a:r>
            <a:endParaRPr kumimoji="1" lang="en-US" altLang="ko-KR" sz="3600" dirty="0"/>
          </a:p>
          <a:p>
            <a:r>
              <a:rPr kumimoji="1" lang="ko-KR" altLang="en-US" sz="3600" dirty="0"/>
              <a:t>타이트한 일정</a:t>
            </a:r>
            <a:endParaRPr kumimoji="1" lang="en-US" altLang="ko-KR" sz="3600" dirty="0"/>
          </a:p>
          <a:p>
            <a:r>
              <a:rPr kumimoji="1" lang="ko-KR" altLang="en-US" sz="3600" dirty="0"/>
              <a:t>선수들</a:t>
            </a:r>
            <a:endParaRPr kumimoji="1" lang="en-US" altLang="ko-KR" sz="3600" dirty="0"/>
          </a:p>
          <a:p>
            <a:r>
              <a:rPr kumimoji="1" lang="ko-KR" altLang="en-US" sz="3600" dirty="0"/>
              <a:t>열정</a:t>
            </a:r>
          </a:p>
        </p:txBody>
      </p:sp>
    </p:spTree>
    <p:extLst>
      <p:ext uri="{BB962C8B-B14F-4D97-AF65-F5344CB8AC3E}">
        <p14:creationId xmlns:p14="http://schemas.microsoft.com/office/powerpoint/2010/main" val="81031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34</Words>
  <Application>Microsoft Macintosh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10주 회고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</cp:revision>
  <dcterms:created xsi:type="dcterms:W3CDTF">2023-10-16T08:29:22Z</dcterms:created>
  <dcterms:modified xsi:type="dcterms:W3CDTF">2023-10-17T03:53:20Z</dcterms:modified>
</cp:coreProperties>
</file>