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0" r:id="rId5"/>
    <p:sldId id="258" r:id="rId6"/>
    <p:sldId id="261" r:id="rId7"/>
    <p:sldId id="262" r:id="rId8"/>
    <p:sldId id="266" r:id="rId9"/>
    <p:sldId id="264" r:id="rId10"/>
    <p:sldId id="283" r:id="rId11"/>
    <p:sldId id="284" r:id="rId12"/>
    <p:sldId id="291" r:id="rId13"/>
    <p:sldId id="286" r:id="rId14"/>
    <p:sldId id="287" r:id="rId15"/>
    <p:sldId id="288" r:id="rId16"/>
    <p:sldId id="289" r:id="rId17"/>
    <p:sldId id="290" r:id="rId18"/>
    <p:sldId id="269" r:id="rId19"/>
    <p:sldId id="268"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3/12/2020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3832933"/>
            <a:ext cx="7781544" cy="859055"/>
          </a:xfrm>
        </p:spPr>
        <p:txBody>
          <a:bodyPr>
            <a:normAutofit fontScale="90000"/>
          </a:bodyPr>
          <a:lstStyle/>
          <a:p>
            <a:r>
              <a:rPr lang="en-US" dirty="0"/>
              <a:t>Progress Report:</a:t>
            </a:r>
            <a:br>
              <a:rPr lang="en-US" dirty="0"/>
            </a:br>
            <a:r>
              <a:rPr lang="en-US" dirty="0"/>
              <a:t>	</a:t>
            </a:r>
            <a:r>
              <a:rPr lang="en-US" sz="4400" dirty="0"/>
              <a:t>Autonomous Robots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Baraa Daoud, Samuel Segovia and Aiden Watkins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8" name="Picture 7" descr="A close up of a logo&#10;&#10;Description automatically generated">
            <a:extLst>
              <a:ext uri="{FF2B5EF4-FFF2-40B4-BE49-F238E27FC236}">
                <a16:creationId xmlns:a16="http://schemas.microsoft.com/office/drawing/2014/main" id="{78276203-5BBA-42E4-8B64-39530A026A26}"/>
              </a:ext>
            </a:extLst>
          </p:cNvPr>
          <p:cNvPicPr>
            <a:picLocks noChangeAspect="1"/>
          </p:cNvPicPr>
          <p:nvPr/>
        </p:nvPicPr>
        <p:blipFill>
          <a:blip r:embed="rId2"/>
          <a:stretch>
            <a:fillRect/>
          </a:stretch>
        </p:blipFill>
        <p:spPr>
          <a:xfrm>
            <a:off x="9366421" y="348047"/>
            <a:ext cx="2481649" cy="2481649"/>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D70C-5A1A-4E74-BE6F-0877EA4B0FC7}"/>
              </a:ext>
            </a:extLst>
          </p:cNvPr>
          <p:cNvSpPr>
            <a:spLocks noGrp="1"/>
          </p:cNvSpPr>
          <p:nvPr>
            <p:ph type="title"/>
          </p:nvPr>
        </p:nvSpPr>
        <p:spPr/>
        <p:txBody>
          <a:bodyPr/>
          <a:lstStyle/>
          <a:p>
            <a:r>
              <a:rPr lang="en-CA" dirty="0"/>
              <a:t>Weighted Objectives Matrix</a:t>
            </a:r>
          </a:p>
        </p:txBody>
      </p:sp>
      <p:sp>
        <p:nvSpPr>
          <p:cNvPr id="3" name="Slide Number Placeholder 2">
            <a:extLst>
              <a:ext uri="{FF2B5EF4-FFF2-40B4-BE49-F238E27FC236}">
                <a16:creationId xmlns:a16="http://schemas.microsoft.com/office/drawing/2014/main" id="{51D90D1C-0563-4972-B17A-5931C57AD3B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101427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881-D87F-4615-A849-CB093454D752}"/>
              </a:ext>
            </a:extLst>
          </p:cNvPr>
          <p:cNvSpPr>
            <a:spLocks noGrp="1"/>
          </p:cNvSpPr>
          <p:nvPr>
            <p:ph type="title"/>
          </p:nvPr>
        </p:nvSpPr>
        <p:spPr/>
        <p:txBody>
          <a:bodyPr/>
          <a:lstStyle/>
          <a:p>
            <a:r>
              <a:rPr lang="en-CA" dirty="0"/>
              <a:t>Progress on Report</a:t>
            </a:r>
          </a:p>
        </p:txBody>
      </p:sp>
      <p:sp>
        <p:nvSpPr>
          <p:cNvPr id="3" name="Slide Number Placeholder 2">
            <a:extLst>
              <a:ext uri="{FF2B5EF4-FFF2-40B4-BE49-F238E27FC236}">
                <a16:creationId xmlns:a16="http://schemas.microsoft.com/office/drawing/2014/main" id="{EA6830C0-00A4-4398-BACA-364BD5CE4A8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41620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258-2169-4017-B793-99F72C13168C}"/>
              </a:ext>
            </a:extLst>
          </p:cNvPr>
          <p:cNvSpPr>
            <a:spLocks noGrp="1"/>
          </p:cNvSpPr>
          <p:nvPr>
            <p:ph type="title"/>
          </p:nvPr>
        </p:nvSpPr>
        <p:spPr/>
        <p:txBody>
          <a:bodyPr/>
          <a:lstStyle/>
          <a:p>
            <a:r>
              <a:rPr lang="en-CA" dirty="0"/>
              <a:t>Problems</a:t>
            </a:r>
          </a:p>
        </p:txBody>
      </p:sp>
      <p:sp>
        <p:nvSpPr>
          <p:cNvPr id="3" name="Slide Number Placeholder 2">
            <a:extLst>
              <a:ext uri="{FF2B5EF4-FFF2-40B4-BE49-F238E27FC236}">
                <a16:creationId xmlns:a16="http://schemas.microsoft.com/office/drawing/2014/main" id="{E2FB2BDB-E257-4115-84EF-C1BB34BF0BE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188253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DB62-0D30-4784-B0E2-EC9F2DBFFF47}"/>
              </a:ext>
            </a:extLst>
          </p:cNvPr>
          <p:cNvSpPr>
            <a:spLocks noGrp="1"/>
          </p:cNvSpPr>
          <p:nvPr>
            <p:ph type="title"/>
          </p:nvPr>
        </p:nvSpPr>
        <p:spPr/>
        <p:txBody>
          <a:bodyPr/>
          <a:lstStyle/>
          <a:p>
            <a:r>
              <a:rPr lang="en-CA" dirty="0"/>
              <a:t>Work Remaining</a:t>
            </a:r>
          </a:p>
        </p:txBody>
      </p:sp>
      <p:sp>
        <p:nvSpPr>
          <p:cNvPr id="3" name="Slide Number Placeholder 2">
            <a:extLst>
              <a:ext uri="{FF2B5EF4-FFF2-40B4-BE49-F238E27FC236}">
                <a16:creationId xmlns:a16="http://schemas.microsoft.com/office/drawing/2014/main" id="{EC790ACB-E380-4F14-B9F5-501FAFB82F4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169504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21E-F4B5-4568-BA0D-DE29D7B96EDA}"/>
              </a:ext>
            </a:extLst>
          </p:cNvPr>
          <p:cNvSpPr>
            <a:spLocks noGrp="1"/>
          </p:cNvSpPr>
          <p:nvPr>
            <p:ph type="title"/>
          </p:nvPr>
        </p:nvSpPr>
        <p:spPr/>
        <p:txBody>
          <a:bodyPr/>
          <a:lstStyle/>
          <a:p>
            <a:r>
              <a:rPr lang="en-CA" dirty="0"/>
              <a:t>Expected Outcomes</a:t>
            </a:r>
          </a:p>
        </p:txBody>
      </p:sp>
      <p:sp>
        <p:nvSpPr>
          <p:cNvPr id="3" name="Slide Number Placeholder 2">
            <a:extLst>
              <a:ext uri="{FF2B5EF4-FFF2-40B4-BE49-F238E27FC236}">
                <a16:creationId xmlns:a16="http://schemas.microsoft.com/office/drawing/2014/main" id="{74E85B63-2483-4088-A79E-7BA3DE485CF2}"/>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413358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570169" y="3079923"/>
            <a:ext cx="4945598" cy="1243584"/>
          </a:xfrm>
        </p:spPr>
        <p:txBody>
          <a:bodyPr/>
          <a:lstStyle/>
          <a:p>
            <a:r>
              <a:rPr lang="en-US" dirty="0"/>
              <a:t>Thank You!</a:t>
            </a:r>
            <a:br>
              <a:rPr lang="en-US" dirty="0"/>
            </a:br>
            <a:br>
              <a:rPr lang="en-US" dirty="0"/>
            </a:br>
            <a:r>
              <a:rPr lang="en-US" dirty="0"/>
              <a:t>Questions?</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Client Background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Problem Definition</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Work Completed</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1 – Baraa Daoud</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Design 2 – Samuel Segovia</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CFC1-BAAA-414A-AF52-782BDC8E2D7B}"/>
              </a:ext>
            </a:extLst>
          </p:cNvPr>
          <p:cNvSpPr>
            <a:spLocks noGrp="1"/>
          </p:cNvSpPr>
          <p:nvPr>
            <p:ph type="title"/>
          </p:nvPr>
        </p:nvSpPr>
        <p:spPr/>
        <p:txBody>
          <a:bodyPr/>
          <a:lstStyle/>
          <a:p>
            <a:r>
              <a:rPr lang="en-CA" dirty="0"/>
              <a:t>Design 3 – Aiden Watkins</a:t>
            </a:r>
          </a:p>
        </p:txBody>
      </p:sp>
      <p:sp>
        <p:nvSpPr>
          <p:cNvPr id="3" name="Slide Number Placeholder 2">
            <a:extLst>
              <a:ext uri="{FF2B5EF4-FFF2-40B4-BE49-F238E27FC236}">
                <a16:creationId xmlns:a16="http://schemas.microsoft.com/office/drawing/2014/main" id="{39A46B57-D437-40DC-9080-0868575AF4D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282274087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6D6E71"/>
      </a:dk2>
      <a:lt2>
        <a:srgbClr val="58595B"/>
      </a:lt2>
      <a:accent1>
        <a:srgbClr val="28A3E4"/>
      </a:accent1>
      <a:accent2>
        <a:srgbClr val="47C3D3"/>
      </a:accent2>
      <a:accent3>
        <a:srgbClr val="052130"/>
      </a:accent3>
      <a:accent4>
        <a:srgbClr val="1A6871"/>
      </a:accent4>
      <a:accent5>
        <a:srgbClr val="052130"/>
      </a:accent5>
      <a:accent6>
        <a:srgbClr val="F47735"/>
      </a:accent6>
      <a:hlink>
        <a:srgbClr val="00559A"/>
      </a:hlink>
      <a:folHlink>
        <a:srgbClr val="00000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333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Progress Report:  Autonomous Robots</vt:lpstr>
      <vt:lpstr>Overview</vt:lpstr>
      <vt:lpstr>Client Background</vt:lpstr>
      <vt:lpstr>Problem Definition</vt:lpstr>
      <vt:lpstr>Timeline</vt:lpstr>
      <vt:lpstr>Work Completed</vt:lpstr>
      <vt:lpstr>Design 1 – Baraa Daoud</vt:lpstr>
      <vt:lpstr>Design 2 – Samuel Segovia</vt:lpstr>
      <vt:lpstr>Design 3 – Aiden Watkins</vt:lpstr>
      <vt:lpstr>Weighted Objectives Matrix</vt:lpstr>
      <vt:lpstr>Progress on Report</vt:lpstr>
      <vt:lpstr>Problems</vt:lpstr>
      <vt:lpstr>Work Remaining</vt:lpstr>
      <vt:lpstr>Expected Outcomes</vt:lpstr>
      <vt:lpstr>Thank You!  Questions?</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2020-03-09T20:41:26Z</dcterms:created>
  <dcterms:modified xsi:type="dcterms:W3CDTF">2020-03-12T20:56:33Z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