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C68-4BC8-1837-78C2-B51201ED4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62AD6-2D93-E901-19D7-A6DC5099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7790-2A66-88BA-ED34-6E03111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FF11-AA99-6665-A8F4-B4B62F1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2448-D1B5-FC02-68AB-F62D8238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4BD-4CE4-54CD-F4F2-9A48427B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C28A-8F98-C30D-1DCB-65CD7EAD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4876-BB9E-B052-271D-AAC0472C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0531-269E-740B-B738-4474252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F4A8-48DC-AFE6-CF9D-5EB4472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E3E-D341-92A1-3625-940C0376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E6522-A313-D187-68CB-1B10A876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995-FF5C-0A8A-2348-4B5A391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B88-1F8A-A3DF-2B92-A395BF1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D3F9-4B38-4746-5193-9B3495F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BC70-3FA8-7FCC-50EF-15135E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34DA-75CE-AFC8-98A8-EB36E3D0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E8F-C1B2-5517-2443-75176DB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B517-AEEF-170D-2BE5-3B6790EB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182B-595B-AE2E-F5C6-31246554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63E-7CEA-81D1-5C5E-19120169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2359-21B5-773C-34E3-96534207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25D7-3D4F-43D3-0545-84ED92C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3F9C-D256-C476-3A54-263B855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2D12-17B1-2014-1CC6-44A60FF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03B0-541B-690A-D69E-832380E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A077-F645-34A2-56DE-5955E5B9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6D23-0C9B-7A68-CF89-3F1CB6C3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38BC-84E6-FDD9-18C0-E26062D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8F4B-52EE-88F0-0858-439339A2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838E-E113-FCED-CECB-E4A6DA23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F45-AE74-04CA-675C-F0E416FA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B385-971C-6768-14A8-F6C47239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B6D3-6A94-80BA-8C35-42873F93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5273-1E9B-9B30-79DB-7D4A40145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2A92-4030-BA23-D8F4-C68C341A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C054-2E69-36A2-0D2B-A29295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6FF2-0B90-8F5C-C804-DC559E0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7D69-4F18-FAD5-98D5-D284DDE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53-7CD9-502D-030F-2DF35AE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66E2-7CBE-06F3-412D-2684719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36AEE-16D9-27F2-5506-D735B95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F0F-328E-8A8D-1F7C-F319B60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E9B1E-7BDE-0D64-EDC1-9A63801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49ED8-7746-CD19-B1D6-36E4074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49EBF-7BAD-12CA-9122-CD17D17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E021-B72C-B063-2F89-18CDA362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2997-83BB-6260-7D5E-3E9022AB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717-6883-D9C7-4999-41570504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D49D-7459-4193-5F2D-EB2DB60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1E37-943B-6FD9-529C-1793900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85D0-ECBF-2BCB-AD9F-E10E900A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94D-E058-D330-E951-154ED2C3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6BF9-6948-D380-F9D9-492909C3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1D8F-500A-8894-FBA2-073AFB3E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5A94-143B-8B31-3B8C-0012013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6903-1B59-B8C6-05D7-0F514E5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0FB1-BC5D-F440-495F-28EA0C7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7CB-D36B-2330-038E-972BE930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3867-B13A-DEF4-980A-3031CA75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E39-C818-1223-D2B0-128A426A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5C85-ECD7-422B-A5D2-8D32997BA059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71-7521-3BFE-9126-367BF19C1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A81-09CB-1E48-71F4-718863ED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AADA5-D122-5260-7CDB-7E1B044E355F}"/>
              </a:ext>
            </a:extLst>
          </p:cNvPr>
          <p:cNvSpPr txBox="1"/>
          <p:nvPr/>
        </p:nvSpPr>
        <p:spPr>
          <a:xfrm>
            <a:off x="967424" y="1997839"/>
            <a:ext cx="11549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VOTING WEB APPLICATION USING </a:t>
            </a:r>
          </a:p>
          <a:p>
            <a:r>
              <a:rPr lang="en-US" sz="6000" b="1" dirty="0"/>
              <a:t>        DJANGO FRAMEWORK</a:t>
            </a:r>
          </a:p>
          <a:p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60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4519-25B2-0515-1AFB-66DE29710CA0}"/>
              </a:ext>
            </a:extLst>
          </p:cNvPr>
          <p:cNvSpPr txBox="1"/>
          <p:nvPr/>
        </p:nvSpPr>
        <p:spPr>
          <a:xfrm>
            <a:off x="436102" y="570271"/>
            <a:ext cx="4898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OVERVIEW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FEBD-19D9-65D0-FA69-9F8183FEA807}"/>
              </a:ext>
            </a:extLst>
          </p:cNvPr>
          <p:cNvSpPr txBox="1"/>
          <p:nvPr/>
        </p:nvSpPr>
        <p:spPr>
          <a:xfrm>
            <a:off x="5869858" y="46899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97F03-185F-1607-0096-0F096F1C0FB5}"/>
              </a:ext>
            </a:extLst>
          </p:cNvPr>
          <p:cNvSpPr txBox="1"/>
          <p:nvPr/>
        </p:nvSpPr>
        <p:spPr>
          <a:xfrm>
            <a:off x="609600" y="1747520"/>
            <a:ext cx="10952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Our project harnesses Django's robust framework to launch a versatile voting web application, enabling users to effortlessly create polls, vote, and view instant results.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Tailored for a broad spectrum of uses, from community decisions to entertainment votes, it showcases our adept use of Django to build secure, user-friendly interfaces.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initiative not only underscores our technical prowess but also our dedication to enhancing participatory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593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842C8-F48D-B530-BDC4-AFC832CF9648}"/>
              </a:ext>
            </a:extLst>
          </p:cNvPr>
          <p:cNvSpPr txBox="1"/>
          <p:nvPr/>
        </p:nvSpPr>
        <p:spPr>
          <a:xfrm>
            <a:off x="919480" y="2062480"/>
            <a:ext cx="10353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Our voting application offers a streamlined platform for conducting a variety of polls, from community decisions to entertainment preferences, enabling users to cast votes and see results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Built with a focus on user engagement and security, it ensures a transparent and accessible voting process for all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innovative tool is designed to facilitate democratic engagement and decision-making across diverse groups, fostering a participatory culture in any setting.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30FA-88CD-AB10-EAC9-CD13BDB49A00}"/>
              </a:ext>
            </a:extLst>
          </p:cNvPr>
          <p:cNvSpPr txBox="1"/>
          <p:nvPr/>
        </p:nvSpPr>
        <p:spPr>
          <a:xfrm>
            <a:off x="741680" y="655320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VOTING APPLICATION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AE08E-1194-9382-4D63-9499AF6B2489}"/>
              </a:ext>
            </a:extLst>
          </p:cNvPr>
          <p:cNvSpPr txBox="1"/>
          <p:nvPr/>
        </p:nvSpPr>
        <p:spPr>
          <a:xfrm>
            <a:off x="812800" y="660400"/>
            <a:ext cx="1491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CODE</a:t>
            </a:r>
            <a:endParaRPr lang="en-IN" sz="4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EBCC2-4341-1698-A8FB-0DC66B29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" y="1429841"/>
            <a:ext cx="7716842" cy="5090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335075-5B97-DE54-C2A5-9812816F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1429841"/>
            <a:ext cx="4358640" cy="3752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E3B929-CB3F-D552-626F-191296F5D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5181892"/>
            <a:ext cx="4277360" cy="13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F7BF2-1DFE-4C7B-F6C4-34B2529B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" y="508000"/>
            <a:ext cx="11219282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97098-9C5B-C26B-1583-CD0808B5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9" y="5225893"/>
            <a:ext cx="1121928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8BB8A-A5C7-7CD9-F451-A7B0BDAB8B94}"/>
              </a:ext>
            </a:extLst>
          </p:cNvPr>
          <p:cNvSpPr txBox="1"/>
          <p:nvPr/>
        </p:nvSpPr>
        <p:spPr>
          <a:xfrm>
            <a:off x="629920" y="457200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OUTPUT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39998-7C41-EA2D-B590-7BC26F2DC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4" y="1226444"/>
            <a:ext cx="9319148" cy="5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692A3-BA92-D771-CE3D-1F884C3A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355068"/>
            <a:ext cx="10342880" cy="41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3BF59-784C-66E5-55A6-A71DBD3A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86215"/>
            <a:ext cx="10505440" cy="54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1367E-F8B2-F536-DB42-BB81AB22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" y="908071"/>
            <a:ext cx="10948274" cy="45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 Suresh S</dc:creator>
  <cp:lastModifiedBy>Sham Suresh S</cp:lastModifiedBy>
  <cp:revision>7</cp:revision>
  <dcterms:created xsi:type="dcterms:W3CDTF">2024-04-11T09:47:37Z</dcterms:created>
  <dcterms:modified xsi:type="dcterms:W3CDTF">2024-04-12T06:37:33Z</dcterms:modified>
</cp:coreProperties>
</file>