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7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2021. 08. 13.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3849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084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15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epi0l-2/conduit/tree/master/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msepi0l-2.github.io/conduit" TargetMode="External"/><Relationship Id="rId4" Type="http://schemas.openxmlformats.org/officeDocument/2006/relationships/hyperlink" Target="https://github.com/samsepi0l-2/conduit/blob/master/vizsgaremek_docs/Conduit_vizsgaremek_manualis_tesztjegyzokonyv_budai_jozsef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699" y="489397"/>
            <a:ext cx="5409127" cy="9144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Budai József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609859" y="2647682"/>
            <a:ext cx="8534400" cy="1219200"/>
          </a:xfrm>
        </p:spPr>
        <p:txBody>
          <a:bodyPr rtlCol="0">
            <a:noAutofit/>
          </a:bodyPr>
          <a:lstStyle/>
          <a:p>
            <a:r>
              <a:rPr lang="hu-HU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Vizsgaremek</a:t>
            </a:r>
            <a:endParaRPr lang="hu-HU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u-HU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védés</a:t>
            </a:r>
          </a:p>
        </p:txBody>
      </p:sp>
      <p:sp>
        <p:nvSpPr>
          <p:cNvPr id="4" name="Téglalap 3"/>
          <p:cNvSpPr/>
          <p:nvPr/>
        </p:nvSpPr>
        <p:spPr>
          <a:xfrm>
            <a:off x="9434529" y="6166835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 err="1" smtClean="0"/>
              <a:t>bujoci</a:t>
            </a:r>
            <a:r>
              <a:rPr lang="hu-HU" sz="2000" dirty="0" smtClean="0"/>
              <a:t>@</a:t>
            </a:r>
            <a:r>
              <a:rPr lang="hu-HU" sz="2000" dirty="0" err="1" smtClean="0"/>
              <a:t>gmail.com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421716" y="1515244"/>
            <a:ext cx="3379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Junior automatizált </a:t>
            </a:r>
            <a: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tesztelő </a:t>
            </a:r>
            <a:b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szakirány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046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 tesztelt alkalmazás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" y="1239592"/>
            <a:ext cx="10058400" cy="4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0614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hu-HU" dirty="0" smtClean="0">
                <a:latin typeface="Century Gothic" panose="020B0502020202020204" pitchFamily="34" charset="0"/>
              </a:rPr>
              <a:t>Tesztesetek és lefedett funkciók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4704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Automatizált vezetői tesztjelentés 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2354"/>
            <a:ext cx="10058400" cy="44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3341"/>
          </a:xfrm>
        </p:spPr>
        <p:txBody>
          <a:bodyPr rtlCol="0"/>
          <a:lstStyle/>
          <a:p>
            <a:pPr rtl="0"/>
            <a:r>
              <a:rPr lang="hu-HU" dirty="0" err="1" smtClean="0">
                <a:latin typeface="Century Gothic" panose="020B0502020202020204" pitchFamily="34" charset="0"/>
              </a:rPr>
              <a:t>Workflow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8" y="1352282"/>
            <a:ext cx="10839903" cy="47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431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Linkek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136561"/>
            <a:ext cx="10972800" cy="5109693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>
                <a:latin typeface="Palatino Linotype" panose="02040502050505030304" pitchFamily="18" charset="0"/>
              </a:rPr>
              <a:t>Automatizált </a:t>
            </a:r>
            <a:r>
              <a:rPr lang="hu-HU" dirty="0" smtClean="0">
                <a:latin typeface="Palatino Linotype" panose="02040502050505030304" pitchFamily="18" charset="0"/>
              </a:rPr>
              <a:t>teszt forráskódjai: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github.com/samsepi0l-2/conduit/tree/master/test</a:t>
            </a:r>
            <a:endParaRPr lang="hu-HU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Manuális tesztjegyzőkönyv: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github.com/samsepi0l-2/conduit/blob/master/vizsgaremek_docs/Conduit_vizsgaremek_manualis_tesztjegyzokonyv_budai_jozsef.xlsx</a:t>
            </a:r>
            <a:endParaRPr lang="hu-HU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Vezetői tesztjelentés (</a:t>
            </a:r>
            <a:r>
              <a:rPr lang="hu-HU" dirty="0" err="1" smtClean="0"/>
              <a:t>Allure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r>
              <a:rPr lang="hu-HU" dirty="0"/>
              <a:t>):</a:t>
            </a:r>
            <a:br>
              <a:rPr lang="hu-HU" dirty="0"/>
            </a:br>
            <a:r>
              <a:rPr lang="hu-HU" dirty="0">
                <a:hlinkClick r:id="rId5"/>
              </a:rPr>
              <a:t>https://samsepi0l-2.github.io/conduit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endParaRPr lang="hu-HU" dirty="0" smtClean="0">
              <a:latin typeface="Palatino Linotype" panose="02040502050505030304" pitchFamily="18" charset="0"/>
            </a:endParaRP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599" y="-100404"/>
            <a:ext cx="10972800" cy="1254463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Továbbfejlesztési javaslatok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4753" y="1884596"/>
            <a:ext cx="4748011" cy="1413455"/>
          </a:xfrm>
        </p:spPr>
        <p:txBody>
          <a:bodyPr rtlCol="0"/>
          <a:lstStyle/>
          <a:p>
            <a:pPr rtl="0"/>
            <a:r>
              <a:rPr lang="hu-HU" dirty="0" smtClean="0"/>
              <a:t>További n</a:t>
            </a:r>
            <a:r>
              <a:rPr lang="hu-HU" dirty="0" smtClean="0">
                <a:latin typeface="Palatino Linotype" panose="02040502050505030304" pitchFamily="18" charset="0"/>
              </a:rPr>
              <a:t>egatív tesztesetek automatizálása </a:t>
            </a:r>
          </a:p>
          <a:p>
            <a:pPr rtl="0"/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421915"/>
            <a:ext cx="3026536" cy="2229531"/>
          </a:xfrm>
          <a:prstGeom prst="rect">
            <a:avLst/>
          </a:prstGeom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1124753" y="4028589"/>
            <a:ext cx="4748011" cy="1413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Az elfogadási kritériumok pontosítását követően az automatizált tesztek felülvizsgálata</a:t>
            </a:r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4028589"/>
            <a:ext cx="3022164" cy="22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3842" y="2382590"/>
            <a:ext cx="10972800" cy="1068947"/>
          </a:xfrm>
        </p:spPr>
        <p:txBody>
          <a:bodyPr rtlCol="0"/>
          <a:lstStyle/>
          <a:p>
            <a:pPr rtl="0"/>
            <a:r>
              <a:rPr lang="hu-HU" sz="6600" dirty="0" smtClean="0">
                <a:latin typeface="Century Gothic" panose="020B0502020202020204" pitchFamily="34" charset="0"/>
              </a:rPr>
              <a:t>Köszönöm a figyelmet!</a:t>
            </a:r>
            <a:endParaRPr lang="hu-HU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130</TotalTime>
  <Words>51</Words>
  <Application>Microsoft Office PowerPoint</Application>
  <PresentationFormat>Szélesvásznú</PresentationFormat>
  <Paragraphs>25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Budai József</vt:lpstr>
      <vt:lpstr>A tesztelt alkalmazás</vt:lpstr>
      <vt:lpstr>Tesztesetek és lefedett funkciók</vt:lpstr>
      <vt:lpstr>Automatizált vezetői tesztjelentés </vt:lpstr>
      <vt:lpstr>Workflow</vt:lpstr>
      <vt:lpstr>Linkek</vt:lpstr>
      <vt:lpstr>Továbbfejlesztési javaslatok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Budai József</dc:title>
  <dc:creator>Windows-felhasználó</dc:creator>
  <cp:lastModifiedBy>Windows-felhasználó</cp:lastModifiedBy>
  <cp:revision>9</cp:revision>
  <dcterms:created xsi:type="dcterms:W3CDTF">2021-08-13T15:12:15Z</dcterms:created>
  <dcterms:modified xsi:type="dcterms:W3CDTF">2021-08-13T20:25:00Z</dcterms:modified>
</cp:coreProperties>
</file>