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70" r:id="rId2"/>
    <p:sldId id="271" r:id="rId3"/>
    <p:sldId id="272" r:id="rId4"/>
    <p:sldId id="277" r:id="rId5"/>
    <p:sldId id="274" r:id="rId6"/>
    <p:sldId id="273" r:id="rId7"/>
    <p:sldId id="275" r:id="rId8"/>
    <p:sldId id="276" r:id="rId9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0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8-11-30T07:05:43.812" v="14" actId="790"/>
      <pc:docMkLst>
        <pc:docMk/>
      </pc:docMkLst>
      <pc:sldChg chg="modSp">
        <pc:chgData name="Fake Test User" userId="SID-0" providerId="Test" clId="FakeClientId" dt="2018-11-30T06:59:11.399" v="0" actId="790"/>
        <pc:sldMkLst>
          <pc:docMk/>
          <pc:sldMk cId="1096358168" sldId="270"/>
        </pc:sldMkLst>
        <pc:spChg chg="mod">
          <ac:chgData name="Fake Test User" userId="SID-0" providerId="Test" clId="FakeClientId" dt="2018-11-30T06:59:11.399" v="0" actId="790"/>
          <ac:spMkLst>
            <pc:docMk/>
            <pc:sldMk cId="1096358168" sldId="270"/>
            <ac:spMk id="2" creationId="{00000000-0000-0000-0000-000000000000}"/>
          </ac:spMkLst>
        </pc:spChg>
        <pc:spChg chg="mod">
          <ac:chgData name="Fake Test User" userId="SID-0" providerId="Test" clId="FakeClientId" dt="2018-11-30T06:59:11.399" v="0" actId="790"/>
          <ac:spMkLst>
            <pc:docMk/>
            <pc:sldMk cId="1096358168" sldId="270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6:59:46.771" v="3" actId="790"/>
        <pc:sldMkLst>
          <pc:docMk/>
          <pc:sldMk cId="2057674307" sldId="272"/>
        </pc:sldMkLst>
        <pc:spChg chg="mod">
          <ac:chgData name="Fake Test User" userId="SID-0" providerId="Test" clId="FakeClientId" dt="2018-11-30T06:59:46.771" v="3" actId="790"/>
          <ac:spMkLst>
            <pc:docMk/>
            <pc:sldMk cId="2057674307" sldId="272"/>
            <ac:spMk id="2" creationId="{00000000-0000-0000-0000-000000000000}"/>
          </ac:spMkLst>
        </pc:spChg>
        <pc:spChg chg="mod">
          <ac:chgData name="Fake Test User" userId="SID-0" providerId="Test" clId="FakeClientId" dt="2018-11-30T06:59:46.771" v="3" actId="790"/>
          <ac:spMkLst>
            <pc:docMk/>
            <pc:sldMk cId="2057674307" sldId="272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07.380" v="4" actId="790"/>
        <pc:sldMkLst>
          <pc:docMk/>
          <pc:sldMk cId="1794587301" sldId="273"/>
        </pc:sldMkLst>
        <pc:spChg chg="mod">
          <ac:chgData name="Fake Test User" userId="SID-0" providerId="Test" clId="FakeClientId" dt="2018-11-30T07:00:07.380" v="4" actId="790"/>
          <ac:spMkLst>
            <pc:docMk/>
            <pc:sldMk cId="1794587301" sldId="273"/>
            <ac:spMk id="2" creationId="{00000000-0000-0000-0000-000000000000}"/>
          </ac:spMkLst>
        </pc:spChg>
        <pc:spChg chg="mod">
          <ac:chgData name="Fake Test User" userId="SID-0" providerId="Test" clId="FakeClientId" dt="2018-11-30T07:00:07.380" v="4" actId="790"/>
          <ac:spMkLst>
            <pc:docMk/>
            <pc:sldMk cId="1794587301" sldId="273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14.161" v="5" actId="790"/>
        <pc:sldMkLst>
          <pc:docMk/>
          <pc:sldMk cId="2493007523" sldId="274"/>
        </pc:sldMkLst>
        <pc:spChg chg="mod">
          <ac:chgData name="Fake Test User" userId="SID-0" providerId="Test" clId="FakeClientId" dt="2018-11-30T07:00:14.161" v="5" actId="790"/>
          <ac:spMkLst>
            <pc:docMk/>
            <pc:sldMk cId="2493007523" sldId="274"/>
            <ac:spMk id="2" creationId="{00000000-0000-0000-0000-000000000000}"/>
          </ac:spMkLst>
        </pc:spChg>
        <pc:spChg chg="mod">
          <ac:chgData name="Fake Test User" userId="SID-0" providerId="Test" clId="FakeClientId" dt="2018-11-30T07:00:14.161" v="5" actId="790"/>
          <ac:spMkLst>
            <pc:docMk/>
            <pc:sldMk cId="2493007523" sldId="274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22.504" v="6" actId="790"/>
        <pc:sldMkLst>
          <pc:docMk/>
          <pc:sldMk cId="3629560857" sldId="275"/>
        </pc:sldMkLst>
        <pc:spChg chg="mod">
          <ac:chgData name="Fake Test User" userId="SID-0" providerId="Test" clId="FakeClientId" dt="2018-11-30T07:00:22.504" v="6" actId="790"/>
          <ac:spMkLst>
            <pc:docMk/>
            <pc:sldMk cId="3629560857" sldId="275"/>
            <ac:spMk id="2" creationId="{00000000-0000-0000-0000-000000000000}"/>
          </ac:spMkLst>
        </pc:spChg>
        <pc:spChg chg="mod">
          <ac:chgData name="Fake Test User" userId="SID-0" providerId="Test" clId="FakeClientId" dt="2018-11-30T07:00:22.504" v="6" actId="790"/>
          <ac:spMkLst>
            <pc:docMk/>
            <pc:sldMk cId="3629560857" sldId="275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46.346" v="7" actId="790"/>
        <pc:sldMkLst>
          <pc:docMk/>
          <pc:sldMk cId="2494252465" sldId="276"/>
        </pc:sldMkLst>
        <pc:spChg chg="mod">
          <ac:chgData name="Fake Test User" userId="SID-0" providerId="Test" clId="FakeClientId" dt="2018-11-30T07:00:46.346" v="7" actId="790"/>
          <ac:spMkLst>
            <pc:docMk/>
            <pc:sldMk cId="2494252465" sldId="276"/>
            <ac:spMk id="2" creationId="{00000000-0000-0000-0000-000000000000}"/>
          </ac:spMkLst>
        </pc:spChg>
        <pc:spChg chg="mod">
          <ac:chgData name="Fake Test User" userId="SID-0" providerId="Test" clId="FakeClientId" dt="2018-11-30T07:00:46.346" v="7" actId="790"/>
          <ac:spMkLst>
            <pc:docMk/>
            <pc:sldMk cId="2494252465" sldId="276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8-11-30T07:00:52.424" v="8" actId="790"/>
        <pc:sldMkLst>
          <pc:docMk/>
          <pc:sldMk cId="3801660654" sldId="277"/>
        </pc:sldMkLst>
        <pc:spChg chg="mod">
          <ac:chgData name="Fake Test User" userId="SID-0" providerId="Test" clId="FakeClientId" dt="2018-11-30T07:00:52.424" v="8" actId="790"/>
          <ac:spMkLst>
            <pc:docMk/>
            <pc:sldMk cId="3801660654" sldId="277"/>
            <ac:spMk id="2" creationId="{00000000-0000-0000-0000-000000000000}"/>
          </ac:spMkLst>
        </pc:spChg>
        <pc:spChg chg="mod">
          <ac:chgData name="Fake Test User" userId="SID-0" providerId="Test" clId="FakeClientId" dt="2018-11-30T07:00:52.424" v="8" actId="790"/>
          <ac:spMkLst>
            <pc:docMk/>
            <pc:sldMk cId="3801660654" sldId="277"/>
            <ac:spMk id="3" creationId="{00000000-0000-0000-0000-000000000000}"/>
          </ac:spMkLst>
        </pc:spChg>
      </pc:sldChg>
      <pc:sldChg chg="modNotes">
        <pc:chgData name="Fake Test User" userId="SID-0" providerId="Test" clId="FakeClientId" dt="2018-11-30T07:05:43.812" v="14" actId="790"/>
        <pc:sldMkLst>
          <pc:docMk/>
          <pc:sldMk cId="2876187254" sldId="282"/>
        </pc:sldMkLst>
      </pc:sldChg>
      <pc:sldMasterChg chg="modSp modSldLayout">
        <pc:chgData name="Fake Test User" userId="SID-0" providerId="Test" clId="FakeClientId" dt="2018-11-30T07:04:54.971" v="10" actId="790"/>
        <pc:sldMasterMkLst>
          <pc:docMk/>
          <pc:sldMasterMk cId="3012251994" sldId="2147483672"/>
        </pc:sldMasterMkLst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2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3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4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5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6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7" creationId="{00000000-0000-0000-0000-000000000000}"/>
          </ac:spMkLst>
        </pc:spChg>
        <pc:spChg chg="mod">
          <ac:chgData name="Fake Test User" userId="SID-0" providerId="Test" clId="FakeClientId" dt="2018-11-30T07:04:32.316" v="9" actId="790"/>
          <ac:spMkLst>
            <pc:docMk/>
            <pc:sldMasterMk cId="3012251994" sldId="2147483672"/>
            <ac:spMk id="8" creationId="{00000000-0000-0000-0000-000000000000}"/>
          </ac:spMkLst>
        </pc:spChg>
        <pc:sldLayoutChg chg="modSp">
          <pc:chgData name="Fake Test User" userId="SID-0" providerId="Test" clId="FakeClientId" dt="2018-11-30T07:04:54.971" v="10" actId="790"/>
          <pc:sldLayoutMkLst>
            <pc:docMk/>
            <pc:sldMasterMk cId="3012251994" sldId="2147483672"/>
            <pc:sldLayoutMk cId="3067989198" sldId="2147483678"/>
          </pc:sldLayoutMkLst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2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3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4" creationId="{00000000-0000-0000-0000-000000000000}"/>
            </ac:spMkLst>
          </pc:spChg>
          <pc:spChg chg="mod">
            <ac:chgData name="Fake Test User" userId="SID-0" providerId="Test" clId="FakeClientId" dt="2018-11-30T07:04:54.971" v="10" actId="790"/>
            <ac:spMkLst>
              <pc:docMk/>
              <pc:sldMasterMk cId="3012251994" sldId="2147483672"/>
              <pc:sldLayoutMk cId="3067989198" sldId="2147483678"/>
              <ac:spMk id="5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42C118D-EF03-4468-9C77-7BF0F00581F3}" type="datetime1">
              <a:rPr lang="hu-HU" smtClean="0">
                <a:latin typeface="Palatino Linotype" panose="02040502050505030304" pitchFamily="18" charset="0"/>
              </a:rPr>
              <a:t>2021. 08. 13.</a:t>
            </a:fld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>
              <a:latin typeface="Palatino Linotype" panose="02040502050505030304" pitchFamily="18" charset="0"/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48944F-81ED-4843-A3E6-D41A6908762D}" type="slidenum">
              <a:rPr lang="hu-HU" smtClean="0">
                <a:latin typeface="Palatino Linotype" panose="02040502050505030304" pitchFamily="18" charset="0"/>
              </a:rPr>
              <a:t>‹#›</a:t>
            </a:fld>
            <a:endParaRPr lang="hu-HU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027C63A2-7164-45DA-A237-A67E130C8FB9}" type="datetime1">
              <a:rPr lang="hu-HU" noProof="0" smtClean="0"/>
              <a:t>2021. 08. 13.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Palatino Linotype" panose="02040502050505030304" pitchFamily="18" charset="0"/>
              </a:defRPr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Palatino Linotype" panose="02040502050505030304" pitchFamily="18" charset="0"/>
              </a:defRPr>
            </a:lvl1pPr>
          </a:lstStyle>
          <a:p>
            <a:fld id="{3DF1C5CE-222C-4659-9A99-B99FC42AF6EC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40791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749301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93430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38492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9731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6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1170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7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440845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1C5CE-222C-4659-9A99-B99FC42AF6EC}" type="slidenum">
              <a:rPr lang="hu-HU" noProof="0" smtClean="0"/>
              <a:pPr/>
              <a:t>8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931594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914400" y="609601"/>
            <a:ext cx="10363200" cy="4267200"/>
          </a:xfrm>
        </p:spPr>
        <p:txBody>
          <a:bodyPr rtlCol="0" anchor="b">
            <a:noAutofit/>
          </a:bodyPr>
          <a:lstStyle>
            <a:lvl1pPr>
              <a:lnSpc>
                <a:spcPct val="100000"/>
              </a:lnSpc>
              <a:defRPr sz="6600"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953000"/>
            <a:ext cx="8534400" cy="1219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C3314F3C-67A4-4BB7-BC05-3D0688190736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0BD2146C-7DA0-410A-A64D-87F664E742A9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85611632-7CB1-4B6C-9D69-28C04DD199B0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>
              <a:defRPr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15C999E-8E59-4BB4-937F-D740C29819A4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9" name="Ellipszis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>
              <a:latin typeface="Palatino Linotype" panose="02040502050505030304" pitchFamily="18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963084" y="1371601"/>
            <a:ext cx="10363200" cy="2505075"/>
          </a:xfrm>
        </p:spPr>
        <p:txBody>
          <a:bodyPr rtlCol="0"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963084" y="4068764"/>
            <a:ext cx="10363200" cy="1131887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BEEE4E3-CB32-4071-9E04-2BF7DE420A08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9" name="Tartalom helye 8"/>
          <p:cNvSpPr>
            <a:spLocks noGrp="1"/>
          </p:cNvSpPr>
          <p:nvPr>
            <p:ph sz="quarter" idx="13" hasCustomPrompt="1"/>
          </p:nvPr>
        </p:nvSpPr>
        <p:spPr>
          <a:xfrm>
            <a:off x="487680" y="1600200"/>
            <a:ext cx="5388864" cy="4526280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 rtlCol="0"/>
          <a:lstStyle>
            <a:lvl1pPr>
              <a:defRPr sz="2400">
                <a:latin typeface="Palatino Linotype" panose="02040502050505030304" pitchFamily="18" charset="0"/>
              </a:defRPr>
            </a:lvl1pPr>
            <a:lvl2pPr>
              <a:defRPr sz="1600">
                <a:latin typeface="Palatino Linotype" panose="02040502050505030304" pitchFamily="18" charset="0"/>
              </a:defRPr>
            </a:lvl2pPr>
            <a:lvl3pPr>
              <a:defRPr sz="16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600">
                <a:latin typeface="Palatino Linotype" panose="0204050205050503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F35C951-6711-43E4-A136-842C16F113DE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5386917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11" name="Tartalom helye 10"/>
          <p:cNvSpPr>
            <a:spLocks noGrp="1"/>
          </p:cNvSpPr>
          <p:nvPr>
            <p:ph sz="quarter" idx="13" hasCustomPrompt="1"/>
          </p:nvPr>
        </p:nvSpPr>
        <p:spPr>
          <a:xfrm>
            <a:off x="609600" y="2212848"/>
            <a:ext cx="5388864" cy="3913632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1" y="1600200"/>
            <a:ext cx="5389033" cy="6096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Palatino Linotype" panose="020405020505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13" name="Tartalom helye 12"/>
          <p:cNvSpPr>
            <a:spLocks noGrp="1"/>
          </p:cNvSpPr>
          <p:nvPr>
            <p:ph sz="quarter" idx="14" hasCustomPrompt="1"/>
          </p:nvPr>
        </p:nvSpPr>
        <p:spPr>
          <a:xfrm>
            <a:off x="6230112" y="2212849"/>
            <a:ext cx="5388864" cy="3913187"/>
          </a:xfrm>
        </p:spPr>
        <p:txBody>
          <a:bodyPr rtlCol="0"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17A4DB6E-E413-4B47-87C3-72E8A9F98512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 rtlCol="0"/>
          <a:lstStyle>
            <a:lvl1pPr>
              <a:defRPr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 noProof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5D57FE49-6D9E-4C8F-A53D-77EB00FD10B9}" type="datetime1">
              <a:rPr lang="hu-HU" noProof="0" smtClean="0"/>
              <a:t>2021. 08. 13.</a:t>
            </a:fld>
            <a:endParaRPr lang="hu-HU" noProof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FEC845B7-637E-4143-B2AF-5AE091C2EBB0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7876117" y="266700"/>
            <a:ext cx="4011084" cy="209550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>
          <a:xfrm>
            <a:off x="958850" y="273051"/>
            <a:ext cx="6661151" cy="5853113"/>
          </a:xfrm>
        </p:spPr>
        <p:txBody>
          <a:bodyPr rtlCol="0"/>
          <a:lstStyle>
            <a:lvl1pPr>
              <a:defRPr sz="3200">
                <a:latin typeface="Palatino Linotype" panose="02040502050505030304" pitchFamily="18" charset="0"/>
              </a:defRPr>
            </a:lvl1pPr>
            <a:lvl2pPr>
              <a:defRPr sz="2800">
                <a:latin typeface="Palatino Linotype" panose="02040502050505030304" pitchFamily="18" charset="0"/>
              </a:defRPr>
            </a:lvl2pPr>
            <a:lvl3pPr>
              <a:defRPr sz="24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7876117" y="2438401"/>
            <a:ext cx="4011084" cy="3687763"/>
          </a:xfrm>
        </p:spPr>
        <p:txBody>
          <a:bodyPr rtlCol="0"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9BB758CA-6997-4433-9EFA-55421D0724F0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239435" y="228600"/>
            <a:ext cx="7615765" cy="895350"/>
          </a:xfrm>
        </p:spPr>
        <p:txBody>
          <a:bodyPr rtlCol="0" anchor="b"/>
          <a:lstStyle>
            <a:lvl1pPr algn="ctr">
              <a:lnSpc>
                <a:spcPct val="100000"/>
              </a:lnSpc>
              <a:defRPr sz="2800" b="0">
                <a:effectLst/>
                <a:latin typeface="Century Gothic" panose="020B0502020202020204" pitchFamily="34" charset="0"/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 hasCustomPrompt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 anchor="t"/>
          <a:lstStyle>
            <a:lvl1pPr marL="0" indent="0" algn="ctr">
              <a:buNone/>
              <a:defRPr sz="3200">
                <a:latin typeface="Palatino Linotype" panose="0204050205050503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 hasCustomPrompt="1"/>
          </p:nvPr>
        </p:nvSpPr>
        <p:spPr>
          <a:xfrm>
            <a:off x="2239435" y="5810250"/>
            <a:ext cx="7615765" cy="5334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latin typeface="Palatino Linotype" panose="0204050205050503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hu-HU"/>
              <a:t>Élőláb beszúrása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B5E25174-839A-4F8F-B5E0-77E5D6BCCE58}" type="datetime1">
              <a:rPr lang="hu-HU" smtClean="0"/>
              <a:t>2021. 08. 13.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401CF334-2D5C-4859-84A6-CA7E6E43FAE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zis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hu-HU" sz="1800" kern="12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8" name="Ellipszis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noProof="0">
              <a:solidFill>
                <a:schemeClr val="tx1">
                  <a:lumMod val="65000"/>
                  <a:lumOff val="3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rtl="0"/>
            <a:r>
              <a:rPr lang="hu-HU" noProof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hu-HU" noProof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878E9537-2762-43A4-A1BF-58330BE90666}" type="datetime1">
              <a:rPr lang="hu-HU" noProof="0" smtClean="0"/>
              <a:t>2021. 08. 13.</a:t>
            </a:fld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sepi0l-2/conduit/tree/master/tes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amsepi0l-2.github.io/conduit" TargetMode="External"/><Relationship Id="rId4" Type="http://schemas.openxmlformats.org/officeDocument/2006/relationships/hyperlink" Target="https://github.com/samsepi0l-2/conduit/blob/master/vizsgaremek_docs/Conduit_vizsgaremek_manualis_tesztjegyzokonyv_budai_jozsef.xls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44699" y="489397"/>
            <a:ext cx="5409127" cy="914400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Budai József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type="subTitle" idx="1"/>
          </p:nvPr>
        </p:nvSpPr>
        <p:spPr>
          <a:xfrm>
            <a:off x="1609859" y="2647682"/>
            <a:ext cx="8534400" cy="1219200"/>
          </a:xfrm>
        </p:spPr>
        <p:txBody>
          <a:bodyPr rtlCol="0">
            <a:noAutofit/>
          </a:bodyPr>
          <a:lstStyle/>
          <a:p>
            <a:r>
              <a:rPr lang="hu-HU" sz="4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Vizsgaremek</a:t>
            </a:r>
            <a:endParaRPr lang="hu-HU" sz="4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hu-HU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védés</a:t>
            </a:r>
          </a:p>
        </p:txBody>
      </p:sp>
      <p:sp>
        <p:nvSpPr>
          <p:cNvPr id="4" name="Téglalap 3"/>
          <p:cNvSpPr/>
          <p:nvPr/>
        </p:nvSpPr>
        <p:spPr>
          <a:xfrm>
            <a:off x="9434529" y="6166835"/>
            <a:ext cx="2234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dirty="0" err="1" smtClean="0"/>
              <a:t>bujoci</a:t>
            </a:r>
            <a:r>
              <a:rPr lang="hu-HU" sz="2000" dirty="0" smtClean="0"/>
              <a:t>@</a:t>
            </a:r>
            <a:r>
              <a:rPr lang="hu-HU" sz="2000" dirty="0" err="1" smtClean="0"/>
              <a:t>gmail.com</a:t>
            </a:r>
            <a:endParaRPr lang="hu-HU" sz="2000" dirty="0"/>
          </a:p>
        </p:txBody>
      </p:sp>
      <p:sp>
        <p:nvSpPr>
          <p:cNvPr id="5" name="Téglalap 4"/>
          <p:cNvSpPr/>
          <p:nvPr/>
        </p:nvSpPr>
        <p:spPr>
          <a:xfrm>
            <a:off x="421716" y="1515244"/>
            <a:ext cx="337945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Junior automatizált </a:t>
            </a:r>
            <a:r>
              <a:rPr lang="hu-H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tesztelő </a:t>
            </a:r>
            <a:br>
              <a:rPr lang="hu-H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hu-HU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szakirány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0462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A tesztelt alkalmazás</a:t>
            </a:r>
            <a:endParaRPr lang="hu-HU" dirty="0">
              <a:latin typeface="Century Gothic" panose="020B0502020202020204" pitchFamily="34" charset="0"/>
            </a:endParaRP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1" y="1239592"/>
            <a:ext cx="10058400" cy="480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2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210614"/>
          </a:xfrm>
        </p:spPr>
        <p:txBody>
          <a:bodyPr rtlCol="0"/>
          <a:lstStyle/>
          <a:p>
            <a:pPr rtl="0">
              <a:lnSpc>
                <a:spcPts val="5400"/>
              </a:lnSpc>
            </a:pPr>
            <a:r>
              <a:rPr lang="hu-HU" dirty="0" smtClean="0">
                <a:latin typeface="Century Gothic" panose="020B0502020202020204" pitchFamily="34" charset="0"/>
              </a:rPr>
              <a:t>Tesztesetek és lefedett funkciók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hu-HU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67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94704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Automatizált vezetői tesztjelentés </a:t>
            </a:r>
            <a:endParaRPr lang="hu-HU" dirty="0">
              <a:latin typeface="Century Gothic" panose="020B0502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2354"/>
            <a:ext cx="10058400" cy="44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33341"/>
          </a:xfrm>
        </p:spPr>
        <p:txBody>
          <a:bodyPr rtlCol="0"/>
          <a:lstStyle/>
          <a:p>
            <a:pPr rtl="0"/>
            <a:r>
              <a:rPr lang="hu-HU" dirty="0" err="1" smtClean="0">
                <a:latin typeface="Century Gothic" panose="020B0502020202020204" pitchFamily="34" charset="0"/>
              </a:rPr>
              <a:t>Workflow</a:t>
            </a:r>
            <a:endParaRPr lang="hu-HU" dirty="0">
              <a:latin typeface="Century Gothic" panose="020B0502020202020204" pitchFamily="34" charset="0"/>
            </a:endParaRP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48" y="1352282"/>
            <a:ext cx="10839903" cy="471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00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17431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Linkek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9600" y="1136561"/>
            <a:ext cx="10972800" cy="5109693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hu-HU" dirty="0" smtClean="0">
                <a:latin typeface="Palatino Linotype" panose="02040502050505030304" pitchFamily="18" charset="0"/>
              </a:rPr>
              <a:t>Automatizált teszt forráskódjai: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hlinkClick r:id="rId3"/>
              </a:rPr>
              <a:t>https://</a:t>
            </a:r>
            <a:r>
              <a:rPr lang="hu-HU" dirty="0" smtClean="0">
                <a:hlinkClick r:id="rId3"/>
              </a:rPr>
              <a:t>github.com/samsepi0l-2/conduit/tree/master/test</a:t>
            </a:r>
            <a:endParaRPr lang="hu-HU" dirty="0" smtClean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hu-HU" dirty="0" smtClean="0"/>
              <a:t>Manuális tesztjegyzőkönyv:</a:t>
            </a:r>
            <a:r>
              <a:rPr lang="hu-HU" dirty="0"/>
              <a:t/>
            </a:r>
            <a:br>
              <a:rPr lang="hu-HU" dirty="0"/>
            </a:br>
            <a:r>
              <a:rPr lang="hu-HU" dirty="0">
                <a:hlinkClick r:id="rId4"/>
              </a:rPr>
              <a:t>https://</a:t>
            </a:r>
            <a:r>
              <a:rPr lang="hu-HU" dirty="0" smtClean="0">
                <a:hlinkClick r:id="rId4"/>
              </a:rPr>
              <a:t>github.com/samsepi0l-2/conduit/blob/master/vizsgaremek_docs/Conduit_vizsgaremek_manualis_tesztjegyzokonyv_budai_jozsef.xlsx</a:t>
            </a:r>
            <a:endParaRPr lang="hu-HU" dirty="0"/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hu-HU" dirty="0" smtClean="0"/>
              <a:t>Vezetői tesztjelentés (</a:t>
            </a:r>
            <a:r>
              <a:rPr lang="hu-HU" dirty="0" err="1" smtClean="0"/>
              <a:t>Allure</a:t>
            </a:r>
            <a:r>
              <a:rPr lang="hu-HU" dirty="0" smtClean="0"/>
              <a:t> </a:t>
            </a:r>
            <a:r>
              <a:rPr lang="hu-HU" dirty="0" err="1" smtClean="0"/>
              <a:t>report</a:t>
            </a:r>
            <a:r>
              <a:rPr lang="hu-HU" dirty="0"/>
              <a:t>):</a:t>
            </a:r>
            <a:br>
              <a:rPr lang="hu-HU" dirty="0"/>
            </a:br>
            <a:r>
              <a:rPr lang="hu-HU" dirty="0">
                <a:hlinkClick r:id="rId5"/>
              </a:rPr>
              <a:t>https://samsepi0l-2.github.io/conduit</a:t>
            </a:r>
            <a:r>
              <a:rPr lang="hu-HU" dirty="0" smtClean="0"/>
              <a:t/>
            </a:r>
            <a:br>
              <a:rPr lang="hu-HU" dirty="0" smtClean="0"/>
            </a:br>
            <a:endParaRPr lang="hu-HU" dirty="0" smtClean="0"/>
          </a:p>
          <a:p>
            <a:endParaRPr lang="hu-HU" dirty="0" smtClean="0">
              <a:latin typeface="Palatino Linotype" panose="02040502050505030304" pitchFamily="18" charset="0"/>
            </a:endParaRPr>
          </a:p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458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599" y="-100404"/>
            <a:ext cx="10972800" cy="1254463"/>
          </a:xfrm>
        </p:spPr>
        <p:txBody>
          <a:bodyPr rtlCol="0"/>
          <a:lstStyle/>
          <a:p>
            <a:pPr rtl="0"/>
            <a:r>
              <a:rPr lang="hu-HU" dirty="0" smtClean="0">
                <a:latin typeface="Century Gothic" panose="020B0502020202020204" pitchFamily="34" charset="0"/>
              </a:rPr>
              <a:t>Továbbfejlesztési javaslatok</a:t>
            </a:r>
            <a:endParaRPr lang="hu-HU" dirty="0">
              <a:latin typeface="Century Gothic" panose="020B0502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24753" y="1884596"/>
            <a:ext cx="4748011" cy="1413455"/>
          </a:xfrm>
        </p:spPr>
        <p:txBody>
          <a:bodyPr rtlCol="0"/>
          <a:lstStyle/>
          <a:p>
            <a:pPr rtl="0"/>
            <a:r>
              <a:rPr lang="hu-HU" dirty="0" smtClean="0"/>
              <a:t>További n</a:t>
            </a:r>
            <a:r>
              <a:rPr lang="hu-HU" dirty="0" smtClean="0">
                <a:latin typeface="Palatino Linotype" panose="02040502050505030304" pitchFamily="18" charset="0"/>
              </a:rPr>
              <a:t>egatív tesztesetek automatizálása </a:t>
            </a:r>
          </a:p>
          <a:p>
            <a:pPr rtl="0"/>
            <a:endParaRPr lang="hu-HU" dirty="0">
              <a:latin typeface="Palatino Linotype" panose="0204050205050503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1" y="1421915"/>
            <a:ext cx="3026536" cy="2229531"/>
          </a:xfrm>
          <a:prstGeom prst="rect">
            <a:avLst/>
          </a:prstGeom>
        </p:spPr>
      </p:pic>
      <p:sp>
        <p:nvSpPr>
          <p:cNvPr id="7" name="Tartalom helye 2"/>
          <p:cNvSpPr txBox="1">
            <a:spLocks/>
          </p:cNvSpPr>
          <p:nvPr/>
        </p:nvSpPr>
        <p:spPr>
          <a:xfrm>
            <a:off x="1124753" y="4028589"/>
            <a:ext cx="4748011" cy="14134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smtClean="0"/>
              <a:t>Az elfogadási kritériumok pontosítását követően az automatizált tesztek felülvizsgálata</a:t>
            </a:r>
          </a:p>
          <a:p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411" y="4028589"/>
            <a:ext cx="3022164" cy="223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6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83842" y="2382590"/>
            <a:ext cx="10972800" cy="1068947"/>
          </a:xfrm>
        </p:spPr>
        <p:txBody>
          <a:bodyPr rtlCol="0"/>
          <a:lstStyle/>
          <a:p>
            <a:pPr rtl="0"/>
            <a:r>
              <a:rPr lang="hu-HU" sz="6600" dirty="0" smtClean="0">
                <a:latin typeface="Century Gothic" panose="020B0502020202020204" pitchFamily="34" charset="0"/>
              </a:rPr>
              <a:t>Köszönöm a figyelmet!</a:t>
            </a:r>
            <a:endParaRPr lang="hu-HU" sz="6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ég háttérbemutatój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26713524_TF03460510" id="{A9F62C70-5195-460E-8536-99ACFF962DAD}" vid="{CABCC605-D85D-4EB0-9B55-85DE06147FE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Céges értekezleti bemutató</Template>
  <TotalTime>130</TotalTime>
  <Words>51</Words>
  <Application>Microsoft Office PowerPoint</Application>
  <PresentationFormat>Szélesvásznú</PresentationFormat>
  <Paragraphs>25</Paragraphs>
  <Slides>8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Courier New</vt:lpstr>
      <vt:lpstr>Palatino Linotype</vt:lpstr>
      <vt:lpstr>Cég háttérbemutatója</vt:lpstr>
      <vt:lpstr>Budai József</vt:lpstr>
      <vt:lpstr>A tesztelt alkalmazás</vt:lpstr>
      <vt:lpstr>Tesztesetek és lefedett funkciók</vt:lpstr>
      <vt:lpstr>Automatizált vezetői tesztjelentés </vt:lpstr>
      <vt:lpstr>Workflow</vt:lpstr>
      <vt:lpstr>Linkek</vt:lpstr>
      <vt:lpstr>Továbbfejlesztési javaslatok</vt:lpstr>
      <vt:lpstr>Köszönöm a figyelmet!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Budai József</dc:title>
  <dc:creator>Windows-felhasználó</dc:creator>
  <cp:lastModifiedBy>Windows-felhasználó</cp:lastModifiedBy>
  <cp:revision>9</cp:revision>
  <dcterms:created xsi:type="dcterms:W3CDTF">2021-08-13T15:12:15Z</dcterms:created>
  <dcterms:modified xsi:type="dcterms:W3CDTF">2021-08-13T20:42:46Z</dcterms:modified>
</cp:coreProperties>
</file>