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3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13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82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5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4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50A5-261E-47C3-A6B4-F1539C2CC08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D63C7-A850-4810-901F-3CC16D72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24" y="2493817"/>
            <a:ext cx="9039321" cy="1320800"/>
          </a:xfrm>
        </p:spPr>
        <p:txBody>
          <a:bodyPr/>
          <a:lstStyle/>
          <a:p>
            <a:r>
              <a:rPr lang="en-US" dirty="0" smtClean="0"/>
              <a:t>UI Web </a:t>
            </a:r>
            <a:r>
              <a:rPr lang="en-US" dirty="0" err="1" smtClean="0"/>
              <a:t>dan</a:t>
            </a:r>
            <a:r>
              <a:rPr lang="en-US" dirty="0" smtClean="0"/>
              <a:t> Android HC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579" y="877455"/>
            <a:ext cx="3098129" cy="5449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2025030"/>
            <a:ext cx="7467745" cy="35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Award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529" y="970729"/>
            <a:ext cx="2807999" cy="4989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9" y="1506150"/>
            <a:ext cx="7776178" cy="37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8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950" y="1441712"/>
            <a:ext cx="2494540" cy="4384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6" y="1570181"/>
            <a:ext cx="8530070" cy="39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4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People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527" y="868218"/>
            <a:ext cx="3120347" cy="5540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8" y="1701242"/>
            <a:ext cx="7784036" cy="36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5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People Review – 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24" y="859024"/>
            <a:ext cx="3026003" cy="5375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0" y="1302326"/>
            <a:ext cx="7578400" cy="36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1" y="1422140"/>
            <a:ext cx="7137633" cy="3403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242" y="745435"/>
            <a:ext cx="3136241" cy="514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Talent mapping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588" y="1120732"/>
            <a:ext cx="2610502" cy="4623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5" y="1948613"/>
            <a:ext cx="7023716" cy="33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Talent mapping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4" y="1019448"/>
            <a:ext cx="2798186" cy="4566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2" y="1716097"/>
            <a:ext cx="6323044" cy="30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Talent Mapping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27" y="908295"/>
            <a:ext cx="2733963" cy="4935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4" y="1700193"/>
            <a:ext cx="7023716" cy="33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diri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47" y="918089"/>
            <a:ext cx="2909454" cy="5138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9" y="1626293"/>
            <a:ext cx="7356734" cy="34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30" y="900839"/>
            <a:ext cx="2978415" cy="5310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4" y="1920314"/>
            <a:ext cx="6803171" cy="32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Background Check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55" y="1021511"/>
            <a:ext cx="3016408" cy="5360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1" y="2111656"/>
            <a:ext cx="6945744" cy="31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0" y="292851"/>
            <a:ext cx="9144000" cy="1655762"/>
          </a:xfrm>
        </p:spPr>
        <p:txBody>
          <a:bodyPr/>
          <a:lstStyle/>
          <a:p>
            <a:r>
              <a:rPr lang="en-US" dirty="0" smtClean="0"/>
              <a:t>Feedback  360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27" y="1120732"/>
            <a:ext cx="3151768" cy="5597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" y="1782923"/>
            <a:ext cx="7502829" cy="35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84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1774</TotalTime>
  <Words>30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UI Web dan Android HC Roadmap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Septiano</dc:creator>
  <cp:lastModifiedBy>Samuel Septiano</cp:lastModifiedBy>
  <cp:revision>7</cp:revision>
  <dcterms:created xsi:type="dcterms:W3CDTF">2020-08-03T08:25:08Z</dcterms:created>
  <dcterms:modified xsi:type="dcterms:W3CDTF">2020-08-14T09:09:26Z</dcterms:modified>
</cp:coreProperties>
</file>