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ement" initials="C" lastIdx="2" clrIdx="0">
    <p:extLst>
      <p:ext uri="{19B8F6BF-5375-455C-9EA6-DF929625EA0E}">
        <p15:presenceInfo xmlns:p15="http://schemas.microsoft.com/office/powerpoint/2012/main" userId="Clem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ED4"/>
    <a:srgbClr val="3F51B5"/>
    <a:srgbClr val="9876D4"/>
    <a:srgbClr val="CEBFEB"/>
    <a:srgbClr val="673AB7"/>
    <a:srgbClr val="7F5ACA"/>
    <a:srgbClr val="C0ADE5"/>
    <a:srgbClr val="2E508E"/>
    <a:srgbClr val="FF313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7" autoAdjust="0"/>
    <p:restoredTop sz="95897" autoAdjust="0"/>
  </p:normalViewPr>
  <p:slideViewPr>
    <p:cSldViewPr snapToGrid="0">
      <p:cViewPr varScale="1">
        <p:scale>
          <a:sx n="120" d="100"/>
          <a:sy n="120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14F65-0029-4E5D-9ED9-6704597473B4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E5F72-8C72-48C1-8274-78F371439A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537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B179-3971-4BC2-879A-AF54A37DA9FA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2D01-E1F7-49C3-97A6-4597191D83E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5285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B179-3971-4BC2-879A-AF54A37DA9FA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2D01-E1F7-49C3-97A6-4597191D83E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427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B179-3971-4BC2-879A-AF54A37DA9FA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2D01-E1F7-49C3-97A6-4597191D83E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032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B179-3971-4BC2-879A-AF54A37DA9FA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2D01-E1F7-49C3-97A6-4597191D83E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85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B179-3971-4BC2-879A-AF54A37DA9FA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2D01-E1F7-49C3-97A6-4597191D83E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777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B179-3971-4BC2-879A-AF54A37DA9FA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2D01-E1F7-49C3-97A6-4597191D83E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89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B179-3971-4BC2-879A-AF54A37DA9FA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2D01-E1F7-49C3-97A6-4597191D83E7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95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B179-3971-4BC2-879A-AF54A37DA9FA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2D01-E1F7-49C3-97A6-4597191D83E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92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B179-3971-4BC2-879A-AF54A37DA9FA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2D01-E1F7-49C3-97A6-4597191D83E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40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B179-3971-4BC2-879A-AF54A37DA9FA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2D01-E1F7-49C3-97A6-4597191D83E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077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8C4B179-3971-4BC2-879A-AF54A37DA9FA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2D01-E1F7-49C3-97A6-4597191D83E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7075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8C4B179-3971-4BC2-879A-AF54A37DA9FA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F312D01-E1F7-49C3-97A6-4597191D83E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73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file:////Users/samiras/Library/Group%20Containers/UBF8T346G9.ms/WebArchiveCopyPasteTempFiles/com.microsoft.Word/mediAssessmentReportJacoco.png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file:////Users/samiras/Library/Group%20Containers/UBF8T346G9.ms/WebArchiveCopyPasteTempFiles/com.microsoft.Word/MicroservicesArchitecture.png%3fraw=tru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file:////Users/samiras/Library/Group%20Containers/UBF8T346G9.ms/WebArchiveCopyPasteTempFiles/com.microsoft.Word/DockerArchitecture.pn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file:////Users/samiras/Library/Group%20Containers/UBF8T346G9.ms/WebArchiveCopyPasteTempFiles/com.microsoft.Word/mediClientUiReportJacoco.png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file:////Users/samiras/Library/Group%20Containers/UBF8T346G9.ms/WebArchiveCopyPasteTempFiles/com.microsoft.Word/mediPatientReportJacoco.pn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file:////Users/samiras/Library/Group%20Containers/UBF8T346G9.ms/WebArchiveCopyPasteTempFiles/com.microsoft.Word/mediNoteReportJacoco.png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>
            <a:extLst>
              <a:ext uri="{FF2B5EF4-FFF2-40B4-BE49-F238E27FC236}">
                <a16:creationId xmlns:a16="http://schemas.microsoft.com/office/drawing/2014/main" id="{F4D83C32-3A65-8E3C-EBA2-D833CC7FE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1912"/>
            <a:ext cx="10515600" cy="210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93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2108-F8D1-BE16-1E04-E3CA23D95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8124"/>
            <a:ext cx="7729728" cy="1188720"/>
          </a:xfrm>
        </p:spPr>
        <p:txBody>
          <a:bodyPr/>
          <a:lstStyle/>
          <a:p>
            <a:r>
              <a:rPr lang="en-US" b="1" i="1" dirty="0">
                <a:solidFill>
                  <a:srgbClr val="C00000"/>
                </a:solidFill>
              </a:rPr>
              <a:t>Test Coverage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74FF360-6E61-7F4E-8CC0-9FA0E75E3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297" y="217967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45" name="Picture 6">
            <a:extLst>
              <a:ext uri="{FF2B5EF4-FFF2-40B4-BE49-F238E27FC236}">
                <a16:creationId xmlns:a16="http://schemas.microsoft.com/office/drawing/2014/main" id="{982F0306-CB0D-F8D4-D78A-8040CB502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179673"/>
            <a:ext cx="10804451" cy="2955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14">
            <a:extLst>
              <a:ext uri="{FF2B5EF4-FFF2-40B4-BE49-F238E27FC236}">
                <a16:creationId xmlns:a16="http://schemas.microsoft.com/office/drawing/2014/main" id="{0E486226-9C52-FF67-AA4D-BF1D820658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748" y="6001821"/>
            <a:ext cx="1670030" cy="35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48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6B5CE-8DC3-9DF3-7277-CB8570872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C00000"/>
                </a:solidFill>
              </a:rPr>
              <a:t>Difficulties/solution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EDC3F-F35D-1A12-9538-0CF62E597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828800" lvl="4" indent="0">
              <a:buNone/>
            </a:pPr>
            <a:r>
              <a:rPr lang="en-US" sz="4800" dirty="0"/>
              <a:t>		No SQL</a:t>
            </a:r>
          </a:p>
          <a:p>
            <a:pPr marL="1828800" lvl="4" indent="0">
              <a:buNone/>
            </a:pPr>
            <a:endParaRPr lang="en-US" sz="4800" dirty="0"/>
          </a:p>
          <a:p>
            <a:pPr marL="914400" lvl="2" indent="0">
              <a:buNone/>
            </a:pPr>
            <a:r>
              <a:rPr lang="en-US" sz="3000" dirty="0"/>
              <a:t>How to set up a NoSQL database for notes?</a:t>
            </a:r>
          </a:p>
          <a:p>
            <a:pPr marL="914400" lvl="2" indent="0">
              <a:buNone/>
            </a:pPr>
            <a:endParaRPr lang="en-US" sz="3000" dirty="0"/>
          </a:p>
          <a:p>
            <a:pPr marL="914400" lvl="2" indent="0">
              <a:buNone/>
            </a:pPr>
            <a:r>
              <a:rPr lang="en-US" sz="3000" dirty="0"/>
              <a:t>Solution - </a:t>
            </a:r>
            <a:r>
              <a:rPr lang="en-US" sz="2800" dirty="0"/>
              <a:t>Using MongoDB with the </a:t>
            </a:r>
            <a:r>
              <a:rPr lang="en-US" sz="2800" dirty="0" err="1"/>
              <a:t>MongoRepository</a:t>
            </a:r>
            <a:r>
              <a:rPr lang="en-US" sz="2800" dirty="0"/>
              <a:t>.</a:t>
            </a:r>
            <a:endParaRPr lang="en-US" sz="3000" dirty="0"/>
          </a:p>
        </p:txBody>
      </p:sp>
      <p:pic>
        <p:nvPicPr>
          <p:cNvPr id="4" name="Image 14">
            <a:extLst>
              <a:ext uri="{FF2B5EF4-FFF2-40B4-BE49-F238E27FC236}">
                <a16:creationId xmlns:a16="http://schemas.microsoft.com/office/drawing/2014/main" id="{ADA5EACA-BF40-6ED6-DD94-2B5BFB77F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748" y="6001821"/>
            <a:ext cx="1670030" cy="35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70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 29">
            <a:extLst>
              <a:ext uri="{FF2B5EF4-FFF2-40B4-BE49-F238E27FC236}">
                <a16:creationId xmlns:a16="http://schemas.microsoft.com/office/drawing/2014/main" id="{DB5065CA-D391-4C02-BA17-9913844B6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076" y="5195144"/>
            <a:ext cx="5562604" cy="116674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2592C95-0318-4F3C-8401-39402F17B5E0}"/>
              </a:ext>
            </a:extLst>
          </p:cNvPr>
          <p:cNvSpPr txBox="1"/>
          <p:nvPr/>
        </p:nvSpPr>
        <p:spPr>
          <a:xfrm>
            <a:off x="1617240" y="1981335"/>
            <a:ext cx="89575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Thank you for your attention !</a:t>
            </a:r>
            <a:endParaRPr lang="fr-FR" sz="8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88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986A3-A9AA-0F03-4363-3DA4A6253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C00000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05EED-396B-03CD-FB5F-475C7A8AE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it about?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Technologies used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 coverage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Difficulties/solutions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Application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Image 14">
            <a:extLst>
              <a:ext uri="{FF2B5EF4-FFF2-40B4-BE49-F238E27FC236}">
                <a16:creationId xmlns:a16="http://schemas.microsoft.com/office/drawing/2014/main" id="{4E9C64AC-60F3-8405-A9DF-29B8421E3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422" y="5736324"/>
            <a:ext cx="1670030" cy="35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52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B9EE-0939-6911-B9F9-92F47EB4E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C00000"/>
                </a:solidFill>
              </a:rPr>
              <a:t>What is it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CBB89-E5FD-75D6-BA52-F62C1B8CD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u="sng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u="sng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Mediscreen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application is specialized in detecting risk factors for a disease.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Application allows to detect a level of risk of diabetes in a patient, based on his age, his sex and the different notes left by the doctor.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 14">
            <a:extLst>
              <a:ext uri="{FF2B5EF4-FFF2-40B4-BE49-F238E27FC236}">
                <a16:creationId xmlns:a16="http://schemas.microsoft.com/office/drawing/2014/main" id="{DFC4CA22-478C-C7BC-75D9-98AB6E2F6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748" y="6001821"/>
            <a:ext cx="1670030" cy="35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50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C6F9-F865-F574-052C-FE903FE41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C00000"/>
                </a:solidFill>
              </a:rPr>
              <a:t>Technologies used</a:t>
            </a:r>
          </a:p>
        </p:txBody>
      </p:sp>
      <p:pic>
        <p:nvPicPr>
          <p:cNvPr id="4" name="Image 20">
            <a:extLst>
              <a:ext uri="{FF2B5EF4-FFF2-40B4-BE49-F238E27FC236}">
                <a16:creationId xmlns:a16="http://schemas.microsoft.com/office/drawing/2014/main" id="{155B20D1-8B4F-981F-839B-A45B00FEC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652" y="2822324"/>
            <a:ext cx="2109114" cy="2109114"/>
          </a:xfrm>
          <a:prstGeom prst="rect">
            <a:avLst/>
          </a:prstGeom>
        </p:spPr>
      </p:pic>
      <p:pic>
        <p:nvPicPr>
          <p:cNvPr id="5" name="Image 22">
            <a:extLst>
              <a:ext uri="{FF2B5EF4-FFF2-40B4-BE49-F238E27FC236}">
                <a16:creationId xmlns:a16="http://schemas.microsoft.com/office/drawing/2014/main" id="{8EC26BA3-F145-5FD3-5DF0-93B16112ED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56" y="2385285"/>
            <a:ext cx="2204760" cy="1157500"/>
          </a:xfrm>
          <a:prstGeom prst="rect">
            <a:avLst/>
          </a:prstGeom>
        </p:spPr>
      </p:pic>
      <p:pic>
        <p:nvPicPr>
          <p:cNvPr id="6" name="Image 28" descr="Une image contenant texte&#10;&#10;Description générée automatiquement">
            <a:extLst>
              <a:ext uri="{FF2B5EF4-FFF2-40B4-BE49-F238E27FC236}">
                <a16:creationId xmlns:a16="http://schemas.microsoft.com/office/drawing/2014/main" id="{575AF722-AA5C-938E-32B5-79011D302A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951724"/>
            <a:ext cx="3091882" cy="782632"/>
          </a:xfrm>
          <a:prstGeom prst="rect">
            <a:avLst/>
          </a:prstGeom>
        </p:spPr>
      </p:pic>
      <p:pic>
        <p:nvPicPr>
          <p:cNvPr id="7" name="Image 30">
            <a:extLst>
              <a:ext uri="{FF2B5EF4-FFF2-40B4-BE49-F238E27FC236}">
                <a16:creationId xmlns:a16="http://schemas.microsoft.com/office/drawing/2014/main" id="{0DAA16C8-A962-BAEE-0064-61A87F41A9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539" y="4654562"/>
            <a:ext cx="3160056" cy="772628"/>
          </a:xfrm>
          <a:prstGeom prst="rect">
            <a:avLst/>
          </a:prstGeom>
        </p:spPr>
      </p:pic>
      <p:pic>
        <p:nvPicPr>
          <p:cNvPr id="8" name="Image 16">
            <a:extLst>
              <a:ext uri="{FF2B5EF4-FFF2-40B4-BE49-F238E27FC236}">
                <a16:creationId xmlns:a16="http://schemas.microsoft.com/office/drawing/2014/main" id="{FBCC7ADA-C223-F0B0-C468-2BBB3724B7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518" y="5315300"/>
            <a:ext cx="3200400" cy="867608"/>
          </a:xfrm>
          <a:prstGeom prst="rect">
            <a:avLst/>
          </a:prstGeom>
        </p:spPr>
      </p:pic>
      <p:pic>
        <p:nvPicPr>
          <p:cNvPr id="9" name="Image 26">
            <a:extLst>
              <a:ext uri="{FF2B5EF4-FFF2-40B4-BE49-F238E27FC236}">
                <a16:creationId xmlns:a16="http://schemas.microsoft.com/office/drawing/2014/main" id="{0054A5CC-F1A3-065D-6EBA-B8083C2CDC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462" y="4013309"/>
            <a:ext cx="2344784" cy="1213426"/>
          </a:xfrm>
          <a:prstGeom prst="rect">
            <a:avLst/>
          </a:prstGeom>
        </p:spPr>
      </p:pic>
      <p:pic>
        <p:nvPicPr>
          <p:cNvPr id="10" name="Image 32">
            <a:extLst>
              <a:ext uri="{FF2B5EF4-FFF2-40B4-BE49-F238E27FC236}">
                <a16:creationId xmlns:a16="http://schemas.microsoft.com/office/drawing/2014/main" id="{780B6FA7-45E3-6387-50D7-C9D9D67E6B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388" y="2822324"/>
            <a:ext cx="1597690" cy="136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309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BFEE0-2564-3976-7C41-F2BF3E621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430" y="241360"/>
            <a:ext cx="7729728" cy="1188720"/>
          </a:xfrm>
        </p:spPr>
        <p:txBody>
          <a:bodyPr/>
          <a:lstStyle/>
          <a:p>
            <a:r>
              <a:rPr lang="en-US" b="1" i="1" dirty="0">
                <a:solidFill>
                  <a:srgbClr val="C00000"/>
                </a:solidFill>
              </a:rPr>
              <a:t>Microservice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006A9-5886-6D4D-2001-26C91CAA7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930" y="3144063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6B7D59-C1EE-77F8-49D4-F5F07B85A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730" y="13184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1">
            <a:extLst>
              <a:ext uri="{FF2B5EF4-FFF2-40B4-BE49-F238E27FC236}">
                <a16:creationId xmlns:a16="http://schemas.microsoft.com/office/drawing/2014/main" id="{9CDEDB73-1CB5-ADBA-4059-709DC7A0F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80" y="1541721"/>
            <a:ext cx="10296028" cy="477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44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2502-CF5C-2D05-5435-D6F085829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0625" y="213294"/>
            <a:ext cx="7729728" cy="1188720"/>
          </a:xfrm>
        </p:spPr>
        <p:txBody>
          <a:bodyPr/>
          <a:lstStyle/>
          <a:p>
            <a:r>
              <a:rPr lang="en-US" b="1" i="1" dirty="0">
                <a:solidFill>
                  <a:srgbClr val="C00000"/>
                </a:solidFill>
              </a:rPr>
              <a:t>Docker Architecture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00FDE07-D028-0C01-4BA0-913E2AA62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79" y="1424873"/>
            <a:ext cx="2176312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2">
            <a:extLst>
              <a:ext uri="{FF2B5EF4-FFF2-40B4-BE49-F238E27FC236}">
                <a16:creationId xmlns:a16="http://schemas.microsoft.com/office/drawing/2014/main" id="{AF6C42FF-DF0F-8E2B-B7E2-F1B4574A7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79" y="1470592"/>
            <a:ext cx="10366744" cy="506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356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356AC-85A0-11D9-7DD7-A3FB1F2AB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91236"/>
            <a:ext cx="7729728" cy="1188720"/>
          </a:xfrm>
        </p:spPr>
        <p:txBody>
          <a:bodyPr/>
          <a:lstStyle/>
          <a:p>
            <a:r>
              <a:rPr lang="en-US" b="1" i="1" dirty="0">
                <a:solidFill>
                  <a:srgbClr val="C00000"/>
                </a:solidFill>
              </a:rPr>
              <a:t>Test Coverage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C1CAE3-C761-CFEF-CA40-8EAB6A230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069" y="2316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512E2F6D-55D2-8270-CB60-D0EFBA2FD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7147"/>
            <a:ext cx="10786731" cy="3040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14">
            <a:extLst>
              <a:ext uri="{FF2B5EF4-FFF2-40B4-BE49-F238E27FC236}">
                <a16:creationId xmlns:a16="http://schemas.microsoft.com/office/drawing/2014/main" id="{EC7A3F7C-DBE2-DFE0-F409-FABBD5F30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748" y="6001821"/>
            <a:ext cx="1670030" cy="35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25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FF36-1652-03E3-E1BC-740DFB9A8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1904" y="505895"/>
            <a:ext cx="7729728" cy="1188720"/>
          </a:xfrm>
        </p:spPr>
        <p:txBody>
          <a:bodyPr/>
          <a:lstStyle/>
          <a:p>
            <a:r>
              <a:rPr lang="en-US" b="1" i="1" dirty="0">
                <a:solidFill>
                  <a:srgbClr val="C00000"/>
                </a:solidFill>
              </a:rPr>
              <a:t>Test Coverage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D45AA71-5C1B-6B5C-EEEF-1591327B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56" y="2169041"/>
            <a:ext cx="1126142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7" name="Picture 4">
            <a:extLst>
              <a:ext uri="{FF2B5EF4-FFF2-40B4-BE49-F238E27FC236}">
                <a16:creationId xmlns:a16="http://schemas.microsoft.com/office/drawing/2014/main" id="{F504AB0A-6BD7-DD85-AD51-4D6867CDE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97" y="2169041"/>
            <a:ext cx="10964896" cy="30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14">
            <a:extLst>
              <a:ext uri="{FF2B5EF4-FFF2-40B4-BE49-F238E27FC236}">
                <a16:creationId xmlns:a16="http://schemas.microsoft.com/office/drawing/2014/main" id="{F7F06AFA-8873-A2F5-0226-853558C9C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748" y="6001821"/>
            <a:ext cx="1670030" cy="35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7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7B010-A64F-AD97-2388-351C46D4B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020" y="480592"/>
            <a:ext cx="7729728" cy="1188720"/>
          </a:xfrm>
        </p:spPr>
        <p:txBody>
          <a:bodyPr/>
          <a:lstStyle/>
          <a:p>
            <a:r>
              <a:rPr lang="en-US" b="1" i="1" dirty="0">
                <a:solidFill>
                  <a:srgbClr val="C00000"/>
                </a:solidFill>
              </a:rPr>
              <a:t>Test Coverage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2104740-8CBA-30B6-6425-8642F6CE3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19" y="24135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1" name="Picture 5">
            <a:extLst>
              <a:ext uri="{FF2B5EF4-FFF2-40B4-BE49-F238E27FC236}">
                <a16:creationId xmlns:a16="http://schemas.microsoft.com/office/drawing/2014/main" id="{FAFC09A5-A2EB-8BE2-35B1-E5860F0EE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206264"/>
            <a:ext cx="10694581" cy="298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14">
            <a:extLst>
              <a:ext uri="{FF2B5EF4-FFF2-40B4-BE49-F238E27FC236}">
                <a16:creationId xmlns:a16="http://schemas.microsoft.com/office/drawing/2014/main" id="{D53F43E7-8AFE-D00B-6BEE-3771150480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748" y="6001821"/>
            <a:ext cx="1670030" cy="35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2669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{1694450C-4995-2D41-8B0B-B0564ECFFEAC}tf10001120</Template>
  <TotalTime>3511</TotalTime>
  <Words>108</Words>
  <Application>Microsoft Macintosh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Gill Sans MT</vt:lpstr>
      <vt:lpstr>Menlo</vt:lpstr>
      <vt:lpstr>Roboto</vt:lpstr>
      <vt:lpstr>Parcel</vt:lpstr>
      <vt:lpstr>PowerPoint Presentation</vt:lpstr>
      <vt:lpstr>Summary</vt:lpstr>
      <vt:lpstr>What is it about?</vt:lpstr>
      <vt:lpstr>Technologies used</vt:lpstr>
      <vt:lpstr>Microservice Architecture</vt:lpstr>
      <vt:lpstr>Docker Architecture</vt:lpstr>
      <vt:lpstr>Test Coverage</vt:lpstr>
      <vt:lpstr>Test Coverage</vt:lpstr>
      <vt:lpstr>Test Coverage</vt:lpstr>
      <vt:lpstr>Test Coverage</vt:lpstr>
      <vt:lpstr>Difficulties/solution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Clement</dc:creator>
  <cp:lastModifiedBy>samira shiraliyeva</cp:lastModifiedBy>
  <cp:revision>59</cp:revision>
  <dcterms:created xsi:type="dcterms:W3CDTF">2021-07-26T09:20:31Z</dcterms:created>
  <dcterms:modified xsi:type="dcterms:W3CDTF">2023-11-05T22:09:41Z</dcterms:modified>
</cp:coreProperties>
</file>