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78" r:id="rId2"/>
    <p:sldId id="279" r:id="rId3"/>
    <p:sldId id="280" r:id="rId4"/>
    <p:sldId id="291" r:id="rId5"/>
    <p:sldId id="281" r:id="rId6"/>
    <p:sldId id="282" r:id="rId7"/>
    <p:sldId id="283" r:id="rId8"/>
    <p:sldId id="289" r:id="rId9"/>
    <p:sldId id="290" r:id="rId10"/>
    <p:sldId id="284" r:id="rId11"/>
    <p:sldId id="285" r:id="rId12"/>
    <p:sldId id="286" r:id="rId13"/>
    <p:sldId id="287" r:id="rId14"/>
    <p:sldId id="28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" initials="C" lastIdx="2" clrIdx="0">
    <p:extLst>
      <p:ext uri="{19B8F6BF-5375-455C-9EA6-DF929625EA0E}">
        <p15:presenceInfo xmlns:p15="http://schemas.microsoft.com/office/powerpoint/2012/main" userId="Cle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ED4"/>
    <a:srgbClr val="3F51B5"/>
    <a:srgbClr val="9876D4"/>
    <a:srgbClr val="CEBFEB"/>
    <a:srgbClr val="673AB7"/>
    <a:srgbClr val="7F5ACA"/>
    <a:srgbClr val="C0ADE5"/>
    <a:srgbClr val="2E508E"/>
    <a:srgbClr val="FF31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95897" autoAdjust="0"/>
  </p:normalViewPr>
  <p:slideViewPr>
    <p:cSldViewPr snapToGrid="0">
      <p:cViewPr varScale="1">
        <p:scale>
          <a:sx n="120" d="100"/>
          <a:sy n="12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14F65-0029-4E5D-9ED9-6704597473B4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5F72-8C72-48C1-8274-78F371439A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53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28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8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7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8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C4B179-3971-4BC2-879A-AF54A37DA9FA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ClientUiReportJacoco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PatientReportJacoco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NoteReportJacoco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AssessmentReportJacoco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sh06/p2Mediscreen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icroservicesArchitecture.png%3fraw=tru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DockerArchitecture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F4D83C32-3A65-8E3C-EBA2-D833CC7F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545"/>
            <a:ext cx="10515600" cy="2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56AC-85A0-11D9-7DD7-A3FB1F2A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1236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1CAE3-C761-CFEF-CA40-8EAB6A23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69" y="2316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12E2F6D-55D2-8270-CB60-D0EFBA2F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7147"/>
            <a:ext cx="10786731" cy="30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14">
            <a:extLst>
              <a:ext uri="{FF2B5EF4-FFF2-40B4-BE49-F238E27FC236}">
                <a16:creationId xmlns:a16="http://schemas.microsoft.com/office/drawing/2014/main" id="{EC7A3F7C-DBE2-DFE0-F409-FABBD5F30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FF36-1652-03E3-E1BC-740DFB9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04" y="505895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45AA71-5C1B-6B5C-EEEF-1591327B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56" y="2169041"/>
            <a:ext cx="11261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4">
            <a:extLst>
              <a:ext uri="{FF2B5EF4-FFF2-40B4-BE49-F238E27FC236}">
                <a16:creationId xmlns:a16="http://schemas.microsoft.com/office/drawing/2014/main" id="{F504AB0A-6BD7-DD85-AD51-4D6867CD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169041"/>
            <a:ext cx="10964896" cy="30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F7F06AFA-8873-A2F5-0226-853558C9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B010-A64F-AD97-2388-351C46D4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20" y="480592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04740-8CBA-30B6-6425-8642F6CE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9" y="24135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FAFC09A5-A2EB-8BE2-35B1-E5860F0E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6264"/>
            <a:ext cx="10694581" cy="29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D53F43E7-8AFE-D00B-6BEE-37711504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2108-F8D1-BE16-1E04-E3CA23D9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8124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4FF360-6E61-7F4E-8CC0-9FA0E75E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21796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6">
            <a:extLst>
              <a:ext uri="{FF2B5EF4-FFF2-40B4-BE49-F238E27FC236}">
                <a16:creationId xmlns:a16="http://schemas.microsoft.com/office/drawing/2014/main" id="{982F0306-CB0D-F8D4-D78A-8040CB50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79673"/>
            <a:ext cx="10804451" cy="29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0E486226-9C52-FF67-AA4D-BF1D82065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B5CE-8DC3-9DF3-7277-CB857087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Difficulties/solution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DC3F-F35D-1A12-9538-0CF62E59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0" lvl="4" indent="0">
              <a:buNone/>
            </a:pPr>
            <a:r>
              <a:rPr lang="en-US" sz="4800" dirty="0"/>
              <a:t>		No SQL</a:t>
            </a:r>
          </a:p>
          <a:p>
            <a:pPr marL="1828800" lvl="4" indent="0">
              <a:buNone/>
            </a:pPr>
            <a:endParaRPr lang="en-US" sz="4800" dirty="0"/>
          </a:p>
          <a:p>
            <a:pPr marL="914400" lvl="2" indent="0">
              <a:buNone/>
            </a:pPr>
            <a:r>
              <a:rPr lang="en-US" sz="3000" dirty="0"/>
              <a:t>How to set up a NoSQL database for notes?</a:t>
            </a:r>
          </a:p>
          <a:p>
            <a:pPr marL="914400" lvl="2" indent="0">
              <a:buNone/>
            </a:pPr>
            <a:endParaRPr lang="en-US" sz="3000" dirty="0"/>
          </a:p>
          <a:p>
            <a:pPr marL="914400" lvl="2" indent="0">
              <a:buNone/>
            </a:pPr>
            <a:r>
              <a:rPr lang="en-US" sz="3000" dirty="0"/>
              <a:t>Solution - </a:t>
            </a:r>
            <a:r>
              <a:rPr lang="en-US" sz="2800" dirty="0"/>
              <a:t>Using MongoDB with the </a:t>
            </a:r>
            <a:r>
              <a:rPr lang="en-US" sz="2800" dirty="0" err="1"/>
              <a:t>MongoRepository</a:t>
            </a:r>
            <a:r>
              <a:rPr lang="en-US" sz="2800" dirty="0"/>
              <a:t>.</a:t>
            </a:r>
            <a:endParaRPr lang="en-US" sz="3000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ADA5EACA-BF40-6ED6-DD94-2B5BFB77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DB5065CA-D391-4C02-BA17-9913844B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76" y="5195144"/>
            <a:ext cx="5562604" cy="11667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2592C95-0318-4F3C-8401-39402F17B5E0}"/>
              </a:ext>
            </a:extLst>
          </p:cNvPr>
          <p:cNvSpPr txBox="1"/>
          <p:nvPr/>
        </p:nvSpPr>
        <p:spPr>
          <a:xfrm>
            <a:off x="1617240" y="1981335"/>
            <a:ext cx="8957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 for your attention !</a:t>
            </a:r>
            <a:endParaRPr lang="fr-FR" sz="8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6A3-A9AA-0F03-4363-3DA4A62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5EED-396B-03CD-FB5F-475C7A8A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it about?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Difficulties/solutions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4E9C64AC-60F3-8405-A9DF-29B8421E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422" y="5736324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9EE-0939-6911-B9F9-92F47EB4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What is it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BB89-E5FD-75D6-BA52-F62C1B8C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Mediscreen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application is specialized in detecting risk factors for a disease.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Application allows to detect a level of risk of diabetes in a patient, based on his age, his sex and the different notes left by the doctor.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DFC4CA22-478C-C7BC-75D9-98AB6E2F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90-DD5D-F3BA-994F-60E82C01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C00000"/>
                </a:solidFill>
              </a:rPr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CF6-7798-CA96-5840-D5D71685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https://github.com/samsh06/p2Mediscreen.git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BBB1-A8EB-AB42-D0AE-1E8520A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64" y="3122676"/>
            <a:ext cx="7772400" cy="32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C6F9-F865-F574-052C-FE903FE4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Technologies used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155B20D1-8B4F-981F-839B-A45B00FE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52" y="2822324"/>
            <a:ext cx="2109114" cy="2109114"/>
          </a:xfrm>
          <a:prstGeom prst="rect">
            <a:avLst/>
          </a:prstGeom>
        </p:spPr>
      </p:pic>
      <p:pic>
        <p:nvPicPr>
          <p:cNvPr id="5" name="Image 22">
            <a:extLst>
              <a:ext uri="{FF2B5EF4-FFF2-40B4-BE49-F238E27FC236}">
                <a16:creationId xmlns:a16="http://schemas.microsoft.com/office/drawing/2014/main" id="{8EC26BA3-F145-5FD3-5DF0-93B16112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56" y="2385285"/>
            <a:ext cx="2204760" cy="1157500"/>
          </a:xfrm>
          <a:prstGeom prst="rect">
            <a:avLst/>
          </a:prstGeom>
        </p:spPr>
      </p:pic>
      <p:pic>
        <p:nvPicPr>
          <p:cNvPr id="6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5AF722-AA5C-938E-32B5-79011D302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951724"/>
            <a:ext cx="3091882" cy="782632"/>
          </a:xfrm>
          <a:prstGeom prst="rect">
            <a:avLst/>
          </a:prstGeom>
        </p:spPr>
      </p:pic>
      <p:pic>
        <p:nvPicPr>
          <p:cNvPr id="7" name="Image 30">
            <a:extLst>
              <a:ext uri="{FF2B5EF4-FFF2-40B4-BE49-F238E27FC236}">
                <a16:creationId xmlns:a16="http://schemas.microsoft.com/office/drawing/2014/main" id="{0DAA16C8-A962-BAEE-0064-61A87F41A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39" y="4654562"/>
            <a:ext cx="3160056" cy="772628"/>
          </a:xfrm>
          <a:prstGeom prst="rect">
            <a:avLst/>
          </a:prstGeom>
        </p:spPr>
      </p:pic>
      <p:pic>
        <p:nvPicPr>
          <p:cNvPr id="8" name="Image 16">
            <a:extLst>
              <a:ext uri="{FF2B5EF4-FFF2-40B4-BE49-F238E27FC236}">
                <a16:creationId xmlns:a16="http://schemas.microsoft.com/office/drawing/2014/main" id="{FBCC7ADA-C223-F0B0-C468-2BBB3724B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8" y="5315300"/>
            <a:ext cx="3200400" cy="867608"/>
          </a:xfrm>
          <a:prstGeom prst="rect">
            <a:avLst/>
          </a:prstGeom>
        </p:spPr>
      </p:pic>
      <p:pic>
        <p:nvPicPr>
          <p:cNvPr id="9" name="Image 26">
            <a:extLst>
              <a:ext uri="{FF2B5EF4-FFF2-40B4-BE49-F238E27FC236}">
                <a16:creationId xmlns:a16="http://schemas.microsoft.com/office/drawing/2014/main" id="{0054A5CC-F1A3-065D-6EBA-B8083C2CD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2" y="4013309"/>
            <a:ext cx="2344784" cy="1213426"/>
          </a:xfrm>
          <a:prstGeom prst="rect">
            <a:avLst/>
          </a:prstGeom>
        </p:spPr>
      </p:pic>
      <p:pic>
        <p:nvPicPr>
          <p:cNvPr id="10" name="Image 32">
            <a:extLst>
              <a:ext uri="{FF2B5EF4-FFF2-40B4-BE49-F238E27FC236}">
                <a16:creationId xmlns:a16="http://schemas.microsoft.com/office/drawing/2014/main" id="{780B6FA7-45E3-6387-50D7-C9D9D67E6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88" y="2822324"/>
            <a:ext cx="1597690" cy="1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FEE0-2564-3976-7C41-F2BF3E6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430" y="241360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06A9-5886-6D4D-2001-26C91CAA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30" y="314406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B7D59-C1EE-77F8-49D4-F5F07B85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0" y="1318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9CDEDB73-1CB5-ADBA-4059-709DC7A0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0" y="1541721"/>
            <a:ext cx="10296028" cy="47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2502-CF5C-2D05-5435-D6F08582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625" y="213294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Docker Architecture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FDE07-D028-0C01-4BA0-913E2AA6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79" y="1424873"/>
            <a:ext cx="21763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F6C42FF-DF0F-8E2B-B7E2-F1B4574A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1470592"/>
            <a:ext cx="10366744" cy="50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0CF9-3137-445D-1215-81A50A5D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00" y="858366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Trello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018E5-23B8-CA80-408D-CEE5ED8F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90" y="2296632"/>
            <a:ext cx="8474149" cy="42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E21-298E-2B13-3730-78788730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Trello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6B78D-A618-7E37-3F9F-0BDFCAF4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493" y="2574630"/>
            <a:ext cx="8506047" cy="39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34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{1694450C-4995-2D41-8B0B-B0564ECFFEAC}tf10001120</Template>
  <TotalTime>3522</TotalTime>
  <Words>126</Words>
  <Application>Microsoft Macintosh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Menlo</vt:lpstr>
      <vt:lpstr>Roboto</vt:lpstr>
      <vt:lpstr>Parcel</vt:lpstr>
      <vt:lpstr>PowerPoint Presentation</vt:lpstr>
      <vt:lpstr>Summary</vt:lpstr>
      <vt:lpstr>What is it about?</vt:lpstr>
      <vt:lpstr>Github</vt:lpstr>
      <vt:lpstr>Technologies used</vt:lpstr>
      <vt:lpstr>Microservice Architecture</vt:lpstr>
      <vt:lpstr>Docker Architecture</vt:lpstr>
      <vt:lpstr>Trello</vt:lpstr>
      <vt:lpstr>Trello</vt:lpstr>
      <vt:lpstr>Test Coverage</vt:lpstr>
      <vt:lpstr>Test Coverage</vt:lpstr>
      <vt:lpstr>Test Coverage</vt:lpstr>
      <vt:lpstr>Test Coverage</vt:lpstr>
      <vt:lpstr>Difficulties/solution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samira shiraliyeva</cp:lastModifiedBy>
  <cp:revision>62</cp:revision>
  <dcterms:created xsi:type="dcterms:W3CDTF">2021-07-26T09:20:31Z</dcterms:created>
  <dcterms:modified xsi:type="dcterms:W3CDTF">2023-11-17T00:26:46Z</dcterms:modified>
</cp:coreProperties>
</file>