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84DA-243F-4528-8414-39DDA50AD65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52897-911D-4263-BECF-16FDAB0F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2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C439-17E9-4BE1-A1BD-B80E745FF05B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2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EC51-DA8F-48B8-899E-ADE19C43A309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80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EC51-DA8F-48B8-899E-ADE19C43A309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877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EC51-DA8F-48B8-899E-ADE19C43A309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380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EC51-DA8F-48B8-899E-ADE19C43A309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047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EC51-DA8F-48B8-899E-ADE19C43A309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394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EC51-DA8F-48B8-899E-ADE19C43A309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229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5B7-9B54-4D7D-8382-EF99D4C87E96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10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5ACD-CBB8-471F-BFE1-B1B74E9A37C9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3397-40D4-4C48-A90E-26C2ADCEA4FD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2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F505-8E3C-49B1-9705-1AB16361E360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3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3DC0-6AC2-4D3C-B947-29ACD8838D8E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1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13FF-BFF9-4C09-B6CC-48D5677E7987}" type="datetime1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9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F0F2-CBBA-4802-8C08-8B9D7DC9E7F3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2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B2D-F069-4C44-8FFE-E9F4AD1EF134}" type="datetime1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8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F82C-D52C-4C76-AEB8-9BD1F9B43571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5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301B-9F67-47C5-8382-9CF0DC00B173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317EC51-DA8F-48B8-899E-ADE19C43A309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86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3292-843B-3ABA-6368-44CE19640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763"/>
            <a:ext cx="9144000" cy="2387600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Data-Driven Exploration of Public Tenders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DA8A7-A4F5-4B13-2B93-1CF471A5D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9238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Samshad Rahman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samshad@dal.ca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B00968344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cronym: DDEPT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A8121-8598-5B4B-4C2D-9C611BD7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9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74A6-922B-C045-D3EF-AB9846F7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449" y="254000"/>
            <a:ext cx="8162407" cy="697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760A0-9D27-9245-3E21-AAEE493F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611177-20F5-1132-4D76-D022D2014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44" y="1476185"/>
            <a:ext cx="6805083" cy="408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69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B2DCB-93D9-BA5A-B9B2-8E79A744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EDDFA-31F6-FAC6-F9BE-731740F7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493547"/>
            <a:ext cx="8447810" cy="557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2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EB26C-6638-2DFC-A21B-7AF198F2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3FFA9E-4463-FD53-267E-809F99E89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698" y="510442"/>
            <a:ext cx="8695087" cy="53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5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1D6F-5285-FD9B-3077-D42E158C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30737"/>
            <a:ext cx="9887556" cy="58841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00B9D-D5FA-E4A2-9507-A463962B6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205399"/>
            <a:ext cx="10353762" cy="4677876"/>
          </a:xfrm>
        </p:spPr>
        <p:txBody>
          <a:bodyPr/>
          <a:lstStyle/>
          <a:p>
            <a:r>
              <a:rPr lang="en-US" dirty="0"/>
              <a:t>Scheduler-Driven Hosting: Ensures the most up-to-date data at all times.</a:t>
            </a:r>
          </a:p>
          <a:p>
            <a:r>
              <a:rPr lang="en-US" dirty="0"/>
              <a:t>Enhanced User Control: Users can insert instances and manually update clusters.</a:t>
            </a:r>
          </a:p>
          <a:p>
            <a:r>
              <a:rPr lang="en-US" dirty="0"/>
              <a:t>Integrate LLM: Provides deeper insights from topic models.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64B17-7820-AAA5-6411-E0754749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26E1BA-C144-C2F5-7363-433284E0B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83" y="2718250"/>
            <a:ext cx="5588219" cy="340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12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F30C-23DA-E5B8-4647-340850B18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2295525"/>
            <a:ext cx="10515600" cy="2454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800" dirty="0"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</a:p>
          <a:p>
            <a:pPr marL="0" indent="0" algn="ctr">
              <a:buNone/>
            </a:pPr>
            <a:r>
              <a:rPr lang="en-CA" sz="48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BE943-A794-38FC-8A0A-2F289CFD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2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D832-8ED8-D82C-9610-D5EACB13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21" y="284670"/>
            <a:ext cx="10353762" cy="9704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5DD3AC-4499-6486-3BCC-ABCD87ACF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959" y="1143584"/>
            <a:ext cx="5626491" cy="43932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9F54D-6EF6-B859-215F-E866704A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B7326-F2B0-7EE8-D3DF-44C6F7420DBF}"/>
              </a:ext>
            </a:extLst>
          </p:cNvPr>
          <p:cNvSpPr txBox="1"/>
          <p:nvPr/>
        </p:nvSpPr>
        <p:spPr>
          <a:xfrm>
            <a:off x="654050" y="5602880"/>
            <a:ext cx="1130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https://data.novascotia.ca/Procurement-and-Contracts/Awarded-Public-Tenders/m6ps-8j6u/about_data</a:t>
            </a:r>
          </a:p>
        </p:txBody>
      </p:sp>
    </p:spTree>
    <p:extLst>
      <p:ext uri="{BB962C8B-B14F-4D97-AF65-F5344CB8AC3E}">
        <p14:creationId xmlns:p14="http://schemas.microsoft.com/office/powerpoint/2010/main" val="145996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B10D-FB78-07DD-AD0A-BE7D61D5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362F30-B905-A404-DC1A-F9ABEB02E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6041"/>
            <a:ext cx="10515600" cy="13599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5560-B9C8-759E-3E9F-D503AF44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5FD13E-35B0-F4B7-E173-38558D4A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327" y="3056032"/>
            <a:ext cx="2908928" cy="28597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F1113D-01F9-F547-510D-97D17B198A06}"/>
              </a:ext>
            </a:extLst>
          </p:cNvPr>
          <p:cNvSpPr txBox="1"/>
          <p:nvPr/>
        </p:nvSpPr>
        <p:spPr>
          <a:xfrm>
            <a:off x="972402" y="3899108"/>
            <a:ext cx="6012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includes more than 29,000 awarded tenders, with fields like tender ID, dates, description, amount, and vendor.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19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8BC2-7801-67AC-D593-377921C6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68C8B-AAE7-691A-D2F9-4C18AE91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8775"/>
            <a:ext cx="10515600" cy="261302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interpret procurement trends and vendor patterns in awarded tenders.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expenditure trends of an organization or sector across various categories over a year.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Discover insights from tender descriptions using topic modelling and visualization.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A0173-6362-40EC-5414-EDCCBB00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B3FC2-8DE8-2EBB-571F-56432810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D6724-3371-DC91-CB0F-F2940F9FD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15" y="1420634"/>
            <a:ext cx="10326541" cy="4248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665A4B-F201-6E03-1D70-58167B18C69E}"/>
              </a:ext>
            </a:extLst>
          </p:cNvPr>
          <p:cNvSpPr txBox="1"/>
          <p:nvPr/>
        </p:nvSpPr>
        <p:spPr>
          <a:xfrm>
            <a:off x="2244393" y="788513"/>
            <a:ext cx="893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Average Yearly Tender Allocation at Saint Mary's University</a:t>
            </a:r>
          </a:p>
        </p:txBody>
      </p:sp>
    </p:spTree>
    <p:extLst>
      <p:ext uri="{BB962C8B-B14F-4D97-AF65-F5344CB8AC3E}">
        <p14:creationId xmlns:p14="http://schemas.microsoft.com/office/powerpoint/2010/main" val="224326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8C53B-DAB1-39E9-E2B8-7B07E340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C0646-C72C-CB12-BDB6-B62F802EC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7" y="1637495"/>
            <a:ext cx="5410948" cy="3432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7CAD7A-64B3-FCF2-2DD6-60EA53A9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567" y="1110337"/>
            <a:ext cx="6364176" cy="395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7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D36A0-6558-517A-0E00-63176E23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5A5B11-785C-76C4-3FBB-59F8A7C8F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53" y="397086"/>
            <a:ext cx="8843749" cy="559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05648-3130-FF14-C085-3138091C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7C60A9-0899-4E21-3FE7-029552800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01" y="416184"/>
            <a:ext cx="7513093" cy="57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9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DB7A-AB64-604A-B462-FC3D80DD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45" y="230737"/>
            <a:ext cx="10353762" cy="8360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4153-210F-0D7D-C9A2-788DE6DE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48" y="1778379"/>
            <a:ext cx="3594703" cy="1487606"/>
          </a:xfrm>
        </p:spPr>
        <p:txBody>
          <a:bodyPr/>
          <a:lstStyle/>
          <a:p>
            <a:r>
              <a:rPr lang="en-US" dirty="0"/>
              <a:t>Data Standardization</a:t>
            </a:r>
          </a:p>
          <a:p>
            <a:r>
              <a:rPr lang="en-US" dirty="0"/>
              <a:t>Eliminating Empty Row</a:t>
            </a:r>
          </a:p>
          <a:p>
            <a:r>
              <a:rPr lang="en-US" dirty="0"/>
              <a:t>Fixing Datetime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595B9-B893-FE3E-72C9-3AFA25AE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5B523-D262-1BDC-F7B3-3B33F0A97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084" y="1347171"/>
            <a:ext cx="3341136" cy="4163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7F7B48-D456-C477-DDC2-8C439F9D9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34" y="5079621"/>
            <a:ext cx="6911040" cy="1168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1EA820-0703-B234-8509-F275A9F7E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172" y="1347171"/>
            <a:ext cx="2694291" cy="302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05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135</TotalTime>
  <Words>182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Calisto MT</vt:lpstr>
      <vt:lpstr>Times New Roman</vt:lpstr>
      <vt:lpstr>Wingdings 2</vt:lpstr>
      <vt:lpstr>Slate</vt:lpstr>
      <vt:lpstr>A Data-Driven Exploration of Public Tenders</vt:lpstr>
      <vt:lpstr>Introduction</vt:lpstr>
      <vt:lpstr>Dataset</vt:lpstr>
      <vt:lpstr>Problem Definition</vt:lpstr>
      <vt:lpstr>PowerPoint Presentation</vt:lpstr>
      <vt:lpstr>PowerPoint Presentation</vt:lpstr>
      <vt:lpstr>PowerPoint Presentation</vt:lpstr>
      <vt:lpstr>PowerPoint Presentation</vt:lpstr>
      <vt:lpstr>Data Preprocessing</vt:lpstr>
      <vt:lpstr>Entity Clustering</vt:lpstr>
      <vt:lpstr>PowerPoint Presentation</vt:lpstr>
      <vt:lpstr>PowerPoint Presentation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Samshad Rahman</dc:creator>
  <cp:lastModifiedBy>Samshad Rahman</cp:lastModifiedBy>
  <cp:revision>5</cp:revision>
  <dcterms:created xsi:type="dcterms:W3CDTF">2024-11-13T13:47:22Z</dcterms:created>
  <dcterms:modified xsi:type="dcterms:W3CDTF">2024-12-06T18:36:41Z</dcterms:modified>
</cp:coreProperties>
</file>