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58" r:id="rId6"/>
    <p:sldId id="263" r:id="rId7"/>
    <p:sldId id="261" r:id="rId8"/>
    <p:sldId id="264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84DA-243F-4528-8414-39DDA50AD65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52897-911D-4263-BECF-16FDAB0FE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5C439-17E9-4BE1-A1BD-B80E745FF05B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6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6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20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88694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383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4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622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55B7-9B54-4D7D-8382-EF99D4C87E96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5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5ACD-CBB8-471F-BFE1-B1B74E9A37C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93397-40D4-4C48-A90E-26C2ADCEA4FD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F505-8E3C-49B1-9705-1AB16361E360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4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3DC0-6AC2-4D3C-B947-29ACD8838D8E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8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13FF-BFF9-4C09-B6CC-48D5677E7987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F0F2-CBBA-4802-8C08-8B9D7DC9E7F3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4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DB2D-F069-4C44-8FFE-E9F4AD1EF134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4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F82C-D52C-4C76-AEB8-9BD1F9B43571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301B-9F67-47C5-8382-9CF0DC00B173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1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17EC51-DA8F-48B8-899E-ADE19C43A309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950203F-52D3-4A8A-A7E8-5A31CE4EE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8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10.1145/3397481.34506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3292-843B-3ABA-6368-44CE19640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150" y="646114"/>
            <a:ext cx="9740900" cy="165576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Deep Learning for Semantic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DA8A7-A4F5-4B13-2B93-1CF471A5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5001"/>
            <a:ext cx="9144000" cy="14731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Samshad Rahman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samshad@dal.ca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B00968344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A8121-8598-5B4B-4C2D-9C611BD7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D7131F-47F6-4A6F-A7FF-53799A4A9C2C}"/>
              </a:ext>
            </a:extLst>
          </p:cNvPr>
          <p:cNvSpPr txBox="1">
            <a:spLocks/>
          </p:cNvSpPr>
          <p:nvPr/>
        </p:nvSpPr>
        <p:spPr>
          <a:xfrm>
            <a:off x="1295400" y="2934494"/>
            <a:ext cx="8870950" cy="9890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Bian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Chris North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URL: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https://dl.acm.org/doi/10.1145/3397481.3450670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Conference: 26th International Conference on Intelligent User Interfaces (IUI '21)</a:t>
            </a:r>
          </a:p>
        </p:txBody>
      </p:sp>
    </p:spTree>
    <p:extLst>
      <p:ext uri="{BB962C8B-B14F-4D97-AF65-F5344CB8AC3E}">
        <p14:creationId xmlns:p14="http://schemas.microsoft.com/office/powerpoint/2010/main" val="2265795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7E4B-F9CC-9B34-B132-2907FA1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7905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 and Limitations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745B71-C764-65BF-3AF1-EB1DB1434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88152"/>
              </p:ext>
            </p:extLst>
          </p:nvPr>
        </p:nvGraphicFramePr>
        <p:xfrm>
          <a:off x="914400" y="1731963"/>
          <a:ext cx="1035367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894">
                  <a:extLst>
                    <a:ext uri="{9D8B030D-6E8A-4147-A177-3AD203B41FA5}">
                      <a16:colId xmlns:a16="http://schemas.microsoft.com/office/drawing/2014/main" val="3612214570"/>
                    </a:ext>
                  </a:extLst>
                </a:gridCol>
                <a:gridCol w="7133781">
                  <a:extLst>
                    <a:ext uri="{9D8B030D-6E8A-4147-A177-3AD203B41FA5}">
                      <a16:colId xmlns:a16="http://schemas.microsoft.com/office/drawing/2014/main" val="3602638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03014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Dependence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Relies heavily on the quality of pretrained BERT embeddings.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39808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Computational Complexity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 BERT and MDS scaling are resource-intensive, especially for large datasets.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0506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Interpretability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transparency in how internal model updates align with user feedback.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2854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 in adapting to very large datasets and non-textual data domains.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85123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Dependency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Relies on high-quality user feedback; effectiveness depends on user expertise.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8521957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47FE0-D91A-18DC-D5D8-8AB4F5E7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5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A1E7-C8AC-39D8-F5BF-56C03F12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of Accuracy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9E870-23BE-34CA-6BE1-B700D869E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94850"/>
            <a:ext cx="10353675" cy="3933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102DC-6EF4-8729-CABF-3934E5C3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8DE9-76E6-9545-A3DA-85573E88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717E0-FF8A-B9F2-1C84-B2B7F663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0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ACF3-0C40-1ECD-CDBB-00FF1444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A5FA-D737-D076-25A9-C8612CBE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Focus: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visual analytics through semantic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deep learning (BERT) into human-in-the-loop pipelines.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Semantic Interaction (SI) systems rely on fixed, pre-trained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 to user-specific tasks and intents.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user feedback loops for clustering and sensemaking.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09046-DDFE-EF14-468E-D4FE297C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9648-4B75-8436-1A3A-DD65C6A4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63817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Datasets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CB361-B003-475C-FEF8-A356BC25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5173F11-227B-9A27-6375-7EF8A0091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706794"/>
              </p:ext>
            </p:extLst>
          </p:nvPr>
        </p:nvGraphicFramePr>
        <p:xfrm>
          <a:off x="996950" y="1850592"/>
          <a:ext cx="9639300" cy="383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4137251433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1992524842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2085919896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297077360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3654510875"/>
                    </a:ext>
                  </a:extLst>
                </a:gridCol>
              </a:tblGrid>
              <a:tr h="70303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Description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Labels/Clusters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Size</a:t>
                      </a: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683179170"/>
                  </a:ext>
                </a:extLst>
              </a:tr>
              <a:tr h="703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CORD-19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COVID-19 Research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articles by risk factors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(Cancer, Kidney, etc.)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1,056,660 entries</a:t>
                      </a: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33778608"/>
                  </a:ext>
                </a:extLst>
              </a:tr>
              <a:tr h="703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SST (Sentiment Treebank)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Analysis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Classify movie reviews into sentiment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(Positive, Negative)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~1,800 reviews</a:t>
                      </a: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157102699"/>
                  </a:ext>
                </a:extLst>
              </a:tr>
              <a:tr h="703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Vispubdata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Papers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 IEEE VIS papers by conference type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(InfoVis, SciVis, VAST)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~1,400 papers</a:t>
                      </a: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277120827"/>
                  </a:ext>
                </a:extLst>
              </a:tr>
              <a:tr h="7030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Newsgroups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Categorization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Classify news articles by topics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(Autos, Sports, etc.)</a:t>
                      </a:r>
                    </a:p>
                  </a:txBody>
                  <a:tcPr marL="9525" marR="9525" marT="19050" marB="190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~2,400 articles</a:t>
                      </a:r>
                    </a:p>
                  </a:txBody>
                  <a:tcPr marL="9525" marR="9525" marT="19050" marB="19050" anchor="ctr"/>
                </a:tc>
                <a:extLst>
                  <a:ext uri="{0D108BD9-81ED-4DB2-BD59-A6C34878D82A}">
                    <a16:rowId xmlns:a16="http://schemas.microsoft.com/office/drawing/2014/main" val="193559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90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8E38-12D6-EF6D-E6E2-9587C028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9AF4-6F70-5961-D056-CDAC628D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400" y="1758156"/>
            <a:ext cx="10515600" cy="441087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BERT embeddings as initial input.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refine visualizations through feedback.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BERT using user-driven interaction.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2D visualization from BERT embeddings.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BERT representations via user feedback (fine-tuning)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1495C-0F65-721B-EF24-D182168E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C97D-6318-72CF-8971-E8F00B38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BE68-3FBE-6F56-E3A5-1B3BEBDDE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7074"/>
            <a:ext cx="10515600" cy="421957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DeepSIfinetune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framework to improve SI by fine-tuning BERT representations through human feedback.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that dynamically adapts to user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Task-specific, user-driven data representations.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 and efficiency in SI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real-world datasets (e.g., COVID-19 research).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0E3E5-40B0-F0BE-52A4-F0544AA5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4A59-EF78-8124-F18B-D9B2FE98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73977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F63525-9EC8-33E8-51BF-144D07D08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4523"/>
            <a:ext cx="1076566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Representation: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pre-trained BERT embeddings to initialize data representations.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visualized in a scatterplot based on these embeddings using MDS (Multidimensional Scaling).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adjust data points by clustering them visually (e.g., dragging articles into groups).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Fine-Tuning: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triggers backpropagation to fine-tune BERT representations dynamically.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generates task-specific representations that reflect user-defined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model generates new, refined visualizations, better aligned with user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to Baseline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DeepSIvanilla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DeepSIfinetune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embeds fine-tuning directly into the interaction pipeline, while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DeepSIvanilla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relies on static pre-trained embeddings, limiting adaptability.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F415-D344-99A2-8BB8-02703CF2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061" y="6065837"/>
            <a:ext cx="753545" cy="365125"/>
          </a:xfrm>
        </p:spPr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A22CBF-AA66-DD60-8E62-92C5D95B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766"/>
            <a:ext cx="10515600" cy="40186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08349-8637-5DB4-CAD0-46820B11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5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6D9C08-3E63-F366-3D04-E49066549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34" y="501313"/>
            <a:ext cx="8247681" cy="56756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2B300-D25A-121C-0E32-5683AF3B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C0877-4C69-1546-E0E2-5DD47C8F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Problem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9C6B-65C6-C502-8E6F-B1062212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complexity and volume of data require intuitive, interactive systems for sensemaking.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models (e.g., pre-trained features) fail to capture user-specific and task-specific nuances.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feedback loops reduce cognitive and interactional burden.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Adapts to diverse domains with minimal user effort.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0A42A-6E08-ED11-F36F-A04B6349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5950203F-52D3-4A8A-A7E8-5A31CE4EE5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474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174</TotalTime>
  <Words>555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Calisto MT</vt:lpstr>
      <vt:lpstr>Times New Roman</vt:lpstr>
      <vt:lpstr>Wingdings 2</vt:lpstr>
      <vt:lpstr>Slate</vt:lpstr>
      <vt:lpstr>DeepSI: Interactive Deep Learning for Semantic Interaction</vt:lpstr>
      <vt:lpstr>Introduction</vt:lpstr>
      <vt:lpstr>Datasets Overview</vt:lpstr>
      <vt:lpstr>Framework Overview</vt:lpstr>
      <vt:lpstr>Proposed Solution and Objective</vt:lpstr>
      <vt:lpstr>How It Works</vt:lpstr>
      <vt:lpstr>PowerPoint Presentation</vt:lpstr>
      <vt:lpstr>PowerPoint Presentation</vt:lpstr>
      <vt:lpstr>Why is This Problem Relevant?</vt:lpstr>
      <vt:lpstr>Bottlenecks and Limitations</vt:lpstr>
      <vt:lpstr>Justification of Accuracy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Samshad Rahman</dc:creator>
  <cp:lastModifiedBy>Samshad Rahman</cp:lastModifiedBy>
  <cp:revision>6</cp:revision>
  <dcterms:created xsi:type="dcterms:W3CDTF">2024-11-13T13:47:22Z</dcterms:created>
  <dcterms:modified xsi:type="dcterms:W3CDTF">2024-12-06T22:29:49Z</dcterms:modified>
</cp:coreProperties>
</file>