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2643F98-0BED-42B9-93A2-829037781A4B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62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2C4BA05-4637-E542-EF8A-07A1DDB56CE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288C61-3116-1FB0-F503-0B6AA460DDA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C35718-0F3A-4654-A790-8C528FA4C80B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0FA577-1C70-84CA-DCD3-074EAFE04DF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BE306C-1653-9B5F-7D57-36E5AC4A3E3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9F7DD3-C8BA-46F2-874B-9F50E5A23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0997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99B0D2-3DB5-4F78-84D2-B903A210E155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5926D8-E08F-4449-BD5A-77078881A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70517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https://www.verywellhealth.com/signs-of-disordered-eating-5095720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https://nedc.com.au/eating-disorders/eating-disorders-explained/disordered-eating-and-dieting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https://www.mdpi.com/1660-4601/20/17/6638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https://www.thrivehere.com/assessing-your-eating-behaviors-how-to-self-screen-for-signs-of-disordered-eating-and-eating-disorders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https://onlinelibrary.wiley.com/doi/10.1111/joim.13699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5926D8-E08F-4449-BD5A-77078881A2D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8832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https://www.ebsco.com/research-starters/social-sciences-and-humanities/big-five-personality-traits#:~:text=The%20Big%20Five%20concept%20is,attitudes%20they%20most%20commonly%20embody.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5926D8-E08F-4449-BD5A-77078881A2D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2687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1AAE3-67FD-4121-8923-A1A6565F15B3}" type="datetime1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274F67E2-A865-4805-B0B5-C2A8BB217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608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B70DB-A559-42E4-B758-027151B4059C}" type="datetime1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74F67E2-A865-4805-B0B5-C2A8BB217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103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B16F3-FA1C-4A2B-AEA3-0FE2046A42CF}" type="datetime1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74F67E2-A865-4805-B0B5-C2A8BB21793D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938997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37AFC-0D8A-4D6E-90BF-1DA048D17C54}" type="datetime1">
              <a:rPr lang="en-US" smtClean="0"/>
              <a:t>4/28/2025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74F67E2-A865-4805-B0B5-C2A8BB217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6902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A72D2-7D79-4BF1-B643-8D830AE479D0}" type="datetime1">
              <a:rPr lang="en-US" smtClean="0"/>
              <a:t>4/28/2025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74F67E2-A865-4805-B0B5-C2A8BB21793D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385321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EDAA6-D18B-4D6E-BA66-66756B7CFE73}" type="datetime1">
              <a:rPr lang="en-US" smtClean="0"/>
              <a:t>4/28/2025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74F67E2-A865-4805-B0B5-C2A8BB217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7980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06029-1756-4C63-8B63-F6058DEF04AC}" type="datetime1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F67E2-A865-4805-B0B5-C2A8BB217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9661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90D58-E749-4223-A244-F976F446CFEE}" type="datetime1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F67E2-A865-4805-B0B5-C2A8BB217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949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CFBBC-2BBA-4C75-87CB-80F22DB77BAB}" type="datetime1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F67E2-A865-4805-B0B5-C2A8BB217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937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AB8B6-FAF7-4CF2-980B-2C5F3929AEEB}" type="datetime1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74F67E2-A865-4805-B0B5-C2A8BB217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092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FAF3B-00B6-4BA2-83B8-C37B2B1B89F4}" type="datetime1">
              <a:rPr lang="en-US" smtClean="0"/>
              <a:t>4/28/2025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74F67E2-A865-4805-B0B5-C2A8BB217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040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A3C6A-0B65-4368-92EF-2797288FC088}" type="datetime1">
              <a:rPr lang="en-US" smtClean="0"/>
              <a:t>4/28/2025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74F67E2-A865-4805-B0B5-C2A8BB217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935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1CE1D-9AC4-47B2-808A-CCF96E296AAC}" type="datetime1">
              <a:rPr lang="en-US" smtClean="0"/>
              <a:t>4/28/2025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F67E2-A865-4805-B0B5-C2A8BB217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213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464F7-582A-42A6-AFEB-956C0D9B4A85}" type="datetime1">
              <a:rPr lang="en-US" smtClean="0"/>
              <a:t>4/28/2025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F67E2-A865-4805-B0B5-C2A8BB217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260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29B30-93A7-4A25-AD05-B3166246E083}" type="datetime1">
              <a:rPr lang="en-US" smtClean="0"/>
              <a:t>4/28/2025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F67E2-A865-4805-B0B5-C2A8BB217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39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0C08C-39CF-4F94-995F-510CA61F20D1}" type="datetime1">
              <a:rPr lang="en-US" smtClean="0"/>
              <a:t>4/28/2025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74F67E2-A865-4805-B0B5-C2A8BB217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556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B0046-F981-4BD8-8EB8-779EFB33A3B7}" type="datetime1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274F67E2-A865-4805-B0B5-C2A8BB217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976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10BD5C8-3380-9CB9-64FF-44AA91DCBB2D}"/>
              </a:ext>
            </a:extLst>
          </p:cNvPr>
          <p:cNvSpPr txBox="1"/>
          <p:nvPr/>
        </p:nvSpPr>
        <p:spPr>
          <a:xfrm>
            <a:off x="1625600" y="1235075"/>
            <a:ext cx="894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A Personalized Digital Intervention for Promoting Mindful Eating Through Real-time Behavioral Analysis and Adaptive Feedback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41D8DD-BDCE-DB50-6977-B5BC9A75A5F5}"/>
              </a:ext>
            </a:extLst>
          </p:cNvPr>
          <p:cNvSpPr txBox="1"/>
          <p:nvPr/>
        </p:nvSpPr>
        <p:spPr>
          <a:xfrm>
            <a:off x="3432175" y="2796014"/>
            <a:ext cx="5327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Mindful Eating System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187881-80FF-F022-92E6-9A9B6D4D56BD}"/>
              </a:ext>
            </a:extLst>
          </p:cNvPr>
          <p:cNvSpPr txBox="1"/>
          <p:nvPr/>
        </p:nvSpPr>
        <p:spPr>
          <a:xfrm>
            <a:off x="3432175" y="4172287"/>
            <a:ext cx="53276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Md Samshad Rahman</a:t>
            </a: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B00968344</a:t>
            </a: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samshad@dal.ca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7930A69-8A91-8128-E03F-001226EDB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F67E2-A865-4805-B0B5-C2A8BB21793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8494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BCFE5-0043-19DD-2A26-3A544C099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25725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660B15-A5E3-A144-FE59-143B92912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F67E2-A865-4805-B0B5-C2A8BB21793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813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>
            <a:extLst>
              <a:ext uri="{FF2B5EF4-FFF2-40B4-BE49-F238E27FC236}">
                <a16:creationId xmlns:a16="http://schemas.microsoft.com/office/drawing/2014/main" id="{1EE6362C-5764-A830-BCC6-BD32E50160C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39850" y="-1327150"/>
            <a:ext cx="4908550" cy="4908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AFE556C-AEE0-81D4-56C1-B061B57A88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6060" y="212697"/>
            <a:ext cx="3796494" cy="253099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DE5A226-8C2C-D4DA-A11A-F678B1E92C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960" y="2915143"/>
            <a:ext cx="4380952" cy="394285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1239B5A-14B5-67C9-EB1E-3D134954E7E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3276" y="517006"/>
            <a:ext cx="6359227" cy="359097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6DF93BC-D4EF-BC52-5665-0601ACD4AAB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5672" y="4198078"/>
            <a:ext cx="3706692" cy="2471128"/>
          </a:xfrm>
          <a:prstGeom prst="rect">
            <a:avLst/>
          </a:prstGeom>
        </p:spPr>
      </p:pic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BB9CCBBA-53AE-1888-4AB9-1FA638842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4004" y="762000"/>
            <a:ext cx="779767" cy="365125"/>
          </a:xfrm>
        </p:spPr>
        <p:txBody>
          <a:bodyPr/>
          <a:lstStyle/>
          <a:p>
            <a:fld id="{274F67E2-A865-4805-B0B5-C2A8BB21793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884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A1212-C6FE-F8D7-BF12-AF2AF2128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9125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Big Five Personality Traits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244AC-486C-0BFD-200F-3F44EE572F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24175" y="2225675"/>
            <a:ext cx="6343650" cy="3756025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Openness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Curious, imaginative, open to new experiences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Conscientiousness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Organized, responsible, goal-driven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Extraversion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Outgoing, energetic, enjoys social interaction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Agreeableness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Compassionate, cooperative, values harmony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Neuroticism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Emotionally sensitive, prone to stress or mood swings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3E77EA-9BB8-751C-5D71-75DC9285F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F67E2-A865-4805-B0B5-C2A8BB21793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513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C95AD-159E-17EB-8D91-E2B6FA786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923925"/>
            <a:ext cx="10515600" cy="57467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Eating Behaviors Identified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FD82EF0-4E88-32F2-68D4-FAE934044A0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816369" y="2052905"/>
            <a:ext cx="4636206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Mindful vs. Distracted Eating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Emotional Eating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Portion Control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Regular vs. Irregular Meals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Balanced Food Choices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Snacking Habits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Social/Environmental Influences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Speed of Eating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Hydration Practices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Fasting/Restrictive Eating Patterns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6EAE71-F70F-41C9-721A-C44A9F633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F67E2-A865-4805-B0B5-C2A8BB21793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423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27442-3BB5-8C93-A01B-A100A7063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7575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 and Model Fine-tuning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EF85A62-34A3-E1EF-3C7F-B781733ED1B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658200" y="1713072"/>
            <a:ext cx="6875600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Essays dataset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2467 essays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(Source: GitHub - Personality Prediction)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Big Five Traits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Analyzed using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Symanto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NLP API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(Paid)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Mindfulness Tips Dataset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1500 rows (manual + GPT-4o assisted)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Verified by dietitian and psychologist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Fine-tuned two models: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big5-llama3.2 (Big5 trait prediction)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tips-llama3.2 (Mindfulness tips generation)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Google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Colab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+ Unsloth.ai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A7C672EE-5171-5FBD-0719-43C009E25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F67E2-A865-4805-B0B5-C2A8BB21793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876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30449-508D-A731-CC29-B4E23819C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939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C2B419-15A8-F55A-18A0-06F0FC367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F67E2-A865-4805-B0B5-C2A8BB21793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581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1AECF-1251-B509-F1B3-9D27050EC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Stack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56C6E86-22C8-8B1A-8942-5B2155A196F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578274" y="2853998"/>
            <a:ext cx="7099572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PostgreSQL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Stores user data, eating behavior history, Big5 traits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FastAPI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Backend (Python)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Handles authentication, tip generation, data retrieval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Expo App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React native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FB58C0-56C6-9FFB-749A-382FA12E8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F67E2-A865-4805-B0B5-C2A8BB21793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636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79680-6A5F-12F3-1AF2-181CACCFE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 Achieved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FB4DE5-2143-DCD5-3904-88EC600DA1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811" y="2180183"/>
            <a:ext cx="5937913" cy="3749675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Tested on three separate batches (100 samples each)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Ranked each tip from 1 to 5 (relevance)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Accepted tips with ranks 3 to 5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average accuracy: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88%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3DA1DF-6857-776F-3AF3-AA124DDC3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F67E2-A865-4805-B0B5-C2A8BB21793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769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F80C9-54A4-CFF5-95D8-2A2ACBF9F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7547" y="678701"/>
            <a:ext cx="8911687" cy="1280890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Improvements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1B66104-C71A-A598-2BE5-2AC5EC109E7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200114" y="2728585"/>
            <a:ext cx="7046551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Expand questionnaire coverage and get more diverse dataset for big5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More culturally adaptive eating behaviors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Extract food details from uploaded pictures of user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Direct chat with LLM about personalized mindful insights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6C8FB4-4822-9253-F490-95AF18602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F67E2-A865-4805-B0B5-C2A8BB21793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65358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53</TotalTime>
  <Words>419</Words>
  <Application>Microsoft Office PowerPoint</Application>
  <PresentationFormat>Widescreen</PresentationFormat>
  <Paragraphs>77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Aptos</vt:lpstr>
      <vt:lpstr>Arial</vt:lpstr>
      <vt:lpstr>Century Gothic</vt:lpstr>
      <vt:lpstr>Times New Roman</vt:lpstr>
      <vt:lpstr>Wingdings 3</vt:lpstr>
      <vt:lpstr>Wisp</vt:lpstr>
      <vt:lpstr>PowerPoint Presentation</vt:lpstr>
      <vt:lpstr>PowerPoint Presentation</vt:lpstr>
      <vt:lpstr>Big Five Personality Traits</vt:lpstr>
      <vt:lpstr>Key Eating Behaviors Identified</vt:lpstr>
      <vt:lpstr>Data Collection and Model Fine-tuning</vt:lpstr>
      <vt:lpstr>Demo</vt:lpstr>
      <vt:lpstr>Technology Stack</vt:lpstr>
      <vt:lpstr>Accuracy Achieved</vt:lpstr>
      <vt:lpstr>Future Improvements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MD Samshad Rahman</dc:creator>
  <cp:lastModifiedBy>MD Samshad Rahman</cp:lastModifiedBy>
  <cp:revision>2</cp:revision>
  <dcterms:created xsi:type="dcterms:W3CDTF">2025-04-28T04:39:25Z</dcterms:created>
  <dcterms:modified xsi:type="dcterms:W3CDTF">2025-04-28T13:33:01Z</dcterms:modified>
</cp:coreProperties>
</file>