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9"/>
  </p:notesMasterIdLst>
  <p:handoutMasterIdLst>
    <p:handoutMasterId r:id="rId10"/>
  </p:handoutMasterIdLst>
  <p:sldIdLst>
    <p:sldId id="283" r:id="rId2"/>
    <p:sldId id="285" r:id="rId3"/>
    <p:sldId id="284" r:id="rId4"/>
    <p:sldId id="310" r:id="rId5"/>
    <p:sldId id="311" r:id="rId6"/>
    <p:sldId id="309" r:id="rId7"/>
    <p:sldId id="308" r:id="rId8"/>
  </p:sldIdLst>
  <p:sldSz cx="9144000" cy="6858000" type="screen4x3"/>
  <p:notesSz cx="7010400" cy="9296400"/>
  <p:defaultTextStyle>
    <a:defPPr>
      <a:defRPr lang="en-US"/>
    </a:defPPr>
    <a:lvl1pPr algn="l" rtl="0" fontAlgn="base">
      <a:spcBef>
        <a:spcPct val="0"/>
      </a:spcBef>
      <a:spcAft>
        <a:spcPct val="0"/>
      </a:spcAft>
      <a:defRPr sz="3600" b="1" kern="1200">
        <a:solidFill>
          <a:schemeClr val="tx1"/>
        </a:solidFill>
        <a:latin typeface="Arial" charset="0"/>
        <a:ea typeface="ＭＳ Ｐゴシック" charset="-128"/>
        <a:cs typeface="+mn-cs"/>
      </a:defRPr>
    </a:lvl1pPr>
    <a:lvl2pPr marL="457200" algn="l" rtl="0" fontAlgn="base">
      <a:spcBef>
        <a:spcPct val="0"/>
      </a:spcBef>
      <a:spcAft>
        <a:spcPct val="0"/>
      </a:spcAft>
      <a:defRPr sz="3600" b="1" kern="1200">
        <a:solidFill>
          <a:schemeClr val="tx1"/>
        </a:solidFill>
        <a:latin typeface="Arial" charset="0"/>
        <a:ea typeface="ＭＳ Ｐゴシック" charset="-128"/>
        <a:cs typeface="+mn-cs"/>
      </a:defRPr>
    </a:lvl2pPr>
    <a:lvl3pPr marL="914400" algn="l" rtl="0" fontAlgn="base">
      <a:spcBef>
        <a:spcPct val="0"/>
      </a:spcBef>
      <a:spcAft>
        <a:spcPct val="0"/>
      </a:spcAft>
      <a:defRPr sz="3600" b="1" kern="1200">
        <a:solidFill>
          <a:schemeClr val="tx1"/>
        </a:solidFill>
        <a:latin typeface="Arial" charset="0"/>
        <a:ea typeface="ＭＳ Ｐゴシック" charset="-128"/>
        <a:cs typeface="+mn-cs"/>
      </a:defRPr>
    </a:lvl3pPr>
    <a:lvl4pPr marL="1371600" algn="l" rtl="0" fontAlgn="base">
      <a:spcBef>
        <a:spcPct val="0"/>
      </a:spcBef>
      <a:spcAft>
        <a:spcPct val="0"/>
      </a:spcAft>
      <a:defRPr sz="3600" b="1" kern="1200">
        <a:solidFill>
          <a:schemeClr val="tx1"/>
        </a:solidFill>
        <a:latin typeface="Arial" charset="0"/>
        <a:ea typeface="ＭＳ Ｐゴシック" charset="-128"/>
        <a:cs typeface="+mn-cs"/>
      </a:defRPr>
    </a:lvl4pPr>
    <a:lvl5pPr marL="1828800" algn="l" rtl="0" fontAlgn="base">
      <a:spcBef>
        <a:spcPct val="0"/>
      </a:spcBef>
      <a:spcAft>
        <a:spcPct val="0"/>
      </a:spcAft>
      <a:defRPr sz="3600" b="1" kern="1200">
        <a:solidFill>
          <a:schemeClr val="tx1"/>
        </a:solidFill>
        <a:latin typeface="Arial" charset="0"/>
        <a:ea typeface="ＭＳ Ｐゴシック" charset="-128"/>
        <a:cs typeface="+mn-cs"/>
      </a:defRPr>
    </a:lvl5pPr>
    <a:lvl6pPr marL="2286000" algn="l" defTabSz="914400" rtl="0" eaLnBrk="1" latinLnBrk="0" hangingPunct="1">
      <a:defRPr sz="3600" b="1" kern="1200">
        <a:solidFill>
          <a:schemeClr val="tx1"/>
        </a:solidFill>
        <a:latin typeface="Arial" charset="0"/>
        <a:ea typeface="ＭＳ Ｐゴシック" charset="-128"/>
        <a:cs typeface="+mn-cs"/>
      </a:defRPr>
    </a:lvl6pPr>
    <a:lvl7pPr marL="2743200" algn="l" defTabSz="914400" rtl="0" eaLnBrk="1" latinLnBrk="0" hangingPunct="1">
      <a:defRPr sz="3600" b="1" kern="1200">
        <a:solidFill>
          <a:schemeClr val="tx1"/>
        </a:solidFill>
        <a:latin typeface="Arial" charset="0"/>
        <a:ea typeface="ＭＳ Ｐゴシック" charset="-128"/>
        <a:cs typeface="+mn-cs"/>
      </a:defRPr>
    </a:lvl7pPr>
    <a:lvl8pPr marL="3200400" algn="l" defTabSz="914400" rtl="0" eaLnBrk="1" latinLnBrk="0" hangingPunct="1">
      <a:defRPr sz="3600" b="1" kern="1200">
        <a:solidFill>
          <a:schemeClr val="tx1"/>
        </a:solidFill>
        <a:latin typeface="Arial" charset="0"/>
        <a:ea typeface="ＭＳ Ｐゴシック" charset="-128"/>
        <a:cs typeface="+mn-cs"/>
      </a:defRPr>
    </a:lvl8pPr>
    <a:lvl9pPr marL="3657600" algn="l" defTabSz="914400" rtl="0" eaLnBrk="1" latinLnBrk="0" hangingPunct="1">
      <a:defRPr sz="36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879">
          <p15:clr>
            <a:srgbClr val="A4A3A4"/>
          </p15:clr>
        </p15:guide>
        <p15:guide id="2" orient="horz" pos="826">
          <p15:clr>
            <a:srgbClr val="A4A3A4"/>
          </p15:clr>
        </p15:guide>
        <p15:guide id="3" orient="horz" pos="2240">
          <p15:clr>
            <a:srgbClr val="A4A3A4"/>
          </p15:clr>
        </p15:guide>
        <p15:guide id="4" orient="horz">
          <p15:clr>
            <a:srgbClr val="A4A3A4"/>
          </p15:clr>
        </p15:guide>
        <p15:guide id="5" orient="horz" pos="3022">
          <p15:clr>
            <a:srgbClr val="A4A3A4"/>
          </p15:clr>
        </p15:guide>
        <p15:guide id="6" orient="horz" pos="578">
          <p15:clr>
            <a:srgbClr val="A4A3A4"/>
          </p15:clr>
        </p15:guide>
        <p15:guide id="7" orient="horz" pos="100">
          <p15:clr>
            <a:srgbClr val="A4A3A4"/>
          </p15:clr>
        </p15:guide>
        <p15:guide id="8" orient="horz" pos="622">
          <p15:clr>
            <a:srgbClr val="A4A3A4"/>
          </p15:clr>
        </p15:guide>
        <p15:guide id="9" orient="horz" pos="1553">
          <p15:clr>
            <a:srgbClr val="A4A3A4"/>
          </p15:clr>
        </p15:guide>
        <p15:guide id="10" orient="horz" pos="1392">
          <p15:clr>
            <a:srgbClr val="A4A3A4"/>
          </p15:clr>
        </p15:guide>
        <p15:guide id="11" pos="2880">
          <p15:clr>
            <a:srgbClr val="A4A3A4"/>
          </p15:clr>
        </p15:guide>
        <p15:guide id="12" pos="115">
          <p15:clr>
            <a:srgbClr val="A4A3A4"/>
          </p15:clr>
        </p15:guide>
        <p15:guide id="13" pos="3551">
          <p15:clr>
            <a:srgbClr val="A4A3A4"/>
          </p15:clr>
        </p15:guide>
        <p15:guide id="14" pos="4037">
          <p15:clr>
            <a:srgbClr val="A4A3A4"/>
          </p15:clr>
        </p15:guide>
        <p15:guide id="15" pos="5655">
          <p15:clr>
            <a:srgbClr val="A4A3A4"/>
          </p15:clr>
        </p15:guide>
        <p15:guide id="16" pos="538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D9E"/>
    <a:srgbClr val="FE7036"/>
    <a:srgbClr val="3792D1"/>
    <a:srgbClr val="35B9C8"/>
    <a:srgbClr val="3294D3"/>
    <a:srgbClr val="3293D3"/>
    <a:srgbClr val="7AC143"/>
    <a:srgbClr val="111D34"/>
    <a:srgbClr val="D0B668"/>
    <a:srgbClr val="0B5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94" autoAdjust="0"/>
  </p:normalViewPr>
  <p:slideViewPr>
    <p:cSldViewPr snapToGrid="0">
      <p:cViewPr varScale="1">
        <p:scale>
          <a:sx n="112" d="100"/>
          <a:sy n="112" d="100"/>
        </p:scale>
        <p:origin x="1584" y="62"/>
      </p:cViewPr>
      <p:guideLst>
        <p:guide orient="horz" pos="1879"/>
        <p:guide orient="horz" pos="826"/>
        <p:guide orient="horz" pos="2240"/>
        <p:guide orient="horz"/>
        <p:guide orient="horz" pos="3022"/>
        <p:guide orient="horz" pos="578"/>
        <p:guide orient="horz" pos="100"/>
        <p:guide orient="horz" pos="622"/>
        <p:guide orient="horz" pos="1553"/>
        <p:guide orient="horz" pos="1392"/>
        <p:guide pos="2880"/>
        <p:guide pos="115"/>
        <p:guide pos="3551"/>
        <p:guide pos="4037"/>
        <p:guide pos="5655"/>
        <p:guide pos="5383"/>
      </p:guideLst>
    </p:cSldViewPr>
  </p:slideViewPr>
  <p:notesTextViewPr>
    <p:cViewPr>
      <p:scale>
        <a:sx n="100" d="100"/>
        <a:sy n="100" d="100"/>
      </p:scale>
      <p:origin x="0" y="0"/>
    </p:cViewPr>
  </p:notesTextViewPr>
  <p:notesViewPr>
    <p:cSldViewPr snapToGrid="0">
      <p:cViewPr varScale="1">
        <p:scale>
          <a:sx n="55" d="100"/>
          <a:sy n="55" d="100"/>
        </p:scale>
        <p:origin x="-288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89091" name="Rectangle 3"/>
          <p:cNvSpPr>
            <a:spLocks noGrp="1" noChangeArrowheads="1"/>
          </p:cNvSpPr>
          <p:nvPr>
            <p:ph type="dt" sz="quarter" idx="1"/>
          </p:nvPr>
        </p:nvSpPr>
        <p:spPr bwMode="auto">
          <a:xfrm>
            <a:off x="394335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algn="r" defTabSz="873125" eaLnBrk="0" hangingPunct="0">
              <a:defRPr sz="1100" b="0">
                <a:latin typeface="Times" pitchFamily="18" charset="0"/>
              </a:defRPr>
            </a:lvl1pPr>
          </a:lstStyle>
          <a:p>
            <a:endParaRPr lang="en-US"/>
          </a:p>
        </p:txBody>
      </p:sp>
      <p:sp>
        <p:nvSpPr>
          <p:cNvPr id="89092" name="Rectangle 4"/>
          <p:cNvSpPr>
            <a:spLocks noGrp="1" noChangeArrowheads="1"/>
          </p:cNvSpPr>
          <p:nvPr>
            <p:ph type="ftr" sz="quarter" idx="2"/>
          </p:nvPr>
        </p:nvSpPr>
        <p:spPr bwMode="auto">
          <a:xfrm>
            <a:off x="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89093" name="Rectangle 5"/>
          <p:cNvSpPr>
            <a:spLocks noGrp="1" noChangeArrowheads="1"/>
          </p:cNvSpPr>
          <p:nvPr>
            <p:ph type="sldNum" sz="quarter" idx="3"/>
          </p:nvPr>
        </p:nvSpPr>
        <p:spPr bwMode="auto">
          <a:xfrm>
            <a:off x="394335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algn="r" defTabSz="873125" eaLnBrk="0" hangingPunct="0">
              <a:defRPr sz="1100" b="0">
                <a:latin typeface="Times" pitchFamily="18" charset="0"/>
              </a:defRPr>
            </a:lvl1pPr>
          </a:lstStyle>
          <a:p>
            <a:fld id="{FA41E8D0-BDFC-4D14-BF49-7B4F402232BF}" type="slidenum">
              <a:rPr lang="en-US"/>
              <a:pPr/>
              <a:t>‹#›</a:t>
            </a:fld>
            <a:endParaRPr lang="en-US"/>
          </a:p>
        </p:txBody>
      </p:sp>
    </p:spTree>
    <p:extLst>
      <p:ext uri="{BB962C8B-B14F-4D97-AF65-F5344CB8AC3E}">
        <p14:creationId xmlns:p14="http://schemas.microsoft.com/office/powerpoint/2010/main" val="2172767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16387" name="Rectangle 3"/>
          <p:cNvSpPr>
            <a:spLocks noGrp="1" noChangeArrowheads="1"/>
          </p:cNvSpPr>
          <p:nvPr>
            <p:ph type="dt" idx="1"/>
          </p:nvPr>
        </p:nvSpPr>
        <p:spPr bwMode="auto">
          <a:xfrm>
            <a:off x="394335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algn="r" defTabSz="873125" eaLnBrk="0" hangingPunct="0">
              <a:defRPr sz="1100" b="0">
                <a:latin typeface="Times" pitchFamily="18" charset="0"/>
              </a:defRPr>
            </a:lvl1pPr>
          </a:lstStyle>
          <a:p>
            <a:endParaRPr lang="en-US"/>
          </a:p>
        </p:txBody>
      </p:sp>
      <p:sp>
        <p:nvSpPr>
          <p:cNvPr id="14340" name="Rectangle 4"/>
          <p:cNvSpPr>
            <a:spLocks noGrp="1" noRot="1" noChangeAspect="1" noChangeArrowheads="1" noTextEdit="1"/>
          </p:cNvSpPr>
          <p:nvPr>
            <p:ph type="sldImg" idx="2"/>
          </p:nvPr>
        </p:nvSpPr>
        <p:spPr bwMode="auto">
          <a:xfrm>
            <a:off x="1187450" y="723900"/>
            <a:ext cx="4637088" cy="3476625"/>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49325" y="4416425"/>
            <a:ext cx="5111750" cy="4200525"/>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16391" name="Rectangle 7"/>
          <p:cNvSpPr>
            <a:spLocks noGrp="1" noChangeArrowheads="1"/>
          </p:cNvSpPr>
          <p:nvPr>
            <p:ph type="sldNum" sz="quarter" idx="5"/>
          </p:nvPr>
        </p:nvSpPr>
        <p:spPr bwMode="auto">
          <a:xfrm>
            <a:off x="394335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algn="r" defTabSz="873125" eaLnBrk="0" hangingPunct="0">
              <a:defRPr sz="1100" b="0">
                <a:latin typeface="Times" pitchFamily="18" charset="0"/>
              </a:defRPr>
            </a:lvl1pPr>
          </a:lstStyle>
          <a:p>
            <a:fld id="{21E2B1A0-4CCE-456A-BBD7-211C37ADDFA4}" type="slidenum">
              <a:rPr lang="en-US"/>
              <a:pPr/>
              <a:t>‹#›</a:t>
            </a:fld>
            <a:endParaRPr lang="en-US"/>
          </a:p>
        </p:txBody>
      </p:sp>
    </p:spTree>
    <p:extLst>
      <p:ext uri="{BB962C8B-B14F-4D97-AF65-F5344CB8AC3E}">
        <p14:creationId xmlns:p14="http://schemas.microsoft.com/office/powerpoint/2010/main" val="4109767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erner - Title Slide">
    <p:spTree>
      <p:nvGrpSpPr>
        <p:cNvPr id="1" name=""/>
        <p:cNvGrpSpPr/>
        <p:nvPr/>
      </p:nvGrpSpPr>
      <p:grpSpPr>
        <a:xfrm>
          <a:off x="0" y="0"/>
          <a:ext cx="0" cy="0"/>
          <a:chOff x="0" y="0"/>
          <a:chExt cx="0" cy="0"/>
        </a:xfrm>
      </p:grpSpPr>
      <p:pic>
        <p:nvPicPr>
          <p:cNvPr id="2" name="Picture 1" descr="baby.jpg"/>
          <p:cNvPicPr>
            <a:picLocks noChangeAspect="1"/>
          </p:cNvPicPr>
          <p:nvPr userDrawn="1"/>
        </p:nvPicPr>
        <p:blipFill rotWithShape="1">
          <a:blip r:embed="rId2">
            <a:extLst>
              <a:ext uri="{28A0092B-C50C-407E-A947-70E740481C1C}">
                <a14:useLocalDpi xmlns:a14="http://schemas.microsoft.com/office/drawing/2010/main" val="0"/>
              </a:ext>
            </a:extLst>
          </a:blip>
          <a:srcRect l="1291" t="22283" r="-711" b="7151"/>
          <a:stretch/>
        </p:blipFill>
        <p:spPr>
          <a:xfrm>
            <a:off x="5626100" y="1879601"/>
            <a:ext cx="3543246" cy="1689100"/>
          </a:xfrm>
          <a:prstGeom prst="parallelogram">
            <a:avLst>
              <a:gd name="adj" fmla="val 43796"/>
            </a:avLst>
          </a:prstGeom>
        </p:spPr>
      </p:pic>
      <p:sp>
        <p:nvSpPr>
          <p:cNvPr id="13" name="Parallelogram 12"/>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20" name="Rectangle 19"/>
          <p:cNvSpPr/>
          <p:nvPr userDrawn="1"/>
        </p:nvSpPr>
        <p:spPr bwMode="auto">
          <a:xfrm>
            <a:off x="-1" y="1"/>
            <a:ext cx="9144001" cy="1708030"/>
          </a:xfrm>
          <a:prstGeom prst="rect">
            <a:avLst/>
          </a:prstGeom>
          <a:solidFill>
            <a:srgbClr val="007D9E"/>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366713" marR="0" indent="-366713" defTabSz="976313" eaLnBrk="1" latinLnBrk="0" hangingPunct="1">
              <a:lnSpc>
                <a:spcPct val="100000"/>
              </a:lnSpc>
              <a:buClrTx/>
              <a:buSzPct val="140000"/>
              <a:buFontTx/>
              <a:buNone/>
              <a:tabLst/>
            </a:pPr>
            <a:endParaRPr lang="en-US"/>
          </a:p>
        </p:txBody>
      </p:sp>
      <p:sp>
        <p:nvSpPr>
          <p:cNvPr id="22" name="Freeform 25"/>
          <p:cNvSpPr>
            <a:spLocks/>
          </p:cNvSpPr>
          <p:nvPr userDrawn="1"/>
        </p:nvSpPr>
        <p:spPr bwMode="auto">
          <a:xfrm>
            <a:off x="0" y="1882776"/>
            <a:ext cx="6149973" cy="1673224"/>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blipFill rotWithShape="1">
            <a:blip r:embed="rId3"/>
            <a:stretch>
              <a:fillRect/>
            </a:stretch>
          </a:blipFill>
          <a:ln w="9525">
            <a:noFill/>
            <a:round/>
            <a:headEnd/>
            <a:tailEnd/>
          </a:ln>
          <a:effectLst>
            <a:outerShdw blurRad="50800" dist="38100" dir="5400000" algn="t" rotWithShape="0">
              <a:prstClr val="black">
                <a:alpha val="40000"/>
              </a:prstClr>
            </a:outerShdw>
            <a:reflection stA="50000" endPos="75000" dist="127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0" y="3297238"/>
            <a:ext cx="5400675" cy="258762"/>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07D9E"/>
          </a:solidFill>
          <a:ln w="9525">
            <a:noFill/>
            <a:round/>
            <a:headEnd/>
            <a:tailEnd/>
          </a:ln>
          <a:effectLst>
            <a:innerShdw blurRad="76200" dist="25400">
              <a:prstClr val="black">
                <a:alpha val="50000"/>
              </a:prstClr>
            </a:inn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pic>
        <p:nvPicPr>
          <p:cNvPr id="24" name="Picture 3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6237738" y="3821719"/>
            <a:ext cx="2499859" cy="1448781"/>
          </a:xfrm>
          <a:prstGeom prst="rect">
            <a:avLst/>
          </a:prstGeom>
          <a:noFill/>
        </p:spPr>
      </p:pic>
      <p:sp>
        <p:nvSpPr>
          <p:cNvPr id="14" name="Title 13"/>
          <p:cNvSpPr>
            <a:spLocks noGrp="1"/>
          </p:cNvSpPr>
          <p:nvPr>
            <p:ph type="title"/>
          </p:nvPr>
        </p:nvSpPr>
        <p:spPr>
          <a:xfrm>
            <a:off x="181155" y="2343509"/>
            <a:ext cx="5387196" cy="609600"/>
          </a:xfrm>
        </p:spPr>
        <p:txBody>
          <a:bodyPr/>
          <a:lstStyle>
            <a:lvl1pPr>
              <a:defRPr>
                <a:solidFill>
                  <a:schemeClr val="bg1"/>
                </a:solidFill>
                <a:latin typeface="Avant Garde Book BT"/>
                <a:cs typeface="Avant Garde Book BT"/>
              </a:defRPr>
            </a:lvl1pPr>
          </a:lstStyle>
          <a:p>
            <a:r>
              <a:rPr lang="en-US"/>
              <a:t>Click to edit Master title style</a:t>
            </a:r>
            <a:endParaRPr lang="en-US" dirty="0"/>
          </a:p>
        </p:txBody>
      </p:sp>
      <p:sp>
        <p:nvSpPr>
          <p:cNvPr id="16" name="Subtitle 2"/>
          <p:cNvSpPr>
            <a:spLocks noGrp="1"/>
          </p:cNvSpPr>
          <p:nvPr>
            <p:ph type="subTitle" idx="1"/>
          </p:nvPr>
        </p:nvSpPr>
        <p:spPr>
          <a:xfrm>
            <a:off x="181155" y="3290976"/>
            <a:ext cx="5020573" cy="271733"/>
          </a:xfrm>
        </p:spPr>
        <p:txBody>
          <a:bodyPr anchor="ctr" anchorCtr="0"/>
          <a:lstStyle>
            <a:lvl1pPr marL="0" indent="0" algn="l">
              <a:buNone/>
              <a:defRPr sz="1400">
                <a:solidFill>
                  <a:schemeClr val="bg1"/>
                </a:solidFill>
                <a:latin typeface="Avant Garde Book BT"/>
                <a:cs typeface="Avant Garde Book B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17"/>
          <p:cNvSpPr>
            <a:spLocks noGrp="1"/>
          </p:cNvSpPr>
          <p:nvPr>
            <p:ph type="body" sz="quarter" idx="10" hasCustomPrompt="1"/>
          </p:nvPr>
        </p:nvSpPr>
        <p:spPr>
          <a:xfrm>
            <a:off x="181155" y="4278313"/>
            <a:ext cx="3725863" cy="423083"/>
          </a:xfrm>
        </p:spPr>
        <p:txBody>
          <a:bodyPr/>
          <a:lstStyle>
            <a:lvl1pPr marL="0" indent="0">
              <a:buNone/>
              <a:defRPr sz="1800" baseline="0">
                <a:solidFill>
                  <a:schemeClr val="bg2">
                    <a:lumMod val="75000"/>
                    <a:lumOff val="25000"/>
                  </a:schemeClr>
                </a:solidFill>
                <a:latin typeface="Avant Garde Book BT"/>
                <a:cs typeface="Avant Garde Book BT"/>
              </a:defRPr>
            </a:lvl1pPr>
            <a:lvl2pPr>
              <a:buNone/>
              <a:defRPr/>
            </a:lvl2pPr>
            <a:lvl3pPr>
              <a:buNone/>
              <a:defRPr/>
            </a:lvl3pPr>
            <a:lvl4pPr>
              <a:buNone/>
              <a:defRPr/>
            </a:lvl4pPr>
            <a:lvl5pPr>
              <a:buNone/>
              <a:defRPr/>
            </a:lvl5pPr>
          </a:lstStyle>
          <a:p>
            <a:pPr lvl="0"/>
            <a:r>
              <a:rPr lang="en-US" dirty="0"/>
              <a:t>Click to add presenter name</a:t>
            </a:r>
          </a:p>
        </p:txBody>
      </p:sp>
      <p:sp>
        <p:nvSpPr>
          <p:cNvPr id="19" name="Text Placeholder 17"/>
          <p:cNvSpPr>
            <a:spLocks noGrp="1"/>
          </p:cNvSpPr>
          <p:nvPr>
            <p:ph type="body" sz="quarter" idx="11" hasCustomPrompt="1"/>
          </p:nvPr>
        </p:nvSpPr>
        <p:spPr>
          <a:xfrm>
            <a:off x="181155" y="4709634"/>
            <a:ext cx="3725863" cy="423083"/>
          </a:xfrm>
        </p:spPr>
        <p:txBody>
          <a:bodyPr/>
          <a:lstStyle>
            <a:lvl1pPr marL="0" indent="0">
              <a:buNone/>
              <a:defRPr sz="1400" i="1" baseline="0">
                <a:solidFill>
                  <a:schemeClr val="bg2">
                    <a:lumMod val="75000"/>
                    <a:lumOff val="25000"/>
                  </a:schemeClr>
                </a:solidFill>
                <a:latin typeface="Avant Garde Book BT"/>
                <a:cs typeface="Avant Garde Book BT"/>
              </a:defRPr>
            </a:lvl1pPr>
            <a:lvl2pPr>
              <a:buNone/>
              <a:defRPr/>
            </a:lvl2pPr>
            <a:lvl3pPr>
              <a:buNone/>
              <a:defRPr/>
            </a:lvl3pPr>
            <a:lvl4pPr>
              <a:buNone/>
              <a:defRPr/>
            </a:lvl4pPr>
            <a:lvl5pPr>
              <a:buNone/>
              <a:defRPr/>
            </a:lvl5pPr>
          </a:lstStyle>
          <a:p>
            <a:pPr lvl="0"/>
            <a:r>
              <a:rPr lang="en-US" dirty="0"/>
              <a:t>Click to add presenter title</a:t>
            </a:r>
          </a:p>
        </p:txBody>
      </p:sp>
      <p:sp>
        <p:nvSpPr>
          <p:cNvPr id="21"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Avant Garde Book BT"/>
                <a:cs typeface="Avant Garde Book BT"/>
              </a:defRPr>
            </a:lvl1pPr>
          </a:lstStyle>
          <a:p>
            <a:fld id="{95C617A2-BC7F-4CF8-A1B0-BE50125BCB9F}" type="datetimeFigureOut">
              <a:rPr lang="en-US" smtClean="0"/>
              <a:pPr/>
              <a:t>9/25/2019</a:t>
            </a:fld>
            <a:endParaRPr lang="en-US" dirty="0"/>
          </a:p>
        </p:txBody>
      </p:sp>
      <p:sp>
        <p:nvSpPr>
          <p:cNvPr id="15" name="Rectangle 14"/>
          <p:cNvSpPr/>
          <p:nvPr userDrawn="1"/>
        </p:nvSpPr>
        <p:spPr>
          <a:xfrm>
            <a:off x="112888" y="41071"/>
            <a:ext cx="8904111" cy="461665"/>
          </a:xfrm>
          <a:prstGeom prst="rect">
            <a:avLst/>
          </a:prstGeom>
        </p:spPr>
        <p:txBody>
          <a:bodyPr wrap="square">
            <a:spAutoFit/>
          </a:bodyPr>
          <a:lstStyle/>
          <a:p>
            <a:r>
              <a:rPr lang="en-US" sz="1200" b="0" i="1" dirty="0">
                <a:solidFill>
                  <a:schemeClr val="bg1"/>
                </a:solidFill>
                <a:latin typeface="Cambria"/>
                <a:cs typeface="Cambria"/>
              </a:rPr>
              <a:t>This is confidential and protected quality improvement information per RCW 4.24.250 and 70.41.200. Please protect this information and share it only with those who are directly involved in the Quality Improvement process.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erner - Primary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16913" cy="609600"/>
          </a:xfrm>
        </p:spPr>
        <p:txBody>
          <a:bodyPr/>
          <a:lstStyle>
            <a:lvl1pPr>
              <a:defRPr sz="2400"/>
            </a:lvl1pPr>
          </a:lstStyle>
          <a:p>
            <a:r>
              <a:rPr lang="en-US"/>
              <a:t>Click to edit Master title style</a:t>
            </a:r>
            <a:endParaRPr lang="en-US" dirty="0"/>
          </a:p>
        </p:txBody>
      </p:sp>
      <p:sp>
        <p:nvSpPr>
          <p:cNvPr id="4" name="Freeform 3"/>
          <p:cNvSpPr/>
          <p:nvPr userDrawn="1"/>
        </p:nvSpPr>
        <p:spPr bwMode="auto">
          <a:xfrm>
            <a:off x="-1" y="613266"/>
            <a:ext cx="8545513" cy="69850"/>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blipFill rotWithShape="1">
            <a:blip r:embed="rId2"/>
            <a:tile tx="0" ty="0" sx="100000" sy="100000" flip="none" algn="tl"/>
          </a:blip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8" name="Picture Placeholder 7"/>
          <p:cNvSpPr>
            <a:spLocks noGrp="1"/>
          </p:cNvSpPr>
          <p:nvPr>
            <p:ph type="pic" sz="quarter" idx="10"/>
          </p:nvPr>
        </p:nvSpPr>
        <p:spPr>
          <a:xfrm>
            <a:off x="468313" y="2480153"/>
            <a:ext cx="8058150" cy="3898070"/>
          </a:xfrm>
          <a:effectLst>
            <a:innerShdw blurRad="114300">
              <a:prstClr val="black"/>
            </a:innerShdw>
          </a:effectLst>
        </p:spPr>
        <p:txBody>
          <a:bodyPr/>
          <a:lstStyle/>
          <a:p>
            <a:r>
              <a:rPr lang="en-US"/>
              <a:t>Drag picture to placeholder or click icon to add</a:t>
            </a:r>
            <a:endParaRPr lang="en-US" dirty="0"/>
          </a:p>
        </p:txBody>
      </p:sp>
      <p:sp>
        <p:nvSpPr>
          <p:cNvPr id="7" name="Rectangle 66"/>
          <p:cNvSpPr>
            <a:spLocks noGrp="1" noChangeArrowheads="1"/>
          </p:cNvSpPr>
          <p:nvPr userDrawn="1"/>
        </p:nvSpPr>
        <p:spPr bwMode="auto">
          <a:xfrm>
            <a:off x="8540904" y="6622248"/>
            <a:ext cx="533400" cy="228600"/>
          </a:xfrm>
          <a:prstGeom prst="rect">
            <a:avLst/>
          </a:prstGeom>
          <a:noFill/>
          <a:ln w="9525">
            <a:noFill/>
            <a:miter lim="800000"/>
            <a:headEnd/>
            <a:tailEnd/>
          </a:ln>
        </p:spPr>
        <p:txBody>
          <a:bodyPr/>
          <a:lstStyle/>
          <a:p>
            <a:pPr algn="r" eaLnBrk="0" hangingPunct="0"/>
            <a:fld id="{ED89AE07-C97F-44A6-A614-2F99B440138C}" type="slidenum">
              <a:rPr lang="en-US" sz="1200" b="1">
                <a:solidFill>
                  <a:schemeClr val="bg2"/>
                </a:solidFill>
                <a:latin typeface="+mn-lt"/>
              </a:rPr>
              <a:pPr algn="r" eaLnBrk="0" hangingPunct="0"/>
              <a:t>‹#›</a:t>
            </a:fld>
            <a:endParaRPr lang="en-US" sz="1200" b="1" dirty="0">
              <a:solidFill>
                <a:schemeClr val="bg2"/>
              </a:solidFill>
              <a:latin typeface="+mn-lt"/>
            </a:endParaRPr>
          </a:p>
        </p:txBody>
      </p:sp>
      <p:sp>
        <p:nvSpPr>
          <p:cNvPr id="6" name="Content Placeholder 2"/>
          <p:cNvSpPr>
            <a:spLocks noGrp="1"/>
          </p:cNvSpPr>
          <p:nvPr>
            <p:ph idx="13" hasCustomPrompt="1"/>
          </p:nvPr>
        </p:nvSpPr>
        <p:spPr>
          <a:xfrm>
            <a:off x="470325" y="790076"/>
            <a:ext cx="3840480" cy="1589870"/>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
        <p:nvSpPr>
          <p:cNvPr id="9" name="Content Placeholder 2"/>
          <p:cNvSpPr>
            <a:spLocks noGrp="1"/>
          </p:cNvSpPr>
          <p:nvPr>
            <p:ph idx="14" hasCustomPrompt="1"/>
          </p:nvPr>
        </p:nvSpPr>
        <p:spPr>
          <a:xfrm>
            <a:off x="4656097" y="792164"/>
            <a:ext cx="3840480" cy="1589870"/>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
        <p:nvSpPr>
          <p:cNvPr id="10" name="Parallelogram 9"/>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1"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9/25/2019</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rner - Key Message/Quote 1">
    <p:spTree>
      <p:nvGrpSpPr>
        <p:cNvPr id="1" name=""/>
        <p:cNvGrpSpPr/>
        <p:nvPr/>
      </p:nvGrpSpPr>
      <p:grpSpPr>
        <a:xfrm>
          <a:off x="0" y="0"/>
          <a:ext cx="0" cy="0"/>
          <a:chOff x="0" y="0"/>
          <a:chExt cx="0" cy="0"/>
        </a:xfrm>
      </p:grpSpPr>
      <p:sp>
        <p:nvSpPr>
          <p:cNvPr id="7" name="Parallelogram 6"/>
          <p:cNvSpPr/>
          <p:nvPr userDrawn="1"/>
        </p:nvSpPr>
        <p:spPr bwMode="auto">
          <a:xfrm>
            <a:off x="892834" y="2027208"/>
            <a:ext cx="7668883" cy="2122098"/>
          </a:xfrm>
          <a:prstGeom prst="parallelogram">
            <a:avLst>
              <a:gd name="adj" fmla="val 38821"/>
            </a:avLst>
          </a:prstGeom>
          <a:solidFill>
            <a:srgbClr val="007D9E"/>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algn="l" defTabSz="976313" rtl="0" eaLnBrk="1" fontAlgn="base" latinLnBrk="0" hangingPunct="1">
              <a:lnSpc>
                <a:spcPct val="100000"/>
              </a:lnSpc>
              <a:spcBef>
                <a:spcPct val="0"/>
              </a:spcBef>
              <a:spcAft>
                <a:spcPct val="0"/>
              </a:spcAft>
              <a:buClrTx/>
              <a:buSzPct val="140000"/>
              <a:buFontTx/>
              <a:buNone/>
              <a:tabLst/>
            </a:pPr>
            <a:endParaRPr lang="en-US" sz="3600" b="1" kern="1200">
              <a:solidFill>
                <a:schemeClr val="tx1"/>
              </a:solidFill>
              <a:latin typeface="Arial" charset="0"/>
              <a:ea typeface="ＭＳ Ｐゴシック" charset="-128"/>
              <a:cs typeface="+mn-cs"/>
            </a:endParaRPr>
          </a:p>
        </p:txBody>
      </p:sp>
      <p:sp>
        <p:nvSpPr>
          <p:cNvPr id="8" name="Text Placeholder 9"/>
          <p:cNvSpPr>
            <a:spLocks noGrp="1"/>
          </p:cNvSpPr>
          <p:nvPr>
            <p:ph type="body" sz="quarter" idx="10"/>
          </p:nvPr>
        </p:nvSpPr>
        <p:spPr>
          <a:xfrm>
            <a:off x="1759444" y="2840746"/>
            <a:ext cx="5935662" cy="461657"/>
          </a:xfrm>
          <a:noFill/>
          <a:effectLst/>
        </p:spPr>
        <p:txBody>
          <a:bodyPr anchor="ctr" anchorCtr="0">
            <a:spAutoFit/>
          </a:bodyPr>
          <a:lstStyle>
            <a:lvl1pPr marL="0" indent="0">
              <a:buFont typeface="Arial" pitchFamily="34" charset="0"/>
              <a:buNone/>
              <a:defRPr sz="2400">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latin typeface="Avant Garde Book BT"/>
                <a:cs typeface="Avant Garde Book BT"/>
              </a:defRPr>
            </a:lvl1pPr>
          </a:lstStyle>
          <a:p>
            <a:pPr lvl="0"/>
            <a:r>
              <a:rPr lang="en-US"/>
              <a:t>Click to edit Master text styles</a:t>
            </a:r>
          </a:p>
        </p:txBody>
      </p:sp>
      <p:sp>
        <p:nvSpPr>
          <p:cNvPr id="12" name="Text Placeholder 9"/>
          <p:cNvSpPr>
            <a:spLocks noGrp="1"/>
          </p:cNvSpPr>
          <p:nvPr>
            <p:ph type="body" sz="quarter" idx="11" hasCustomPrompt="1"/>
          </p:nvPr>
        </p:nvSpPr>
        <p:spPr>
          <a:xfrm>
            <a:off x="2932979" y="4237537"/>
            <a:ext cx="4762131" cy="307768"/>
          </a:xfrm>
          <a:prstGeom prst="rect">
            <a:avLst/>
          </a:prstGeom>
          <a:solidFill>
            <a:schemeClr val="bg1"/>
          </a:solidFill>
          <a:effectLst/>
        </p:spPr>
        <p:txBody>
          <a:bodyPr wrap="square" lIns="91440" rIns="0" anchor="t" anchorCtr="0">
            <a:spAutoFit/>
          </a:bodyPr>
          <a:lstStyle>
            <a:lvl1pPr marL="0" indent="0" algn="r">
              <a:buFont typeface="Arial" pitchFamily="34" charset="0"/>
              <a:buNone/>
              <a:defRPr sz="1400" i="1"/>
            </a:lvl1pPr>
          </a:lstStyle>
          <a:p>
            <a:pPr lvl="0"/>
            <a:r>
              <a:rPr lang="en-US" dirty="0"/>
              <a:t>Click to edit attribution</a:t>
            </a:r>
          </a:p>
        </p:txBody>
      </p:sp>
      <p:sp>
        <p:nvSpPr>
          <p:cNvPr id="15" name="Freeform 14"/>
          <p:cNvSpPr/>
          <p:nvPr userDrawn="1"/>
        </p:nvSpPr>
        <p:spPr bwMode="auto">
          <a:xfrm flipH="1" flipV="1">
            <a:off x="0" y="2018581"/>
            <a:ext cx="1475113" cy="2130725"/>
          </a:xfrm>
          <a:custGeom>
            <a:avLst/>
            <a:gdLst>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53671 w 1397479"/>
              <a:gd name="connsiteY0" fmla="*/ 8627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8627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0725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788976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788976 w 1397479"/>
              <a:gd name="connsiteY4" fmla="*/ 0 h 2130725"/>
              <a:gd name="connsiteX0" fmla="*/ 866610 w 1475113"/>
              <a:gd name="connsiteY0" fmla="*/ 0 h 2130725"/>
              <a:gd name="connsiteX1" fmla="*/ 0 w 1475113"/>
              <a:gd name="connsiteY1" fmla="*/ 2130725 h 2130725"/>
              <a:gd name="connsiteX2" fmla="*/ 1475113 w 1475113"/>
              <a:gd name="connsiteY2" fmla="*/ 2130725 h 2130725"/>
              <a:gd name="connsiteX3" fmla="*/ 1475113 w 1475113"/>
              <a:gd name="connsiteY3" fmla="*/ 0 h 2130725"/>
              <a:gd name="connsiteX4" fmla="*/ 866610 w 1475113"/>
              <a:gd name="connsiteY4" fmla="*/ 0 h 21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113" h="2130725">
                <a:moveTo>
                  <a:pt x="866610" y="0"/>
                </a:moveTo>
                <a:lnTo>
                  <a:pt x="0" y="2130725"/>
                </a:lnTo>
                <a:lnTo>
                  <a:pt x="1475113" y="2130725"/>
                </a:lnTo>
                <a:lnTo>
                  <a:pt x="1475113" y="0"/>
                </a:lnTo>
                <a:lnTo>
                  <a:pt x="866610" y="0"/>
                </a:lnTo>
                <a:close/>
              </a:path>
            </a:pathLst>
          </a:custGeom>
          <a:blipFill rotWithShape="0">
            <a:blip r:embed="rId2"/>
            <a:stretch>
              <a:fillRect/>
            </a:stretch>
          </a:blip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algn="l" defTabSz="976313" rtl="0" eaLnBrk="1" fontAlgn="base" latinLnBrk="0" hangingPunct="1">
              <a:lnSpc>
                <a:spcPct val="100000"/>
              </a:lnSpc>
              <a:spcBef>
                <a:spcPct val="0"/>
              </a:spcBef>
              <a:spcAft>
                <a:spcPct val="0"/>
              </a:spcAft>
              <a:buClrTx/>
              <a:buSzPct val="140000"/>
              <a:buFontTx/>
              <a:buNone/>
              <a:tabLst/>
            </a:pPr>
            <a:endParaRPr lang="en-US" sz="3600" b="1" kern="1200">
              <a:solidFill>
                <a:schemeClr val="tx1"/>
              </a:solidFill>
              <a:latin typeface="Arial" charset="0"/>
              <a:ea typeface="ＭＳ Ｐゴシック" charset="-128"/>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erner - Key Message/Quote 2">
    <p:spTree>
      <p:nvGrpSpPr>
        <p:cNvPr id="1" name=""/>
        <p:cNvGrpSpPr/>
        <p:nvPr/>
      </p:nvGrpSpPr>
      <p:grpSpPr>
        <a:xfrm>
          <a:off x="0" y="0"/>
          <a:ext cx="0" cy="0"/>
          <a:chOff x="0" y="0"/>
          <a:chExt cx="0" cy="0"/>
        </a:xfrm>
      </p:grpSpPr>
      <p:sp>
        <p:nvSpPr>
          <p:cNvPr id="5" name="Rectangle 4"/>
          <p:cNvSpPr/>
          <p:nvPr userDrawn="1"/>
        </p:nvSpPr>
        <p:spPr bwMode="auto">
          <a:xfrm>
            <a:off x="-1" y="0"/>
            <a:ext cx="9144001" cy="3493697"/>
          </a:xfrm>
          <a:prstGeom prst="rect">
            <a:avLst/>
          </a:prstGeom>
          <a:solidFill>
            <a:srgbClr val="007D9E"/>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defTabSz="976313" eaLnBrk="1" latinLnBrk="0" hangingPunct="1">
              <a:lnSpc>
                <a:spcPct val="100000"/>
              </a:lnSpc>
              <a:buClrTx/>
              <a:buSzPct val="140000"/>
              <a:buFontTx/>
              <a:buNone/>
              <a:tabLst/>
            </a:pPr>
            <a:endParaRPr lang="en-US"/>
          </a:p>
        </p:txBody>
      </p:sp>
      <p:sp>
        <p:nvSpPr>
          <p:cNvPr id="10" name="Text Placeholder 9"/>
          <p:cNvSpPr>
            <a:spLocks noGrp="1"/>
          </p:cNvSpPr>
          <p:nvPr>
            <p:ph type="body" sz="quarter" idx="10"/>
          </p:nvPr>
        </p:nvSpPr>
        <p:spPr>
          <a:xfrm>
            <a:off x="1604169" y="1581289"/>
            <a:ext cx="5935662" cy="461657"/>
          </a:xfrm>
          <a:noFill/>
          <a:effectLst/>
        </p:spPr>
        <p:txBody>
          <a:bodyPr anchor="ctr" anchorCtr="0">
            <a:spAutoFit/>
          </a:bodyPr>
          <a:lstStyle>
            <a:lvl1pPr marL="0" indent="0">
              <a:buFont typeface="Arial" pitchFamily="34" charset="0"/>
              <a:buNone/>
              <a:defRPr>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latin typeface="Avant Garde Book BT"/>
                <a:cs typeface="Avant Garde Book BT"/>
              </a:defRPr>
            </a:lvl1pPr>
          </a:lstStyle>
          <a:p>
            <a:pPr lvl="0"/>
            <a:r>
              <a:rPr lang="en-US"/>
              <a:t>Click to edit Master text styles</a:t>
            </a:r>
          </a:p>
        </p:txBody>
      </p:sp>
      <p:sp>
        <p:nvSpPr>
          <p:cNvPr id="11" name="Text Placeholder 9"/>
          <p:cNvSpPr>
            <a:spLocks noGrp="1"/>
          </p:cNvSpPr>
          <p:nvPr>
            <p:ph type="body" sz="quarter" idx="11" hasCustomPrompt="1"/>
          </p:nvPr>
        </p:nvSpPr>
        <p:spPr>
          <a:xfrm>
            <a:off x="6004328" y="3719946"/>
            <a:ext cx="2467156" cy="307768"/>
          </a:xfrm>
          <a:solidFill>
            <a:schemeClr val="bg1"/>
          </a:solidFill>
          <a:effectLst>
            <a:outerShdw dist="12700" algn="l" rotWithShape="0">
              <a:schemeClr val="tx2"/>
            </a:outerShdw>
          </a:effectLst>
        </p:spPr>
        <p:txBody>
          <a:bodyPr wrap="square" anchor="t" anchorCtr="0">
            <a:spAutoFit/>
          </a:bodyPr>
          <a:lstStyle>
            <a:lvl1pPr marL="0" indent="0" algn="r">
              <a:buFont typeface="Arial" pitchFamily="34" charset="0"/>
              <a:buNone/>
              <a:defRPr sz="1400" i="1"/>
            </a:lvl1pPr>
          </a:lstStyle>
          <a:p>
            <a:pPr lvl="0"/>
            <a:r>
              <a:rPr lang="en-US" dirty="0"/>
              <a:t>Click to edit attribution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erner - Divider/ALT Title">
    <p:spTree>
      <p:nvGrpSpPr>
        <p:cNvPr id="1" name=""/>
        <p:cNvGrpSpPr/>
        <p:nvPr/>
      </p:nvGrpSpPr>
      <p:grpSpPr>
        <a:xfrm>
          <a:off x="0" y="0"/>
          <a:ext cx="0" cy="0"/>
          <a:chOff x="0" y="0"/>
          <a:chExt cx="0" cy="0"/>
        </a:xfrm>
      </p:grpSpPr>
      <p:pic>
        <p:nvPicPr>
          <p:cNvPr id="15" name="Picture 31"/>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34593" y="4318000"/>
            <a:ext cx="2914527" cy="1689100"/>
          </a:xfrm>
          <a:prstGeom prst="rect">
            <a:avLst/>
          </a:prstGeom>
          <a:noFill/>
        </p:spPr>
      </p:pic>
      <p:sp>
        <p:nvSpPr>
          <p:cNvPr id="4" name="Freeform 25"/>
          <p:cNvSpPr>
            <a:spLocks/>
          </p:cNvSpPr>
          <p:nvPr userDrawn="1"/>
        </p:nvSpPr>
        <p:spPr bwMode="auto">
          <a:xfrm>
            <a:off x="0" y="2505306"/>
            <a:ext cx="8545513" cy="1378086"/>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blipFill rotWithShape="1">
            <a:blip r:embed="rId3"/>
            <a:tile tx="0" ty="0" sx="100000" sy="100000" flip="none" algn="tl"/>
          </a:blipFill>
          <a:ln w="9525">
            <a:noFill/>
            <a:round/>
            <a:headEnd/>
            <a:tailEnd/>
          </a:ln>
          <a:effectLst>
            <a:innerShdw blurRad="114300">
              <a:prstClr val="black"/>
            </a:innerShdw>
            <a:reflection stA="50000" endPos="75000" dist="12700" dir="5400000" sy="-100000" algn="bl" rotWithShape="0"/>
          </a:effectLst>
        </p:spPr>
        <p:txBody>
          <a:bodyPr vert="horz" wrap="square" lIns="91440" tIns="45720" rIns="91440" bIns="45720" numCol="1" anchor="t" anchorCtr="0" compatLnSpc="1">
            <a:prstTxWarp prst="textNoShape">
              <a:avLst/>
            </a:prstTxWarp>
          </a:bodyPr>
          <a:lstStyle/>
          <a:p>
            <a:endParaRPr lang="en-US" dirty="0">
              <a:latin typeface="Avant Garde Book BT"/>
              <a:cs typeface="Avant Garde Book BT"/>
            </a:endParaRPr>
          </a:p>
        </p:txBody>
      </p:sp>
      <p:sp>
        <p:nvSpPr>
          <p:cNvPr id="5" name="Freeform 19"/>
          <p:cNvSpPr>
            <a:spLocks/>
          </p:cNvSpPr>
          <p:nvPr userDrawn="1"/>
        </p:nvSpPr>
        <p:spPr bwMode="auto">
          <a:xfrm>
            <a:off x="0" y="3548742"/>
            <a:ext cx="5341163" cy="239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07D9E"/>
          </a:solidFill>
          <a:ln w="9525">
            <a:noFill/>
            <a:round/>
            <a:headEnd/>
            <a:tailEnd/>
          </a:ln>
          <a:effectLst>
            <a:outerShdw blurRad="63500" sx="101000" sy="101000" algn="ctr" rotWithShape="0">
              <a:prstClr val="black">
                <a:alpha val="50000"/>
              </a:prstClr>
            </a:out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sp>
        <p:nvSpPr>
          <p:cNvPr id="7" name="TextBox 6"/>
          <p:cNvSpPr txBox="1"/>
          <p:nvPr userDrawn="1"/>
        </p:nvSpPr>
        <p:spPr>
          <a:xfrm>
            <a:off x="3444873" y="6452559"/>
            <a:ext cx="5410200" cy="258762"/>
          </a:xfrm>
          <a:prstGeom prst="rect">
            <a:avLst/>
          </a:prstGeom>
          <a:noFill/>
          <a:ln>
            <a:noFill/>
          </a:ln>
        </p:spPr>
        <p:txBody>
          <a:bodyPr wrap="square" rtlCol="0" anchor="ctr" anchorCtr="0">
            <a:noAutofit/>
          </a:bodyPr>
          <a:lstStyle/>
          <a:p>
            <a:pPr algn="r"/>
            <a:r>
              <a:rPr lang="en-US" sz="1400" b="0" dirty="0">
                <a:solidFill>
                  <a:schemeClr val="bg1"/>
                </a:solidFill>
                <a:latin typeface="Gill Sans Light"/>
                <a:cs typeface="Gill Sans Light"/>
              </a:rPr>
              <a:t>March 24, 2010</a:t>
            </a:r>
          </a:p>
        </p:txBody>
      </p:sp>
      <p:sp>
        <p:nvSpPr>
          <p:cNvPr id="8" name="Rectangle 7"/>
          <p:cNvSpPr/>
          <p:nvPr userDrawn="1"/>
        </p:nvSpPr>
        <p:spPr bwMode="auto">
          <a:xfrm>
            <a:off x="8977313" y="2"/>
            <a:ext cx="166688" cy="685799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9" name="Rectangle 8"/>
          <p:cNvSpPr/>
          <p:nvPr userDrawn="1"/>
        </p:nvSpPr>
        <p:spPr bwMode="auto">
          <a:xfrm>
            <a:off x="-1" y="1"/>
            <a:ext cx="9144001" cy="2408662"/>
          </a:xfrm>
          <a:prstGeom prst="rect">
            <a:avLst/>
          </a:prstGeom>
          <a:solidFill>
            <a:srgbClr val="007D9E"/>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defTabSz="976313" eaLnBrk="1" latinLnBrk="0" hangingPunct="1">
              <a:lnSpc>
                <a:spcPct val="100000"/>
              </a:lnSpc>
              <a:buClrTx/>
              <a:buSzPct val="140000"/>
              <a:buFontTx/>
              <a:buNone/>
              <a:tabLst/>
            </a:pPr>
            <a:endParaRPr lang="en-US"/>
          </a:p>
        </p:txBody>
      </p:sp>
      <p:sp>
        <p:nvSpPr>
          <p:cNvPr id="13" name="Parallelogram 12"/>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4" name="Title 13"/>
          <p:cNvSpPr>
            <a:spLocks noGrp="1"/>
          </p:cNvSpPr>
          <p:nvPr>
            <p:ph type="title"/>
          </p:nvPr>
        </p:nvSpPr>
        <p:spPr>
          <a:xfrm>
            <a:off x="181155" y="2728689"/>
            <a:ext cx="5387196" cy="609600"/>
          </a:xfrm>
        </p:spPr>
        <p:txBody>
          <a:bodyPr/>
          <a:lstStyle>
            <a:lvl1pPr>
              <a:defRPr>
                <a:solidFill>
                  <a:schemeClr val="bg1"/>
                </a:solidFill>
                <a:effectLst>
                  <a:reflection blurRad="6350" stA="50000" endA="300" endPos="50000" dist="29997" dir="5400000" sy="-100000" algn="bl" rotWithShape="0"/>
                </a:effectLst>
                <a:latin typeface="Avant Garde Book BT"/>
                <a:cs typeface="Avant Garde Book BT"/>
              </a:defRPr>
            </a:lvl1pPr>
          </a:lstStyle>
          <a:p>
            <a:r>
              <a:rPr lang="en-US"/>
              <a:t>Click to edit Master title style</a:t>
            </a:r>
            <a:endParaRPr lang="en-US" dirty="0"/>
          </a:p>
        </p:txBody>
      </p:sp>
      <p:sp>
        <p:nvSpPr>
          <p:cNvPr id="16" name="Subtitle 2"/>
          <p:cNvSpPr>
            <a:spLocks noGrp="1"/>
          </p:cNvSpPr>
          <p:nvPr>
            <p:ph type="subTitle" idx="1"/>
          </p:nvPr>
        </p:nvSpPr>
        <p:spPr>
          <a:xfrm>
            <a:off x="181155" y="3525081"/>
            <a:ext cx="5020573" cy="271733"/>
          </a:xfrm>
        </p:spPr>
        <p:txBody>
          <a:bodyPr anchor="ctr" anchorCtr="0"/>
          <a:lstStyle>
            <a:lvl1pPr marL="0" indent="0" algn="l">
              <a:buNone/>
              <a:defRPr sz="1400">
                <a:solidFill>
                  <a:schemeClr val="bg1"/>
                </a:solidFill>
                <a:latin typeface="Avant Garde Book BT"/>
                <a:cs typeface="Avant Garde Book B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9/25/2019</a:t>
            </a:fld>
            <a:endParaRPr lang="en-US" dirty="0"/>
          </a:p>
        </p:txBody>
      </p:sp>
      <p:sp>
        <p:nvSpPr>
          <p:cNvPr id="12" name="Rectangle 11"/>
          <p:cNvSpPr/>
          <p:nvPr userDrawn="1"/>
        </p:nvSpPr>
        <p:spPr>
          <a:xfrm>
            <a:off x="112888" y="111626"/>
            <a:ext cx="8904111" cy="461665"/>
          </a:xfrm>
          <a:prstGeom prst="rect">
            <a:avLst/>
          </a:prstGeom>
        </p:spPr>
        <p:txBody>
          <a:bodyPr wrap="square">
            <a:spAutoFit/>
          </a:bodyPr>
          <a:lstStyle/>
          <a:p>
            <a:r>
              <a:rPr lang="en-US" sz="1200" b="0" i="1" dirty="0">
                <a:solidFill>
                  <a:schemeClr val="bg1"/>
                </a:solidFill>
                <a:latin typeface="Cambria"/>
                <a:cs typeface="Cambria"/>
              </a:rPr>
              <a:t>This is confidential and protected quality improvement information per RCW 4.24.250 and 70.41.200. Please protect this information and share it only with those who are directly involved in the Quality Improvement process.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erner - Divider 2">
    <p:spTree>
      <p:nvGrpSpPr>
        <p:cNvPr id="1" name=""/>
        <p:cNvGrpSpPr/>
        <p:nvPr/>
      </p:nvGrpSpPr>
      <p:grpSpPr>
        <a:xfrm>
          <a:off x="0" y="0"/>
          <a:ext cx="0" cy="0"/>
          <a:chOff x="0" y="0"/>
          <a:chExt cx="0" cy="0"/>
        </a:xfrm>
      </p:grpSpPr>
      <p:sp>
        <p:nvSpPr>
          <p:cNvPr id="4" name="Freeform 25"/>
          <p:cNvSpPr>
            <a:spLocks/>
          </p:cNvSpPr>
          <p:nvPr userDrawn="1"/>
        </p:nvSpPr>
        <p:spPr bwMode="auto">
          <a:xfrm>
            <a:off x="0" y="2505306"/>
            <a:ext cx="8545513" cy="1378086"/>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blipFill rotWithShape="1">
            <a:blip r:embed="rId2"/>
            <a:tile tx="0" ty="0" sx="100000" sy="100000" flip="none" algn="tl"/>
          </a:blipFill>
          <a:ln w="9525">
            <a:noFill/>
            <a:round/>
            <a:headEnd/>
            <a:tailEnd/>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effectLst>
                <a:reflection blurRad="6350" stA="50000" endA="300" endPos="50000" dist="29997" dir="5400000" sy="-100000" algn="bl" rotWithShape="0"/>
              </a:effectLst>
            </a:endParaRPr>
          </a:p>
        </p:txBody>
      </p:sp>
      <p:sp>
        <p:nvSpPr>
          <p:cNvPr id="14" name="Title 13"/>
          <p:cNvSpPr>
            <a:spLocks noGrp="1"/>
          </p:cNvSpPr>
          <p:nvPr>
            <p:ph type="title"/>
          </p:nvPr>
        </p:nvSpPr>
        <p:spPr>
          <a:xfrm>
            <a:off x="181155" y="2892241"/>
            <a:ext cx="5387196" cy="609600"/>
          </a:xfrm>
        </p:spPr>
        <p:txBody>
          <a:bodyPr/>
          <a:lstStyle>
            <a:lvl1pPr>
              <a:defRPr>
                <a:solidFill>
                  <a:schemeClr val="bg1"/>
                </a:solidFill>
                <a:effectLst>
                  <a:reflection blurRad="6350" stA="50000" endA="300" endPos="50000" dist="29997" dir="5400000" sy="-100000" algn="bl" rotWithShape="0"/>
                </a:effectLst>
                <a:latin typeface="Avant Garde Book BT"/>
                <a:cs typeface="Avant Garde Book BT"/>
              </a:defRPr>
            </a:lvl1pPr>
          </a:lstStyle>
          <a:p>
            <a:r>
              <a:rPr lang="en-US"/>
              <a:t>Click to edit Master title style</a:t>
            </a:r>
            <a:endParaRPr lang="en-US" dirty="0"/>
          </a:p>
        </p:txBody>
      </p:sp>
      <p:sp>
        <p:nvSpPr>
          <p:cNvPr id="15" name="Freeform 19"/>
          <p:cNvSpPr>
            <a:spLocks/>
          </p:cNvSpPr>
          <p:nvPr userDrawn="1"/>
        </p:nvSpPr>
        <p:spPr bwMode="auto">
          <a:xfrm>
            <a:off x="0" y="3943212"/>
            <a:ext cx="5244860" cy="258762"/>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07D9E"/>
          </a:solidFill>
          <a:ln w="9525">
            <a:noFill/>
            <a:round/>
            <a:headEnd/>
            <a:tailEnd/>
          </a:ln>
          <a:effectLst>
            <a:outerShdw blurRad="63500" sx="101000" sy="101000" algn="ctr" rotWithShape="0">
              <a:prstClr val="black">
                <a:alpha val="50000"/>
              </a:prstClr>
            </a:out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sp>
        <p:nvSpPr>
          <p:cNvPr id="22" name="Subtitle 2"/>
          <p:cNvSpPr>
            <a:spLocks noGrp="1"/>
          </p:cNvSpPr>
          <p:nvPr>
            <p:ph type="subTitle" idx="1"/>
          </p:nvPr>
        </p:nvSpPr>
        <p:spPr>
          <a:xfrm>
            <a:off x="181155" y="3933959"/>
            <a:ext cx="5020573" cy="271733"/>
          </a:xfrm>
        </p:spPr>
        <p:txBody>
          <a:bodyPr anchor="ctr" anchorCtr="0"/>
          <a:lstStyle>
            <a:lvl1pPr marL="0" indent="0" algn="l">
              <a:buNone/>
              <a:defRPr sz="1400">
                <a:solidFill>
                  <a:schemeClr val="bg1"/>
                </a:solidFill>
                <a:latin typeface="Avant Garde Book BT"/>
                <a:cs typeface="Avant Garde Book B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3" name="Freeform 22"/>
          <p:cNvSpPr/>
          <p:nvPr userDrawn="1"/>
        </p:nvSpPr>
        <p:spPr bwMode="auto">
          <a:xfrm>
            <a:off x="0" y="2209800"/>
            <a:ext cx="8741664" cy="255588"/>
          </a:xfrm>
          <a:custGeom>
            <a:avLst/>
            <a:gdLst>
              <a:gd name="connsiteX0" fmla="*/ 0 w 8683083"/>
              <a:gd name="connsiteY0" fmla="*/ 0 h 275064"/>
              <a:gd name="connsiteX1" fmla="*/ 8683083 w 8683083"/>
              <a:gd name="connsiteY1" fmla="*/ 14868 h 275064"/>
              <a:gd name="connsiteX2" fmla="*/ 8556702 w 8683083"/>
              <a:gd name="connsiteY2" fmla="*/ 275064 h 275064"/>
              <a:gd name="connsiteX3" fmla="*/ 14868 w 8683083"/>
              <a:gd name="connsiteY3" fmla="*/ 275064 h 275064"/>
              <a:gd name="connsiteX4" fmla="*/ 0 w 8683083"/>
              <a:gd name="connsiteY4" fmla="*/ 0 h 275064"/>
              <a:gd name="connsiteX0" fmla="*/ 0 w 8735334"/>
              <a:gd name="connsiteY0" fmla="*/ 0 h 275064"/>
              <a:gd name="connsiteX1" fmla="*/ 8735334 w 8735334"/>
              <a:gd name="connsiteY1" fmla="*/ 16727 h 275064"/>
              <a:gd name="connsiteX2" fmla="*/ 8556702 w 8735334"/>
              <a:gd name="connsiteY2" fmla="*/ 275064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98616 w 8735334"/>
              <a:gd name="connsiteY2" fmla="*/ 272315 h 275064"/>
              <a:gd name="connsiteX3" fmla="*/ 14868 w 8735334"/>
              <a:gd name="connsiteY3" fmla="*/ 275064 h 275064"/>
              <a:gd name="connsiteX4" fmla="*/ 0 w 8735334"/>
              <a:gd name="connsiteY4" fmla="*/ 0 h 275064"/>
              <a:gd name="connsiteX0" fmla="*/ 0 w 8775974"/>
              <a:gd name="connsiteY0" fmla="*/ 0 h 275064"/>
              <a:gd name="connsiteX1" fmla="*/ 8775974 w 8775974"/>
              <a:gd name="connsiteY1" fmla="*/ 16727 h 275064"/>
              <a:gd name="connsiteX2" fmla="*/ 8598616 w 8775974"/>
              <a:gd name="connsiteY2" fmla="*/ 272315 h 275064"/>
              <a:gd name="connsiteX3" fmla="*/ 14868 w 8775974"/>
              <a:gd name="connsiteY3" fmla="*/ 275064 h 275064"/>
              <a:gd name="connsiteX4" fmla="*/ 0 w 8775974"/>
              <a:gd name="connsiteY4" fmla="*/ 0 h 275064"/>
              <a:gd name="connsiteX0" fmla="*/ 0 w 8761107"/>
              <a:gd name="connsiteY0" fmla="*/ 0 h 258337"/>
              <a:gd name="connsiteX1" fmla="*/ 8761107 w 8761107"/>
              <a:gd name="connsiteY1" fmla="*/ 0 h 258337"/>
              <a:gd name="connsiteX2" fmla="*/ 8583749 w 8761107"/>
              <a:gd name="connsiteY2" fmla="*/ 255588 h 258337"/>
              <a:gd name="connsiteX3" fmla="*/ 1 w 8761107"/>
              <a:gd name="connsiteY3" fmla="*/ 258337 h 258337"/>
              <a:gd name="connsiteX4" fmla="*/ 0 w 8761107"/>
              <a:gd name="connsiteY4" fmla="*/ 0 h 258337"/>
              <a:gd name="connsiteX0" fmla="*/ 0 w 8761107"/>
              <a:gd name="connsiteY0" fmla="*/ 0 h 255588"/>
              <a:gd name="connsiteX1" fmla="*/ 8761107 w 8761107"/>
              <a:gd name="connsiteY1" fmla="*/ 0 h 255588"/>
              <a:gd name="connsiteX2" fmla="*/ 8583749 w 8761107"/>
              <a:gd name="connsiteY2" fmla="*/ 255588 h 255588"/>
              <a:gd name="connsiteX3" fmla="*/ 52252 w 8761107"/>
              <a:gd name="connsiteY3" fmla="*/ 255588 h 255588"/>
              <a:gd name="connsiteX4" fmla="*/ 0 w 8761107"/>
              <a:gd name="connsiteY4" fmla="*/ 0 h 255588"/>
              <a:gd name="connsiteX0" fmla="*/ 0 w 8761107"/>
              <a:gd name="connsiteY0" fmla="*/ 0 h 255588"/>
              <a:gd name="connsiteX1" fmla="*/ 8761107 w 8761107"/>
              <a:gd name="connsiteY1" fmla="*/ 0 h 255588"/>
              <a:gd name="connsiteX2" fmla="*/ 8583749 w 8761107"/>
              <a:gd name="connsiteY2" fmla="*/ 255588 h 255588"/>
              <a:gd name="connsiteX3" fmla="*/ 0 w 8761107"/>
              <a:gd name="connsiteY3" fmla="*/ 255588 h 255588"/>
              <a:gd name="connsiteX4" fmla="*/ 0 w 8761107"/>
              <a:gd name="connsiteY4" fmla="*/ 0 h 255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1107" h="255588">
                <a:moveTo>
                  <a:pt x="0" y="0"/>
                </a:moveTo>
                <a:lnTo>
                  <a:pt x="8761107" y="0"/>
                </a:lnTo>
                <a:lnTo>
                  <a:pt x="8583749" y="255588"/>
                </a:lnTo>
                <a:lnTo>
                  <a:pt x="0" y="255588"/>
                </a:lnTo>
                <a:lnTo>
                  <a:pt x="0" y="0"/>
                </a:lnTo>
                <a:close/>
              </a:path>
            </a:pathLst>
          </a:custGeom>
          <a:solidFill>
            <a:srgbClr val="007D9E"/>
          </a:solidFill>
          <a:ln w="9525">
            <a:noFill/>
            <a:round/>
            <a:headEnd/>
            <a:tailEnd/>
          </a:ln>
          <a:effectLst>
            <a:outerShdw blurRad="63500" sx="101000" sy="101000" algn="ctr" rotWithShape="0">
              <a:prstClr val="black">
                <a:alpha val="50000"/>
              </a:prstClr>
            </a:outerShdw>
          </a:effectLst>
        </p:spPr>
        <p:txBody>
          <a:bodyPr vert="horz" wrap="square" lIns="91440" tIns="45720" rIns="91440" bIns="45720" numCol="1" anchor="t" anchorCtr="0" compatLnSpc="1">
            <a:prstTxWarp prst="textNoShape">
              <a:avLst/>
            </a:prstTxWarp>
          </a:bodyPr>
          <a:lstStyle/>
          <a:p>
            <a:pPr marL="366713" marR="0" indent="-366713" algn="l" defTabSz="976313" rtl="0" eaLnBrk="1" fontAlgn="base" latinLnBrk="0" hangingPunct="1">
              <a:lnSpc>
                <a:spcPct val="100000"/>
              </a:lnSpc>
              <a:spcBef>
                <a:spcPct val="0"/>
              </a:spcBef>
              <a:spcAft>
                <a:spcPct val="0"/>
              </a:spcAft>
              <a:buClrTx/>
              <a:buSzPct val="140000"/>
              <a:buFontTx/>
              <a:buNone/>
              <a:tabLst/>
            </a:pPr>
            <a:endParaRPr lang="en-US" sz="3600" b="1" kern="1200">
              <a:solidFill>
                <a:schemeClr val="tx1"/>
              </a:solidFill>
              <a:latin typeface="Arial" charset="0"/>
              <a:ea typeface="ＭＳ Ｐゴシック" charset="-128"/>
              <a:cs typeface="+mn-cs"/>
            </a:endParaRPr>
          </a:p>
        </p:txBody>
      </p:sp>
      <p:pic>
        <p:nvPicPr>
          <p:cNvPr id="11" name="Picture 31"/>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5268176" y="82122"/>
            <a:ext cx="3444023" cy="1995968"/>
          </a:xfrm>
          <a:prstGeom prst="rect">
            <a:avLst/>
          </a:prstGeom>
          <a:noFill/>
        </p:spPr>
      </p:pic>
      <p:sp>
        <p:nvSpPr>
          <p:cNvPr id="8" name="Parallelogram 7"/>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9"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9/25/2019</a:t>
            </a:fld>
            <a:endParaRPr lang="en-US" dirty="0"/>
          </a:p>
        </p:txBody>
      </p:sp>
      <p:sp>
        <p:nvSpPr>
          <p:cNvPr id="10" name="Rectangle 9"/>
          <p:cNvSpPr/>
          <p:nvPr userDrawn="1"/>
        </p:nvSpPr>
        <p:spPr>
          <a:xfrm>
            <a:off x="141110" y="4881182"/>
            <a:ext cx="8904111" cy="1015663"/>
          </a:xfrm>
          <a:prstGeom prst="rect">
            <a:avLst/>
          </a:prstGeom>
        </p:spPr>
        <p:txBody>
          <a:bodyPr wrap="square">
            <a:spAutoFit/>
          </a:bodyPr>
          <a:lstStyle/>
          <a:p>
            <a:r>
              <a:rPr lang="en-US" sz="2000" b="0" dirty="0">
                <a:solidFill>
                  <a:srgbClr val="FE7036"/>
                </a:solidFill>
              </a:rPr>
              <a:t>This is confidential and protected quality improvement information per RCW 4.24.250 and 70.41.200. Please protect this information and share it only with those who are directly involved in the Quality Improvement process.</a:t>
            </a:r>
            <a:endParaRPr lang="en-US" sz="2000" dirty="0">
              <a:solidFill>
                <a:srgbClr val="FE703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erner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rner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381000" y="1204332"/>
            <a:ext cx="4206240" cy="4739268"/>
          </a:xfrm>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
        <p:nvSpPr>
          <p:cNvPr id="4" name="Content Placeholder 2"/>
          <p:cNvSpPr>
            <a:spLocks noGrp="1"/>
          </p:cNvSpPr>
          <p:nvPr>
            <p:ph idx="10" hasCustomPrompt="1"/>
          </p:nvPr>
        </p:nvSpPr>
        <p:spPr>
          <a:xfrm>
            <a:off x="4654454" y="1206420"/>
            <a:ext cx="4206240" cy="4739268"/>
          </a:xfrm>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erner - 2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hasCustomPrompt="1"/>
          </p:nvPr>
        </p:nvSpPr>
        <p:spPr>
          <a:xfrm>
            <a:off x="4102873" y="3836020"/>
            <a:ext cx="4386922" cy="2014653"/>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
        <p:nvSpPr>
          <p:cNvPr id="9" name="Picture Placeholder 8"/>
          <p:cNvSpPr>
            <a:spLocks noGrp="1"/>
          </p:cNvSpPr>
          <p:nvPr>
            <p:ph type="pic" sz="quarter" idx="11"/>
          </p:nvPr>
        </p:nvSpPr>
        <p:spPr>
          <a:xfrm>
            <a:off x="457200" y="1554163"/>
            <a:ext cx="3347204" cy="2014537"/>
          </a:xfrm>
          <a:ln w="19050">
            <a:solidFill>
              <a:srgbClr val="007D9E"/>
            </a:solidFill>
          </a:ln>
          <a:effectLst>
            <a:innerShdw blurRad="114300">
              <a:prstClr val="black"/>
            </a:innerShdw>
          </a:effectLst>
        </p:spPr>
        <p:txBody>
          <a:bodyPr/>
          <a:lstStyle/>
          <a:p>
            <a:r>
              <a:rPr lang="en-US"/>
              <a:t>Drag picture to placeholder or click icon to add</a:t>
            </a:r>
          </a:p>
        </p:txBody>
      </p:sp>
      <p:sp>
        <p:nvSpPr>
          <p:cNvPr id="10" name="Picture Placeholder 8"/>
          <p:cNvSpPr>
            <a:spLocks noGrp="1"/>
          </p:cNvSpPr>
          <p:nvPr>
            <p:ph type="pic" sz="quarter" idx="12"/>
          </p:nvPr>
        </p:nvSpPr>
        <p:spPr>
          <a:xfrm>
            <a:off x="457200" y="3836136"/>
            <a:ext cx="3347204" cy="2014537"/>
          </a:xfrm>
          <a:ln w="19050">
            <a:solidFill>
              <a:srgbClr val="007D9E"/>
            </a:solidFill>
          </a:ln>
          <a:effectLst>
            <a:innerShdw blurRad="114300">
              <a:prstClr val="black"/>
            </a:innerShdw>
          </a:effectLst>
        </p:spPr>
        <p:txBody>
          <a:bodyPr/>
          <a:lstStyle/>
          <a:p>
            <a:r>
              <a:rPr lang="en-US"/>
              <a:t>Drag picture to placeholder or click icon to add</a:t>
            </a:r>
          </a:p>
        </p:txBody>
      </p:sp>
      <p:sp>
        <p:nvSpPr>
          <p:cNvPr id="11" name="Content Placeholder 2"/>
          <p:cNvSpPr>
            <a:spLocks noGrp="1"/>
          </p:cNvSpPr>
          <p:nvPr>
            <p:ph idx="13" hasCustomPrompt="1"/>
          </p:nvPr>
        </p:nvSpPr>
        <p:spPr>
          <a:xfrm>
            <a:off x="4102873" y="1554163"/>
            <a:ext cx="4386922" cy="2014653"/>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erner - 1 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Picture Placeholder 8"/>
          <p:cNvSpPr>
            <a:spLocks noGrp="1"/>
          </p:cNvSpPr>
          <p:nvPr>
            <p:ph type="pic" sz="quarter" idx="11"/>
          </p:nvPr>
        </p:nvSpPr>
        <p:spPr>
          <a:xfrm>
            <a:off x="457200" y="1554163"/>
            <a:ext cx="3347204" cy="4295492"/>
          </a:xfrm>
          <a:ln w="19050">
            <a:solidFill>
              <a:srgbClr val="007D9E"/>
            </a:solidFill>
          </a:ln>
          <a:effectLst>
            <a:innerShdw blurRad="114300">
              <a:prstClr val="black"/>
            </a:innerShdw>
          </a:effectLst>
        </p:spPr>
        <p:txBody>
          <a:bodyPr/>
          <a:lstStyle/>
          <a:p>
            <a:r>
              <a:rPr lang="en-US"/>
              <a:t>Drag picture to placeholder or click icon to add</a:t>
            </a:r>
          </a:p>
        </p:txBody>
      </p:sp>
      <p:sp>
        <p:nvSpPr>
          <p:cNvPr id="7" name="Content Placeholder 2"/>
          <p:cNvSpPr>
            <a:spLocks noGrp="1"/>
          </p:cNvSpPr>
          <p:nvPr>
            <p:ph idx="14" hasCustomPrompt="1"/>
          </p:nvPr>
        </p:nvSpPr>
        <p:spPr>
          <a:xfrm>
            <a:off x="4115835" y="1553227"/>
            <a:ext cx="4376811" cy="4321481"/>
          </a:xfrm>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erner - Callout with Text">
    <p:spTree>
      <p:nvGrpSpPr>
        <p:cNvPr id="1" name=""/>
        <p:cNvGrpSpPr/>
        <p:nvPr/>
      </p:nvGrpSpPr>
      <p:grpSpPr>
        <a:xfrm>
          <a:off x="0" y="0"/>
          <a:ext cx="0" cy="0"/>
          <a:chOff x="0" y="0"/>
          <a:chExt cx="0" cy="0"/>
        </a:xfrm>
      </p:grpSpPr>
      <p:sp>
        <p:nvSpPr>
          <p:cNvPr id="7" name="Rectangle 6"/>
          <p:cNvSpPr/>
          <p:nvPr userDrawn="1"/>
        </p:nvSpPr>
        <p:spPr bwMode="auto">
          <a:xfrm>
            <a:off x="189090" y="2156982"/>
            <a:ext cx="3776131" cy="4320017"/>
          </a:xfrm>
          <a:prstGeom prst="rect">
            <a:avLst/>
          </a:prstGeom>
          <a:solidFill>
            <a:srgbClr val="007D9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2"/>
          <p:cNvSpPr>
            <a:spLocks noGrp="1"/>
          </p:cNvSpPr>
          <p:nvPr>
            <p:ph idx="13" hasCustomPrompt="1"/>
          </p:nvPr>
        </p:nvSpPr>
        <p:spPr>
          <a:xfrm>
            <a:off x="4102873" y="1284780"/>
            <a:ext cx="4386922" cy="4613663"/>
          </a:xfrm>
        </p:spPr>
        <p:txBody>
          <a:bodyPr/>
          <a:lstStyle>
            <a:lvl1pPr marL="173038" indent="-173038">
              <a:buClr>
                <a:srgbClr val="FE7036"/>
              </a:buClr>
              <a:buSzPct val="100000"/>
              <a:buFont typeface="Wingdings" charset="2"/>
              <a:buChar char="§"/>
              <a:defRPr sz="2400"/>
            </a:lvl1pPr>
            <a:lvl2pPr marL="517525" indent="-207963">
              <a:buClr>
                <a:srgbClr val="007D9E"/>
              </a:buClr>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a:p>
            <a:pPr lvl="0"/>
            <a:r>
              <a:rPr lang="en-US" dirty="0"/>
              <a:t> Subhead Two</a:t>
            </a:r>
          </a:p>
          <a:p>
            <a:pPr lvl="1"/>
            <a:r>
              <a:rPr lang="en-US" dirty="0"/>
              <a:t>Secondary text bullet</a:t>
            </a:r>
          </a:p>
          <a:p>
            <a:pPr lvl="1"/>
            <a:r>
              <a:rPr lang="en-US" dirty="0"/>
              <a:t>Secondary text bullet</a:t>
            </a:r>
          </a:p>
          <a:p>
            <a:pPr lvl="2"/>
            <a:r>
              <a:rPr lang="en-US" dirty="0"/>
              <a:t>Third bullet</a:t>
            </a:r>
          </a:p>
        </p:txBody>
      </p:sp>
      <p:sp>
        <p:nvSpPr>
          <p:cNvPr id="8" name="Content Placeholder 2"/>
          <p:cNvSpPr>
            <a:spLocks noGrp="1"/>
          </p:cNvSpPr>
          <p:nvPr>
            <p:ph idx="14" hasCustomPrompt="1"/>
          </p:nvPr>
        </p:nvSpPr>
        <p:spPr>
          <a:xfrm>
            <a:off x="216568" y="2191908"/>
            <a:ext cx="3720432" cy="4270981"/>
          </a:xfrm>
        </p:spPr>
        <p:txBody>
          <a:bodyPr/>
          <a:lstStyle>
            <a:lvl1pPr marL="233363" indent="-233363">
              <a:buClr>
                <a:schemeClr val="bg1"/>
              </a:buClr>
              <a:buSzPct val="100000"/>
              <a:buFont typeface="Wingdings" pitchFamily="2" charset="2"/>
              <a:buChar char="§"/>
              <a:defRPr sz="1800" b="0">
                <a:solidFill>
                  <a:schemeClr val="bg1"/>
                </a:solidFill>
              </a:defRPr>
            </a:lvl1pPr>
            <a:lvl2pPr marL="517525" indent="-207963">
              <a:buClr>
                <a:schemeClr val="bg1"/>
              </a:buClr>
              <a:buSzPct val="100000"/>
              <a:buFont typeface="Arial" pitchFamily="34" charset="0"/>
              <a:buChar char="•"/>
              <a:defRPr sz="1400" b="0">
                <a:solidFill>
                  <a:schemeClr val="bg1"/>
                </a:solidFill>
              </a:defRPr>
            </a:lvl2pPr>
            <a:lvl3pPr marL="741363" indent="-144463">
              <a:buClr>
                <a:schemeClr val="bg1"/>
              </a:buClr>
              <a:buSzPct val="100000"/>
              <a:defRPr sz="1000" b="1">
                <a:solidFill>
                  <a:schemeClr val="bg1"/>
                </a:solidFill>
              </a:defRPr>
            </a:lvl3pPr>
            <a:lvl4pPr>
              <a:defRPr sz="1050"/>
            </a:lvl4pPr>
            <a:lvl5pPr>
              <a:defRPr sz="1000"/>
            </a:lvl5pPr>
          </a:lstStyle>
          <a:p>
            <a:pPr lvl="0"/>
            <a:r>
              <a:rPr lang="en-US" dirty="0"/>
              <a:t>Subhead One</a:t>
            </a:r>
          </a:p>
          <a:p>
            <a:pPr lvl="1"/>
            <a:r>
              <a:rPr lang="en-US" dirty="0"/>
              <a:t>Secondary text bullet</a:t>
            </a:r>
          </a:p>
          <a:p>
            <a:pPr lvl="1"/>
            <a:r>
              <a:rPr lang="en-US" dirty="0"/>
              <a:t>Secondary text bullet</a:t>
            </a:r>
          </a:p>
          <a:p>
            <a:pPr lvl="0"/>
            <a:r>
              <a:rPr lang="en-US" dirty="0"/>
              <a:t>Subhead Two</a:t>
            </a:r>
          </a:p>
          <a:p>
            <a:pPr lvl="1"/>
            <a:r>
              <a:rPr lang="en-US" dirty="0"/>
              <a:t>Secondary text bullet</a:t>
            </a:r>
          </a:p>
          <a:p>
            <a:pPr lvl="1"/>
            <a:r>
              <a:rPr lang="en-US" dirty="0"/>
              <a:t>Secondary text bullet</a:t>
            </a:r>
          </a:p>
        </p:txBody>
      </p:sp>
      <p:sp>
        <p:nvSpPr>
          <p:cNvPr id="12" name="Rectangle 11"/>
          <p:cNvSpPr/>
          <p:nvPr userDrawn="1"/>
        </p:nvSpPr>
        <p:spPr bwMode="auto">
          <a:xfrm>
            <a:off x="174980" y="1171893"/>
            <a:ext cx="3790242" cy="930663"/>
          </a:xfrm>
          <a:prstGeom prst="rect">
            <a:avLst/>
          </a:prstGeom>
          <a:blipFill rotWithShape="1">
            <a:blip r:embed="rId2"/>
            <a:stretch>
              <a:fillRect/>
            </a:stretch>
          </a:bli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4" name="Text Placeholder 13"/>
          <p:cNvSpPr>
            <a:spLocks noGrp="1"/>
          </p:cNvSpPr>
          <p:nvPr>
            <p:ph type="body" sz="quarter" idx="15" hasCustomPrompt="1"/>
          </p:nvPr>
        </p:nvSpPr>
        <p:spPr>
          <a:xfrm>
            <a:off x="203202" y="1185511"/>
            <a:ext cx="3733798" cy="902933"/>
          </a:xfrm>
        </p:spPr>
        <p:txBody>
          <a:bodyPr anchor="ctr" anchorCtr="0">
            <a:normAutofit/>
          </a:bodyPr>
          <a:lstStyle>
            <a:lvl1pPr marL="0" indent="0" algn="ctr">
              <a:buNone/>
              <a:defRPr sz="2000" b="0">
                <a:solidFill>
                  <a:schemeClr val="bg1"/>
                </a:solidFill>
              </a:defRPr>
            </a:lvl1pPr>
          </a:lstStyle>
          <a:p>
            <a:pPr lvl="0"/>
            <a:r>
              <a:rPr lang="en-US" dirty="0"/>
              <a:t>Click to Add Callout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erner - Primary Image and Tit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16913" cy="609600"/>
          </a:xfrm>
        </p:spPr>
        <p:txBody>
          <a:bodyPr/>
          <a:lstStyle>
            <a:lvl1pPr>
              <a:defRPr sz="2400"/>
            </a:lvl1pPr>
          </a:lstStyle>
          <a:p>
            <a:r>
              <a:rPr lang="en-US"/>
              <a:t>Click to edit Master title style</a:t>
            </a:r>
            <a:endParaRPr lang="en-US" dirty="0"/>
          </a:p>
        </p:txBody>
      </p:sp>
      <p:sp>
        <p:nvSpPr>
          <p:cNvPr id="4" name="Freeform 3"/>
          <p:cNvSpPr/>
          <p:nvPr userDrawn="1"/>
        </p:nvSpPr>
        <p:spPr bwMode="auto">
          <a:xfrm>
            <a:off x="-1" y="613266"/>
            <a:ext cx="8545513" cy="69850"/>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blipFill rotWithShape="1">
            <a:blip r:embed="rId2"/>
            <a:tile tx="0" ty="0" sx="100000" sy="100000" flip="none" algn="tl"/>
          </a:blip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8" name="Picture Placeholder 7"/>
          <p:cNvSpPr>
            <a:spLocks noGrp="1"/>
          </p:cNvSpPr>
          <p:nvPr>
            <p:ph type="pic" sz="quarter" idx="10"/>
          </p:nvPr>
        </p:nvSpPr>
        <p:spPr>
          <a:xfrm>
            <a:off x="468313" y="888520"/>
            <a:ext cx="8058150" cy="5475591"/>
          </a:xfrm>
          <a:effectLst>
            <a:innerShdw blurRad="114300">
              <a:prstClr val="black"/>
            </a:innerShdw>
          </a:effectLst>
        </p:spPr>
        <p:txBody>
          <a:bodyPr/>
          <a:lstStyle/>
          <a:p>
            <a:r>
              <a:rPr lang="en-US"/>
              <a:t>Drag picture to placeholder or click icon to add</a:t>
            </a:r>
          </a:p>
        </p:txBody>
      </p:sp>
      <p:sp>
        <p:nvSpPr>
          <p:cNvPr id="7" name="Rectangle 66"/>
          <p:cNvSpPr>
            <a:spLocks noGrp="1" noChangeArrowheads="1"/>
          </p:cNvSpPr>
          <p:nvPr userDrawn="1"/>
        </p:nvSpPr>
        <p:spPr bwMode="auto">
          <a:xfrm>
            <a:off x="8540904" y="6622248"/>
            <a:ext cx="533400" cy="228600"/>
          </a:xfrm>
          <a:prstGeom prst="rect">
            <a:avLst/>
          </a:prstGeom>
          <a:noFill/>
          <a:ln w="9525">
            <a:noFill/>
            <a:miter lim="800000"/>
            <a:headEnd/>
            <a:tailEnd/>
          </a:ln>
        </p:spPr>
        <p:txBody>
          <a:bodyPr/>
          <a:lstStyle/>
          <a:p>
            <a:pPr algn="r" eaLnBrk="0" hangingPunct="0"/>
            <a:fld id="{ED89AE07-C97F-44A6-A614-2F99B440138C}" type="slidenum">
              <a:rPr lang="en-US" sz="1200" b="1">
                <a:solidFill>
                  <a:schemeClr val="bg2"/>
                </a:solidFill>
                <a:latin typeface="+mn-lt"/>
              </a:rPr>
              <a:pPr algn="r" eaLnBrk="0" hangingPunct="0"/>
              <a:t>‹#›</a:t>
            </a:fld>
            <a:endParaRPr lang="en-US" sz="1200" b="1" dirty="0">
              <a:solidFill>
                <a:schemeClr val="bg2"/>
              </a:solidFill>
              <a:latin typeface="+mn-lt"/>
            </a:endParaRPr>
          </a:p>
        </p:txBody>
      </p:sp>
      <p:sp>
        <p:nvSpPr>
          <p:cNvPr id="6" name="Parallelogram 5"/>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9"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9/25/2019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Freeform 19"/>
          <p:cNvSpPr>
            <a:spLocks/>
          </p:cNvSpPr>
          <p:nvPr/>
        </p:nvSpPr>
        <p:spPr bwMode="auto">
          <a:xfrm flipH="1" flipV="1">
            <a:off x="0" y="6659592"/>
            <a:ext cx="9211159" cy="250164"/>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FE7036"/>
          </a:solidFill>
          <a:ln w="19050">
            <a:noFill/>
            <a:round/>
            <a:headEnd/>
            <a:tailEnd/>
          </a:ln>
          <a:effectLst>
            <a:innerShdw blurRad="114300">
              <a:prstClr val="black"/>
            </a:inn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sp>
        <p:nvSpPr>
          <p:cNvPr id="1027" name="Rectangle 41"/>
          <p:cNvSpPr>
            <a:spLocks noGrp="1" noChangeArrowheads="1"/>
          </p:cNvSpPr>
          <p:nvPr>
            <p:ph type="body" idx="1"/>
          </p:nvPr>
        </p:nvSpPr>
        <p:spPr bwMode="auto">
          <a:xfrm>
            <a:off x="381000" y="1204332"/>
            <a:ext cx="8450263" cy="4739268"/>
          </a:xfrm>
          <a:prstGeom prst="rect">
            <a:avLst/>
          </a:prstGeom>
          <a:noFill/>
          <a:ln w="9525">
            <a:noFill/>
            <a:miter lim="800000"/>
            <a:headEnd/>
            <a:tailEnd/>
          </a:ln>
        </p:spPr>
        <p:txBody>
          <a:bodyPr vert="horz" wrap="square" lIns="91431" tIns="45716" rIns="91431" bIns="45716" numCol="1" anchor="t" anchorCtr="0" compatLnSpc="1">
            <a:prstTxWarp prst="textNoShape">
              <a:avLst/>
            </a:prstTxWarp>
          </a:body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
        <p:nvSpPr>
          <p:cNvPr id="1029" name="Rectangle 51"/>
          <p:cNvSpPr>
            <a:spLocks noGrp="1" noChangeArrowheads="1"/>
          </p:cNvSpPr>
          <p:nvPr>
            <p:ph type="title"/>
          </p:nvPr>
        </p:nvSpPr>
        <p:spPr bwMode="white">
          <a:xfrm>
            <a:off x="228600" y="197004"/>
            <a:ext cx="8316913" cy="609600"/>
          </a:xfrm>
          <a:prstGeom prst="rect">
            <a:avLst/>
          </a:prstGeom>
          <a:noFill/>
          <a:ln w="9525">
            <a:noFill/>
            <a:miter lim="800000"/>
            <a:headEnd/>
            <a:tailEnd/>
          </a:ln>
        </p:spPr>
        <p:txBody>
          <a:bodyPr vert="horz" wrap="square" lIns="85570" tIns="42785" rIns="85570" bIns="42785" numCol="1" anchor="ctr" anchorCtr="0" compatLnSpc="1">
            <a:prstTxWarp prst="textNoShape">
              <a:avLst/>
            </a:prstTxWarp>
          </a:bodyPr>
          <a:lstStyle/>
          <a:p>
            <a:pPr lvl="0"/>
            <a:r>
              <a:rPr lang="en-US"/>
              <a:t>Click to edit Master title style</a:t>
            </a:r>
            <a:endParaRPr lang="en-US" dirty="0"/>
          </a:p>
        </p:txBody>
      </p:sp>
      <p:sp>
        <p:nvSpPr>
          <p:cNvPr id="19" name="Freeform 18"/>
          <p:cNvSpPr/>
          <p:nvPr/>
        </p:nvSpPr>
        <p:spPr bwMode="auto">
          <a:xfrm>
            <a:off x="-1" y="932443"/>
            <a:ext cx="8545513" cy="69850"/>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blipFill rotWithShape="1">
            <a:blip r:embed="rId14"/>
            <a:tile tx="0" ty="0" sx="100000" sy="100000" flip="none" algn="tl"/>
          </a:blip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24" name="TextBox 23"/>
          <p:cNvSpPr txBox="1"/>
          <p:nvPr/>
        </p:nvSpPr>
        <p:spPr>
          <a:xfrm>
            <a:off x="197004" y="6676910"/>
            <a:ext cx="8763000" cy="200055"/>
          </a:xfrm>
          <a:prstGeom prst="rect">
            <a:avLst/>
          </a:prstGeom>
          <a:noFill/>
        </p:spPr>
        <p:txBody>
          <a:bodyPr>
            <a:spAutoFit/>
          </a:bodyPr>
          <a:lstStyle/>
          <a:p>
            <a:pPr>
              <a:spcBef>
                <a:spcPct val="20000"/>
              </a:spcBef>
              <a:buSzPct val="140000"/>
            </a:pPr>
            <a:r>
              <a:rPr lang="en-US" sz="700" b="0" dirty="0">
                <a:solidFill>
                  <a:schemeClr val="bg1"/>
                </a:solidFill>
                <a:latin typeface="Avant Garde Book BT"/>
                <a:cs typeface="Avant Garde Book BT"/>
              </a:rPr>
              <a:t>© 2012 Seattle Children’s  --  All rights</a:t>
            </a:r>
            <a:r>
              <a:rPr lang="en-US" sz="700" b="0" baseline="0" dirty="0">
                <a:solidFill>
                  <a:schemeClr val="bg1"/>
                </a:solidFill>
                <a:latin typeface="Avant Garde Book BT"/>
                <a:cs typeface="Avant Garde Book BT"/>
              </a:rPr>
              <a:t> reserved</a:t>
            </a:r>
            <a:r>
              <a:rPr lang="en-US" sz="700" b="0" dirty="0">
                <a:solidFill>
                  <a:schemeClr val="bg1"/>
                </a:solidFill>
                <a:latin typeface="Avant Garde Book BT"/>
                <a:cs typeface="Avant Garde Book BT"/>
              </a:rPr>
              <a:t>..  This presentation may contain proprietary information:  reuse, distribution, broadcasting,</a:t>
            </a:r>
            <a:r>
              <a:rPr lang="en-US" sz="700" b="0" baseline="0" dirty="0">
                <a:solidFill>
                  <a:schemeClr val="bg1"/>
                </a:solidFill>
                <a:latin typeface="Avant Garde Book BT"/>
                <a:cs typeface="Avant Garde Book BT"/>
              </a:rPr>
              <a:t> or alteration is prohibited without prior authorization.</a:t>
            </a:r>
            <a:endParaRPr lang="en-US" sz="700" b="0" dirty="0">
              <a:solidFill>
                <a:schemeClr val="bg1"/>
              </a:solidFill>
              <a:latin typeface="Avant Garde Book BT"/>
              <a:cs typeface="Avant Garde Book BT"/>
            </a:endParaRPr>
          </a:p>
        </p:txBody>
      </p:sp>
      <p:sp>
        <p:nvSpPr>
          <p:cNvPr id="1090" name="Rectangle 66"/>
          <p:cNvSpPr>
            <a:spLocks noGrp="1" noChangeArrowheads="1"/>
          </p:cNvSpPr>
          <p:nvPr/>
        </p:nvSpPr>
        <p:spPr bwMode="auto">
          <a:xfrm>
            <a:off x="8540904" y="6622248"/>
            <a:ext cx="533400" cy="228600"/>
          </a:xfrm>
          <a:prstGeom prst="rect">
            <a:avLst/>
          </a:prstGeom>
          <a:noFill/>
          <a:ln w="9525">
            <a:noFill/>
            <a:miter lim="800000"/>
            <a:headEnd/>
            <a:tailEnd/>
          </a:ln>
        </p:spPr>
        <p:txBody>
          <a:bodyPr/>
          <a:lstStyle/>
          <a:p>
            <a:pPr algn="r" eaLnBrk="0" hangingPunct="0"/>
            <a:fld id="{ED89AE07-C97F-44A6-A614-2F99B440138C}" type="slidenum">
              <a:rPr lang="en-US" sz="1200" b="1">
                <a:solidFill>
                  <a:schemeClr val="bg1"/>
                </a:solidFill>
                <a:latin typeface="+mn-lt"/>
              </a:rPr>
              <a:pPr algn="r" eaLnBrk="0" hangingPunct="0"/>
              <a:t>‹#›</a:t>
            </a:fld>
            <a:endParaRPr lang="en-US" sz="1200" b="1" dirty="0">
              <a:solidFill>
                <a:schemeClr val="bg1"/>
              </a:solidFill>
              <a:latin typeface="+mn-lt"/>
            </a:endParaRPr>
          </a:p>
        </p:txBody>
      </p:sp>
      <p:pic>
        <p:nvPicPr>
          <p:cNvPr id="10" name="Picture 31"/>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7518400" y="5881897"/>
            <a:ext cx="1402079" cy="812570"/>
          </a:xfrm>
          <a:prstGeom prst="rect">
            <a:avLst/>
          </a:prstGeom>
          <a:noFill/>
        </p:spPr>
      </p:pic>
    </p:spTree>
  </p:cSld>
  <p:clrMap bg1="lt1" tx1="dk1" bg2="lt2" tx2="dk2" accent1="accent1" accent2="accent2" accent3="accent3" accent4="accent4" accent5="accent5" accent6="accent6" hlink="hlink" folHlink="folHlink"/>
  <p:sldLayoutIdLst>
    <p:sldLayoutId id="2147483695" r:id="rId1"/>
    <p:sldLayoutId id="2147483697" r:id="rId2"/>
    <p:sldLayoutId id="2147483698" r:id="rId3"/>
    <p:sldLayoutId id="2147483685" r:id="rId4"/>
    <p:sldLayoutId id="2147483703" r:id="rId5"/>
    <p:sldLayoutId id="2147483696" r:id="rId6"/>
    <p:sldLayoutId id="2147483704" r:id="rId7"/>
    <p:sldLayoutId id="2147483702" r:id="rId8"/>
    <p:sldLayoutId id="2147483699" r:id="rId9"/>
    <p:sldLayoutId id="2147483705" r:id="rId10"/>
    <p:sldLayoutId id="2147483701" r:id="rId11"/>
    <p:sldLayoutId id="2147483700" r:id="rId12"/>
  </p:sldLayoutIdLst>
  <p:transition>
    <p:fade/>
  </p:transition>
  <p:txStyles>
    <p:titleStyle>
      <a:lvl1pPr algn="l" rtl="0" eaLnBrk="1" fontAlgn="base" hangingPunct="1">
        <a:spcBef>
          <a:spcPct val="0"/>
        </a:spcBef>
        <a:spcAft>
          <a:spcPct val="0"/>
        </a:spcAft>
        <a:defRPr sz="2800" b="1" i="0">
          <a:solidFill>
            <a:schemeClr val="bg2">
              <a:lumMod val="75000"/>
              <a:lumOff val="25000"/>
            </a:schemeClr>
          </a:solidFill>
          <a:latin typeface="Avant Garde Book BT"/>
          <a:ea typeface="ＭＳ Ｐゴシック" pitchFamily="-112" charset="-128"/>
          <a:cs typeface="Avant Garde Book BT"/>
        </a:defRPr>
      </a:lvl1pPr>
      <a:lvl2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2pPr>
      <a:lvl3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3pPr>
      <a:lvl4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4pPr>
      <a:lvl5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3200">
          <a:solidFill>
            <a:schemeClr val="bg1"/>
          </a:solidFill>
          <a:latin typeface="Franklin Gothic Demi" charset="0"/>
        </a:defRPr>
      </a:lvl6pPr>
      <a:lvl7pPr marL="914400" algn="l" rtl="0" eaLnBrk="1" fontAlgn="base" hangingPunct="1">
        <a:spcBef>
          <a:spcPct val="0"/>
        </a:spcBef>
        <a:spcAft>
          <a:spcPct val="0"/>
        </a:spcAft>
        <a:defRPr sz="3200">
          <a:solidFill>
            <a:schemeClr val="bg1"/>
          </a:solidFill>
          <a:latin typeface="Franklin Gothic Demi" charset="0"/>
        </a:defRPr>
      </a:lvl7pPr>
      <a:lvl8pPr marL="1371600" algn="l" rtl="0" eaLnBrk="1" fontAlgn="base" hangingPunct="1">
        <a:spcBef>
          <a:spcPct val="0"/>
        </a:spcBef>
        <a:spcAft>
          <a:spcPct val="0"/>
        </a:spcAft>
        <a:defRPr sz="3200">
          <a:solidFill>
            <a:schemeClr val="bg1"/>
          </a:solidFill>
          <a:latin typeface="Franklin Gothic Demi" charset="0"/>
        </a:defRPr>
      </a:lvl8pPr>
      <a:lvl9pPr marL="1828800" algn="l" rtl="0" eaLnBrk="1" fontAlgn="base" hangingPunct="1">
        <a:spcBef>
          <a:spcPct val="0"/>
        </a:spcBef>
        <a:spcAft>
          <a:spcPct val="0"/>
        </a:spcAft>
        <a:defRPr sz="3200">
          <a:solidFill>
            <a:schemeClr val="bg1"/>
          </a:solidFill>
          <a:latin typeface="Franklin Gothic Demi" charset="0"/>
        </a:defRPr>
      </a:lvl9pPr>
    </p:titleStyle>
    <p:bodyStyle>
      <a:lvl1pPr marL="282575" indent="-282575" algn="l" rtl="0" eaLnBrk="1" fontAlgn="base" hangingPunct="1">
        <a:spcBef>
          <a:spcPct val="20000"/>
        </a:spcBef>
        <a:spcAft>
          <a:spcPct val="0"/>
        </a:spcAft>
        <a:buClr>
          <a:srgbClr val="FE7036"/>
        </a:buClr>
        <a:buSzPct val="100000"/>
        <a:buFont typeface="Wingdings" charset="2"/>
        <a:buChar char="§"/>
        <a:defRPr sz="2400">
          <a:solidFill>
            <a:schemeClr val="bg2">
              <a:lumMod val="75000"/>
              <a:lumOff val="25000"/>
            </a:schemeClr>
          </a:solidFill>
          <a:latin typeface="Avant Garde Book BT"/>
          <a:ea typeface="ＭＳ Ｐゴシック" pitchFamily="-112" charset="-128"/>
          <a:cs typeface="Avant Garde Book BT"/>
        </a:defRPr>
      </a:lvl1pPr>
      <a:lvl2pPr marL="690563" indent="-268288" algn="l" rtl="0" eaLnBrk="1" fontAlgn="base" hangingPunct="1">
        <a:spcBef>
          <a:spcPct val="20000"/>
        </a:spcBef>
        <a:spcAft>
          <a:spcPct val="0"/>
        </a:spcAft>
        <a:buClr>
          <a:srgbClr val="007D9E"/>
        </a:buClr>
        <a:buSzPct val="100000"/>
        <a:buFont typeface="Arial"/>
        <a:buChar char="•"/>
        <a:defRPr sz="2000" baseline="0">
          <a:solidFill>
            <a:schemeClr val="bg2">
              <a:lumMod val="75000"/>
              <a:lumOff val="25000"/>
            </a:schemeClr>
          </a:solidFill>
          <a:latin typeface="Avant Garde Book BT"/>
          <a:ea typeface="ＭＳ Ｐゴシック" charset="-128"/>
          <a:cs typeface="Avant Garde Book BT"/>
        </a:defRPr>
      </a:lvl2pPr>
      <a:lvl3pPr marL="1027113" indent="-171450" algn="l" rtl="0" eaLnBrk="1" fontAlgn="base" hangingPunct="1">
        <a:spcBef>
          <a:spcPct val="20000"/>
        </a:spcBef>
        <a:spcAft>
          <a:spcPct val="0"/>
        </a:spcAft>
        <a:buClr>
          <a:schemeClr val="accent2"/>
        </a:buClr>
        <a:buSzPct val="100000"/>
        <a:buFont typeface="Arial" pitchFamily="34" charset="0"/>
        <a:buChar char="•"/>
        <a:defRPr sz="1800" i="1">
          <a:solidFill>
            <a:schemeClr val="bg2">
              <a:lumMod val="75000"/>
              <a:lumOff val="25000"/>
            </a:schemeClr>
          </a:solidFill>
          <a:latin typeface="Franklin Gothic Medium" pitchFamily="34" charset="0"/>
          <a:ea typeface="ＭＳ Ｐゴシック" charset="-128"/>
          <a:cs typeface="Franklin Gothic Medium" pitchFamily="34" charset="0"/>
        </a:defRPr>
      </a:lvl3pPr>
      <a:lvl4pPr marL="1371600" indent="-242888" algn="l" rtl="0" eaLnBrk="1" fontAlgn="base" hangingPunct="1">
        <a:spcBef>
          <a:spcPct val="20000"/>
        </a:spcBef>
        <a:spcAft>
          <a:spcPct val="0"/>
        </a:spcAft>
        <a:buClr>
          <a:schemeClr val="bg2">
            <a:lumMod val="75000"/>
            <a:lumOff val="25000"/>
          </a:schemeClr>
        </a:buClr>
        <a:buFont typeface="Webdings" pitchFamily="18" charset="2"/>
        <a:buChar char="4"/>
        <a:defRPr sz="1400">
          <a:solidFill>
            <a:schemeClr val="bg2">
              <a:lumMod val="75000"/>
              <a:lumOff val="25000"/>
            </a:schemeClr>
          </a:solidFill>
          <a:latin typeface="+mn-lt"/>
          <a:ea typeface="ＭＳ Ｐゴシック" charset="-128"/>
          <a:cs typeface="Gill Sans"/>
        </a:defRPr>
      </a:lvl4pPr>
      <a:lvl5pPr marL="1714500" indent="-228600" algn="l" rtl="0" eaLnBrk="1" fontAlgn="base" hangingPunct="1">
        <a:spcBef>
          <a:spcPct val="20000"/>
        </a:spcBef>
        <a:spcAft>
          <a:spcPct val="0"/>
        </a:spcAft>
        <a:buClr>
          <a:schemeClr val="bg2">
            <a:lumMod val="75000"/>
            <a:lumOff val="25000"/>
          </a:schemeClr>
        </a:buClr>
        <a:buFont typeface="Wingdings" pitchFamily="2" charset="2"/>
        <a:buChar char="§"/>
        <a:defRPr sz="1200">
          <a:solidFill>
            <a:schemeClr val="bg2">
              <a:lumMod val="75000"/>
              <a:lumOff val="25000"/>
            </a:schemeClr>
          </a:solidFill>
          <a:latin typeface="+mn-lt"/>
          <a:ea typeface="ＭＳ Ｐゴシック" charset="-128"/>
          <a:cs typeface="Gill Sans"/>
        </a:defRPr>
      </a:lvl5pPr>
      <a:lvl6pPr marL="25781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6pPr>
      <a:lvl7pPr marL="30353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7pPr>
      <a:lvl8pPr marL="34925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8pPr>
      <a:lvl9pPr marL="39497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5.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Calculator:  Secret steps to invoke</a:t>
            </a:r>
          </a:p>
        </p:txBody>
      </p:sp>
      <p:sp>
        <p:nvSpPr>
          <p:cNvPr id="4" name="Content Placeholder 3"/>
          <p:cNvSpPr>
            <a:spLocks noGrp="1"/>
          </p:cNvSpPr>
          <p:nvPr>
            <p:ph idx="10"/>
          </p:nvPr>
        </p:nvSpPr>
        <p:spPr>
          <a:xfrm>
            <a:off x="4654454" y="4635500"/>
            <a:ext cx="4206240" cy="1828800"/>
          </a:xfrm>
        </p:spPr>
        <p:txBody>
          <a:bodyPr/>
          <a:lstStyle/>
          <a:p>
            <a:r>
              <a:rPr lang="en-US" dirty="0"/>
              <a:t>14-step process</a:t>
            </a:r>
          </a:p>
          <a:p>
            <a:r>
              <a:rPr lang="en-US" dirty="0"/>
              <a:t>3 Value-added steps</a:t>
            </a:r>
          </a:p>
          <a:p>
            <a:r>
              <a:rPr lang="en-US" dirty="0"/>
              <a:t>3 safety checks: 2 flawed</a:t>
            </a:r>
          </a:p>
        </p:txBody>
      </p:sp>
      <p:pic>
        <p:nvPicPr>
          <p:cNvPr id="5" name="Picture 4"/>
          <p:cNvPicPr>
            <a:picLocks noChangeAspect="1"/>
          </p:cNvPicPr>
          <p:nvPr/>
        </p:nvPicPr>
        <p:blipFill>
          <a:blip r:embed="rId2"/>
          <a:stretch>
            <a:fillRect/>
          </a:stretch>
        </p:blipFill>
        <p:spPr>
          <a:xfrm>
            <a:off x="224367" y="1102078"/>
            <a:ext cx="4164437" cy="1353255"/>
          </a:xfrm>
          <a:prstGeom prst="rect">
            <a:avLst/>
          </a:prstGeom>
        </p:spPr>
      </p:pic>
      <p:pic>
        <p:nvPicPr>
          <p:cNvPr id="6" name="Picture 5"/>
          <p:cNvPicPr>
            <a:picLocks noChangeAspect="1"/>
          </p:cNvPicPr>
          <p:nvPr/>
        </p:nvPicPr>
        <p:blipFill>
          <a:blip r:embed="rId3"/>
          <a:stretch>
            <a:fillRect/>
          </a:stretch>
        </p:blipFill>
        <p:spPr>
          <a:xfrm>
            <a:off x="708378" y="2363611"/>
            <a:ext cx="2555522" cy="1174543"/>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a:stretch>
            <a:fillRect/>
          </a:stretch>
        </p:blipFill>
        <p:spPr>
          <a:xfrm>
            <a:off x="1143000" y="3390900"/>
            <a:ext cx="2729060" cy="137160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5"/>
          <a:stretch>
            <a:fillRect/>
          </a:stretch>
        </p:blipFill>
        <p:spPr>
          <a:xfrm>
            <a:off x="1803400" y="4673600"/>
            <a:ext cx="2574530" cy="1790700"/>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6"/>
          <a:stretch>
            <a:fillRect/>
          </a:stretch>
        </p:blipFill>
        <p:spPr>
          <a:xfrm>
            <a:off x="4677334" y="1130301"/>
            <a:ext cx="4063999" cy="3454399"/>
          </a:xfrm>
          <a:prstGeom prst="rect">
            <a:avLst/>
          </a:prstGeom>
        </p:spPr>
      </p:pic>
    </p:spTree>
    <p:extLst>
      <p:ext uri="{BB962C8B-B14F-4D97-AF65-F5344CB8AC3E}">
        <p14:creationId xmlns:p14="http://schemas.microsoft.com/office/powerpoint/2010/main" val="19919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Old Insulin Calculator output</a:t>
            </a:r>
          </a:p>
        </p:txBody>
      </p:sp>
      <p:pic>
        <p:nvPicPr>
          <p:cNvPr id="9" name="Content Placeholder 8"/>
          <p:cNvPicPr>
            <a:picLocks noGrp="1" noChangeAspect="1"/>
          </p:cNvPicPr>
          <p:nvPr>
            <p:ph idx="1"/>
          </p:nvPr>
        </p:nvPicPr>
        <p:blipFill>
          <a:blip r:embed="rId2"/>
          <a:srcRect l="4496" r="4496"/>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066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7004"/>
            <a:ext cx="8316913" cy="609600"/>
          </a:xfrm>
        </p:spPr>
        <p:txBody>
          <a:bodyPr/>
          <a:lstStyle/>
          <a:p>
            <a:r>
              <a:rPr lang="en-US" dirty="0"/>
              <a:t>Improved/Integrated Insulin Calculator</a:t>
            </a:r>
          </a:p>
        </p:txBody>
      </p:sp>
      <p:sp>
        <p:nvSpPr>
          <p:cNvPr id="4" name="Content Placeholder 3"/>
          <p:cNvSpPr>
            <a:spLocks noGrp="1"/>
          </p:cNvSpPr>
          <p:nvPr>
            <p:ph idx="10"/>
          </p:nvPr>
        </p:nvSpPr>
        <p:spPr>
          <a:xfrm>
            <a:off x="5390866" y="4269152"/>
            <a:ext cx="3469828" cy="2195148"/>
          </a:xfrm>
        </p:spPr>
        <p:txBody>
          <a:bodyPr/>
          <a:lstStyle/>
          <a:p>
            <a:r>
              <a:rPr lang="en-US" dirty="0"/>
              <a:t>8-step process</a:t>
            </a:r>
          </a:p>
          <a:p>
            <a:r>
              <a:rPr lang="en-US" dirty="0"/>
              <a:t>2 Value-added steps</a:t>
            </a:r>
          </a:p>
          <a:p>
            <a:r>
              <a:rPr lang="en-US" dirty="0"/>
              <a:t>6 safety checks</a:t>
            </a:r>
          </a:p>
          <a:p>
            <a:r>
              <a:rPr lang="en-US" dirty="0"/>
              <a:t>Upstream mistake-proofing</a:t>
            </a:r>
          </a:p>
        </p:txBody>
      </p:sp>
      <p:grpSp>
        <p:nvGrpSpPr>
          <p:cNvPr id="3" name="Group 2"/>
          <p:cNvGrpSpPr/>
          <p:nvPr/>
        </p:nvGrpSpPr>
        <p:grpSpPr>
          <a:xfrm>
            <a:off x="5340387" y="1121509"/>
            <a:ext cx="3116385" cy="3147643"/>
            <a:chOff x="5128846" y="1121509"/>
            <a:chExt cx="3116385" cy="3147643"/>
          </a:xfrm>
        </p:grpSpPr>
        <p:pic>
          <p:nvPicPr>
            <p:cNvPr id="5" name="Picture 4"/>
            <p:cNvPicPr>
              <a:picLocks noChangeAspect="1"/>
            </p:cNvPicPr>
            <p:nvPr/>
          </p:nvPicPr>
          <p:blipFill>
            <a:blip r:embed="rId2"/>
            <a:stretch>
              <a:fillRect/>
            </a:stretch>
          </p:blipFill>
          <p:spPr>
            <a:xfrm>
              <a:off x="5128846" y="1121509"/>
              <a:ext cx="3103689" cy="2893614"/>
            </a:xfrm>
            <a:prstGeom prst="rect">
              <a:avLst/>
            </a:prstGeom>
          </p:spPr>
        </p:pic>
        <p:pic>
          <p:nvPicPr>
            <p:cNvPr id="6" name="Picture 5"/>
            <p:cNvPicPr>
              <a:picLocks noChangeAspect="1"/>
            </p:cNvPicPr>
            <p:nvPr/>
          </p:nvPicPr>
          <p:blipFill rotWithShape="1">
            <a:blip r:embed="rId3"/>
            <a:srcRect l="4518" t="7433" r="8944" b="14349"/>
            <a:stretch/>
          </p:blipFill>
          <p:spPr>
            <a:xfrm>
              <a:off x="5138615" y="2614482"/>
              <a:ext cx="3106616" cy="1654670"/>
            </a:xfrm>
            <a:prstGeom prst="rect">
              <a:avLst/>
            </a:prstGeom>
          </p:spPr>
        </p:pic>
      </p:grpSp>
      <p:pic>
        <p:nvPicPr>
          <p:cNvPr id="7" name="Picture 6"/>
          <p:cNvPicPr>
            <a:picLocks noChangeAspect="1"/>
          </p:cNvPicPr>
          <p:nvPr/>
        </p:nvPicPr>
        <p:blipFill>
          <a:blip r:embed="rId4"/>
          <a:stretch>
            <a:fillRect/>
          </a:stretch>
        </p:blipFill>
        <p:spPr>
          <a:xfrm>
            <a:off x="127977" y="1147885"/>
            <a:ext cx="3222869" cy="1452366"/>
          </a:xfrm>
          <a:prstGeom prst="rect">
            <a:avLst/>
          </a:prstGeom>
        </p:spPr>
      </p:pic>
      <p:pic>
        <p:nvPicPr>
          <p:cNvPr id="8" name="Picture 7"/>
          <p:cNvPicPr>
            <a:picLocks noChangeAspect="1"/>
          </p:cNvPicPr>
          <p:nvPr/>
        </p:nvPicPr>
        <p:blipFill>
          <a:blip r:embed="rId5"/>
          <a:stretch>
            <a:fillRect/>
          </a:stretch>
        </p:blipFill>
        <p:spPr>
          <a:xfrm>
            <a:off x="1859852" y="2431929"/>
            <a:ext cx="3490304" cy="2301215"/>
          </a:xfrm>
          <a:prstGeom prst="rect">
            <a:avLst/>
          </a:prstGeom>
        </p:spPr>
      </p:pic>
      <p:pic>
        <p:nvPicPr>
          <p:cNvPr id="9" name="Picture 8"/>
          <p:cNvPicPr>
            <a:picLocks noChangeAspect="1"/>
          </p:cNvPicPr>
          <p:nvPr/>
        </p:nvPicPr>
        <p:blipFill>
          <a:blip r:embed="rId6"/>
          <a:stretch>
            <a:fillRect/>
          </a:stretch>
        </p:blipFill>
        <p:spPr>
          <a:xfrm>
            <a:off x="52785" y="3468842"/>
            <a:ext cx="2963370" cy="3125389"/>
          </a:xfrm>
          <a:prstGeom prst="rect">
            <a:avLst/>
          </a:prstGeom>
        </p:spPr>
      </p:pic>
    </p:spTree>
    <p:extLst>
      <p:ext uri="{BB962C8B-B14F-4D97-AF65-F5344CB8AC3E}">
        <p14:creationId xmlns:p14="http://schemas.microsoft.com/office/powerpoint/2010/main" val="328458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pulled from order</a:t>
            </a:r>
          </a:p>
        </p:txBody>
      </p:sp>
      <p:sp>
        <p:nvSpPr>
          <p:cNvPr id="3" name="Content Placeholder 2"/>
          <p:cNvSpPr>
            <a:spLocks noGrp="1"/>
          </p:cNvSpPr>
          <p:nvPr>
            <p:ph idx="1"/>
          </p:nvPr>
        </p:nvSpPr>
        <p:spPr>
          <a:xfrm>
            <a:off x="5181600" y="1600200"/>
            <a:ext cx="3505200" cy="4525963"/>
          </a:xfrm>
        </p:spPr>
        <p:txBody>
          <a:bodyPr>
            <a:normAutofit/>
          </a:bodyPr>
          <a:lstStyle/>
          <a:p>
            <a:r>
              <a:rPr lang="en-US" dirty="0"/>
              <a:t>Prevents transcription error</a:t>
            </a:r>
          </a:p>
          <a:p>
            <a:r>
              <a:rPr lang="en-US" dirty="0"/>
              <a:t>Grey dithered check changes to green check</a:t>
            </a:r>
          </a:p>
          <a:p>
            <a:r>
              <a:rPr lang="en-US" dirty="0"/>
              <a:t>Serves as active validation of ordered parameters</a:t>
            </a:r>
          </a:p>
          <a:p>
            <a:r>
              <a:rPr lang="en-US" dirty="0"/>
              <a:t>Required data entry fields yellow</a:t>
            </a:r>
          </a:p>
        </p:txBody>
      </p:sp>
      <p:pic>
        <p:nvPicPr>
          <p:cNvPr id="3074" name="Picture 2"/>
          <p:cNvPicPr>
            <a:picLocks noChangeAspect="1" noChangeArrowheads="1"/>
          </p:cNvPicPr>
          <p:nvPr/>
        </p:nvPicPr>
        <p:blipFill>
          <a:blip r:embed="rId2" cstate="print"/>
          <a:srcRect/>
          <a:stretch>
            <a:fillRect/>
          </a:stretch>
        </p:blipFill>
        <p:spPr bwMode="auto">
          <a:xfrm>
            <a:off x="381000" y="1600200"/>
            <a:ext cx="4800600" cy="2237927"/>
          </a:xfrm>
          <a:prstGeom prst="rect">
            <a:avLst/>
          </a:prstGeom>
          <a:noFill/>
          <a:ln w="9525">
            <a:noFill/>
            <a:miter lim="800000"/>
            <a:headEnd/>
            <a:tailEnd/>
          </a:ln>
        </p:spPr>
      </p:pic>
    </p:spTree>
    <p:extLst>
      <p:ext uri="{BB962C8B-B14F-4D97-AF65-F5344CB8AC3E}">
        <p14:creationId xmlns:p14="http://schemas.microsoft.com/office/powerpoint/2010/main" val="338088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t="35704"/>
          <a:stretch>
            <a:fillRect/>
          </a:stretch>
        </p:blipFill>
        <p:spPr bwMode="auto">
          <a:xfrm>
            <a:off x="457200" y="1447800"/>
            <a:ext cx="4907756" cy="1097756"/>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a:t>Correct Order Identification:</a:t>
            </a:r>
            <a:br>
              <a:rPr lang="en-US" dirty="0"/>
            </a:br>
            <a:r>
              <a:rPr lang="en-US" dirty="0"/>
              <a:t>Visual cues</a:t>
            </a:r>
          </a:p>
        </p:txBody>
      </p:sp>
      <p:sp>
        <p:nvSpPr>
          <p:cNvPr id="7" name="Rectangle 6"/>
          <p:cNvSpPr/>
          <p:nvPr/>
        </p:nvSpPr>
        <p:spPr>
          <a:xfrm>
            <a:off x="533400" y="1752600"/>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7" idx="3"/>
          </p:cNvCxnSpPr>
          <p:nvPr/>
        </p:nvCxnSpPr>
        <p:spPr>
          <a:xfrm flipH="1">
            <a:off x="1066800" y="1295400"/>
            <a:ext cx="4724400" cy="8382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3" cstate="print"/>
          <a:srcRect r="54839"/>
          <a:stretch>
            <a:fillRect/>
          </a:stretch>
        </p:blipFill>
        <p:spPr bwMode="auto">
          <a:xfrm>
            <a:off x="533401" y="2590800"/>
            <a:ext cx="2133599" cy="930671"/>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r="53226"/>
          <a:stretch>
            <a:fillRect/>
          </a:stretch>
        </p:blipFill>
        <p:spPr bwMode="auto">
          <a:xfrm>
            <a:off x="533400" y="3581400"/>
            <a:ext cx="2209800" cy="924958"/>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t="16044" r="52329" b="60866"/>
          <a:stretch>
            <a:fillRect/>
          </a:stretch>
        </p:blipFill>
        <p:spPr bwMode="auto">
          <a:xfrm>
            <a:off x="533401" y="4572000"/>
            <a:ext cx="2209800" cy="917658"/>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r="17779"/>
          <a:stretch>
            <a:fillRect/>
          </a:stretch>
        </p:blipFill>
        <p:spPr bwMode="auto">
          <a:xfrm>
            <a:off x="533401" y="5562600"/>
            <a:ext cx="2819399" cy="947973"/>
          </a:xfrm>
          <a:prstGeom prst="rect">
            <a:avLst/>
          </a:prstGeom>
          <a:noFill/>
          <a:ln w="9525">
            <a:noFill/>
            <a:miter lim="800000"/>
            <a:headEnd/>
            <a:tailEnd/>
          </a:ln>
        </p:spPr>
      </p:pic>
      <p:sp>
        <p:nvSpPr>
          <p:cNvPr id="18" name="Rectangle 17"/>
          <p:cNvSpPr/>
          <p:nvPr/>
        </p:nvSpPr>
        <p:spPr>
          <a:xfrm>
            <a:off x="542026" y="2786330"/>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400" y="3776930"/>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5156" y="4776156"/>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0592" y="5740878"/>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descr="image001"/>
          <p:cNvPicPr>
            <a:picLocks noChangeAspect="1" noChangeArrowheads="1"/>
          </p:cNvPicPr>
          <p:nvPr/>
        </p:nvPicPr>
        <p:blipFill>
          <a:blip r:embed="rId7" cstate="print"/>
          <a:srcRect/>
          <a:stretch>
            <a:fillRect/>
          </a:stretch>
        </p:blipFill>
        <p:spPr bwMode="auto">
          <a:xfrm>
            <a:off x="3162300" y="2667000"/>
            <a:ext cx="5981700" cy="3333750"/>
          </a:xfrm>
          <a:prstGeom prst="rect">
            <a:avLst/>
          </a:prstGeom>
          <a:noFill/>
          <a:ln w="9525">
            <a:noFill/>
            <a:miter lim="800000"/>
            <a:headEnd/>
            <a:tailEnd/>
          </a:ln>
        </p:spPr>
      </p:pic>
      <p:sp>
        <p:nvSpPr>
          <p:cNvPr id="23" name="Rectangle 22"/>
          <p:cNvSpPr/>
          <p:nvPr/>
        </p:nvSpPr>
        <p:spPr>
          <a:xfrm>
            <a:off x="3200400" y="3581400"/>
            <a:ext cx="68580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00400" y="4572000"/>
            <a:ext cx="57912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04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par>
                                <p:cTn id="19" presetID="47"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par>
                                <p:cTn id="31" presetID="10" presetClass="exit" presetSubtype="0" fill="hold" grpId="1" nodeType="withEffect">
                                  <p:stCondLst>
                                    <p:cond delay="0"/>
                                  </p:stCondLst>
                                  <p:childTnLst>
                                    <p:animEffect transition="out" filter="fade">
                                      <p:cBhvr>
                                        <p:cTn id="32" dur="2000"/>
                                        <p:tgtEl>
                                          <p:spTgt spid="18"/>
                                        </p:tgtEl>
                                      </p:cBhvr>
                                    </p:animEffect>
                                    <p:set>
                                      <p:cBhvr>
                                        <p:cTn id="33" dur="1" fill="hold">
                                          <p:stCondLst>
                                            <p:cond delay="19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10" presetClass="exit" presetSubtype="0" fill="hold" grpId="1" nodeType="withEffect">
                                  <p:stCondLst>
                                    <p:cond delay="0"/>
                                  </p:stCondLst>
                                  <p:childTnLst>
                                    <p:animEffect transition="out" filter="fade">
                                      <p:cBhvr>
                                        <p:cTn id="42" dur="2000"/>
                                        <p:tgtEl>
                                          <p:spTgt spid="19"/>
                                        </p:tgtEl>
                                      </p:cBhvr>
                                    </p:animEffect>
                                    <p:set>
                                      <p:cBhvr>
                                        <p:cTn id="43" dur="1" fill="hold">
                                          <p:stCondLst>
                                            <p:cond delay="19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par>
                                <p:cTn id="51" presetID="10" presetClass="exit" presetSubtype="0" fill="hold" grpId="1" nodeType="withEffect">
                                  <p:stCondLst>
                                    <p:cond delay="0"/>
                                  </p:stCondLst>
                                  <p:childTnLst>
                                    <p:animEffect transition="out" filter="fade">
                                      <p:cBhvr>
                                        <p:cTn id="52" dur="2000"/>
                                        <p:tgtEl>
                                          <p:spTgt spid="20"/>
                                        </p:tgtEl>
                                      </p:cBhvr>
                                    </p:animEffect>
                                    <p:set>
                                      <p:cBhvr>
                                        <p:cTn id="53" dur="1" fill="hold">
                                          <p:stCondLst>
                                            <p:cond delay="1999"/>
                                          </p:stCondLst>
                                        </p:cTn>
                                        <p:tgtEl>
                                          <p:spTgt spid="2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animBg="1"/>
      <p:bldP spid="18" grpId="1" animBg="1"/>
      <p:bldP spid="19" grpId="0" animBg="1"/>
      <p:bldP spid="19" grpId="1" animBg="1"/>
      <p:bldP spid="20" grpId="0" animBg="1"/>
      <p:bldP spid="20" grpId="1" animBg="1"/>
      <p:bldP spid="21"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Carbohydrate Validation and Feedback</a:t>
            </a:r>
          </a:p>
        </p:txBody>
      </p:sp>
      <p:sp>
        <p:nvSpPr>
          <p:cNvPr id="3" name="Content Placeholder 2"/>
          <p:cNvSpPr>
            <a:spLocks noGrp="1"/>
          </p:cNvSpPr>
          <p:nvPr>
            <p:ph idx="1"/>
          </p:nvPr>
        </p:nvSpPr>
        <p:spPr>
          <a:xfrm>
            <a:off x="5334000" y="1600200"/>
            <a:ext cx="3352800" cy="4525963"/>
          </a:xfrm>
        </p:spPr>
        <p:txBody>
          <a:bodyPr>
            <a:normAutofit/>
          </a:bodyPr>
          <a:lstStyle/>
          <a:p>
            <a:r>
              <a:rPr lang="en-US" dirty="0"/>
              <a:t>“0” </a:t>
            </a:r>
            <a:r>
              <a:rPr lang="en-US" dirty="0" err="1"/>
              <a:t>Carbs</a:t>
            </a:r>
            <a:r>
              <a:rPr lang="en-US" dirty="0"/>
              <a:t> is acceptable at any time</a:t>
            </a:r>
          </a:p>
          <a:p>
            <a:r>
              <a:rPr lang="en-US" dirty="0"/>
              <a:t>Calculation is displayed</a:t>
            </a:r>
          </a:p>
          <a:p>
            <a:r>
              <a:rPr lang="en-US" dirty="0"/>
              <a:t>Data entry validation</a:t>
            </a:r>
          </a:p>
          <a:p>
            <a:pPr lvl="1"/>
            <a:r>
              <a:rPr lang="en-US" dirty="0" err="1"/>
              <a:t>Carbs</a:t>
            </a:r>
            <a:r>
              <a:rPr lang="en-US" dirty="0"/>
              <a:t> &gt; 250 gm are challenged</a:t>
            </a:r>
          </a:p>
          <a:p>
            <a:pPr lvl="1"/>
            <a:r>
              <a:rPr lang="en-US" dirty="0" err="1"/>
              <a:t>Carbs</a:t>
            </a:r>
            <a:r>
              <a:rPr lang="en-US" dirty="0"/>
              <a:t> &gt; 300 gm are not valid</a:t>
            </a:r>
          </a:p>
        </p:txBody>
      </p:sp>
      <p:pic>
        <p:nvPicPr>
          <p:cNvPr id="4098" name="Picture 2"/>
          <p:cNvPicPr>
            <a:picLocks noChangeAspect="1" noChangeArrowheads="1"/>
          </p:cNvPicPr>
          <p:nvPr/>
        </p:nvPicPr>
        <p:blipFill>
          <a:blip r:embed="rId2" cstate="print"/>
          <a:srcRect/>
          <a:stretch>
            <a:fillRect/>
          </a:stretch>
        </p:blipFill>
        <p:spPr bwMode="auto">
          <a:xfrm>
            <a:off x="304800" y="1600200"/>
            <a:ext cx="4876800" cy="600447"/>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srcRect/>
          <a:stretch>
            <a:fillRect/>
          </a:stretch>
        </p:blipFill>
        <p:spPr bwMode="auto">
          <a:xfrm>
            <a:off x="304801" y="2377784"/>
            <a:ext cx="4876800" cy="594016"/>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4" cstate="print"/>
          <a:srcRect/>
          <a:stretch>
            <a:fillRect/>
          </a:stretch>
        </p:blipFill>
        <p:spPr bwMode="auto">
          <a:xfrm>
            <a:off x="304800" y="3224198"/>
            <a:ext cx="4876800" cy="585802"/>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cstate="print"/>
          <a:srcRect/>
          <a:stretch>
            <a:fillRect/>
          </a:stretch>
        </p:blipFill>
        <p:spPr bwMode="auto">
          <a:xfrm>
            <a:off x="304800" y="4062398"/>
            <a:ext cx="4876800" cy="585802"/>
          </a:xfrm>
          <a:prstGeom prst="rect">
            <a:avLst/>
          </a:prstGeom>
          <a:ln>
            <a:noFill/>
          </a:ln>
          <a:effectLst>
            <a:outerShdw blurRad="292100" dist="139700" dir="2700000" algn="tl" rotWithShape="0">
              <a:srgbClr val="333333">
                <a:alpha val="65000"/>
              </a:srgbClr>
            </a:outerShdw>
          </a:effectLst>
        </p:spPr>
      </p:pic>
      <p:pic>
        <p:nvPicPr>
          <p:cNvPr id="4102" name="Picture 6"/>
          <p:cNvPicPr>
            <a:picLocks noChangeAspect="1" noChangeArrowheads="1"/>
          </p:cNvPicPr>
          <p:nvPr/>
        </p:nvPicPr>
        <p:blipFill>
          <a:blip r:embed="rId6" cstate="print"/>
          <a:srcRect/>
          <a:stretch>
            <a:fillRect/>
          </a:stretch>
        </p:blipFill>
        <p:spPr bwMode="auto">
          <a:xfrm>
            <a:off x="304801" y="4892384"/>
            <a:ext cx="4876800" cy="5940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117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500" fill="hold"/>
                                        <p:tgtEl>
                                          <p:spTgt spid="4099"/>
                                        </p:tgtEl>
                                        <p:attrNameLst>
                                          <p:attrName>ppt_w</p:attrName>
                                        </p:attrNameLst>
                                      </p:cBhvr>
                                      <p:tavLst>
                                        <p:tav tm="0">
                                          <p:val>
                                            <p:fltVal val="0"/>
                                          </p:val>
                                        </p:tav>
                                        <p:tav tm="100000">
                                          <p:val>
                                            <p:strVal val="#ppt_w"/>
                                          </p:val>
                                        </p:tav>
                                      </p:tavLst>
                                    </p:anim>
                                    <p:anim calcmode="lin" valueType="num">
                                      <p:cBhvr>
                                        <p:cTn id="8" dur="500" fill="hold"/>
                                        <p:tgtEl>
                                          <p:spTgt spid="4099"/>
                                        </p:tgtEl>
                                        <p:attrNameLst>
                                          <p:attrName>ppt_h</p:attrName>
                                        </p:attrNameLst>
                                      </p:cBhvr>
                                      <p:tavLst>
                                        <p:tav tm="0">
                                          <p:val>
                                            <p:fltVal val="0"/>
                                          </p:val>
                                        </p:tav>
                                        <p:tav tm="100000">
                                          <p:val>
                                            <p:strVal val="#ppt_h"/>
                                          </p:val>
                                        </p:tav>
                                      </p:tavLst>
                                    </p:anim>
                                    <p:animEffect transition="in" filter="fade">
                                      <p:cBhvr>
                                        <p:cTn id="9" dur="500"/>
                                        <p:tgtEl>
                                          <p:spTgt spid="4099"/>
                                        </p:tgtEl>
                                      </p:cBhvr>
                                    </p:animEffect>
                                  </p:childTnLst>
                                </p:cTn>
                              </p:par>
                              <p:par>
                                <p:cTn id="10" presetID="53"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p:cTn id="12" dur="500" fill="hold"/>
                                        <p:tgtEl>
                                          <p:spTgt spid="4100"/>
                                        </p:tgtEl>
                                        <p:attrNameLst>
                                          <p:attrName>ppt_w</p:attrName>
                                        </p:attrNameLst>
                                      </p:cBhvr>
                                      <p:tavLst>
                                        <p:tav tm="0">
                                          <p:val>
                                            <p:fltVal val="0"/>
                                          </p:val>
                                        </p:tav>
                                        <p:tav tm="100000">
                                          <p:val>
                                            <p:strVal val="#ppt_w"/>
                                          </p:val>
                                        </p:tav>
                                      </p:tavLst>
                                    </p:anim>
                                    <p:anim calcmode="lin" valueType="num">
                                      <p:cBhvr>
                                        <p:cTn id="13" dur="500" fill="hold"/>
                                        <p:tgtEl>
                                          <p:spTgt spid="4100"/>
                                        </p:tgtEl>
                                        <p:attrNameLst>
                                          <p:attrName>ppt_h</p:attrName>
                                        </p:attrNameLst>
                                      </p:cBhvr>
                                      <p:tavLst>
                                        <p:tav tm="0">
                                          <p:val>
                                            <p:fltVal val="0"/>
                                          </p:val>
                                        </p:tav>
                                        <p:tav tm="100000">
                                          <p:val>
                                            <p:strVal val="#ppt_h"/>
                                          </p:val>
                                        </p:tav>
                                      </p:tavLst>
                                    </p:anim>
                                    <p:animEffect transition="in" filter="fade">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p:cTn id="19" dur="500" fill="hold"/>
                                        <p:tgtEl>
                                          <p:spTgt spid="4101"/>
                                        </p:tgtEl>
                                        <p:attrNameLst>
                                          <p:attrName>ppt_w</p:attrName>
                                        </p:attrNameLst>
                                      </p:cBhvr>
                                      <p:tavLst>
                                        <p:tav tm="0">
                                          <p:val>
                                            <p:fltVal val="0"/>
                                          </p:val>
                                        </p:tav>
                                        <p:tav tm="100000">
                                          <p:val>
                                            <p:strVal val="#ppt_w"/>
                                          </p:val>
                                        </p:tav>
                                      </p:tavLst>
                                    </p:anim>
                                    <p:anim calcmode="lin" valueType="num">
                                      <p:cBhvr>
                                        <p:cTn id="20" dur="500" fill="hold"/>
                                        <p:tgtEl>
                                          <p:spTgt spid="4101"/>
                                        </p:tgtEl>
                                        <p:attrNameLst>
                                          <p:attrName>ppt_h</p:attrName>
                                        </p:attrNameLst>
                                      </p:cBhvr>
                                      <p:tavLst>
                                        <p:tav tm="0">
                                          <p:val>
                                            <p:fltVal val="0"/>
                                          </p:val>
                                        </p:tav>
                                        <p:tav tm="100000">
                                          <p:val>
                                            <p:strVal val="#ppt_h"/>
                                          </p:val>
                                        </p:tav>
                                      </p:tavLst>
                                    </p:anim>
                                    <p:animEffect transition="in" filter="fade">
                                      <p:cBhvr>
                                        <p:cTn id="21" dur="500"/>
                                        <p:tgtEl>
                                          <p:spTgt spid="4101"/>
                                        </p:tgtEl>
                                      </p:cBhvr>
                                    </p:animEffect>
                                  </p:childTnLst>
                                </p:cTn>
                              </p:par>
                              <p:par>
                                <p:cTn id="22" presetID="10" presetClass="exit" presetSubtype="0" fill="hold" nodeType="withEffect">
                                  <p:stCondLst>
                                    <p:cond delay="0"/>
                                  </p:stCondLst>
                                  <p:childTnLst>
                                    <p:animEffect transition="out" filter="fade">
                                      <p:cBhvr>
                                        <p:cTn id="23" dur="2000"/>
                                        <p:tgtEl>
                                          <p:spTgt spid="4099"/>
                                        </p:tgtEl>
                                      </p:cBhvr>
                                    </p:animEffect>
                                    <p:set>
                                      <p:cBhvr>
                                        <p:cTn id="24" dur="1" fill="hold">
                                          <p:stCondLst>
                                            <p:cond delay="1999"/>
                                          </p:stCondLst>
                                        </p:cTn>
                                        <p:tgtEl>
                                          <p:spTgt spid="409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4100"/>
                                        </p:tgtEl>
                                      </p:cBhvr>
                                    </p:animEffect>
                                    <p:set>
                                      <p:cBhvr>
                                        <p:cTn id="27" dur="1" fill="hold">
                                          <p:stCondLst>
                                            <p:cond delay="1999"/>
                                          </p:stCondLst>
                                        </p:cTn>
                                        <p:tgtEl>
                                          <p:spTgt spid="410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4102"/>
                                        </p:tgtEl>
                                        <p:attrNameLst>
                                          <p:attrName>style.visibility</p:attrName>
                                        </p:attrNameLst>
                                      </p:cBhvr>
                                      <p:to>
                                        <p:strVal val="visible"/>
                                      </p:to>
                                    </p:set>
                                    <p:anim calcmode="lin" valueType="num">
                                      <p:cBhvr>
                                        <p:cTn id="32" dur="500" fill="hold"/>
                                        <p:tgtEl>
                                          <p:spTgt spid="4102"/>
                                        </p:tgtEl>
                                        <p:attrNameLst>
                                          <p:attrName>ppt_w</p:attrName>
                                        </p:attrNameLst>
                                      </p:cBhvr>
                                      <p:tavLst>
                                        <p:tav tm="0">
                                          <p:val>
                                            <p:fltVal val="0"/>
                                          </p:val>
                                        </p:tav>
                                        <p:tav tm="100000">
                                          <p:val>
                                            <p:strVal val="#ppt_w"/>
                                          </p:val>
                                        </p:tav>
                                      </p:tavLst>
                                    </p:anim>
                                    <p:anim calcmode="lin" valueType="num">
                                      <p:cBhvr>
                                        <p:cTn id="33" dur="500" fill="hold"/>
                                        <p:tgtEl>
                                          <p:spTgt spid="4102"/>
                                        </p:tgtEl>
                                        <p:attrNameLst>
                                          <p:attrName>ppt_h</p:attrName>
                                        </p:attrNameLst>
                                      </p:cBhvr>
                                      <p:tavLst>
                                        <p:tav tm="0">
                                          <p:val>
                                            <p:fltVal val="0"/>
                                          </p:val>
                                        </p:tav>
                                        <p:tav tm="100000">
                                          <p:val>
                                            <p:strVal val="#ppt_h"/>
                                          </p:val>
                                        </p:tav>
                                      </p:tavLst>
                                    </p:anim>
                                    <p:animEffect transition="in" filter="fade">
                                      <p:cBhvr>
                                        <p:cTn id="34" dur="500"/>
                                        <p:tgtEl>
                                          <p:spTgt spid="4102"/>
                                        </p:tgtEl>
                                      </p:cBhvr>
                                    </p:animEffect>
                                  </p:childTnLst>
                                </p:cTn>
                              </p:par>
                              <p:par>
                                <p:cTn id="35" presetID="10" presetClass="exit" presetSubtype="0" fill="hold" nodeType="withEffect">
                                  <p:stCondLst>
                                    <p:cond delay="0"/>
                                  </p:stCondLst>
                                  <p:childTnLst>
                                    <p:animEffect transition="out" filter="fade">
                                      <p:cBhvr>
                                        <p:cTn id="36" dur="2000"/>
                                        <p:tgtEl>
                                          <p:spTgt spid="4101"/>
                                        </p:tgtEl>
                                      </p:cBhvr>
                                    </p:animEffect>
                                    <p:set>
                                      <p:cBhvr>
                                        <p:cTn id="37" dur="1" fill="hold">
                                          <p:stCondLst>
                                            <p:cond delay="1999"/>
                                          </p:stCondLst>
                                        </p:cTn>
                                        <p:tgtEl>
                                          <p:spTgt spid="410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99"/>
                                        </p:tgtEl>
                                        <p:attrNameLst>
                                          <p:attrName>style.visibility</p:attrName>
                                        </p:attrNameLst>
                                      </p:cBhvr>
                                      <p:to>
                                        <p:strVal val="visible"/>
                                      </p:to>
                                    </p:set>
                                    <p:anim calcmode="lin" valueType="num">
                                      <p:cBhvr additive="base">
                                        <p:cTn id="42" dur="500" fill="hold"/>
                                        <p:tgtEl>
                                          <p:spTgt spid="4099"/>
                                        </p:tgtEl>
                                        <p:attrNameLst>
                                          <p:attrName>ppt_x</p:attrName>
                                        </p:attrNameLst>
                                      </p:cBhvr>
                                      <p:tavLst>
                                        <p:tav tm="0">
                                          <p:val>
                                            <p:strVal val="#ppt_x"/>
                                          </p:val>
                                        </p:tav>
                                        <p:tav tm="100000">
                                          <p:val>
                                            <p:strVal val="#ppt_x"/>
                                          </p:val>
                                        </p:tav>
                                      </p:tavLst>
                                    </p:anim>
                                    <p:anim calcmode="lin" valueType="num">
                                      <p:cBhvr additive="base">
                                        <p:cTn id="43" dur="500" fill="hold"/>
                                        <p:tgtEl>
                                          <p:spTgt spid="409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100"/>
                                        </p:tgtEl>
                                        <p:attrNameLst>
                                          <p:attrName>style.visibility</p:attrName>
                                        </p:attrNameLst>
                                      </p:cBhvr>
                                      <p:to>
                                        <p:strVal val="visible"/>
                                      </p:to>
                                    </p:set>
                                    <p:anim calcmode="lin" valueType="num">
                                      <p:cBhvr additive="base">
                                        <p:cTn id="46" dur="500" fill="hold"/>
                                        <p:tgtEl>
                                          <p:spTgt spid="4100"/>
                                        </p:tgtEl>
                                        <p:attrNameLst>
                                          <p:attrName>ppt_x</p:attrName>
                                        </p:attrNameLst>
                                      </p:cBhvr>
                                      <p:tavLst>
                                        <p:tav tm="0">
                                          <p:val>
                                            <p:strVal val="#ppt_x"/>
                                          </p:val>
                                        </p:tav>
                                        <p:tav tm="100000">
                                          <p:val>
                                            <p:strVal val="#ppt_x"/>
                                          </p:val>
                                        </p:tav>
                                      </p:tavLst>
                                    </p:anim>
                                    <p:anim calcmode="lin" valueType="num">
                                      <p:cBhvr additive="base">
                                        <p:cTn id="47" dur="500" fill="hold"/>
                                        <p:tgtEl>
                                          <p:spTgt spid="410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101"/>
                                        </p:tgtEl>
                                        <p:attrNameLst>
                                          <p:attrName>style.visibility</p:attrName>
                                        </p:attrNameLst>
                                      </p:cBhvr>
                                      <p:to>
                                        <p:strVal val="visible"/>
                                      </p:to>
                                    </p:set>
                                    <p:anim calcmode="lin" valueType="num">
                                      <p:cBhvr additive="base">
                                        <p:cTn id="50" dur="500" fill="hold"/>
                                        <p:tgtEl>
                                          <p:spTgt spid="4101"/>
                                        </p:tgtEl>
                                        <p:attrNameLst>
                                          <p:attrName>ppt_x</p:attrName>
                                        </p:attrNameLst>
                                      </p:cBhvr>
                                      <p:tavLst>
                                        <p:tav tm="0">
                                          <p:val>
                                            <p:strVal val="#ppt_x"/>
                                          </p:val>
                                        </p:tav>
                                        <p:tav tm="100000">
                                          <p:val>
                                            <p:strVal val="#ppt_x"/>
                                          </p:val>
                                        </p:tav>
                                      </p:tavLst>
                                    </p:anim>
                                    <p:anim calcmode="lin" valueType="num">
                                      <p:cBhvr additive="base">
                                        <p:cTn id="51" dur="500" fill="hold"/>
                                        <p:tgtEl>
                                          <p:spTgt spid="410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102"/>
                                        </p:tgtEl>
                                        <p:attrNameLst>
                                          <p:attrName>style.visibility</p:attrName>
                                        </p:attrNameLst>
                                      </p:cBhvr>
                                      <p:to>
                                        <p:strVal val="visible"/>
                                      </p:to>
                                    </p:set>
                                    <p:anim calcmode="lin" valueType="num">
                                      <p:cBhvr additive="base">
                                        <p:cTn id="54" dur="500" fill="hold"/>
                                        <p:tgtEl>
                                          <p:spTgt spid="4102"/>
                                        </p:tgtEl>
                                        <p:attrNameLst>
                                          <p:attrName>ppt_x</p:attrName>
                                        </p:attrNameLst>
                                      </p:cBhvr>
                                      <p:tavLst>
                                        <p:tav tm="0">
                                          <p:val>
                                            <p:strVal val="#ppt_x"/>
                                          </p:val>
                                        </p:tav>
                                        <p:tav tm="100000">
                                          <p:val>
                                            <p:strVal val="#ppt_x"/>
                                          </p:val>
                                        </p:tav>
                                      </p:tavLst>
                                    </p:anim>
                                    <p:anim calcmode="lin" valueType="num">
                                      <p:cBhvr additive="base">
                                        <p:cTn id="55"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Blood Glucose for Calculation Validation and Feedback</a:t>
            </a:r>
          </a:p>
        </p:txBody>
      </p:sp>
      <p:sp>
        <p:nvSpPr>
          <p:cNvPr id="3" name="Content Placeholder 2"/>
          <p:cNvSpPr>
            <a:spLocks noGrp="1"/>
          </p:cNvSpPr>
          <p:nvPr>
            <p:ph idx="1"/>
          </p:nvPr>
        </p:nvSpPr>
        <p:spPr>
          <a:xfrm>
            <a:off x="5334000" y="1600200"/>
            <a:ext cx="3657600" cy="5029200"/>
          </a:xfrm>
        </p:spPr>
        <p:txBody>
          <a:bodyPr/>
          <a:lstStyle/>
          <a:p>
            <a:endParaRPr lang="en-US" dirty="0"/>
          </a:p>
        </p:txBody>
      </p:sp>
      <p:pic>
        <p:nvPicPr>
          <p:cNvPr id="5122" name="Picture 2"/>
          <p:cNvPicPr>
            <a:picLocks noChangeAspect="1" noChangeArrowheads="1"/>
          </p:cNvPicPr>
          <p:nvPr/>
        </p:nvPicPr>
        <p:blipFill>
          <a:blip r:embed="rId2" cstate="print"/>
          <a:srcRect b="16697"/>
          <a:stretch>
            <a:fillRect/>
          </a:stretch>
        </p:blipFill>
        <p:spPr bwMode="auto">
          <a:xfrm>
            <a:off x="304800" y="1524000"/>
            <a:ext cx="4876800" cy="838200"/>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cstate="print"/>
          <a:srcRect t="52327"/>
          <a:stretch>
            <a:fillRect/>
          </a:stretch>
        </p:blipFill>
        <p:spPr bwMode="auto">
          <a:xfrm>
            <a:off x="304800" y="2438400"/>
            <a:ext cx="4876800" cy="485961"/>
          </a:xfrm>
          <a:prstGeom prst="rect">
            <a:avLst/>
          </a:prstGeom>
          <a:ln>
            <a:noFill/>
          </a:ln>
          <a:effectLst>
            <a:outerShdw blurRad="292100" dist="139700" dir="2700000" algn="tl" rotWithShape="0">
              <a:srgbClr val="333333">
                <a:alpha val="65000"/>
              </a:srgbClr>
            </a:outerShdw>
          </a:effectLst>
        </p:spPr>
      </p:pic>
      <p:pic>
        <p:nvPicPr>
          <p:cNvPr id="5124" name="Picture 4"/>
          <p:cNvPicPr>
            <a:picLocks noChangeAspect="1" noChangeArrowheads="1"/>
          </p:cNvPicPr>
          <p:nvPr/>
        </p:nvPicPr>
        <p:blipFill>
          <a:blip r:embed="rId4" cstate="print"/>
          <a:srcRect t="53481"/>
          <a:stretch>
            <a:fillRect/>
          </a:stretch>
        </p:blipFill>
        <p:spPr bwMode="auto">
          <a:xfrm>
            <a:off x="304800" y="3048000"/>
            <a:ext cx="4876800" cy="463961"/>
          </a:xfrm>
          <a:prstGeom prst="rect">
            <a:avLst/>
          </a:prstGeom>
          <a:ln>
            <a:noFill/>
          </a:ln>
          <a:effectLst>
            <a:outerShdw blurRad="292100" dist="139700" dir="2700000" algn="tl" rotWithShape="0">
              <a:srgbClr val="333333">
                <a:alpha val="65000"/>
              </a:srgbClr>
            </a:outerShdw>
          </a:effectLst>
        </p:spPr>
      </p:pic>
      <p:pic>
        <p:nvPicPr>
          <p:cNvPr id="5125" name="Picture 5"/>
          <p:cNvPicPr>
            <a:picLocks noChangeAspect="1" noChangeArrowheads="1"/>
          </p:cNvPicPr>
          <p:nvPr/>
        </p:nvPicPr>
        <p:blipFill>
          <a:blip r:embed="rId5" cstate="print"/>
          <a:srcRect t="53011"/>
          <a:stretch>
            <a:fillRect/>
          </a:stretch>
        </p:blipFill>
        <p:spPr bwMode="auto">
          <a:xfrm>
            <a:off x="304800" y="3641993"/>
            <a:ext cx="4876800" cy="472807"/>
          </a:xfrm>
          <a:prstGeom prst="rect">
            <a:avLst/>
          </a:prstGeom>
          <a:ln>
            <a:noFill/>
          </a:ln>
          <a:effectLst>
            <a:outerShdw blurRad="292100" dist="139700" dir="2700000" algn="tl" rotWithShape="0">
              <a:srgbClr val="333333">
                <a:alpha val="65000"/>
              </a:srgbClr>
            </a:outerShdw>
          </a:effectLst>
        </p:spPr>
      </p:pic>
      <p:pic>
        <p:nvPicPr>
          <p:cNvPr id="5126" name="Picture 6"/>
          <p:cNvPicPr>
            <a:picLocks noChangeAspect="1" noChangeArrowheads="1"/>
          </p:cNvPicPr>
          <p:nvPr/>
        </p:nvPicPr>
        <p:blipFill>
          <a:blip r:embed="rId6" cstate="print"/>
          <a:srcRect t="52031"/>
          <a:stretch>
            <a:fillRect/>
          </a:stretch>
        </p:blipFill>
        <p:spPr bwMode="auto">
          <a:xfrm>
            <a:off x="304800" y="4191000"/>
            <a:ext cx="4876800" cy="491753"/>
          </a:xfrm>
          <a:prstGeom prst="rect">
            <a:avLst/>
          </a:prstGeom>
          <a:ln>
            <a:noFill/>
          </a:ln>
          <a:effectLst>
            <a:outerShdw blurRad="292100" dist="139700" dir="2700000" algn="tl" rotWithShape="0">
              <a:srgbClr val="333333">
                <a:alpha val="65000"/>
              </a:srgbClr>
            </a:outerShdw>
          </a:effectLst>
        </p:spPr>
      </p:pic>
      <p:pic>
        <p:nvPicPr>
          <p:cNvPr id="5127" name="Picture 7"/>
          <p:cNvPicPr>
            <a:picLocks noChangeAspect="1" noChangeArrowheads="1"/>
          </p:cNvPicPr>
          <p:nvPr/>
        </p:nvPicPr>
        <p:blipFill>
          <a:blip r:embed="rId7" cstate="print"/>
          <a:srcRect t="51799"/>
          <a:stretch>
            <a:fillRect/>
          </a:stretch>
        </p:blipFill>
        <p:spPr bwMode="auto">
          <a:xfrm>
            <a:off x="304801" y="4800600"/>
            <a:ext cx="4876800" cy="489873"/>
          </a:xfrm>
          <a:prstGeom prst="rect">
            <a:avLst/>
          </a:prstGeom>
          <a:ln>
            <a:noFill/>
          </a:ln>
          <a:effectLst>
            <a:outerShdw blurRad="292100" dist="139700" dir="2700000" algn="tl" rotWithShape="0">
              <a:srgbClr val="333333">
                <a:alpha val="65000"/>
              </a:srgbClr>
            </a:outerShdw>
          </a:effectLst>
        </p:spPr>
      </p:pic>
      <p:pic>
        <p:nvPicPr>
          <p:cNvPr id="5128" name="Picture 8"/>
          <p:cNvPicPr>
            <a:picLocks noChangeAspect="1" noChangeArrowheads="1"/>
          </p:cNvPicPr>
          <p:nvPr/>
        </p:nvPicPr>
        <p:blipFill>
          <a:blip r:embed="rId8" cstate="print"/>
          <a:srcRect t="52941"/>
          <a:stretch>
            <a:fillRect/>
          </a:stretch>
        </p:blipFill>
        <p:spPr bwMode="auto">
          <a:xfrm>
            <a:off x="304801" y="5410200"/>
            <a:ext cx="4876800" cy="470762"/>
          </a:xfrm>
          <a:prstGeom prst="rect">
            <a:avLst/>
          </a:prstGeom>
          <a:ln>
            <a:noFill/>
          </a:ln>
          <a:effectLst>
            <a:outerShdw blurRad="292100" dist="139700" dir="2700000" algn="tl" rotWithShape="0">
              <a:srgbClr val="333333">
                <a:alpha val="65000"/>
              </a:srgbClr>
            </a:outerShdw>
          </a:effectLst>
        </p:spPr>
      </p:pic>
      <p:pic>
        <p:nvPicPr>
          <p:cNvPr id="5129" name="Picture 9"/>
          <p:cNvPicPr>
            <a:picLocks noChangeAspect="1" noChangeArrowheads="1"/>
          </p:cNvPicPr>
          <p:nvPr/>
        </p:nvPicPr>
        <p:blipFill>
          <a:blip r:embed="rId9" cstate="print"/>
          <a:srcRect t="53285"/>
          <a:stretch>
            <a:fillRect/>
          </a:stretch>
        </p:blipFill>
        <p:spPr bwMode="auto">
          <a:xfrm>
            <a:off x="304801" y="6019800"/>
            <a:ext cx="4876800" cy="46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68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p:cTn id="7" dur="500" fill="hold"/>
                                        <p:tgtEl>
                                          <p:spTgt spid="5123"/>
                                        </p:tgtEl>
                                        <p:attrNameLst>
                                          <p:attrName>ppt_w</p:attrName>
                                        </p:attrNameLst>
                                      </p:cBhvr>
                                      <p:tavLst>
                                        <p:tav tm="0">
                                          <p:val>
                                            <p:fltVal val="0"/>
                                          </p:val>
                                        </p:tav>
                                        <p:tav tm="100000">
                                          <p:val>
                                            <p:strVal val="#ppt_w"/>
                                          </p:val>
                                        </p:tav>
                                      </p:tavLst>
                                    </p:anim>
                                    <p:anim calcmode="lin" valueType="num">
                                      <p:cBhvr>
                                        <p:cTn id="8" dur="500" fill="hold"/>
                                        <p:tgtEl>
                                          <p:spTgt spid="5123"/>
                                        </p:tgtEl>
                                        <p:attrNameLst>
                                          <p:attrName>ppt_h</p:attrName>
                                        </p:attrNameLst>
                                      </p:cBhvr>
                                      <p:tavLst>
                                        <p:tav tm="0">
                                          <p:val>
                                            <p:fltVal val="0"/>
                                          </p:val>
                                        </p:tav>
                                        <p:tav tm="100000">
                                          <p:val>
                                            <p:strVal val="#ppt_h"/>
                                          </p:val>
                                        </p:tav>
                                      </p:tavLst>
                                    </p:anim>
                                    <p:animEffect transition="in" filter="fade">
                                      <p:cBhvr>
                                        <p:cTn id="9" dur="500"/>
                                        <p:tgtEl>
                                          <p:spTgt spid="5123"/>
                                        </p:tgtEl>
                                      </p:cBhvr>
                                    </p:animEffect>
                                  </p:childTnLst>
                                </p:cTn>
                              </p:par>
                              <p:par>
                                <p:cTn id="10" presetID="53" presetClass="entr" presetSubtype="0" fill="hold" nodeType="withEffect">
                                  <p:stCondLst>
                                    <p:cond delay="0"/>
                                  </p:stCondLst>
                                  <p:childTnLst>
                                    <p:set>
                                      <p:cBhvr>
                                        <p:cTn id="11" dur="1" fill="hold">
                                          <p:stCondLst>
                                            <p:cond delay="0"/>
                                          </p:stCondLst>
                                        </p:cTn>
                                        <p:tgtEl>
                                          <p:spTgt spid="5129"/>
                                        </p:tgtEl>
                                        <p:attrNameLst>
                                          <p:attrName>style.visibility</p:attrName>
                                        </p:attrNameLst>
                                      </p:cBhvr>
                                      <p:to>
                                        <p:strVal val="visible"/>
                                      </p:to>
                                    </p:set>
                                    <p:anim calcmode="lin" valueType="num">
                                      <p:cBhvr>
                                        <p:cTn id="12" dur="500" fill="hold"/>
                                        <p:tgtEl>
                                          <p:spTgt spid="5129"/>
                                        </p:tgtEl>
                                        <p:attrNameLst>
                                          <p:attrName>ppt_w</p:attrName>
                                        </p:attrNameLst>
                                      </p:cBhvr>
                                      <p:tavLst>
                                        <p:tav tm="0">
                                          <p:val>
                                            <p:fltVal val="0"/>
                                          </p:val>
                                        </p:tav>
                                        <p:tav tm="100000">
                                          <p:val>
                                            <p:strVal val="#ppt_w"/>
                                          </p:val>
                                        </p:tav>
                                      </p:tavLst>
                                    </p:anim>
                                    <p:anim calcmode="lin" valueType="num">
                                      <p:cBhvr>
                                        <p:cTn id="13" dur="500" fill="hold"/>
                                        <p:tgtEl>
                                          <p:spTgt spid="5129"/>
                                        </p:tgtEl>
                                        <p:attrNameLst>
                                          <p:attrName>ppt_h</p:attrName>
                                        </p:attrNameLst>
                                      </p:cBhvr>
                                      <p:tavLst>
                                        <p:tav tm="0">
                                          <p:val>
                                            <p:fltVal val="0"/>
                                          </p:val>
                                        </p:tav>
                                        <p:tav tm="100000">
                                          <p:val>
                                            <p:strVal val="#ppt_h"/>
                                          </p:val>
                                        </p:tav>
                                      </p:tavLst>
                                    </p:anim>
                                    <p:animEffect transition="in" filter="fade">
                                      <p:cBhvr>
                                        <p:cTn id="14" dur="500"/>
                                        <p:tgtEl>
                                          <p:spTgt spid="512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p:cTn id="19" dur="500" fill="hold"/>
                                        <p:tgtEl>
                                          <p:spTgt spid="5124"/>
                                        </p:tgtEl>
                                        <p:attrNameLst>
                                          <p:attrName>ppt_w</p:attrName>
                                        </p:attrNameLst>
                                      </p:cBhvr>
                                      <p:tavLst>
                                        <p:tav tm="0">
                                          <p:val>
                                            <p:fltVal val="0"/>
                                          </p:val>
                                        </p:tav>
                                        <p:tav tm="100000">
                                          <p:val>
                                            <p:strVal val="#ppt_w"/>
                                          </p:val>
                                        </p:tav>
                                      </p:tavLst>
                                    </p:anim>
                                    <p:anim calcmode="lin" valueType="num">
                                      <p:cBhvr>
                                        <p:cTn id="20" dur="500" fill="hold"/>
                                        <p:tgtEl>
                                          <p:spTgt spid="5124"/>
                                        </p:tgtEl>
                                        <p:attrNameLst>
                                          <p:attrName>ppt_h</p:attrName>
                                        </p:attrNameLst>
                                      </p:cBhvr>
                                      <p:tavLst>
                                        <p:tav tm="0">
                                          <p:val>
                                            <p:fltVal val="0"/>
                                          </p:val>
                                        </p:tav>
                                        <p:tav tm="100000">
                                          <p:val>
                                            <p:strVal val="#ppt_h"/>
                                          </p:val>
                                        </p:tav>
                                      </p:tavLst>
                                    </p:anim>
                                    <p:animEffect transition="in" filter="fade">
                                      <p:cBhvr>
                                        <p:cTn id="21" dur="500"/>
                                        <p:tgtEl>
                                          <p:spTgt spid="5124"/>
                                        </p:tgtEl>
                                      </p:cBhvr>
                                    </p:animEffect>
                                  </p:childTnLst>
                                </p:cTn>
                              </p:par>
                              <p:par>
                                <p:cTn id="22" presetID="42" presetClass="exit" presetSubtype="0" fill="hold" nodeType="withEffect">
                                  <p:stCondLst>
                                    <p:cond delay="0"/>
                                  </p:stCondLst>
                                  <p:childTnLst>
                                    <p:animEffect transition="out" filter="fade">
                                      <p:cBhvr>
                                        <p:cTn id="23" dur="1000"/>
                                        <p:tgtEl>
                                          <p:spTgt spid="5123"/>
                                        </p:tgtEl>
                                      </p:cBhvr>
                                    </p:animEffect>
                                    <p:anim calcmode="lin" valueType="num">
                                      <p:cBhvr>
                                        <p:cTn id="24" dur="1000"/>
                                        <p:tgtEl>
                                          <p:spTgt spid="5123"/>
                                        </p:tgtEl>
                                        <p:attrNameLst>
                                          <p:attrName>ppt_x</p:attrName>
                                        </p:attrNameLst>
                                      </p:cBhvr>
                                      <p:tavLst>
                                        <p:tav tm="0">
                                          <p:val>
                                            <p:strVal val="ppt_x"/>
                                          </p:val>
                                        </p:tav>
                                        <p:tav tm="100000">
                                          <p:val>
                                            <p:strVal val="ppt_x"/>
                                          </p:val>
                                        </p:tav>
                                      </p:tavLst>
                                    </p:anim>
                                    <p:anim calcmode="lin" valueType="num">
                                      <p:cBhvr>
                                        <p:cTn id="25" dur="1000"/>
                                        <p:tgtEl>
                                          <p:spTgt spid="5123"/>
                                        </p:tgtEl>
                                        <p:attrNameLst>
                                          <p:attrName>ppt_y</p:attrName>
                                        </p:attrNameLst>
                                      </p:cBhvr>
                                      <p:tavLst>
                                        <p:tav tm="0">
                                          <p:val>
                                            <p:strVal val="ppt_y"/>
                                          </p:val>
                                        </p:tav>
                                        <p:tav tm="100000">
                                          <p:val>
                                            <p:strVal val="ppt_y+.1"/>
                                          </p:val>
                                        </p:tav>
                                      </p:tavLst>
                                    </p:anim>
                                    <p:set>
                                      <p:cBhvr>
                                        <p:cTn id="26" dur="1" fill="hold">
                                          <p:stCondLst>
                                            <p:cond delay="999"/>
                                          </p:stCondLst>
                                        </p:cTn>
                                        <p:tgtEl>
                                          <p:spTgt spid="5123"/>
                                        </p:tgtEl>
                                        <p:attrNameLst>
                                          <p:attrName>style.visibility</p:attrName>
                                        </p:attrNameLst>
                                      </p:cBhvr>
                                      <p:to>
                                        <p:strVal val="hidden"/>
                                      </p:to>
                                    </p:set>
                                  </p:childTnLst>
                                </p:cTn>
                              </p:par>
                              <p:par>
                                <p:cTn id="27" presetID="42" presetClass="exit" presetSubtype="0" fill="hold" nodeType="withEffect">
                                  <p:stCondLst>
                                    <p:cond delay="0"/>
                                  </p:stCondLst>
                                  <p:childTnLst>
                                    <p:animEffect transition="out" filter="fade">
                                      <p:cBhvr>
                                        <p:cTn id="28" dur="1000"/>
                                        <p:tgtEl>
                                          <p:spTgt spid="5129"/>
                                        </p:tgtEl>
                                      </p:cBhvr>
                                    </p:animEffect>
                                    <p:anim calcmode="lin" valueType="num">
                                      <p:cBhvr>
                                        <p:cTn id="29" dur="1000"/>
                                        <p:tgtEl>
                                          <p:spTgt spid="5129"/>
                                        </p:tgtEl>
                                        <p:attrNameLst>
                                          <p:attrName>ppt_x</p:attrName>
                                        </p:attrNameLst>
                                      </p:cBhvr>
                                      <p:tavLst>
                                        <p:tav tm="0">
                                          <p:val>
                                            <p:strVal val="ppt_x"/>
                                          </p:val>
                                        </p:tav>
                                        <p:tav tm="100000">
                                          <p:val>
                                            <p:strVal val="ppt_x"/>
                                          </p:val>
                                        </p:tav>
                                      </p:tavLst>
                                    </p:anim>
                                    <p:anim calcmode="lin" valueType="num">
                                      <p:cBhvr>
                                        <p:cTn id="30" dur="1000"/>
                                        <p:tgtEl>
                                          <p:spTgt spid="5129"/>
                                        </p:tgtEl>
                                        <p:attrNameLst>
                                          <p:attrName>ppt_y</p:attrName>
                                        </p:attrNameLst>
                                      </p:cBhvr>
                                      <p:tavLst>
                                        <p:tav tm="0">
                                          <p:val>
                                            <p:strVal val="ppt_y"/>
                                          </p:val>
                                        </p:tav>
                                        <p:tav tm="100000">
                                          <p:val>
                                            <p:strVal val="ppt_y+.1"/>
                                          </p:val>
                                        </p:tav>
                                      </p:tavLst>
                                    </p:anim>
                                    <p:set>
                                      <p:cBhvr>
                                        <p:cTn id="31" dur="1" fill="hold">
                                          <p:stCondLst>
                                            <p:cond delay="999"/>
                                          </p:stCondLst>
                                        </p:cTn>
                                        <p:tgtEl>
                                          <p:spTgt spid="512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5125"/>
                                        </p:tgtEl>
                                        <p:attrNameLst>
                                          <p:attrName>style.visibility</p:attrName>
                                        </p:attrNameLst>
                                      </p:cBhvr>
                                      <p:to>
                                        <p:strVal val="visible"/>
                                      </p:to>
                                    </p:set>
                                    <p:anim calcmode="lin" valueType="num">
                                      <p:cBhvr>
                                        <p:cTn id="36" dur="500" fill="hold"/>
                                        <p:tgtEl>
                                          <p:spTgt spid="5125"/>
                                        </p:tgtEl>
                                        <p:attrNameLst>
                                          <p:attrName>ppt_w</p:attrName>
                                        </p:attrNameLst>
                                      </p:cBhvr>
                                      <p:tavLst>
                                        <p:tav tm="0">
                                          <p:val>
                                            <p:fltVal val="0"/>
                                          </p:val>
                                        </p:tav>
                                        <p:tav tm="100000">
                                          <p:val>
                                            <p:strVal val="#ppt_w"/>
                                          </p:val>
                                        </p:tav>
                                      </p:tavLst>
                                    </p:anim>
                                    <p:anim calcmode="lin" valueType="num">
                                      <p:cBhvr>
                                        <p:cTn id="37" dur="500" fill="hold"/>
                                        <p:tgtEl>
                                          <p:spTgt spid="5125"/>
                                        </p:tgtEl>
                                        <p:attrNameLst>
                                          <p:attrName>ppt_h</p:attrName>
                                        </p:attrNameLst>
                                      </p:cBhvr>
                                      <p:tavLst>
                                        <p:tav tm="0">
                                          <p:val>
                                            <p:fltVal val="0"/>
                                          </p:val>
                                        </p:tav>
                                        <p:tav tm="100000">
                                          <p:val>
                                            <p:strVal val="#ppt_h"/>
                                          </p:val>
                                        </p:tav>
                                      </p:tavLst>
                                    </p:anim>
                                    <p:animEffect transition="in" filter="fade">
                                      <p:cBhvr>
                                        <p:cTn id="38" dur="500"/>
                                        <p:tgtEl>
                                          <p:spTgt spid="5125"/>
                                        </p:tgtEl>
                                      </p:cBhvr>
                                    </p:animEffect>
                                  </p:childTnLst>
                                </p:cTn>
                              </p:par>
                              <p:par>
                                <p:cTn id="39" presetID="42" presetClass="exit" presetSubtype="0" fill="hold" nodeType="withEffect">
                                  <p:stCondLst>
                                    <p:cond delay="0"/>
                                  </p:stCondLst>
                                  <p:childTnLst>
                                    <p:animEffect transition="out" filter="fade">
                                      <p:cBhvr>
                                        <p:cTn id="40" dur="1000"/>
                                        <p:tgtEl>
                                          <p:spTgt spid="5124"/>
                                        </p:tgtEl>
                                      </p:cBhvr>
                                    </p:animEffect>
                                    <p:anim calcmode="lin" valueType="num">
                                      <p:cBhvr>
                                        <p:cTn id="41" dur="1000"/>
                                        <p:tgtEl>
                                          <p:spTgt spid="5124"/>
                                        </p:tgtEl>
                                        <p:attrNameLst>
                                          <p:attrName>ppt_x</p:attrName>
                                        </p:attrNameLst>
                                      </p:cBhvr>
                                      <p:tavLst>
                                        <p:tav tm="0">
                                          <p:val>
                                            <p:strVal val="ppt_x"/>
                                          </p:val>
                                        </p:tav>
                                        <p:tav tm="100000">
                                          <p:val>
                                            <p:strVal val="ppt_x"/>
                                          </p:val>
                                        </p:tav>
                                      </p:tavLst>
                                    </p:anim>
                                    <p:anim calcmode="lin" valueType="num">
                                      <p:cBhvr>
                                        <p:cTn id="42" dur="1000"/>
                                        <p:tgtEl>
                                          <p:spTgt spid="5124"/>
                                        </p:tgtEl>
                                        <p:attrNameLst>
                                          <p:attrName>ppt_y</p:attrName>
                                        </p:attrNameLst>
                                      </p:cBhvr>
                                      <p:tavLst>
                                        <p:tav tm="0">
                                          <p:val>
                                            <p:strVal val="ppt_y"/>
                                          </p:val>
                                        </p:tav>
                                        <p:tav tm="100000">
                                          <p:val>
                                            <p:strVal val="ppt_y+.1"/>
                                          </p:val>
                                        </p:tav>
                                      </p:tavLst>
                                    </p:anim>
                                    <p:set>
                                      <p:cBhvr>
                                        <p:cTn id="43" dur="1" fill="hold">
                                          <p:stCondLst>
                                            <p:cond delay="999"/>
                                          </p:stCondLst>
                                        </p:cTn>
                                        <p:tgtEl>
                                          <p:spTgt spid="51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nodeType="clickEffect">
                                  <p:stCondLst>
                                    <p:cond delay="0"/>
                                  </p:stCondLst>
                                  <p:childTnLst>
                                    <p:set>
                                      <p:cBhvr>
                                        <p:cTn id="47" dur="1" fill="hold">
                                          <p:stCondLst>
                                            <p:cond delay="0"/>
                                          </p:stCondLst>
                                        </p:cTn>
                                        <p:tgtEl>
                                          <p:spTgt spid="5128"/>
                                        </p:tgtEl>
                                        <p:attrNameLst>
                                          <p:attrName>style.visibility</p:attrName>
                                        </p:attrNameLst>
                                      </p:cBhvr>
                                      <p:to>
                                        <p:strVal val="visible"/>
                                      </p:to>
                                    </p:set>
                                    <p:anim calcmode="lin" valueType="num">
                                      <p:cBhvr>
                                        <p:cTn id="48" dur="500" fill="hold"/>
                                        <p:tgtEl>
                                          <p:spTgt spid="5128"/>
                                        </p:tgtEl>
                                        <p:attrNameLst>
                                          <p:attrName>ppt_w</p:attrName>
                                        </p:attrNameLst>
                                      </p:cBhvr>
                                      <p:tavLst>
                                        <p:tav tm="0">
                                          <p:val>
                                            <p:fltVal val="0"/>
                                          </p:val>
                                        </p:tav>
                                        <p:tav tm="100000">
                                          <p:val>
                                            <p:strVal val="#ppt_w"/>
                                          </p:val>
                                        </p:tav>
                                      </p:tavLst>
                                    </p:anim>
                                    <p:anim calcmode="lin" valueType="num">
                                      <p:cBhvr>
                                        <p:cTn id="49" dur="500" fill="hold"/>
                                        <p:tgtEl>
                                          <p:spTgt spid="5128"/>
                                        </p:tgtEl>
                                        <p:attrNameLst>
                                          <p:attrName>ppt_h</p:attrName>
                                        </p:attrNameLst>
                                      </p:cBhvr>
                                      <p:tavLst>
                                        <p:tav tm="0">
                                          <p:val>
                                            <p:fltVal val="0"/>
                                          </p:val>
                                        </p:tav>
                                        <p:tav tm="100000">
                                          <p:val>
                                            <p:strVal val="#ppt_h"/>
                                          </p:val>
                                        </p:tav>
                                      </p:tavLst>
                                    </p:anim>
                                    <p:animEffect transition="in" filter="fade">
                                      <p:cBhvr>
                                        <p:cTn id="50" dur="500"/>
                                        <p:tgtEl>
                                          <p:spTgt spid="5128"/>
                                        </p:tgtEl>
                                      </p:cBhvr>
                                    </p:animEffect>
                                  </p:childTnLst>
                                </p:cTn>
                              </p:par>
                              <p:par>
                                <p:cTn id="51" presetID="42" presetClass="exit" presetSubtype="0" fill="hold" nodeType="withEffect">
                                  <p:stCondLst>
                                    <p:cond delay="0"/>
                                  </p:stCondLst>
                                  <p:childTnLst>
                                    <p:animEffect transition="out" filter="fade">
                                      <p:cBhvr>
                                        <p:cTn id="52" dur="1000"/>
                                        <p:tgtEl>
                                          <p:spTgt spid="5125"/>
                                        </p:tgtEl>
                                      </p:cBhvr>
                                    </p:animEffect>
                                    <p:anim calcmode="lin" valueType="num">
                                      <p:cBhvr>
                                        <p:cTn id="53" dur="1000"/>
                                        <p:tgtEl>
                                          <p:spTgt spid="5125"/>
                                        </p:tgtEl>
                                        <p:attrNameLst>
                                          <p:attrName>ppt_x</p:attrName>
                                        </p:attrNameLst>
                                      </p:cBhvr>
                                      <p:tavLst>
                                        <p:tav tm="0">
                                          <p:val>
                                            <p:strVal val="ppt_x"/>
                                          </p:val>
                                        </p:tav>
                                        <p:tav tm="100000">
                                          <p:val>
                                            <p:strVal val="ppt_x"/>
                                          </p:val>
                                        </p:tav>
                                      </p:tavLst>
                                    </p:anim>
                                    <p:anim calcmode="lin" valueType="num">
                                      <p:cBhvr>
                                        <p:cTn id="54" dur="1000"/>
                                        <p:tgtEl>
                                          <p:spTgt spid="5125"/>
                                        </p:tgtEl>
                                        <p:attrNameLst>
                                          <p:attrName>ppt_y</p:attrName>
                                        </p:attrNameLst>
                                      </p:cBhvr>
                                      <p:tavLst>
                                        <p:tav tm="0">
                                          <p:val>
                                            <p:strVal val="ppt_y"/>
                                          </p:val>
                                        </p:tav>
                                        <p:tav tm="100000">
                                          <p:val>
                                            <p:strVal val="ppt_y+.1"/>
                                          </p:val>
                                        </p:tav>
                                      </p:tavLst>
                                    </p:anim>
                                    <p:set>
                                      <p:cBhvr>
                                        <p:cTn id="55" dur="1" fill="hold">
                                          <p:stCondLst>
                                            <p:cond delay="999"/>
                                          </p:stCondLst>
                                        </p:cTn>
                                        <p:tgtEl>
                                          <p:spTgt spid="51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nodeType="clickEffect">
                                  <p:stCondLst>
                                    <p:cond delay="0"/>
                                  </p:stCondLst>
                                  <p:childTnLst>
                                    <p:set>
                                      <p:cBhvr>
                                        <p:cTn id="59" dur="1" fill="hold">
                                          <p:stCondLst>
                                            <p:cond delay="0"/>
                                          </p:stCondLst>
                                        </p:cTn>
                                        <p:tgtEl>
                                          <p:spTgt spid="5126"/>
                                        </p:tgtEl>
                                        <p:attrNameLst>
                                          <p:attrName>style.visibility</p:attrName>
                                        </p:attrNameLst>
                                      </p:cBhvr>
                                      <p:to>
                                        <p:strVal val="visible"/>
                                      </p:to>
                                    </p:set>
                                    <p:anim calcmode="lin" valueType="num">
                                      <p:cBhvr>
                                        <p:cTn id="60" dur="500" fill="hold"/>
                                        <p:tgtEl>
                                          <p:spTgt spid="5126"/>
                                        </p:tgtEl>
                                        <p:attrNameLst>
                                          <p:attrName>ppt_w</p:attrName>
                                        </p:attrNameLst>
                                      </p:cBhvr>
                                      <p:tavLst>
                                        <p:tav tm="0">
                                          <p:val>
                                            <p:fltVal val="0"/>
                                          </p:val>
                                        </p:tav>
                                        <p:tav tm="100000">
                                          <p:val>
                                            <p:strVal val="#ppt_w"/>
                                          </p:val>
                                        </p:tav>
                                      </p:tavLst>
                                    </p:anim>
                                    <p:anim calcmode="lin" valueType="num">
                                      <p:cBhvr>
                                        <p:cTn id="61" dur="500" fill="hold"/>
                                        <p:tgtEl>
                                          <p:spTgt spid="5126"/>
                                        </p:tgtEl>
                                        <p:attrNameLst>
                                          <p:attrName>ppt_h</p:attrName>
                                        </p:attrNameLst>
                                      </p:cBhvr>
                                      <p:tavLst>
                                        <p:tav tm="0">
                                          <p:val>
                                            <p:fltVal val="0"/>
                                          </p:val>
                                        </p:tav>
                                        <p:tav tm="100000">
                                          <p:val>
                                            <p:strVal val="#ppt_h"/>
                                          </p:val>
                                        </p:tav>
                                      </p:tavLst>
                                    </p:anim>
                                    <p:animEffect transition="in" filter="fade">
                                      <p:cBhvr>
                                        <p:cTn id="62" dur="500"/>
                                        <p:tgtEl>
                                          <p:spTgt spid="5126"/>
                                        </p:tgtEl>
                                      </p:cBhvr>
                                    </p:animEffect>
                                  </p:childTnLst>
                                </p:cTn>
                              </p:par>
                              <p:par>
                                <p:cTn id="63" presetID="53" presetClass="entr" presetSubtype="0" fill="hold" nodeType="withEffect">
                                  <p:stCondLst>
                                    <p:cond delay="0"/>
                                  </p:stCondLst>
                                  <p:childTnLst>
                                    <p:set>
                                      <p:cBhvr>
                                        <p:cTn id="64" dur="1" fill="hold">
                                          <p:stCondLst>
                                            <p:cond delay="0"/>
                                          </p:stCondLst>
                                        </p:cTn>
                                        <p:tgtEl>
                                          <p:spTgt spid="5127"/>
                                        </p:tgtEl>
                                        <p:attrNameLst>
                                          <p:attrName>style.visibility</p:attrName>
                                        </p:attrNameLst>
                                      </p:cBhvr>
                                      <p:to>
                                        <p:strVal val="visible"/>
                                      </p:to>
                                    </p:set>
                                    <p:anim calcmode="lin" valueType="num">
                                      <p:cBhvr>
                                        <p:cTn id="65" dur="500" fill="hold"/>
                                        <p:tgtEl>
                                          <p:spTgt spid="5127"/>
                                        </p:tgtEl>
                                        <p:attrNameLst>
                                          <p:attrName>ppt_w</p:attrName>
                                        </p:attrNameLst>
                                      </p:cBhvr>
                                      <p:tavLst>
                                        <p:tav tm="0">
                                          <p:val>
                                            <p:fltVal val="0"/>
                                          </p:val>
                                        </p:tav>
                                        <p:tav tm="100000">
                                          <p:val>
                                            <p:strVal val="#ppt_w"/>
                                          </p:val>
                                        </p:tav>
                                      </p:tavLst>
                                    </p:anim>
                                    <p:anim calcmode="lin" valueType="num">
                                      <p:cBhvr>
                                        <p:cTn id="66" dur="500" fill="hold"/>
                                        <p:tgtEl>
                                          <p:spTgt spid="5127"/>
                                        </p:tgtEl>
                                        <p:attrNameLst>
                                          <p:attrName>ppt_h</p:attrName>
                                        </p:attrNameLst>
                                      </p:cBhvr>
                                      <p:tavLst>
                                        <p:tav tm="0">
                                          <p:val>
                                            <p:fltVal val="0"/>
                                          </p:val>
                                        </p:tav>
                                        <p:tav tm="100000">
                                          <p:val>
                                            <p:strVal val="#ppt_h"/>
                                          </p:val>
                                        </p:tav>
                                      </p:tavLst>
                                    </p:anim>
                                    <p:animEffect transition="in" filter="fade">
                                      <p:cBhvr>
                                        <p:cTn id="67" dur="500"/>
                                        <p:tgtEl>
                                          <p:spTgt spid="5127"/>
                                        </p:tgtEl>
                                      </p:cBhvr>
                                    </p:animEffect>
                                  </p:childTnLst>
                                </p:cTn>
                              </p:par>
                              <p:par>
                                <p:cTn id="68" presetID="42" presetClass="exit" presetSubtype="0" fill="hold" nodeType="withEffect">
                                  <p:stCondLst>
                                    <p:cond delay="0"/>
                                  </p:stCondLst>
                                  <p:childTnLst>
                                    <p:animEffect transition="out" filter="fade">
                                      <p:cBhvr>
                                        <p:cTn id="69" dur="1000"/>
                                        <p:tgtEl>
                                          <p:spTgt spid="5128"/>
                                        </p:tgtEl>
                                      </p:cBhvr>
                                    </p:animEffect>
                                    <p:anim calcmode="lin" valueType="num">
                                      <p:cBhvr>
                                        <p:cTn id="70" dur="1000"/>
                                        <p:tgtEl>
                                          <p:spTgt spid="5128"/>
                                        </p:tgtEl>
                                        <p:attrNameLst>
                                          <p:attrName>ppt_x</p:attrName>
                                        </p:attrNameLst>
                                      </p:cBhvr>
                                      <p:tavLst>
                                        <p:tav tm="0">
                                          <p:val>
                                            <p:strVal val="ppt_x"/>
                                          </p:val>
                                        </p:tav>
                                        <p:tav tm="100000">
                                          <p:val>
                                            <p:strVal val="ppt_x"/>
                                          </p:val>
                                        </p:tav>
                                      </p:tavLst>
                                    </p:anim>
                                    <p:anim calcmode="lin" valueType="num">
                                      <p:cBhvr>
                                        <p:cTn id="71" dur="1000"/>
                                        <p:tgtEl>
                                          <p:spTgt spid="5128"/>
                                        </p:tgtEl>
                                        <p:attrNameLst>
                                          <p:attrName>ppt_y</p:attrName>
                                        </p:attrNameLst>
                                      </p:cBhvr>
                                      <p:tavLst>
                                        <p:tav tm="0">
                                          <p:val>
                                            <p:strVal val="ppt_y"/>
                                          </p:val>
                                        </p:tav>
                                        <p:tav tm="100000">
                                          <p:val>
                                            <p:strVal val="ppt_y+.1"/>
                                          </p:val>
                                        </p:tav>
                                      </p:tavLst>
                                    </p:anim>
                                    <p:set>
                                      <p:cBhvr>
                                        <p:cTn id="72" dur="1" fill="hold">
                                          <p:stCondLst>
                                            <p:cond delay="999"/>
                                          </p:stCondLst>
                                        </p:cTn>
                                        <p:tgtEl>
                                          <p:spTgt spid="512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129"/>
                                        </p:tgtEl>
                                        <p:attrNameLst>
                                          <p:attrName>style.visibility</p:attrName>
                                        </p:attrNameLst>
                                      </p:cBhvr>
                                      <p:to>
                                        <p:strVal val="visible"/>
                                      </p:to>
                                    </p:set>
                                    <p:animEffect transition="in" filter="fade">
                                      <p:cBhvr>
                                        <p:cTn id="77" dur="1000"/>
                                        <p:tgtEl>
                                          <p:spTgt spid="5129"/>
                                        </p:tgtEl>
                                      </p:cBhvr>
                                    </p:animEffect>
                                    <p:anim calcmode="lin" valueType="num">
                                      <p:cBhvr>
                                        <p:cTn id="78" dur="1000" fill="hold"/>
                                        <p:tgtEl>
                                          <p:spTgt spid="5129"/>
                                        </p:tgtEl>
                                        <p:attrNameLst>
                                          <p:attrName>ppt_x</p:attrName>
                                        </p:attrNameLst>
                                      </p:cBhvr>
                                      <p:tavLst>
                                        <p:tav tm="0">
                                          <p:val>
                                            <p:strVal val="#ppt_x"/>
                                          </p:val>
                                        </p:tav>
                                        <p:tav tm="100000">
                                          <p:val>
                                            <p:strVal val="#ppt_x"/>
                                          </p:val>
                                        </p:tav>
                                      </p:tavLst>
                                    </p:anim>
                                    <p:anim calcmode="lin" valueType="num">
                                      <p:cBhvr>
                                        <p:cTn id="79" dur="1000" fill="hold"/>
                                        <p:tgtEl>
                                          <p:spTgt spid="512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128"/>
                                        </p:tgtEl>
                                        <p:attrNameLst>
                                          <p:attrName>style.visibility</p:attrName>
                                        </p:attrNameLst>
                                      </p:cBhvr>
                                      <p:to>
                                        <p:strVal val="visible"/>
                                      </p:to>
                                    </p:set>
                                    <p:animEffect transition="in" filter="fade">
                                      <p:cBhvr>
                                        <p:cTn id="82" dur="1000"/>
                                        <p:tgtEl>
                                          <p:spTgt spid="5128"/>
                                        </p:tgtEl>
                                      </p:cBhvr>
                                    </p:animEffect>
                                    <p:anim calcmode="lin" valueType="num">
                                      <p:cBhvr>
                                        <p:cTn id="83" dur="1000" fill="hold"/>
                                        <p:tgtEl>
                                          <p:spTgt spid="5128"/>
                                        </p:tgtEl>
                                        <p:attrNameLst>
                                          <p:attrName>ppt_x</p:attrName>
                                        </p:attrNameLst>
                                      </p:cBhvr>
                                      <p:tavLst>
                                        <p:tav tm="0">
                                          <p:val>
                                            <p:strVal val="#ppt_x"/>
                                          </p:val>
                                        </p:tav>
                                        <p:tav tm="100000">
                                          <p:val>
                                            <p:strVal val="#ppt_x"/>
                                          </p:val>
                                        </p:tav>
                                      </p:tavLst>
                                    </p:anim>
                                    <p:anim calcmode="lin" valueType="num">
                                      <p:cBhvr>
                                        <p:cTn id="84" dur="1000" fill="hold"/>
                                        <p:tgtEl>
                                          <p:spTgt spid="5128"/>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25"/>
                                        </p:tgtEl>
                                        <p:attrNameLst>
                                          <p:attrName>style.visibility</p:attrName>
                                        </p:attrNameLst>
                                      </p:cBhvr>
                                      <p:to>
                                        <p:strVal val="visible"/>
                                      </p:to>
                                    </p:set>
                                    <p:animEffect transition="in" filter="fade">
                                      <p:cBhvr>
                                        <p:cTn id="87" dur="1000"/>
                                        <p:tgtEl>
                                          <p:spTgt spid="5125"/>
                                        </p:tgtEl>
                                      </p:cBhvr>
                                    </p:animEffect>
                                    <p:anim calcmode="lin" valueType="num">
                                      <p:cBhvr>
                                        <p:cTn id="88" dur="1000" fill="hold"/>
                                        <p:tgtEl>
                                          <p:spTgt spid="5125"/>
                                        </p:tgtEl>
                                        <p:attrNameLst>
                                          <p:attrName>ppt_x</p:attrName>
                                        </p:attrNameLst>
                                      </p:cBhvr>
                                      <p:tavLst>
                                        <p:tav tm="0">
                                          <p:val>
                                            <p:strVal val="#ppt_x"/>
                                          </p:val>
                                        </p:tav>
                                        <p:tav tm="100000">
                                          <p:val>
                                            <p:strVal val="#ppt_x"/>
                                          </p:val>
                                        </p:tav>
                                      </p:tavLst>
                                    </p:anim>
                                    <p:anim calcmode="lin" valueType="num">
                                      <p:cBhvr>
                                        <p:cTn id="89" dur="1000" fill="hold"/>
                                        <p:tgtEl>
                                          <p:spTgt spid="512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124"/>
                                        </p:tgtEl>
                                        <p:attrNameLst>
                                          <p:attrName>style.visibility</p:attrName>
                                        </p:attrNameLst>
                                      </p:cBhvr>
                                      <p:to>
                                        <p:strVal val="visible"/>
                                      </p:to>
                                    </p:set>
                                    <p:animEffect transition="in" filter="fade">
                                      <p:cBhvr>
                                        <p:cTn id="92" dur="1000"/>
                                        <p:tgtEl>
                                          <p:spTgt spid="5124"/>
                                        </p:tgtEl>
                                      </p:cBhvr>
                                    </p:animEffect>
                                    <p:anim calcmode="lin" valueType="num">
                                      <p:cBhvr>
                                        <p:cTn id="93" dur="1000" fill="hold"/>
                                        <p:tgtEl>
                                          <p:spTgt spid="5124"/>
                                        </p:tgtEl>
                                        <p:attrNameLst>
                                          <p:attrName>ppt_x</p:attrName>
                                        </p:attrNameLst>
                                      </p:cBhvr>
                                      <p:tavLst>
                                        <p:tav tm="0">
                                          <p:val>
                                            <p:strVal val="#ppt_x"/>
                                          </p:val>
                                        </p:tav>
                                        <p:tav tm="100000">
                                          <p:val>
                                            <p:strVal val="#ppt_x"/>
                                          </p:val>
                                        </p:tav>
                                      </p:tavLst>
                                    </p:anim>
                                    <p:anim calcmode="lin" valueType="num">
                                      <p:cBhvr>
                                        <p:cTn id="94" dur="1000" fill="hold"/>
                                        <p:tgtEl>
                                          <p:spTgt spid="5124"/>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123"/>
                                        </p:tgtEl>
                                        <p:attrNameLst>
                                          <p:attrName>style.visibility</p:attrName>
                                        </p:attrNameLst>
                                      </p:cBhvr>
                                      <p:to>
                                        <p:strVal val="visible"/>
                                      </p:to>
                                    </p:set>
                                    <p:animEffect transition="in" filter="fade">
                                      <p:cBhvr>
                                        <p:cTn id="97" dur="1000"/>
                                        <p:tgtEl>
                                          <p:spTgt spid="5123"/>
                                        </p:tgtEl>
                                      </p:cBhvr>
                                    </p:animEffect>
                                    <p:anim calcmode="lin" valueType="num">
                                      <p:cBhvr>
                                        <p:cTn id="98" dur="1000" fill="hold"/>
                                        <p:tgtEl>
                                          <p:spTgt spid="5123"/>
                                        </p:tgtEl>
                                        <p:attrNameLst>
                                          <p:attrName>ppt_x</p:attrName>
                                        </p:attrNameLst>
                                      </p:cBhvr>
                                      <p:tavLst>
                                        <p:tav tm="0">
                                          <p:val>
                                            <p:strVal val="#ppt_x"/>
                                          </p:val>
                                        </p:tav>
                                        <p:tav tm="100000">
                                          <p:val>
                                            <p:strVal val="#ppt_x"/>
                                          </p:val>
                                        </p:tav>
                                      </p:tavLst>
                                    </p:anim>
                                    <p:anim calcmode="lin" valueType="num">
                                      <p:cBhvr>
                                        <p:cTn id="9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H-Med Safety">
  <a:themeElements>
    <a:clrScheme name="Cerner Custom 1">
      <a:dk1>
        <a:srgbClr val="0D94D2"/>
      </a:dk1>
      <a:lt1>
        <a:srgbClr val="FFFFFF"/>
      </a:lt1>
      <a:dk2>
        <a:srgbClr val="0194D3"/>
      </a:dk2>
      <a:lt2>
        <a:srgbClr val="000000"/>
      </a:lt2>
      <a:accent1>
        <a:srgbClr val="F58025"/>
      </a:accent1>
      <a:accent2>
        <a:srgbClr val="7BC143"/>
      </a:accent2>
      <a:accent3>
        <a:srgbClr val="00A8CB"/>
      </a:accent3>
      <a:accent4>
        <a:srgbClr val="6A737B"/>
      </a:accent4>
      <a:accent5>
        <a:srgbClr val="FDB913"/>
      </a:accent5>
      <a:accent6>
        <a:srgbClr val="7C2B83"/>
      </a:accent6>
      <a:hlink>
        <a:srgbClr val="0D94D2"/>
      </a:hlink>
      <a:folHlink>
        <a:srgbClr val="FDB913"/>
      </a:folHlink>
    </a:clrScheme>
    <a:fontScheme name="Cerner-2">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sz="36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AF9335"/>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lang="en-US" sz="3600" b="1" i="0" u="none" strike="noStrike" cap="none" normalizeH="0" baseline="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576396"/>
        </a:accent1>
        <a:accent2>
          <a:srgbClr val="A19B70"/>
        </a:accent2>
        <a:accent3>
          <a:srgbClr val="FFFFFF"/>
        </a:accent3>
        <a:accent4>
          <a:srgbClr val="000000"/>
        </a:accent4>
        <a:accent5>
          <a:srgbClr val="B4B7C9"/>
        </a:accent5>
        <a:accent6>
          <a:srgbClr val="918C65"/>
        </a:accent6>
        <a:hlink>
          <a:srgbClr val="688584"/>
        </a:hlink>
        <a:folHlink>
          <a:srgbClr val="D99331"/>
        </a:folHlink>
      </a:clrScheme>
      <a:clrMap bg1="lt1" tx1="dk1" bg2="lt2" tx2="dk2" accent1="accent1" accent2="accent2" accent3="accent3" accent4="accent4" accent5="accent5" accent6="accent6" hlink="hlink" folHlink="folHlink"/>
    </a:extraClrScheme>
    <a:extraClrScheme>
      <a:clrScheme name="Office Theme 14">
        <a:dk1>
          <a:srgbClr val="21345F"/>
        </a:dk1>
        <a:lt1>
          <a:srgbClr val="FFFFFF"/>
        </a:lt1>
        <a:dk2>
          <a:srgbClr val="1C7BA5"/>
        </a:dk2>
        <a:lt2>
          <a:srgbClr val="000000"/>
        </a:lt2>
        <a:accent1>
          <a:srgbClr val="AF9335"/>
        </a:accent1>
        <a:accent2>
          <a:srgbClr val="669933"/>
        </a:accent2>
        <a:accent3>
          <a:srgbClr val="FFFFFF"/>
        </a:accent3>
        <a:accent4>
          <a:srgbClr val="1B2B50"/>
        </a:accent4>
        <a:accent5>
          <a:srgbClr val="D4C8AE"/>
        </a:accent5>
        <a:accent6>
          <a:srgbClr val="5C8A2D"/>
        </a:accent6>
        <a:hlink>
          <a:srgbClr val="AF6227"/>
        </a:hlink>
        <a:folHlink>
          <a:srgbClr val="E8BA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SCH-Med Safety.potx</Template>
  <TotalTime>6079</TotalTime>
  <Words>106</Words>
  <Application>Microsoft Office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ＭＳ Ｐゴシック</vt:lpstr>
      <vt:lpstr>Arial</vt:lpstr>
      <vt:lpstr>Avant Garde Book BT</vt:lpstr>
      <vt:lpstr>Cambria</vt:lpstr>
      <vt:lpstr>Franklin Gothic Book</vt:lpstr>
      <vt:lpstr>Franklin Gothic Demi</vt:lpstr>
      <vt:lpstr>Franklin Gothic Medium</vt:lpstr>
      <vt:lpstr>Gill Sans</vt:lpstr>
      <vt:lpstr>Gill Sans Light</vt:lpstr>
      <vt:lpstr>Times</vt:lpstr>
      <vt:lpstr>Webdings</vt:lpstr>
      <vt:lpstr>Wingdings</vt:lpstr>
      <vt:lpstr>SCH-Med Safety</vt:lpstr>
      <vt:lpstr>Insulin Calculator:  Secret steps to invoke</vt:lpstr>
      <vt:lpstr>Old Insulin Calculator output</vt:lpstr>
      <vt:lpstr>Improved/Integrated Insulin Calculator</vt:lpstr>
      <vt:lpstr>Parameters pulled from order</vt:lpstr>
      <vt:lpstr>Correct Order Identification: Visual cues</vt:lpstr>
      <vt:lpstr>Carbohydrate Validation and Feedback</vt:lpstr>
      <vt:lpstr>Blood Glucose for Calculation Validation and Feedback</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Duncan,Amanda</dc:creator>
  <cp:lastModifiedBy>Shaik, Sam (Abdul)</cp:lastModifiedBy>
  <cp:revision>83</cp:revision>
  <cp:lastPrinted>2011-03-17T23:05:18Z</cp:lastPrinted>
  <dcterms:created xsi:type="dcterms:W3CDTF">2012-01-13T16:13:11Z</dcterms:created>
  <dcterms:modified xsi:type="dcterms:W3CDTF">2019-09-25T22:36:47Z</dcterms:modified>
</cp:coreProperties>
</file>