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3878eef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f3878eef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f3878ee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f3878ee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3878eef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3878eef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fee membership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only with 3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needs an instructor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f3878eef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f3878eef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schedle member many instructors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 books a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Membership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3878ee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3878ee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3878eef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3878eef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f3878eef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f3878eef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maximum capacity,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Premium or Standard membership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active/deactivated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Books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p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asses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3878eef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3878eef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Finance</a:t>
            </a:r>
            <a:r>
              <a:rPr lang="en-GB"/>
              <a:t> be </a:t>
            </a:r>
            <a:r>
              <a:rPr lang="en-GB"/>
              <a:t>able</a:t>
            </a:r>
            <a:r>
              <a:rPr lang="en-GB"/>
              <a:t> to add up monthly fee class and instructor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 work outs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profile 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Partly resposive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 be pictures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Hamburger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view with times on the side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Tuesday buttons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3878eef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f3878eef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more monday add dates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Buttons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Gym Manager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Questions???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626" y="210376"/>
            <a:ext cx="6173951" cy="48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29400" y="2103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Diagram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2442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5" y="1245475"/>
            <a:ext cx="4747974" cy="30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075" y="380300"/>
            <a:ext cx="5121100" cy="32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13" y="154437"/>
            <a:ext cx="7157775" cy="48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4333350" y="3711600"/>
            <a:ext cx="753600" cy="17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25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9" y="2731672"/>
            <a:ext cx="3111823" cy="232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816" y="308792"/>
            <a:ext cx="3111826" cy="2296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712" y="312500"/>
            <a:ext cx="3117408" cy="22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2215" y="2748600"/>
            <a:ext cx="3111829" cy="2289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121175" y="1390950"/>
            <a:ext cx="11904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7836510">
            <a:off x="6332295" y="2416423"/>
            <a:ext cx="1554187" cy="3106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rot="10800000">
            <a:off x="2515836" y="3737848"/>
            <a:ext cx="15543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581175" y="2134525"/>
            <a:ext cx="7536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Home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327525" y="2219275"/>
            <a:ext cx="7536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311575" y="4653650"/>
            <a:ext cx="697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Show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345650" y="4542500"/>
            <a:ext cx="9327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new/ edit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450"/>
            <a:ext cx="8791475" cy="26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300" y="1878550"/>
            <a:ext cx="4284898" cy="29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850" y="3184286"/>
            <a:ext cx="4242599" cy="132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726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Continuation</a:t>
            </a:r>
            <a:r>
              <a:rPr lang="en-GB"/>
              <a:t>: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505700"/>
            <a:ext cx="8615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3 more personal extensions - add profile pictures,  monthly fee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</a:t>
            </a:r>
            <a:r>
              <a:rPr lang="en-GB" sz="2400"/>
              <a:t>esponsive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Look at accessibility- hyperlinks not obvious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More view/filters - day/week/month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More buttons!!!!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I learned: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505700"/>
            <a:ext cx="6866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Need to </a:t>
            </a:r>
            <a:r>
              <a:rPr lang="en-GB" sz="2400"/>
              <a:t>plan more - wireframes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Scope of project- what is possible in a week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I’m still a night owl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Always leave time for bug fixes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