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1D6B-16C5-43DD-854D-C606875143F2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4A37-BBF2-45DA-AD06-2FDDE1CE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65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1D6B-16C5-43DD-854D-C606875143F2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4A37-BBF2-45DA-AD06-2FDDE1CE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3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1D6B-16C5-43DD-854D-C606875143F2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4A37-BBF2-45DA-AD06-2FDDE1CE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5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1D6B-16C5-43DD-854D-C606875143F2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4A37-BBF2-45DA-AD06-2FDDE1CE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47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1D6B-16C5-43DD-854D-C606875143F2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4A37-BBF2-45DA-AD06-2FDDE1CE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4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1D6B-16C5-43DD-854D-C606875143F2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4A37-BBF2-45DA-AD06-2FDDE1CE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7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1D6B-16C5-43DD-854D-C606875143F2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4A37-BBF2-45DA-AD06-2FDDE1CE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1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1D6B-16C5-43DD-854D-C606875143F2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4A37-BBF2-45DA-AD06-2FDDE1CE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6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1D6B-16C5-43DD-854D-C606875143F2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4A37-BBF2-45DA-AD06-2FDDE1CE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5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1D6B-16C5-43DD-854D-C606875143F2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4A37-BBF2-45DA-AD06-2FDDE1CE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7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1D6B-16C5-43DD-854D-C606875143F2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4A37-BBF2-45DA-AD06-2FDDE1CE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8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1D6B-16C5-43DD-854D-C606875143F2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24A37-BBF2-45DA-AD06-2FDDE1CE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1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Assignment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PPT file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95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screenshot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883" y="1825625"/>
            <a:ext cx="6724234" cy="4351338"/>
          </a:xfrm>
        </p:spPr>
      </p:pic>
    </p:spTree>
    <p:extLst>
      <p:ext uri="{BB962C8B-B14F-4D97-AF65-F5344CB8AC3E}">
        <p14:creationId xmlns:p14="http://schemas.microsoft.com/office/powerpoint/2010/main" val="957952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screenshot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613" y="1825625"/>
            <a:ext cx="3620774" cy="4351338"/>
          </a:xfrm>
        </p:spPr>
      </p:pic>
    </p:spTree>
    <p:extLst>
      <p:ext uri="{BB962C8B-B14F-4D97-AF65-F5344CB8AC3E}">
        <p14:creationId xmlns:p14="http://schemas.microsoft.com/office/powerpoint/2010/main" val="3510637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screenshot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222" y="1825625"/>
            <a:ext cx="2485556" cy="4351338"/>
          </a:xfrm>
        </p:spPr>
      </p:pic>
    </p:spTree>
    <p:extLst>
      <p:ext uri="{BB962C8B-B14F-4D97-AF65-F5344CB8AC3E}">
        <p14:creationId xmlns:p14="http://schemas.microsoft.com/office/powerpoint/2010/main" val="2960050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Fourth screenshot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451" y="1825625"/>
            <a:ext cx="2653098" cy="4351338"/>
          </a:xfrm>
        </p:spPr>
      </p:pic>
    </p:spTree>
    <p:extLst>
      <p:ext uri="{BB962C8B-B14F-4D97-AF65-F5344CB8AC3E}">
        <p14:creationId xmlns:p14="http://schemas.microsoft.com/office/powerpoint/2010/main" val="2139352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Fifth screenshot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056" y="1825625"/>
            <a:ext cx="3365887" cy="4351338"/>
          </a:xfrm>
        </p:spPr>
      </p:pic>
    </p:spTree>
    <p:extLst>
      <p:ext uri="{BB962C8B-B14F-4D97-AF65-F5344CB8AC3E}">
        <p14:creationId xmlns:p14="http://schemas.microsoft.com/office/powerpoint/2010/main" val="32899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Github Assignment</vt:lpstr>
      <vt:lpstr>First screenshot </vt:lpstr>
      <vt:lpstr>Second screenshot</vt:lpstr>
      <vt:lpstr>Third screenshot </vt:lpstr>
      <vt:lpstr>Fourth screenshot </vt:lpstr>
      <vt:lpstr>Fifth screenshot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Assignment</dc:title>
  <dc:creator>Dell</dc:creator>
  <cp:lastModifiedBy>Dell</cp:lastModifiedBy>
  <cp:revision>1</cp:revision>
  <dcterms:created xsi:type="dcterms:W3CDTF">2025-04-23T05:12:42Z</dcterms:created>
  <dcterms:modified xsi:type="dcterms:W3CDTF">2025-04-23T05:12:51Z</dcterms:modified>
</cp:coreProperties>
</file>