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55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4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6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9613-3ADE-4508-A42E-9602DEEF891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1696-E9F2-44D5-81C0-F6C440E6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uman Rights Post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2019300"/>
            <a:ext cx="2524125" cy="31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"/>
            <a:ext cx="1861128" cy="241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19" y="14323"/>
            <a:ext cx="2400300" cy="254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5151402"/>
            <a:ext cx="3409308" cy="17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66" y="14323"/>
            <a:ext cx="3788706" cy="266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16658" y="2662021"/>
            <a:ext cx="483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HUMAN RIGHTS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71" y="4082907"/>
            <a:ext cx="5631729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841" y="2773166"/>
            <a:ext cx="1571898" cy="120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18" y="3373647"/>
            <a:ext cx="1073871" cy="107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6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6CA951BD199142A398762185471606" ma:contentTypeVersion="9" ma:contentTypeDescription="Create a new document." ma:contentTypeScope="" ma:versionID="f9a35748ca51d2ca9cd0e5058e1b0e20">
  <xsd:schema xmlns:xsd="http://www.w3.org/2001/XMLSchema" xmlns:xs="http://www.w3.org/2001/XMLSchema" xmlns:p="http://schemas.microsoft.com/office/2006/metadata/properties" xmlns:ns2="394b767b-26e6-46bf-9576-9ed7a79977af" targetNamespace="http://schemas.microsoft.com/office/2006/metadata/properties" ma:root="true" ma:fieldsID="23a942ea1f20b3efda9021838fa34448" ns2:_="">
    <xsd:import namespace="394b767b-26e6-46bf-9576-9ed7a79977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b767b-26e6-46bf-9576-9ed7a79977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863EAC-C6E3-4841-860A-2FFA628856A2}"/>
</file>

<file path=customXml/itemProps2.xml><?xml version="1.0" encoding="utf-8"?>
<ds:datastoreItem xmlns:ds="http://schemas.openxmlformats.org/officeDocument/2006/customXml" ds:itemID="{CA0BA33F-CA39-4C3A-940C-34FCD679ACED}"/>
</file>

<file path=customXml/itemProps3.xml><?xml version="1.0" encoding="utf-8"?>
<ds:datastoreItem xmlns:ds="http://schemas.openxmlformats.org/officeDocument/2006/customXml" ds:itemID="{75F38787-8CFC-46C2-9161-A9FFC881827D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2020-12-15T14:00:29Z</dcterms:created>
  <dcterms:modified xsi:type="dcterms:W3CDTF">2020-12-15T14:35:13Z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0x010100466CA951BD199142A398762185471606</vt:lpwstr>
  </property>
</Properties>
</file>