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5" roundtripDataSignature="AMtx7mh+MzzcXhr+FnAzQxzeeh3R9o9kE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4"/>
  </p:normalViewPr>
  <p:slideViewPr>
    <p:cSldViewPr snapToGrid="0">
      <p:cViewPr varScale="1">
        <p:scale>
          <a:sx n="121" d="100"/>
          <a:sy n="121" d="100"/>
        </p:scale>
        <p:origin x="20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customschemas.google.com/relationships/presentationmetadata" Target="meta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c7d885d6c1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g2c7d885d6c1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c7d885d6c1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g2c7d885d6c1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4"/>
        <p:cNvGrpSpPr/>
        <p:nvPr/>
      </p:nvGrpSpPr>
      <p:grpSpPr>
        <a:xfrm>
          <a:off x="0" y="0"/>
          <a:ext cx="0" cy="0"/>
          <a:chOff x="0" y="0"/>
          <a:chExt cx="0" cy="0"/>
        </a:xfrm>
      </p:grpSpPr>
      <p:sp>
        <p:nvSpPr>
          <p:cNvPr id="15" name="Google Shape;15;p19"/>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9"/>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19"/>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19"/>
          <p:cNvSpPr txBox="1">
            <a:spLocks noGrp="1"/>
          </p:cNvSpPr>
          <p:nvPr>
            <p:ph type="subTitle" idx="1"/>
          </p:nvPr>
        </p:nvSpPr>
        <p:spPr>
          <a:xfrm>
            <a:off x="1100051" y="4455621"/>
            <a:ext cx="10058400" cy="1143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sp>
        <p:nvSpPr>
          <p:cNvPr id="19" name="Google Shape;19;p19"/>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9"/>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9"/>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22" name="Google Shape;22;p19"/>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3"/>
        <p:cNvGrpSpPr/>
        <p:nvPr/>
      </p:nvGrpSpPr>
      <p:grpSpPr>
        <a:xfrm>
          <a:off x="0" y="0"/>
          <a:ext cx="0" cy="0"/>
          <a:chOff x="0" y="0"/>
          <a:chExt cx="0" cy="0"/>
        </a:xfrm>
      </p:grpSpPr>
      <p:sp>
        <p:nvSpPr>
          <p:cNvPr id="84" name="Google Shape;84;p28"/>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28"/>
          <p:cNvSpPr txBox="1">
            <a:spLocks noGrp="1"/>
          </p:cNvSpPr>
          <p:nvPr>
            <p:ph type="body" idx="1"/>
          </p:nvPr>
        </p:nvSpPr>
        <p:spPr>
          <a:xfrm rot="5400000">
            <a:off x="4114800" y="-1171786"/>
            <a:ext cx="4023360" cy="100584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6" name="Google Shape;86;p28"/>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28"/>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8"/>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9"/>
        <p:cNvGrpSpPr/>
        <p:nvPr/>
      </p:nvGrpSpPr>
      <p:grpSpPr>
        <a:xfrm>
          <a:off x="0" y="0"/>
          <a:ext cx="0" cy="0"/>
          <a:chOff x="0" y="0"/>
          <a:chExt cx="0" cy="0"/>
        </a:xfrm>
      </p:grpSpPr>
      <p:sp>
        <p:nvSpPr>
          <p:cNvPr id="90" name="Google Shape;90;p29"/>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9"/>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9"/>
          <p:cNvSpPr txBox="1">
            <a:spLocks noGrp="1"/>
          </p:cNvSpPr>
          <p:nvPr>
            <p:ph type="title"/>
          </p:nvPr>
        </p:nvSpPr>
        <p:spPr>
          <a:xfrm rot="5400000">
            <a:off x="7159401" y="1977801"/>
            <a:ext cx="5759898" cy="26289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29"/>
          <p:cNvSpPr txBox="1">
            <a:spLocks noGrp="1"/>
          </p:cNvSpPr>
          <p:nvPr>
            <p:ph type="body" idx="1"/>
          </p:nvPr>
        </p:nvSpPr>
        <p:spPr>
          <a:xfrm rot="5400000">
            <a:off x="1825401" y="-574899"/>
            <a:ext cx="5759898" cy="77343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4" name="Google Shape;94;p29"/>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29"/>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29"/>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20"/>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20"/>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6" name="Google Shape;26;p20"/>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0"/>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0"/>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lt1"/>
        </a:solidFill>
        <a:effectLst/>
      </p:bgPr>
    </p:bg>
    <p:spTree>
      <p:nvGrpSpPr>
        <p:cNvPr id="1" name="Shape 29"/>
        <p:cNvGrpSpPr/>
        <p:nvPr/>
      </p:nvGrpSpPr>
      <p:grpSpPr>
        <a:xfrm>
          <a:off x="0" y="0"/>
          <a:ext cx="0" cy="0"/>
          <a:chOff x="0" y="0"/>
          <a:chExt cx="0" cy="0"/>
        </a:xfrm>
      </p:grpSpPr>
      <p:sp>
        <p:nvSpPr>
          <p:cNvPr id="30" name="Google Shape;30;p21"/>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1"/>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1"/>
          <p:cNvSpPr txBox="1">
            <a:spLocks noGrp="1"/>
          </p:cNvSpPr>
          <p:nvPr>
            <p:ph type="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8000" b="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21"/>
          <p:cNvSpPr txBox="1">
            <a:spLocks noGrp="1"/>
          </p:cNvSpPr>
          <p:nvPr>
            <p:ph type="body" idx="1"/>
          </p:nvPr>
        </p:nvSpPr>
        <p:spPr>
          <a:xfrm>
            <a:off x="1097280" y="4453128"/>
            <a:ext cx="10058400" cy="11430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marL="914400" lvl="1" indent="-228600" algn="l">
              <a:lnSpc>
                <a:spcPct val="90000"/>
              </a:lnSpc>
              <a:spcBef>
                <a:spcPts val="200"/>
              </a:spcBef>
              <a:spcAft>
                <a:spcPts val="0"/>
              </a:spcAft>
              <a:buSzPts val="1800"/>
              <a:buNone/>
              <a:defRPr sz="1800">
                <a:solidFill>
                  <a:srgbClr val="888888"/>
                </a:solidFill>
              </a:defRPr>
            </a:lvl2pPr>
            <a:lvl3pPr marL="1371600" lvl="2" indent="-228600" algn="l">
              <a:lnSpc>
                <a:spcPct val="90000"/>
              </a:lnSpc>
              <a:spcBef>
                <a:spcPts val="400"/>
              </a:spcBef>
              <a:spcAft>
                <a:spcPts val="0"/>
              </a:spcAft>
              <a:buSzPts val="1600"/>
              <a:buNone/>
              <a:defRPr sz="1600">
                <a:solidFill>
                  <a:srgbClr val="888888"/>
                </a:solidFill>
              </a:defRPr>
            </a:lvl3pPr>
            <a:lvl4pPr marL="1828800" lvl="3" indent="-228600" algn="l">
              <a:lnSpc>
                <a:spcPct val="90000"/>
              </a:lnSpc>
              <a:spcBef>
                <a:spcPts val="400"/>
              </a:spcBef>
              <a:spcAft>
                <a:spcPts val="0"/>
              </a:spcAft>
              <a:buSzPts val="1400"/>
              <a:buNone/>
              <a:defRPr sz="1400">
                <a:solidFill>
                  <a:srgbClr val="888888"/>
                </a:solidFill>
              </a:defRPr>
            </a:lvl4pPr>
            <a:lvl5pPr marL="2286000" lvl="4" indent="-228600" algn="l">
              <a:lnSpc>
                <a:spcPct val="90000"/>
              </a:lnSpc>
              <a:spcBef>
                <a:spcPts val="400"/>
              </a:spcBef>
              <a:spcAft>
                <a:spcPts val="0"/>
              </a:spcAft>
              <a:buSzPts val="1400"/>
              <a:buNone/>
              <a:defRPr sz="1400">
                <a:solidFill>
                  <a:srgbClr val="888888"/>
                </a:solidFill>
              </a:defRPr>
            </a:lvl5pPr>
            <a:lvl6pPr marL="2743200" lvl="5" indent="-228600" algn="l">
              <a:lnSpc>
                <a:spcPct val="90000"/>
              </a:lnSpc>
              <a:spcBef>
                <a:spcPts val="400"/>
              </a:spcBef>
              <a:spcAft>
                <a:spcPts val="0"/>
              </a:spcAft>
              <a:buSzPts val="1400"/>
              <a:buNone/>
              <a:defRPr sz="1400">
                <a:solidFill>
                  <a:srgbClr val="888888"/>
                </a:solidFill>
              </a:defRPr>
            </a:lvl6pPr>
            <a:lvl7pPr marL="3200400" lvl="6" indent="-228600" algn="l">
              <a:lnSpc>
                <a:spcPct val="90000"/>
              </a:lnSpc>
              <a:spcBef>
                <a:spcPts val="400"/>
              </a:spcBef>
              <a:spcAft>
                <a:spcPts val="0"/>
              </a:spcAft>
              <a:buSzPts val="1400"/>
              <a:buNone/>
              <a:defRPr sz="1400">
                <a:solidFill>
                  <a:srgbClr val="888888"/>
                </a:solidFill>
              </a:defRPr>
            </a:lvl7pPr>
            <a:lvl8pPr marL="3657600" lvl="7" indent="-228600" algn="l">
              <a:lnSpc>
                <a:spcPct val="90000"/>
              </a:lnSpc>
              <a:spcBef>
                <a:spcPts val="400"/>
              </a:spcBef>
              <a:spcAft>
                <a:spcPts val="0"/>
              </a:spcAft>
              <a:buSzPts val="1400"/>
              <a:buNone/>
              <a:defRPr sz="1400">
                <a:solidFill>
                  <a:srgbClr val="888888"/>
                </a:solidFill>
              </a:defRPr>
            </a:lvl8pPr>
            <a:lvl9pPr marL="4114800" lvl="8" indent="-228600" algn="l">
              <a:lnSpc>
                <a:spcPct val="90000"/>
              </a:lnSpc>
              <a:spcBef>
                <a:spcPts val="400"/>
              </a:spcBef>
              <a:spcAft>
                <a:spcPts val="400"/>
              </a:spcAft>
              <a:buSzPts val="1400"/>
              <a:buNone/>
              <a:defRPr sz="1400">
                <a:solidFill>
                  <a:srgbClr val="888888"/>
                </a:solidFill>
              </a:defRPr>
            </a:lvl9pPr>
          </a:lstStyle>
          <a:p>
            <a:endParaRPr/>
          </a:p>
        </p:txBody>
      </p:sp>
      <p:sp>
        <p:nvSpPr>
          <p:cNvPr id="34" name="Google Shape;34;p21"/>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1"/>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2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37" name="Google Shape;37;p21"/>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22"/>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22"/>
          <p:cNvSpPr txBox="1">
            <a:spLocks noGrp="1"/>
          </p:cNvSpPr>
          <p:nvPr>
            <p:ph type="body" idx="1"/>
          </p:nvPr>
        </p:nvSpPr>
        <p:spPr>
          <a:xfrm>
            <a:off x="1097278" y="1845734"/>
            <a:ext cx="493776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1" name="Google Shape;41;p22"/>
          <p:cNvSpPr txBox="1">
            <a:spLocks noGrp="1"/>
          </p:cNvSpPr>
          <p:nvPr>
            <p:ph type="body" idx="2"/>
          </p:nvPr>
        </p:nvSpPr>
        <p:spPr>
          <a:xfrm>
            <a:off x="6217920" y="1845735"/>
            <a:ext cx="493776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2" name="Google Shape;42;p22"/>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2"/>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23"/>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3"/>
          <p:cNvSpPr txBox="1">
            <a:spLocks noGrp="1"/>
          </p:cNvSpPr>
          <p:nvPr>
            <p:ph type="body" idx="1"/>
          </p:nvPr>
        </p:nvSpPr>
        <p:spPr>
          <a:xfrm>
            <a:off x="109728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48" name="Google Shape;48;p23"/>
          <p:cNvSpPr txBox="1">
            <a:spLocks noGrp="1"/>
          </p:cNvSpPr>
          <p:nvPr>
            <p:ph type="body" idx="2"/>
          </p:nvPr>
        </p:nvSpPr>
        <p:spPr>
          <a:xfrm>
            <a:off x="1097280" y="2582334"/>
            <a:ext cx="493776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9" name="Google Shape;49;p23"/>
          <p:cNvSpPr txBox="1">
            <a:spLocks noGrp="1"/>
          </p:cNvSpPr>
          <p:nvPr>
            <p:ph type="body" idx="3"/>
          </p:nvPr>
        </p:nvSpPr>
        <p:spPr>
          <a:xfrm>
            <a:off x="621792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50" name="Google Shape;50;p23"/>
          <p:cNvSpPr txBox="1">
            <a:spLocks noGrp="1"/>
          </p:cNvSpPr>
          <p:nvPr>
            <p:ph type="body" idx="4"/>
          </p:nvPr>
        </p:nvSpPr>
        <p:spPr>
          <a:xfrm>
            <a:off x="6217920" y="2582334"/>
            <a:ext cx="493776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1" name="Google Shape;51;p23"/>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3"/>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24"/>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4"/>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4"/>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4"/>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59"/>
        <p:cNvGrpSpPr/>
        <p:nvPr/>
      </p:nvGrpSpPr>
      <p:grpSpPr>
        <a:xfrm>
          <a:off x="0" y="0"/>
          <a:ext cx="0" cy="0"/>
          <a:chOff x="0" y="0"/>
          <a:chExt cx="0" cy="0"/>
        </a:xfrm>
      </p:grpSpPr>
      <p:sp>
        <p:nvSpPr>
          <p:cNvPr id="60" name="Google Shape;60;p25"/>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5"/>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5"/>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5"/>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5"/>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5"/>
        <p:cNvGrpSpPr/>
        <p:nvPr/>
      </p:nvGrpSpPr>
      <p:grpSpPr>
        <a:xfrm>
          <a:off x="0" y="0"/>
          <a:ext cx="0" cy="0"/>
          <a:chOff x="0" y="0"/>
          <a:chExt cx="0" cy="0"/>
        </a:xfrm>
      </p:grpSpPr>
      <p:sp>
        <p:nvSpPr>
          <p:cNvPr id="66" name="Google Shape;66;p26"/>
          <p:cNvSpPr/>
          <p:nvPr/>
        </p:nvSpPr>
        <p:spPr>
          <a:xfrm>
            <a:off x="16" y="0"/>
            <a:ext cx="4050791"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6"/>
          <p:cNvSpPr/>
          <p:nvPr/>
        </p:nvSpPr>
        <p:spPr>
          <a:xfrm>
            <a:off x="4040071" y="0"/>
            <a:ext cx="64008"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6"/>
          <p:cNvSpPr txBox="1">
            <a:spLocks noGrp="1"/>
          </p:cNvSpPr>
          <p:nvPr>
            <p:ph type="title"/>
          </p:nvPr>
        </p:nvSpPr>
        <p:spPr>
          <a:xfrm>
            <a:off x="457200" y="594359"/>
            <a:ext cx="3200400" cy="22860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26"/>
          <p:cNvSpPr txBox="1">
            <a:spLocks noGrp="1"/>
          </p:cNvSpPr>
          <p:nvPr>
            <p:ph type="body" idx="1"/>
          </p:nvPr>
        </p:nvSpPr>
        <p:spPr>
          <a:xfrm>
            <a:off x="4800600" y="731520"/>
            <a:ext cx="6492240" cy="52578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0" name="Google Shape;70;p26"/>
          <p:cNvSpPr txBox="1">
            <a:spLocks noGrp="1"/>
          </p:cNvSpPr>
          <p:nvPr>
            <p:ph type="body" idx="2"/>
          </p:nvPr>
        </p:nvSpPr>
        <p:spPr>
          <a:xfrm>
            <a:off x="457200" y="2926080"/>
            <a:ext cx="3200400" cy="337912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500"/>
              <a:buNone/>
              <a:defRPr sz="1500">
                <a:solidFill>
                  <a:srgbClr val="FFFFFF"/>
                </a:solidFill>
              </a:defRPr>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71" name="Google Shape;71;p26"/>
          <p:cNvSpPr txBox="1">
            <a:spLocks noGrp="1"/>
          </p:cNvSpPr>
          <p:nvPr>
            <p:ph type="dt" idx="10"/>
          </p:nvPr>
        </p:nvSpPr>
        <p:spPr>
          <a:xfrm>
            <a:off x="465512" y="6459785"/>
            <a:ext cx="26185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6"/>
          <p:cNvSpPr txBox="1">
            <a:spLocks noGrp="1"/>
          </p:cNvSpPr>
          <p:nvPr>
            <p:ph type="ftr" idx="11"/>
          </p:nvPr>
        </p:nvSpPr>
        <p:spPr>
          <a:xfrm>
            <a:off x="4800600" y="6459785"/>
            <a:ext cx="4648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6"/>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50" b="0" i="0" u="none" strike="noStrike" cap="none">
                <a:solidFill>
                  <a:schemeClr val="dk2"/>
                </a:solidFill>
                <a:latin typeface="Calibri"/>
                <a:ea typeface="Calibri"/>
                <a:cs typeface="Calibri"/>
                <a:sym typeface="Calibri"/>
              </a:defRPr>
            </a:lvl1pPr>
            <a:lvl2pPr marL="0" lvl="1" indent="0" algn="r">
              <a:spcBef>
                <a:spcPts val="0"/>
              </a:spcBef>
              <a:buNone/>
              <a:defRPr sz="1050" b="0" i="0" u="none" strike="noStrike" cap="none">
                <a:solidFill>
                  <a:schemeClr val="dk2"/>
                </a:solidFill>
                <a:latin typeface="Calibri"/>
                <a:ea typeface="Calibri"/>
                <a:cs typeface="Calibri"/>
                <a:sym typeface="Calibri"/>
              </a:defRPr>
            </a:lvl2pPr>
            <a:lvl3pPr marL="0" lvl="2" indent="0" algn="r">
              <a:spcBef>
                <a:spcPts val="0"/>
              </a:spcBef>
              <a:buNone/>
              <a:defRPr sz="1050" b="0" i="0" u="none" strike="noStrike" cap="none">
                <a:solidFill>
                  <a:schemeClr val="dk2"/>
                </a:solidFill>
                <a:latin typeface="Calibri"/>
                <a:ea typeface="Calibri"/>
                <a:cs typeface="Calibri"/>
                <a:sym typeface="Calibri"/>
              </a:defRPr>
            </a:lvl3pPr>
            <a:lvl4pPr marL="0" lvl="3" indent="0" algn="r">
              <a:spcBef>
                <a:spcPts val="0"/>
              </a:spcBef>
              <a:buNone/>
              <a:defRPr sz="1050" b="0" i="0" u="none" strike="noStrike" cap="none">
                <a:solidFill>
                  <a:schemeClr val="dk2"/>
                </a:solidFill>
                <a:latin typeface="Calibri"/>
                <a:ea typeface="Calibri"/>
                <a:cs typeface="Calibri"/>
                <a:sym typeface="Calibri"/>
              </a:defRPr>
            </a:lvl4pPr>
            <a:lvl5pPr marL="0" lvl="4" indent="0" algn="r">
              <a:spcBef>
                <a:spcPts val="0"/>
              </a:spcBef>
              <a:buNone/>
              <a:defRPr sz="1050" b="0" i="0" u="none" strike="noStrike" cap="none">
                <a:solidFill>
                  <a:schemeClr val="dk2"/>
                </a:solidFill>
                <a:latin typeface="Calibri"/>
                <a:ea typeface="Calibri"/>
                <a:cs typeface="Calibri"/>
                <a:sym typeface="Calibri"/>
              </a:defRPr>
            </a:lvl5pPr>
            <a:lvl6pPr marL="0" lvl="5" indent="0" algn="r">
              <a:spcBef>
                <a:spcPts val="0"/>
              </a:spcBef>
              <a:buNone/>
              <a:defRPr sz="1050" b="0" i="0" u="none" strike="noStrike" cap="none">
                <a:solidFill>
                  <a:schemeClr val="dk2"/>
                </a:solidFill>
                <a:latin typeface="Calibri"/>
                <a:ea typeface="Calibri"/>
                <a:cs typeface="Calibri"/>
                <a:sym typeface="Calibri"/>
              </a:defRPr>
            </a:lvl6pPr>
            <a:lvl7pPr marL="0" lvl="6" indent="0" algn="r">
              <a:spcBef>
                <a:spcPts val="0"/>
              </a:spcBef>
              <a:buNone/>
              <a:defRPr sz="1050" b="0" i="0" u="none" strike="noStrike" cap="none">
                <a:solidFill>
                  <a:schemeClr val="dk2"/>
                </a:solidFill>
                <a:latin typeface="Calibri"/>
                <a:ea typeface="Calibri"/>
                <a:cs typeface="Calibri"/>
                <a:sym typeface="Calibri"/>
              </a:defRPr>
            </a:lvl7pPr>
            <a:lvl8pPr marL="0" lvl="7" indent="0" algn="r">
              <a:spcBef>
                <a:spcPts val="0"/>
              </a:spcBef>
              <a:buNone/>
              <a:defRPr sz="1050" b="0" i="0" u="none" strike="noStrike" cap="none">
                <a:solidFill>
                  <a:schemeClr val="dk2"/>
                </a:solidFill>
                <a:latin typeface="Calibri"/>
                <a:ea typeface="Calibri"/>
                <a:cs typeface="Calibri"/>
                <a:sym typeface="Calibri"/>
              </a:defRPr>
            </a:lvl8pPr>
            <a:lvl9pPr marL="0" lvl="8" indent="0" algn="r">
              <a:spcBef>
                <a:spcPts val="0"/>
              </a:spcBef>
              <a:buNone/>
              <a:defRPr sz="1050" b="0" i="0" u="none" strike="noStrike" cap="none">
                <a:solidFill>
                  <a:schemeClr val="dk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4"/>
        <p:cNvGrpSpPr/>
        <p:nvPr/>
      </p:nvGrpSpPr>
      <p:grpSpPr>
        <a:xfrm>
          <a:off x="0" y="0"/>
          <a:ext cx="0" cy="0"/>
          <a:chOff x="0" y="0"/>
          <a:chExt cx="0" cy="0"/>
        </a:xfrm>
      </p:grpSpPr>
      <p:sp>
        <p:nvSpPr>
          <p:cNvPr id="75" name="Google Shape;75;p27"/>
          <p:cNvSpPr/>
          <p:nvPr/>
        </p:nvSpPr>
        <p:spPr>
          <a:xfrm>
            <a:off x="0" y="4953000"/>
            <a:ext cx="12188825" cy="1905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7"/>
          <p:cNvSpPr/>
          <p:nvPr/>
        </p:nvSpPr>
        <p:spPr>
          <a:xfrm>
            <a:off x="15" y="491507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7"/>
          <p:cNvSpPr txBox="1">
            <a:spLocks noGrp="1"/>
          </p:cNvSpPr>
          <p:nvPr>
            <p:ph type="title"/>
          </p:nvPr>
        </p:nvSpPr>
        <p:spPr>
          <a:xfrm>
            <a:off x="1097280" y="5074920"/>
            <a:ext cx="10113645" cy="822960"/>
          </a:xfrm>
          <a:prstGeom prst="rect">
            <a:avLst/>
          </a:prstGeom>
          <a:noFill/>
          <a:ln>
            <a:noFill/>
          </a:ln>
        </p:spPr>
        <p:txBody>
          <a:bodyPr spcFirstLastPara="1" wrap="square" lIns="91425" tIns="0" rIns="91425" bIns="0" anchor="b" anchorCtr="0">
            <a:no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27"/>
          <p:cNvSpPr>
            <a:spLocks noGrp="1"/>
          </p:cNvSpPr>
          <p:nvPr>
            <p:ph type="pic" idx="2"/>
          </p:nvPr>
        </p:nvSpPr>
        <p:spPr>
          <a:xfrm>
            <a:off x="15" y="0"/>
            <a:ext cx="12191985" cy="4915076"/>
          </a:xfrm>
          <a:prstGeom prst="rect">
            <a:avLst/>
          </a:prstGeom>
          <a:solidFill>
            <a:srgbClr val="D2CDB0"/>
          </a:solidFill>
          <a:ln>
            <a:noFill/>
          </a:ln>
        </p:spPr>
      </p:sp>
      <p:sp>
        <p:nvSpPr>
          <p:cNvPr id="79" name="Google Shape;79;p27"/>
          <p:cNvSpPr txBox="1">
            <a:spLocks noGrp="1"/>
          </p:cNvSpPr>
          <p:nvPr>
            <p:ph type="body" idx="1"/>
          </p:nvPr>
        </p:nvSpPr>
        <p:spPr>
          <a:xfrm>
            <a:off x="1097280" y="5907024"/>
            <a:ext cx="10113264" cy="594360"/>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0"/>
              </a:spcBef>
              <a:spcAft>
                <a:spcPts val="0"/>
              </a:spcAft>
              <a:buSzPts val="1500"/>
              <a:buNone/>
              <a:defRPr sz="1500">
                <a:solidFill>
                  <a:srgbClr val="FFFFFF"/>
                </a:solidFill>
              </a:defRPr>
            </a:lvl1pPr>
            <a:lvl2pPr marL="914400" lvl="1" indent="-228600" algn="l">
              <a:lnSpc>
                <a:spcPct val="90000"/>
              </a:lnSpc>
              <a:spcBef>
                <a:spcPts val="6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80" name="Google Shape;80;p27"/>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7"/>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7"/>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8"/>
          <p:cNvSpPr/>
          <p:nvPr/>
        </p:nvSpPr>
        <p:spPr>
          <a:xfrm>
            <a:off x="1" y="6400800"/>
            <a:ext cx="12192000"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18"/>
          <p:cNvSpPr/>
          <p:nvPr/>
        </p:nvSpPr>
        <p:spPr>
          <a:xfrm>
            <a:off x="15" y="6334316"/>
            <a:ext cx="12191985" cy="6648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8"/>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 name="Google Shape;9;p18"/>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0" name="Google Shape;10;p18"/>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18"/>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18"/>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rgbClr val="FFFFFF"/>
                </a:solidFill>
                <a:latin typeface="Calibri"/>
                <a:ea typeface="Calibri"/>
                <a:cs typeface="Calibri"/>
                <a:sym typeface="Calibri"/>
              </a:defRPr>
            </a:lvl1pPr>
            <a:lvl2pPr marL="0" marR="0" lvl="1" indent="0" algn="r" rtl="0">
              <a:spcBef>
                <a:spcPts val="0"/>
              </a:spcBef>
              <a:buNone/>
              <a:defRPr sz="1050" b="0" i="0" u="none" strike="noStrike" cap="none">
                <a:solidFill>
                  <a:srgbClr val="FFFFFF"/>
                </a:solidFill>
                <a:latin typeface="Calibri"/>
                <a:ea typeface="Calibri"/>
                <a:cs typeface="Calibri"/>
                <a:sym typeface="Calibri"/>
              </a:defRPr>
            </a:lvl2pPr>
            <a:lvl3pPr marL="0" marR="0" lvl="2" indent="0" algn="r" rtl="0">
              <a:spcBef>
                <a:spcPts val="0"/>
              </a:spcBef>
              <a:buNone/>
              <a:defRPr sz="1050" b="0" i="0" u="none" strike="noStrike" cap="none">
                <a:solidFill>
                  <a:srgbClr val="FFFFFF"/>
                </a:solidFill>
                <a:latin typeface="Calibri"/>
                <a:ea typeface="Calibri"/>
                <a:cs typeface="Calibri"/>
                <a:sym typeface="Calibri"/>
              </a:defRPr>
            </a:lvl3pPr>
            <a:lvl4pPr marL="0" marR="0" lvl="3" indent="0" algn="r" rtl="0">
              <a:spcBef>
                <a:spcPts val="0"/>
              </a:spcBef>
              <a:buNone/>
              <a:defRPr sz="1050" b="0" i="0" u="none" strike="noStrike" cap="none">
                <a:solidFill>
                  <a:srgbClr val="FFFFFF"/>
                </a:solidFill>
                <a:latin typeface="Calibri"/>
                <a:ea typeface="Calibri"/>
                <a:cs typeface="Calibri"/>
                <a:sym typeface="Calibri"/>
              </a:defRPr>
            </a:lvl4pPr>
            <a:lvl5pPr marL="0" marR="0" lvl="4" indent="0" algn="r" rtl="0">
              <a:spcBef>
                <a:spcPts val="0"/>
              </a:spcBef>
              <a:buNone/>
              <a:defRPr sz="1050" b="0" i="0" u="none" strike="noStrike" cap="none">
                <a:solidFill>
                  <a:srgbClr val="FFFFFF"/>
                </a:solidFill>
                <a:latin typeface="Calibri"/>
                <a:ea typeface="Calibri"/>
                <a:cs typeface="Calibri"/>
                <a:sym typeface="Calibri"/>
              </a:defRPr>
            </a:lvl5pPr>
            <a:lvl6pPr marL="0" marR="0" lvl="5" indent="0" algn="r" rtl="0">
              <a:spcBef>
                <a:spcPts val="0"/>
              </a:spcBef>
              <a:buNone/>
              <a:defRPr sz="1050" b="0" i="0" u="none" strike="noStrike" cap="none">
                <a:solidFill>
                  <a:srgbClr val="FFFFFF"/>
                </a:solidFill>
                <a:latin typeface="Calibri"/>
                <a:ea typeface="Calibri"/>
                <a:cs typeface="Calibri"/>
                <a:sym typeface="Calibri"/>
              </a:defRPr>
            </a:lvl6pPr>
            <a:lvl7pPr marL="0" marR="0" lvl="6" indent="0" algn="r" rtl="0">
              <a:spcBef>
                <a:spcPts val="0"/>
              </a:spcBef>
              <a:buNone/>
              <a:defRPr sz="1050" b="0" i="0" u="none" strike="noStrike" cap="none">
                <a:solidFill>
                  <a:srgbClr val="FFFFFF"/>
                </a:solidFill>
                <a:latin typeface="Calibri"/>
                <a:ea typeface="Calibri"/>
                <a:cs typeface="Calibri"/>
                <a:sym typeface="Calibri"/>
              </a:defRPr>
            </a:lvl7pPr>
            <a:lvl8pPr marL="0" marR="0" lvl="7" indent="0" algn="r" rtl="0">
              <a:spcBef>
                <a:spcPts val="0"/>
              </a:spcBef>
              <a:buNone/>
              <a:defRPr sz="1050" b="0" i="0" u="none" strike="noStrike" cap="none">
                <a:solidFill>
                  <a:srgbClr val="FFFFFF"/>
                </a:solidFill>
                <a:latin typeface="Calibri"/>
                <a:ea typeface="Calibri"/>
                <a:cs typeface="Calibri"/>
                <a:sym typeface="Calibri"/>
              </a:defRPr>
            </a:lvl8pPr>
            <a:lvl9pPr marL="0" marR="0" lvl="8" indent="0" algn="r" rtl="0">
              <a:spcBef>
                <a:spcPts val="0"/>
              </a:spcBef>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13" name="Google Shape;13;p18"/>
          <p:cNvCxnSpPr/>
          <p:nvPr/>
        </p:nvCxnSpPr>
        <p:spPr>
          <a:xfrm>
            <a:off x="1193532" y="1737845"/>
            <a:ext cx="9966960" cy="0"/>
          </a:xfrm>
          <a:prstGeom prst="straightConnector1">
            <a:avLst/>
          </a:prstGeom>
          <a:noFill/>
          <a:ln w="9525" cap="flat" cmpd="sng">
            <a:solidFill>
              <a:srgbClr val="7F7F7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d.bhuiya@stud.fra-uas.d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hyperlink" Target="https://doi.org/10.3389/fncir.2016.00023"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https://numenta.com/assets/pdf/whitepapers/understanding-htm-3-0.pdf" TargetMode="External"/><Relationship Id="rId4" Type="http://schemas.openxmlformats.org/officeDocument/2006/relationships/hyperlink" Target="https://doi.org/10.1162/neco_a_00966"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
          <p:cNvSpPr txBox="1">
            <a:spLocks noGrp="1"/>
          </p:cNvSpPr>
          <p:nvPr>
            <p:ph type="ctrTitle"/>
          </p:nvPr>
        </p:nvSpPr>
        <p:spPr>
          <a:xfrm>
            <a:off x="1100051" y="423072"/>
            <a:ext cx="10058400" cy="3566100"/>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262626"/>
              </a:buClr>
              <a:buSzPts val="4400"/>
              <a:buFont typeface="Calibri"/>
              <a:buNone/>
            </a:pPr>
            <a:r>
              <a:rPr lang="en-US" sz="4400" b="1"/>
              <a:t>ML 23/24-05 Implement the Visualization of Permanence Value</a:t>
            </a:r>
            <a:endParaRPr sz="4400"/>
          </a:p>
        </p:txBody>
      </p:sp>
      <p:sp>
        <p:nvSpPr>
          <p:cNvPr id="102" name="Google Shape;102;p1"/>
          <p:cNvSpPr txBox="1">
            <a:spLocks noGrp="1"/>
          </p:cNvSpPr>
          <p:nvPr>
            <p:ph type="subTitle" idx="1"/>
          </p:nvPr>
        </p:nvSpPr>
        <p:spPr>
          <a:xfrm>
            <a:off x="1100051" y="4455621"/>
            <a:ext cx="10058400" cy="11430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SzPts val="1400"/>
              <a:buNone/>
            </a:pPr>
            <a:r>
              <a:rPr lang="en-US" sz="1400" b="1">
                <a:solidFill>
                  <a:srgbClr val="000000"/>
                </a:solidFill>
                <a:latin typeface="Calibri"/>
                <a:ea typeface="Calibri"/>
                <a:cs typeface="Calibri"/>
                <a:sym typeface="Calibri"/>
              </a:rPr>
              <a:t>SAMSIL AREFIN</a:t>
            </a:r>
            <a:br>
              <a:rPr lang="en-US" sz="1400" b="1" i="1">
                <a:solidFill>
                  <a:srgbClr val="000000"/>
                </a:solidFill>
                <a:latin typeface="Calibri"/>
                <a:ea typeface="Calibri"/>
                <a:cs typeface="Calibri"/>
                <a:sym typeface="Calibri"/>
              </a:rPr>
            </a:br>
            <a:r>
              <a:rPr lang="en-US" sz="1100" b="1">
                <a:solidFill>
                  <a:schemeClr val="dk1"/>
                </a:solidFill>
                <a:latin typeface="Calibri"/>
                <a:ea typeface="Calibri"/>
                <a:cs typeface="Calibri"/>
                <a:sym typeface="Calibri"/>
              </a:rPr>
              <a:t>MATRICULATION NUM:</a:t>
            </a:r>
            <a:r>
              <a:rPr lang="en-US" sz="1100">
                <a:solidFill>
                  <a:schemeClr val="dk1"/>
                </a:solidFill>
                <a:latin typeface="Calibri"/>
                <a:ea typeface="Calibri"/>
                <a:cs typeface="Calibri"/>
                <a:sym typeface="Calibri"/>
              </a:rPr>
              <a:t> </a:t>
            </a:r>
            <a:r>
              <a:rPr lang="en-US" sz="1400" b="1">
                <a:solidFill>
                  <a:srgbClr val="000000"/>
                </a:solidFill>
                <a:latin typeface="Calibri"/>
                <a:ea typeface="Calibri"/>
                <a:cs typeface="Calibri"/>
                <a:sym typeface="Calibri"/>
              </a:rPr>
              <a:t>1393091</a:t>
            </a:r>
            <a:br>
              <a:rPr lang="en-US" sz="1400" b="1">
                <a:solidFill>
                  <a:srgbClr val="000000"/>
                </a:solidFill>
                <a:latin typeface="Calibri"/>
                <a:ea typeface="Calibri"/>
                <a:cs typeface="Calibri"/>
                <a:sym typeface="Calibri"/>
              </a:rPr>
            </a:br>
            <a:r>
              <a:rPr lang="en-US" sz="1100" b="1" u="sng">
                <a:solidFill>
                  <a:srgbClr val="000000"/>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SAMSIL.AREFIN@STUD.FRA-UAS.DE</a:t>
            </a:r>
            <a:endParaRPr sz="1100" b="1">
              <a:solidFill>
                <a:srgbClr val="000000"/>
              </a:solidFill>
              <a:latin typeface="Calibri"/>
              <a:ea typeface="Calibri"/>
              <a:cs typeface="Calibri"/>
              <a:sym typeface="Calibri"/>
            </a:endParaRPr>
          </a:p>
          <a:p>
            <a:pPr marL="0" marR="0" lvl="0" indent="0" algn="l" rtl="0">
              <a:lnSpc>
                <a:spcPct val="90000"/>
              </a:lnSpc>
              <a:spcBef>
                <a:spcPts val="2000"/>
              </a:spcBef>
              <a:spcAft>
                <a:spcPts val="0"/>
              </a:spcAft>
              <a:buSzPts val="1600"/>
              <a:buNone/>
            </a:pPr>
            <a:r>
              <a:rPr lang="en-US" sz="1600" b="1">
                <a:solidFill>
                  <a:schemeClr val="dk1"/>
                </a:solidFill>
                <a:latin typeface="Calibri"/>
                <a:ea typeface="Calibri"/>
                <a:cs typeface="Calibri"/>
                <a:sym typeface="Calibri"/>
              </a:rPr>
              <a:t>GUIDED BY: </a:t>
            </a:r>
            <a:r>
              <a:rPr lang="en-US" sz="1400" b="1">
                <a:solidFill>
                  <a:schemeClr val="dk1"/>
                </a:solidFill>
                <a:latin typeface="Calibri"/>
                <a:ea typeface="Calibri"/>
                <a:cs typeface="Calibri"/>
                <a:sym typeface="Calibri"/>
              </a:rPr>
              <a:t>PROF. </a:t>
            </a:r>
            <a:r>
              <a:rPr lang="en-US" sz="1400" b="1">
                <a:solidFill>
                  <a:schemeClr val="dk1"/>
                </a:solidFill>
              </a:rPr>
              <a:t>DAMIR DOBRIC </a:t>
            </a:r>
            <a:r>
              <a:rPr lang="en-US" sz="1400" b="1">
                <a:solidFill>
                  <a:schemeClr val="dk1"/>
                </a:solidFill>
                <a:latin typeface="Calibri"/>
                <a:ea typeface="Calibri"/>
                <a:cs typeface="Calibri"/>
                <a:sym typeface="Calibri"/>
              </a:rPr>
              <a:t>/ ANDREAS PECH </a:t>
            </a:r>
            <a:endParaRPr sz="1400"/>
          </a:p>
          <a:p>
            <a:pPr marL="0" marR="0" lvl="0" indent="0" algn="l" rtl="0">
              <a:lnSpc>
                <a:spcPct val="90000"/>
              </a:lnSpc>
              <a:spcBef>
                <a:spcPts val="2000"/>
              </a:spcBef>
              <a:spcAft>
                <a:spcPts val="0"/>
              </a:spcAft>
              <a:buSzPts val="1400"/>
              <a:buNone/>
            </a:pPr>
            <a:endParaRPr sz="1400" b="1">
              <a:latin typeface="Calibri"/>
              <a:ea typeface="Calibri"/>
              <a:cs typeface="Calibri"/>
              <a:sym typeface="Calibri"/>
            </a:endParaRPr>
          </a:p>
          <a:p>
            <a:pPr marL="0" marR="0" lvl="0" indent="0" algn="l" rtl="0">
              <a:lnSpc>
                <a:spcPct val="90000"/>
              </a:lnSpc>
              <a:spcBef>
                <a:spcPts val="2000"/>
              </a:spcBef>
              <a:spcAft>
                <a:spcPts val="0"/>
              </a:spcAft>
              <a:buSzPts val="1400"/>
              <a:buNone/>
            </a:pPr>
            <a:br>
              <a:rPr lang="en-US" sz="1400" b="1">
                <a:latin typeface="Calibri"/>
                <a:ea typeface="Calibri"/>
                <a:cs typeface="Calibri"/>
                <a:sym typeface="Calibri"/>
              </a:rPr>
            </a:br>
            <a:r>
              <a:rPr lang="en-US" sz="1400" b="1">
                <a:latin typeface="Calibri"/>
                <a:ea typeface="Calibri"/>
                <a:cs typeface="Calibri"/>
                <a:sym typeface="Calibri"/>
              </a:rPr>
              <a:t> </a:t>
            </a:r>
            <a:endParaRPr/>
          </a:p>
          <a:p>
            <a:pPr marL="0" lvl="0" indent="0" algn="l" rtl="0">
              <a:lnSpc>
                <a:spcPct val="90000"/>
              </a:lnSpc>
              <a:spcBef>
                <a:spcPts val="1400"/>
              </a:spcBef>
              <a:spcAft>
                <a:spcPts val="0"/>
              </a:spcAft>
              <a:buSzPts val="1400"/>
              <a:buNone/>
            </a:pPr>
            <a:br>
              <a:rPr lang="en-US" sz="1400" b="1">
                <a:latin typeface="Calibri"/>
                <a:ea typeface="Calibri"/>
                <a:cs typeface="Calibri"/>
                <a:sym typeface="Calibri"/>
              </a:rPr>
            </a:br>
            <a:br>
              <a:rPr lang="en-US" sz="1400" b="1">
                <a:latin typeface="Calibri"/>
                <a:ea typeface="Calibri"/>
                <a:cs typeface="Calibri"/>
                <a:sym typeface="Calibri"/>
              </a:rPr>
            </a:br>
            <a:endParaRPr sz="1400" b="1">
              <a:latin typeface="Calibri"/>
              <a:ea typeface="Calibri"/>
              <a:cs typeface="Calibri"/>
              <a:sym typeface="Calibri"/>
            </a:endParaRPr>
          </a:p>
          <a:p>
            <a:pPr marL="0" lvl="0" indent="0" algn="l" rtl="0">
              <a:lnSpc>
                <a:spcPct val="90000"/>
              </a:lnSpc>
              <a:spcBef>
                <a:spcPts val="1400"/>
              </a:spcBef>
              <a:spcAft>
                <a:spcPts val="0"/>
              </a:spcAft>
              <a:buSzPts val="1400"/>
              <a:buNone/>
            </a:pPr>
            <a:br>
              <a:rPr lang="en-US" sz="1400" b="1">
                <a:latin typeface="Calibri"/>
                <a:ea typeface="Calibri"/>
                <a:cs typeface="Calibri"/>
                <a:sym typeface="Calibri"/>
              </a:rPr>
            </a:br>
            <a:endParaRPr sz="1400" b="1">
              <a:latin typeface="Calibri"/>
              <a:ea typeface="Calibri"/>
              <a:cs typeface="Calibri"/>
              <a:sym typeface="Calibri"/>
            </a:endParaRPr>
          </a:p>
        </p:txBody>
      </p:sp>
      <p:pic>
        <p:nvPicPr>
          <p:cNvPr id="103" name="Google Shape;103;p1"/>
          <p:cNvPicPr preferRelativeResize="0"/>
          <p:nvPr/>
        </p:nvPicPr>
        <p:blipFill rotWithShape="1">
          <a:blip r:embed="rId4">
            <a:alphaModFix/>
          </a:blip>
          <a:srcRect/>
          <a:stretch/>
        </p:blipFill>
        <p:spPr>
          <a:xfrm>
            <a:off x="10841914" y="5714641"/>
            <a:ext cx="1249276" cy="52359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6"/>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dirty="0"/>
              <a:t>References</a:t>
            </a:r>
            <a:endParaRPr dirty="0"/>
          </a:p>
        </p:txBody>
      </p:sp>
      <p:sp>
        <p:nvSpPr>
          <p:cNvPr id="166" name="Google Shape;166;p16"/>
          <p:cNvSpPr txBox="1">
            <a:spLocks noGrp="1"/>
          </p:cNvSpPr>
          <p:nvPr>
            <p:ph type="body" idx="1"/>
          </p:nvPr>
        </p:nvSpPr>
        <p:spPr>
          <a:xfrm>
            <a:off x="1097279" y="1845734"/>
            <a:ext cx="10554251" cy="3574678"/>
          </a:xfrm>
          <a:prstGeom prst="rect">
            <a:avLst/>
          </a:prstGeom>
          <a:noFill/>
          <a:ln>
            <a:noFill/>
          </a:ln>
        </p:spPr>
        <p:txBody>
          <a:bodyPr spcFirstLastPara="1" wrap="square" lIns="0" tIns="45700" rIns="0" bIns="45700" anchor="t" anchorCtr="0">
            <a:normAutofit lnSpcReduction="10000"/>
          </a:bodyPr>
          <a:lstStyle/>
          <a:p>
            <a:pPr marL="0" marR="0" lvl="0" indent="0" algn="just" rtl="0">
              <a:lnSpc>
                <a:spcPct val="107000"/>
              </a:lnSpc>
              <a:spcBef>
                <a:spcPts val="0"/>
              </a:spcBef>
              <a:spcAft>
                <a:spcPts val="0"/>
              </a:spcAft>
              <a:buSzPts val="1800"/>
              <a:buNone/>
            </a:pPr>
            <a:r>
              <a:rPr lang="en-US" sz="1800" dirty="0">
                <a:solidFill>
                  <a:schemeClr val="dk1"/>
                </a:solidFill>
              </a:rPr>
              <a:t>[1] Hawkins, J., &amp; Ahmad, S. (2016). Why Neurons Have Thousands of Synapses, a Theory of Sequence Memory in Neocortex. Frontiers in Neural Circuits, 10, 23. </a:t>
            </a:r>
            <a:r>
              <a:rPr lang="en-US" sz="1800" u="sng" dirty="0">
                <a:solidFill>
                  <a:schemeClr val="hlink"/>
                </a:solidFill>
                <a:hlinkClick r:id="rId3"/>
              </a:rPr>
              <a:t>https://doi.org/10.3389/fncir.2016.00023</a:t>
            </a:r>
            <a:endParaRPr sz="1800" dirty="0">
              <a:solidFill>
                <a:schemeClr val="dk1"/>
              </a:solidFill>
            </a:endParaRPr>
          </a:p>
          <a:p>
            <a:pPr marL="0" marR="0" lvl="0" indent="0" algn="just" rtl="0">
              <a:lnSpc>
                <a:spcPct val="107000"/>
              </a:lnSpc>
              <a:spcBef>
                <a:spcPts val="0"/>
              </a:spcBef>
              <a:spcAft>
                <a:spcPts val="0"/>
              </a:spcAft>
              <a:buClr>
                <a:schemeClr val="dk1"/>
              </a:buClr>
              <a:buSzPts val="1800"/>
              <a:buNone/>
            </a:pPr>
            <a:endParaRPr lang="en-US" sz="1800" dirty="0">
              <a:solidFill>
                <a:schemeClr val="dk1"/>
              </a:solidFill>
            </a:endParaRPr>
          </a:p>
          <a:p>
            <a:pPr marL="0" marR="0" lvl="0" indent="0" algn="just" rtl="0">
              <a:lnSpc>
                <a:spcPct val="107000"/>
              </a:lnSpc>
              <a:spcBef>
                <a:spcPts val="0"/>
              </a:spcBef>
              <a:spcAft>
                <a:spcPts val="0"/>
              </a:spcAft>
              <a:buClr>
                <a:schemeClr val="dk1"/>
              </a:buClr>
              <a:buSzPts val="1800"/>
              <a:buNone/>
            </a:pPr>
            <a:r>
              <a:rPr lang="en-US" sz="1800" dirty="0">
                <a:solidFill>
                  <a:schemeClr val="dk1"/>
                </a:solidFill>
              </a:rPr>
              <a:t>[2] Cui, Y., &amp; Ahmad, S. (2017). A Hierarchical Neuronal Network Model for Sequence Recognition and Prediction. Neural Computation, 29(6), 1671–1695. </a:t>
            </a:r>
            <a:r>
              <a:rPr lang="en-US" sz="1800" u="sng" dirty="0">
                <a:solidFill>
                  <a:schemeClr val="hlink"/>
                </a:solidFill>
                <a:hlinkClick r:id="rId4"/>
              </a:rPr>
              <a:t>https://doi.org/10.1162/neco_a_00966</a:t>
            </a:r>
            <a:endParaRPr sz="1800" dirty="0">
              <a:solidFill>
                <a:schemeClr val="dk1"/>
              </a:solidFill>
            </a:endParaRPr>
          </a:p>
          <a:p>
            <a:pPr marL="0" marR="0" lvl="0" indent="0" algn="just" rtl="0">
              <a:lnSpc>
                <a:spcPct val="107000"/>
              </a:lnSpc>
              <a:spcBef>
                <a:spcPts val="0"/>
              </a:spcBef>
              <a:spcAft>
                <a:spcPts val="0"/>
              </a:spcAft>
              <a:buClr>
                <a:schemeClr val="dk1"/>
              </a:buClr>
              <a:buSzPts val="1800"/>
              <a:buNone/>
            </a:pPr>
            <a:endParaRPr lang="en-US" sz="1800" dirty="0">
              <a:solidFill>
                <a:schemeClr val="dk1"/>
              </a:solidFill>
            </a:endParaRPr>
          </a:p>
          <a:p>
            <a:pPr marL="0" marR="0" lvl="0" indent="0" algn="just" rtl="0">
              <a:lnSpc>
                <a:spcPct val="107000"/>
              </a:lnSpc>
              <a:spcBef>
                <a:spcPts val="0"/>
              </a:spcBef>
              <a:spcAft>
                <a:spcPts val="0"/>
              </a:spcAft>
              <a:buClr>
                <a:schemeClr val="dk1"/>
              </a:buClr>
              <a:buSzPts val="1800"/>
              <a:buNone/>
            </a:pPr>
            <a:r>
              <a:rPr lang="en-US" sz="1800" dirty="0">
                <a:solidFill>
                  <a:schemeClr val="dk1"/>
                </a:solidFill>
              </a:rPr>
              <a:t>[3] </a:t>
            </a:r>
            <a:r>
              <a:rPr lang="en-US" sz="1800" dirty="0" err="1">
                <a:solidFill>
                  <a:schemeClr val="dk1"/>
                </a:solidFill>
              </a:rPr>
              <a:t>Numenta</a:t>
            </a:r>
            <a:r>
              <a:rPr lang="en-US" sz="1800" dirty="0">
                <a:solidFill>
                  <a:schemeClr val="dk1"/>
                </a:solidFill>
              </a:rPr>
              <a:t>. (n.d.). Understanding HTM: Building intelligent systems. Retrieved from </a:t>
            </a:r>
            <a:r>
              <a:rPr lang="en-US" sz="1800" u="sng" dirty="0">
                <a:solidFill>
                  <a:schemeClr val="hlink"/>
                </a:solidFill>
                <a:hlinkClick r:id="rId5"/>
              </a:rPr>
              <a:t>https://numenta.com/assets/pdf/whitepapers/understanding-htm-3-0.pdf</a:t>
            </a:r>
            <a:endParaRPr sz="1800" dirty="0">
              <a:solidFill>
                <a:schemeClr val="dk1"/>
              </a:solidFill>
            </a:endParaRPr>
          </a:p>
          <a:p>
            <a:pPr marL="0" marR="0" lvl="0" indent="0" algn="just" rtl="0">
              <a:lnSpc>
                <a:spcPct val="107000"/>
              </a:lnSpc>
              <a:spcBef>
                <a:spcPts val="0"/>
              </a:spcBef>
              <a:spcAft>
                <a:spcPts val="0"/>
              </a:spcAft>
              <a:buClr>
                <a:schemeClr val="dk1"/>
              </a:buClr>
              <a:buSzPts val="1800"/>
              <a:buNone/>
            </a:pPr>
            <a:endParaRPr lang="en-US" sz="1800" dirty="0">
              <a:solidFill>
                <a:schemeClr val="dk1"/>
              </a:solidFill>
            </a:endParaRPr>
          </a:p>
          <a:p>
            <a:pPr marL="0" marR="0" lvl="0" indent="0" algn="just" rtl="0">
              <a:lnSpc>
                <a:spcPct val="107000"/>
              </a:lnSpc>
              <a:spcBef>
                <a:spcPts val="0"/>
              </a:spcBef>
              <a:spcAft>
                <a:spcPts val="0"/>
              </a:spcAft>
              <a:buClr>
                <a:schemeClr val="dk1"/>
              </a:buClr>
              <a:buSzPts val="1800"/>
              <a:buNone/>
            </a:pPr>
            <a:r>
              <a:rPr lang="en-US" sz="1800" dirty="0">
                <a:solidFill>
                  <a:schemeClr val="dk1"/>
                </a:solidFill>
              </a:rPr>
              <a:t>[4] </a:t>
            </a:r>
            <a:r>
              <a:rPr lang="en-US" sz="1800" dirty="0" err="1">
                <a:solidFill>
                  <a:schemeClr val="dk1"/>
                </a:solidFill>
              </a:rPr>
              <a:t>Dobric</a:t>
            </a:r>
            <a:r>
              <a:rPr lang="en-US" sz="1800" dirty="0">
                <a:solidFill>
                  <a:schemeClr val="dk1"/>
                </a:solidFill>
              </a:rPr>
              <a:t>, V., &amp; </a:t>
            </a:r>
            <a:r>
              <a:rPr lang="en-US" sz="1800" dirty="0" err="1">
                <a:solidFill>
                  <a:schemeClr val="dk1"/>
                </a:solidFill>
              </a:rPr>
              <a:t>Aviani</a:t>
            </a:r>
            <a:r>
              <a:rPr lang="en-US" sz="1800" dirty="0">
                <a:solidFill>
                  <a:schemeClr val="dk1"/>
                </a:solidFill>
              </a:rPr>
              <a:t>, A. (2019). Visualizing Reconstructed Data Using Heatmaps: An Analysis Approach. Proceedings of the International Conference on Artificial Intelligence and Machine Learning (pp. 123-135). New York, NY: ACM.</a:t>
            </a:r>
            <a:endParaRPr sz="1800" dirty="0">
              <a:solidFill>
                <a:schemeClr val="dk1"/>
              </a:solidFill>
            </a:endParaRPr>
          </a:p>
          <a:p>
            <a:pPr marL="0" marR="0" lvl="0" indent="-114300" algn="just" rtl="0">
              <a:lnSpc>
                <a:spcPct val="107000"/>
              </a:lnSpc>
              <a:spcBef>
                <a:spcPts val="0"/>
              </a:spcBef>
              <a:spcAft>
                <a:spcPts val="0"/>
              </a:spcAft>
              <a:buSzPts val="1800"/>
              <a:buChar char=" "/>
            </a:pPr>
            <a:r>
              <a:rPr lang="en-US" sz="1800" dirty="0">
                <a:solidFill>
                  <a:schemeClr val="dk1"/>
                </a:solidFill>
              </a:rPr>
              <a:t> </a:t>
            </a:r>
            <a:endParaRPr dirty="0"/>
          </a:p>
          <a:p>
            <a:pPr marL="91440" lvl="0" indent="0" algn="l" rtl="0">
              <a:lnSpc>
                <a:spcPct val="90000"/>
              </a:lnSpc>
              <a:spcBef>
                <a:spcPts val="2000"/>
              </a:spcBef>
              <a:spcAft>
                <a:spcPts val="0"/>
              </a:spcAft>
              <a:buSzPts val="2000"/>
              <a:buNone/>
            </a:pPr>
            <a:endParaRPr dirty="0">
              <a:solidFill>
                <a:schemeClr val="dk1"/>
              </a:solidFill>
            </a:endParaRPr>
          </a:p>
        </p:txBody>
      </p:sp>
      <p:pic>
        <p:nvPicPr>
          <p:cNvPr id="167" name="Google Shape;167;p16"/>
          <p:cNvPicPr preferRelativeResize="0"/>
          <p:nvPr/>
        </p:nvPicPr>
        <p:blipFill rotWithShape="1">
          <a:blip r:embed="rId6">
            <a:alphaModFix/>
          </a:blip>
          <a:srcRect/>
          <a:stretch/>
        </p:blipFill>
        <p:spPr>
          <a:xfrm>
            <a:off x="10832487" y="5715671"/>
            <a:ext cx="1249276" cy="52359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a:t>OBJECTIVE</a:t>
            </a:r>
            <a:endParaRPr/>
          </a:p>
        </p:txBody>
      </p:sp>
      <p:sp>
        <p:nvSpPr>
          <p:cNvPr id="109" name="Google Shape;109;p2"/>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p>
            <a:pPr marL="0" lvl="0" indent="0" algn="ctr" rtl="0">
              <a:lnSpc>
                <a:spcPct val="90000"/>
              </a:lnSpc>
              <a:spcBef>
                <a:spcPts val="0"/>
              </a:spcBef>
              <a:spcAft>
                <a:spcPts val="0"/>
              </a:spcAft>
              <a:buSzPts val="2000"/>
              <a:buNone/>
            </a:pPr>
            <a:endParaRPr/>
          </a:p>
          <a:p>
            <a:pPr marL="0" lvl="0" indent="0" algn="ctr" rtl="0">
              <a:lnSpc>
                <a:spcPct val="90000"/>
              </a:lnSpc>
              <a:spcBef>
                <a:spcPts val="1400"/>
              </a:spcBef>
              <a:spcAft>
                <a:spcPts val="0"/>
              </a:spcAft>
              <a:buSzPts val="2000"/>
              <a:buNone/>
            </a:pPr>
            <a:endParaRPr/>
          </a:p>
          <a:p>
            <a:pPr marL="400050" lvl="0" indent="-400050" algn="l" rtl="0">
              <a:lnSpc>
                <a:spcPct val="90000"/>
              </a:lnSpc>
              <a:spcBef>
                <a:spcPts val="1400"/>
              </a:spcBef>
              <a:spcAft>
                <a:spcPts val="0"/>
              </a:spcAft>
              <a:buSzPts val="2000"/>
              <a:buFont typeface="Calibri"/>
              <a:buAutoNum type="romanUcPeriod"/>
            </a:pPr>
            <a:r>
              <a:rPr lang="en-US">
                <a:solidFill>
                  <a:schemeClr val="dk1"/>
                </a:solidFill>
                <a:latin typeface="Times New Roman"/>
                <a:ea typeface="Times New Roman"/>
                <a:cs typeface="Times New Roman"/>
                <a:sym typeface="Times New Roman"/>
              </a:rPr>
              <a:t>Our research focuses on improving the Spatial Pooler's SDR Reconstruction approach so that it can accurately reverse the transformation and rebuild the original input sequences.</a:t>
            </a:r>
            <a:endParaRPr/>
          </a:p>
          <a:p>
            <a:pPr marL="400050" lvl="0" indent="-400050" algn="l" rtl="0">
              <a:lnSpc>
                <a:spcPct val="90000"/>
              </a:lnSpc>
              <a:spcBef>
                <a:spcPts val="1400"/>
              </a:spcBef>
              <a:spcAft>
                <a:spcPts val="0"/>
              </a:spcAft>
              <a:buSzPts val="2000"/>
              <a:buFont typeface="Calibri"/>
              <a:buAutoNum type="romanUcPeriod"/>
            </a:pPr>
            <a:r>
              <a:rPr lang="en-US"/>
              <a:t>This study presents a thorough examination of our contributions, techniques, and findings in this attempt, which includes the creation of heatmaps to visualize reconstructed data.</a:t>
            </a:r>
            <a:endParaRPr/>
          </a:p>
          <a:p>
            <a:pPr marL="0" lvl="0" indent="0" algn="l" rtl="0">
              <a:lnSpc>
                <a:spcPct val="90000"/>
              </a:lnSpc>
              <a:spcBef>
                <a:spcPts val="1400"/>
              </a:spcBef>
              <a:spcAft>
                <a:spcPts val="0"/>
              </a:spcAft>
              <a:buNone/>
            </a:pPr>
            <a:endParaRPr/>
          </a:p>
          <a:p>
            <a:pPr marL="91440" lvl="0" indent="0" algn="l" rtl="0">
              <a:lnSpc>
                <a:spcPct val="90000"/>
              </a:lnSpc>
              <a:spcBef>
                <a:spcPts val="1400"/>
              </a:spcBef>
              <a:spcAft>
                <a:spcPts val="0"/>
              </a:spcAft>
              <a:buSzPts val="2000"/>
              <a:buNone/>
            </a:pPr>
            <a:endParaRPr/>
          </a:p>
        </p:txBody>
      </p:sp>
      <p:pic>
        <p:nvPicPr>
          <p:cNvPr id="110" name="Google Shape;110;p2"/>
          <p:cNvPicPr preferRelativeResize="0"/>
          <p:nvPr/>
        </p:nvPicPr>
        <p:blipFill rotWithShape="1">
          <a:blip r:embed="rId3">
            <a:alphaModFix/>
          </a:blip>
          <a:srcRect/>
          <a:stretch/>
        </p:blipFill>
        <p:spPr>
          <a:xfrm>
            <a:off x="10860768" y="5715671"/>
            <a:ext cx="1249276" cy="52359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3"/>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a:t>TABLE OF CONTENTS</a:t>
            </a:r>
            <a:endParaRPr/>
          </a:p>
        </p:txBody>
      </p:sp>
      <p:sp>
        <p:nvSpPr>
          <p:cNvPr id="116" name="Google Shape;116;p3"/>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p>
            <a:pPr marL="0" lvl="0" indent="0" algn="l" rtl="0">
              <a:lnSpc>
                <a:spcPct val="90000"/>
              </a:lnSpc>
              <a:spcBef>
                <a:spcPts val="0"/>
              </a:spcBef>
              <a:spcAft>
                <a:spcPts val="0"/>
              </a:spcAft>
              <a:buSzPts val="2000"/>
              <a:buNone/>
            </a:pPr>
            <a:endParaRPr/>
          </a:p>
          <a:p>
            <a:pPr marL="0" lvl="0" indent="0" algn="ctr" rtl="0">
              <a:lnSpc>
                <a:spcPct val="90000"/>
              </a:lnSpc>
              <a:spcBef>
                <a:spcPts val="1400"/>
              </a:spcBef>
              <a:spcAft>
                <a:spcPts val="0"/>
              </a:spcAft>
              <a:buSzPts val="2000"/>
              <a:buNone/>
            </a:pPr>
            <a:endParaRPr b="0" i="0">
              <a:solidFill>
                <a:srgbClr val="374151"/>
              </a:solidFill>
              <a:latin typeface="Arial"/>
              <a:ea typeface="Arial"/>
              <a:cs typeface="Arial"/>
              <a:sym typeface="Arial"/>
            </a:endParaRPr>
          </a:p>
          <a:p>
            <a:pPr marL="400050" lvl="0" indent="-400050" algn="just" rtl="0">
              <a:lnSpc>
                <a:spcPct val="90000"/>
              </a:lnSpc>
              <a:spcBef>
                <a:spcPts val="1400"/>
              </a:spcBef>
              <a:spcAft>
                <a:spcPts val="0"/>
              </a:spcAft>
              <a:buSzPts val="2000"/>
              <a:buFont typeface="Calibri"/>
              <a:buAutoNum type="romanUcPeriod"/>
            </a:pPr>
            <a:r>
              <a:rPr lang="en-US"/>
              <a:t>Introduction</a:t>
            </a:r>
            <a:endParaRPr/>
          </a:p>
          <a:p>
            <a:pPr marL="400050" lvl="0" indent="-387350" algn="just" rtl="0">
              <a:lnSpc>
                <a:spcPct val="90000"/>
              </a:lnSpc>
              <a:spcBef>
                <a:spcPts val="1400"/>
              </a:spcBef>
              <a:spcAft>
                <a:spcPts val="0"/>
              </a:spcAft>
              <a:buSzPts val="1800"/>
              <a:buAutoNum type="romanUcPeriod"/>
            </a:pPr>
            <a:r>
              <a:rPr lang="en-US"/>
              <a:t>Methodology</a:t>
            </a:r>
            <a:endParaRPr/>
          </a:p>
          <a:p>
            <a:pPr marL="400050" lvl="0" indent="-387350" algn="just" rtl="0">
              <a:lnSpc>
                <a:spcPct val="90000"/>
              </a:lnSpc>
              <a:spcBef>
                <a:spcPts val="1400"/>
              </a:spcBef>
              <a:spcAft>
                <a:spcPts val="0"/>
              </a:spcAft>
              <a:buSzPts val="1800"/>
              <a:buAutoNum type="romanUcPeriod"/>
            </a:pPr>
            <a:r>
              <a:rPr lang="en-US"/>
              <a:t>Implementation</a:t>
            </a:r>
            <a:endParaRPr/>
          </a:p>
          <a:p>
            <a:pPr marL="400050" lvl="0" indent="-387350" algn="just" rtl="0">
              <a:lnSpc>
                <a:spcPct val="90000"/>
              </a:lnSpc>
              <a:spcBef>
                <a:spcPts val="1400"/>
              </a:spcBef>
              <a:spcAft>
                <a:spcPts val="0"/>
              </a:spcAft>
              <a:buSzPts val="1800"/>
              <a:buAutoNum type="romanUcPeriod"/>
            </a:pPr>
            <a:r>
              <a:rPr lang="en-US"/>
              <a:t>Results</a:t>
            </a:r>
            <a:endParaRPr/>
          </a:p>
          <a:p>
            <a:pPr marL="400050" lvl="0" indent="-387350" algn="just" rtl="0">
              <a:lnSpc>
                <a:spcPct val="90000"/>
              </a:lnSpc>
              <a:spcBef>
                <a:spcPts val="1400"/>
              </a:spcBef>
              <a:spcAft>
                <a:spcPts val="0"/>
              </a:spcAft>
              <a:buSzPts val="1800"/>
              <a:buAutoNum type="romanUcPeriod"/>
            </a:pPr>
            <a:r>
              <a:rPr lang="en-US"/>
              <a:t>Conclusion</a:t>
            </a:r>
            <a:endParaRPr/>
          </a:p>
          <a:p>
            <a:pPr marL="0" lvl="0" indent="0" algn="just" rtl="0">
              <a:lnSpc>
                <a:spcPct val="90000"/>
              </a:lnSpc>
              <a:spcBef>
                <a:spcPts val="1400"/>
              </a:spcBef>
              <a:spcAft>
                <a:spcPts val="0"/>
              </a:spcAft>
              <a:buNone/>
            </a:pPr>
            <a:endParaRPr/>
          </a:p>
        </p:txBody>
      </p:sp>
      <p:pic>
        <p:nvPicPr>
          <p:cNvPr id="117" name="Google Shape;117;p3"/>
          <p:cNvPicPr preferRelativeResize="0"/>
          <p:nvPr/>
        </p:nvPicPr>
        <p:blipFill rotWithShape="1">
          <a:blip r:embed="rId3">
            <a:alphaModFix/>
          </a:blip>
          <a:srcRect/>
          <a:stretch/>
        </p:blipFill>
        <p:spPr>
          <a:xfrm>
            <a:off x="10775927" y="5715671"/>
            <a:ext cx="1249276" cy="52359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g2c7d885d6c1_1_6"/>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a:t>INTRODUCTION</a:t>
            </a:r>
            <a:endParaRPr/>
          </a:p>
        </p:txBody>
      </p:sp>
      <p:sp>
        <p:nvSpPr>
          <p:cNvPr id="123" name="Google Shape;123;g2c7d885d6c1_1_6"/>
          <p:cNvSpPr txBox="1">
            <a:spLocks noGrp="1"/>
          </p:cNvSpPr>
          <p:nvPr>
            <p:ph type="body" idx="1"/>
          </p:nvPr>
        </p:nvSpPr>
        <p:spPr>
          <a:xfrm>
            <a:off x="1097280" y="1845734"/>
            <a:ext cx="10058400" cy="4023300"/>
          </a:xfrm>
          <a:prstGeom prst="rect">
            <a:avLst/>
          </a:prstGeom>
          <a:noFill/>
          <a:ln>
            <a:noFill/>
          </a:ln>
        </p:spPr>
        <p:txBody>
          <a:bodyPr spcFirstLastPara="1" wrap="square" lIns="0" tIns="45700" rIns="0" bIns="45700" anchor="t" anchorCtr="0">
            <a:normAutofit fontScale="92500" lnSpcReduction="20000"/>
          </a:bodyPr>
          <a:lstStyle/>
          <a:p>
            <a:pPr marL="0" lvl="0" indent="0" algn="ctr" rtl="0">
              <a:lnSpc>
                <a:spcPct val="90000"/>
              </a:lnSpc>
              <a:spcBef>
                <a:spcPts val="1400"/>
              </a:spcBef>
              <a:spcAft>
                <a:spcPts val="0"/>
              </a:spcAft>
              <a:buSzPct val="100000"/>
              <a:buNone/>
            </a:pPr>
            <a:endParaRPr b="0" i="0">
              <a:solidFill>
                <a:srgbClr val="374151"/>
              </a:solidFill>
              <a:latin typeface="Arial"/>
              <a:ea typeface="Arial"/>
              <a:cs typeface="Arial"/>
              <a:sym typeface="Arial"/>
            </a:endParaRPr>
          </a:p>
          <a:p>
            <a:pPr marL="400050" lvl="0" indent="-390525" algn="just" rtl="0">
              <a:lnSpc>
                <a:spcPct val="90000"/>
              </a:lnSpc>
              <a:spcBef>
                <a:spcPts val="1400"/>
              </a:spcBef>
              <a:spcAft>
                <a:spcPts val="0"/>
              </a:spcAft>
              <a:buSzPct val="100000"/>
              <a:buFont typeface="Calibri"/>
              <a:buAutoNum type="romanUcPeriod"/>
            </a:pPr>
            <a:r>
              <a:rPr lang="en-US"/>
              <a:t>Permanence value refers to a parameter used in algorithms related to machine learning and artificial intelligence, particularly in the context of neural networks and algorithms inspired by the human brain's neocortex. In systems like the Spatial Pooler (SP), which is a component of Hierarchical Temporal Memory (HTM) models, permanence values represent the strength or connectivity between neurons.</a:t>
            </a:r>
            <a:endParaRPr/>
          </a:p>
          <a:p>
            <a:pPr marL="400050" lvl="0" indent="-390525" algn="just" rtl="0">
              <a:lnSpc>
                <a:spcPct val="90000"/>
              </a:lnSpc>
              <a:spcBef>
                <a:spcPts val="1400"/>
              </a:spcBef>
              <a:spcAft>
                <a:spcPts val="0"/>
              </a:spcAft>
              <a:buSzPct val="100000"/>
              <a:buFont typeface="Calibri"/>
              <a:buAutoNum type="romanUcPeriod"/>
            </a:pPr>
            <a:r>
              <a:rPr lang="en-US"/>
              <a:t>TIn the SP algorithm, permanence values are assigned to each connection between input neurons and columns in the cortical region. These values typically range between 0 and 1. They signify the likelihood or strength of a connection being considered active or "permanent" during the learning process. Permanence values are updated based on input patterns and play a crucial role in determining which columns become active in response to specific input patterns.</a:t>
            </a:r>
            <a:endParaRPr/>
          </a:p>
          <a:p>
            <a:pPr marL="400050" lvl="0" indent="-378777" algn="just" rtl="0">
              <a:lnSpc>
                <a:spcPct val="90000"/>
              </a:lnSpc>
              <a:spcBef>
                <a:spcPts val="1400"/>
              </a:spcBef>
              <a:spcAft>
                <a:spcPts val="0"/>
              </a:spcAft>
              <a:buSzPct val="90000"/>
              <a:buAutoNum type="romanUcPeriod"/>
            </a:pPr>
            <a:r>
              <a:rPr lang="en-US"/>
              <a:t>In essence, permanence values regulate the adaptability and stability of connections within neural networks, influencing the network's ability to learn and recognize patterns over time. They are fundamental to the functioning of algorithms like HTM, which aim to replicate certain aspects of the brain's learning and memory mechanisms.</a:t>
            </a:r>
            <a:endParaRPr/>
          </a:p>
        </p:txBody>
      </p:sp>
      <p:pic>
        <p:nvPicPr>
          <p:cNvPr id="124" name="Google Shape;124;g2c7d885d6c1_1_6"/>
          <p:cNvPicPr preferRelativeResize="0"/>
          <p:nvPr/>
        </p:nvPicPr>
        <p:blipFill rotWithShape="1">
          <a:blip r:embed="rId3">
            <a:alphaModFix/>
          </a:blip>
          <a:srcRect/>
          <a:stretch/>
        </p:blipFill>
        <p:spPr>
          <a:xfrm>
            <a:off x="10955036" y="5733730"/>
            <a:ext cx="1139554" cy="48726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4"/>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74151"/>
              </a:buClr>
              <a:buSzPts val="4800"/>
              <a:buFont typeface="Arial"/>
              <a:buNone/>
            </a:pPr>
            <a:r>
              <a:rPr lang="en-US">
                <a:solidFill>
                  <a:srgbClr val="374151"/>
                </a:solidFill>
                <a:latin typeface="Arial"/>
                <a:ea typeface="Arial"/>
                <a:cs typeface="Arial"/>
                <a:sym typeface="Arial"/>
              </a:rPr>
              <a:t>METHODOLOGY</a:t>
            </a:r>
            <a:endParaRPr/>
          </a:p>
        </p:txBody>
      </p:sp>
      <p:sp>
        <p:nvSpPr>
          <p:cNvPr id="130" name="Google Shape;130;p4"/>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p>
            <a:pPr marL="91440" lvl="0" indent="0" algn="l" rtl="0">
              <a:lnSpc>
                <a:spcPct val="90000"/>
              </a:lnSpc>
              <a:spcBef>
                <a:spcPts val="0"/>
              </a:spcBef>
              <a:spcAft>
                <a:spcPts val="0"/>
              </a:spcAft>
              <a:buNone/>
            </a:pPr>
            <a:r>
              <a:rPr lang="en-US" dirty="0"/>
              <a:t>Flow chart:</a:t>
            </a:r>
            <a:endParaRPr dirty="0"/>
          </a:p>
          <a:p>
            <a:pPr marL="91440" lvl="0" indent="0" algn="l" rtl="0">
              <a:lnSpc>
                <a:spcPct val="90000"/>
              </a:lnSpc>
              <a:spcBef>
                <a:spcPts val="0"/>
              </a:spcBef>
              <a:spcAft>
                <a:spcPts val="0"/>
              </a:spcAft>
              <a:buNone/>
            </a:pPr>
            <a:endParaRPr dirty="0"/>
          </a:p>
          <a:p>
            <a:pPr marL="91440" lvl="0" indent="0" algn="l" rtl="0">
              <a:lnSpc>
                <a:spcPct val="90000"/>
              </a:lnSpc>
              <a:spcBef>
                <a:spcPts val="0"/>
              </a:spcBef>
              <a:spcAft>
                <a:spcPts val="0"/>
              </a:spcAft>
              <a:buNone/>
            </a:pPr>
            <a:endParaRPr dirty="0"/>
          </a:p>
        </p:txBody>
      </p:sp>
      <p:pic>
        <p:nvPicPr>
          <p:cNvPr id="131" name="Google Shape;131;p4"/>
          <p:cNvPicPr preferRelativeResize="0"/>
          <p:nvPr/>
        </p:nvPicPr>
        <p:blipFill rotWithShape="1">
          <a:blip r:embed="rId3">
            <a:alphaModFix/>
          </a:blip>
          <a:srcRect/>
          <a:stretch/>
        </p:blipFill>
        <p:spPr>
          <a:xfrm>
            <a:off x="10813634" y="5715671"/>
            <a:ext cx="1249276" cy="523594"/>
          </a:xfrm>
          <a:prstGeom prst="rect">
            <a:avLst/>
          </a:prstGeom>
          <a:noFill/>
          <a:ln>
            <a:noFill/>
          </a:ln>
        </p:spPr>
      </p:pic>
      <p:pic>
        <p:nvPicPr>
          <p:cNvPr id="4" name="Picture 3" descr="A diagram of a process&#10;&#10;Description automatically generated">
            <a:extLst>
              <a:ext uri="{FF2B5EF4-FFF2-40B4-BE49-F238E27FC236}">
                <a16:creationId xmlns:a16="http://schemas.microsoft.com/office/drawing/2014/main" id="{11FC5A59-BFE1-D0D9-F734-6F58AD85346F}"/>
              </a:ext>
            </a:extLst>
          </p:cNvPr>
          <p:cNvPicPr>
            <a:picLocks noChangeAspect="1"/>
          </p:cNvPicPr>
          <p:nvPr/>
        </p:nvPicPr>
        <p:blipFill>
          <a:blip r:embed="rId4"/>
          <a:stretch>
            <a:fillRect/>
          </a:stretch>
        </p:blipFill>
        <p:spPr>
          <a:xfrm>
            <a:off x="2448909" y="2171088"/>
            <a:ext cx="6034033" cy="380638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g2c7d885d6c1_1_15"/>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74151"/>
              </a:buClr>
              <a:buSzPts val="4800"/>
              <a:buFont typeface="Arial"/>
              <a:buNone/>
            </a:pPr>
            <a:r>
              <a:rPr lang="en-US">
                <a:solidFill>
                  <a:srgbClr val="374151"/>
                </a:solidFill>
                <a:latin typeface="Arial"/>
                <a:ea typeface="Arial"/>
                <a:cs typeface="Arial"/>
                <a:sym typeface="Arial"/>
              </a:rPr>
              <a:t>IMPLEMENTATION</a:t>
            </a:r>
            <a:endParaRPr/>
          </a:p>
        </p:txBody>
      </p:sp>
      <p:sp>
        <p:nvSpPr>
          <p:cNvPr id="138" name="Google Shape;138;g2c7d885d6c1_1_15"/>
          <p:cNvSpPr txBox="1">
            <a:spLocks noGrp="1"/>
          </p:cNvSpPr>
          <p:nvPr>
            <p:ph type="body" idx="1"/>
          </p:nvPr>
        </p:nvSpPr>
        <p:spPr>
          <a:xfrm>
            <a:off x="1097280" y="1845734"/>
            <a:ext cx="10058400" cy="4023300"/>
          </a:xfrm>
          <a:prstGeom prst="rect">
            <a:avLst/>
          </a:prstGeom>
          <a:noFill/>
          <a:ln>
            <a:noFill/>
          </a:ln>
        </p:spPr>
        <p:txBody>
          <a:bodyPr spcFirstLastPara="1" wrap="square" lIns="0" tIns="45700" rIns="0" bIns="45700" anchor="t" anchorCtr="0">
            <a:normAutofit fontScale="85000" lnSpcReduction="20000"/>
          </a:bodyPr>
          <a:lstStyle/>
          <a:p>
            <a:pPr marL="91440" lvl="0" indent="-107950" algn="l" rtl="0">
              <a:lnSpc>
                <a:spcPct val="90000"/>
              </a:lnSpc>
              <a:spcBef>
                <a:spcPts val="0"/>
              </a:spcBef>
              <a:spcAft>
                <a:spcPts val="0"/>
              </a:spcAft>
              <a:buSzPct val="86956"/>
              <a:buFont typeface="Courier New"/>
              <a:buChar char="o"/>
            </a:pPr>
            <a:r>
              <a:rPr lang="en-US" sz="2300" dirty="0"/>
              <a:t> The encoded int[] arrays undergo transformation using the HTM Spatial Pooler, generating Sparse   Distributed Representations (SDRs). This pivotal step lays the groundwork for further exploration.</a:t>
            </a:r>
            <a:endParaRPr sz="2300" dirty="0"/>
          </a:p>
          <a:p>
            <a:pPr marL="0" lvl="0" indent="0" algn="l" rtl="0">
              <a:lnSpc>
                <a:spcPct val="90000"/>
              </a:lnSpc>
              <a:spcBef>
                <a:spcPts val="0"/>
              </a:spcBef>
              <a:spcAft>
                <a:spcPts val="0"/>
              </a:spcAft>
              <a:buNone/>
            </a:pPr>
            <a:endParaRPr sz="2300" dirty="0"/>
          </a:p>
          <a:p>
            <a:pPr marL="91440" lvl="0" indent="-113347" algn="l" rtl="0">
              <a:lnSpc>
                <a:spcPct val="90000"/>
              </a:lnSpc>
              <a:spcBef>
                <a:spcPts val="0"/>
              </a:spcBef>
              <a:spcAft>
                <a:spcPts val="0"/>
              </a:spcAft>
              <a:buSzPct val="91304"/>
              <a:buChar char="o"/>
            </a:pPr>
            <a:r>
              <a:rPr lang="en-US" sz="2300" dirty="0"/>
              <a:t> Understand the exist codes. Improve Reconstruct class where inactive col values set to 0, active col values remain same.</a:t>
            </a:r>
            <a:endParaRPr sz="2300" dirty="0"/>
          </a:p>
          <a:p>
            <a:pPr marL="0" lvl="0" indent="0" algn="l" rtl="0">
              <a:lnSpc>
                <a:spcPct val="90000"/>
              </a:lnSpc>
              <a:spcBef>
                <a:spcPts val="0"/>
              </a:spcBef>
              <a:spcAft>
                <a:spcPts val="0"/>
              </a:spcAft>
              <a:buNone/>
            </a:pPr>
            <a:endParaRPr sz="2300" dirty="0"/>
          </a:p>
          <a:p>
            <a:pPr marL="91440" lvl="0" indent="-113347" algn="l" rtl="0">
              <a:lnSpc>
                <a:spcPct val="90000"/>
              </a:lnSpc>
              <a:spcBef>
                <a:spcPts val="0"/>
              </a:spcBef>
              <a:spcAft>
                <a:spcPts val="0"/>
              </a:spcAft>
              <a:buSzPct val="91304"/>
              <a:buChar char="o"/>
            </a:pPr>
            <a:r>
              <a:rPr lang="en-US" sz="2300" dirty="0"/>
              <a:t> Select a threshold values 0.52 and write </a:t>
            </a:r>
            <a:r>
              <a:rPr lang="en-US" sz="2300" dirty="0" err="1"/>
              <a:t>ThresholdProbabilities</a:t>
            </a:r>
            <a:r>
              <a:rPr lang="en-US" sz="2300" dirty="0"/>
              <a:t> class codes to convert permanence values into either 0 or 1.</a:t>
            </a:r>
            <a:endParaRPr sz="2300" dirty="0"/>
          </a:p>
          <a:p>
            <a:pPr marL="0" lvl="0" indent="0" algn="l" rtl="0">
              <a:lnSpc>
                <a:spcPct val="90000"/>
              </a:lnSpc>
              <a:spcBef>
                <a:spcPts val="0"/>
              </a:spcBef>
              <a:spcAft>
                <a:spcPts val="0"/>
              </a:spcAft>
              <a:buNone/>
            </a:pPr>
            <a:endParaRPr sz="2300" dirty="0"/>
          </a:p>
          <a:p>
            <a:pPr marL="91440" lvl="0" indent="-113347" algn="l" rtl="0">
              <a:lnSpc>
                <a:spcPct val="90000"/>
              </a:lnSpc>
              <a:spcBef>
                <a:spcPts val="0"/>
              </a:spcBef>
              <a:spcAft>
                <a:spcPts val="0"/>
              </a:spcAft>
              <a:buSzPct val="91304"/>
              <a:buChar char="o"/>
            </a:pPr>
            <a:r>
              <a:rPr lang="en-US" sz="2300" dirty="0"/>
              <a:t> Make a 2d array of threshold values.</a:t>
            </a:r>
            <a:endParaRPr sz="2300" dirty="0"/>
          </a:p>
          <a:p>
            <a:pPr marL="0" lvl="0" indent="0" algn="l" rtl="0">
              <a:lnSpc>
                <a:spcPct val="90000"/>
              </a:lnSpc>
              <a:spcBef>
                <a:spcPts val="0"/>
              </a:spcBef>
              <a:spcAft>
                <a:spcPts val="0"/>
              </a:spcAft>
              <a:buNone/>
            </a:pPr>
            <a:endParaRPr sz="2300" dirty="0"/>
          </a:p>
          <a:p>
            <a:pPr marL="91440" lvl="0" indent="-113347" algn="l" rtl="0">
              <a:lnSpc>
                <a:spcPct val="90000"/>
              </a:lnSpc>
              <a:spcBef>
                <a:spcPts val="0"/>
              </a:spcBef>
              <a:spcAft>
                <a:spcPts val="0"/>
              </a:spcAft>
              <a:buSzPct val="91304"/>
              <a:buChar char="o"/>
            </a:pPr>
            <a:r>
              <a:rPr lang="en-US" sz="2300" dirty="0"/>
              <a:t> Create a directory to store output images.</a:t>
            </a:r>
            <a:endParaRPr sz="2300" dirty="0"/>
          </a:p>
          <a:p>
            <a:pPr marL="0" lvl="0" indent="0" algn="l" rtl="0">
              <a:lnSpc>
                <a:spcPct val="90000"/>
              </a:lnSpc>
              <a:spcBef>
                <a:spcPts val="0"/>
              </a:spcBef>
              <a:spcAft>
                <a:spcPts val="0"/>
              </a:spcAft>
              <a:buNone/>
            </a:pPr>
            <a:endParaRPr sz="2300" dirty="0"/>
          </a:p>
          <a:p>
            <a:pPr marL="91440" lvl="0" indent="-113347" algn="l" rtl="0">
              <a:lnSpc>
                <a:spcPct val="90000"/>
              </a:lnSpc>
              <a:spcBef>
                <a:spcPts val="0"/>
              </a:spcBef>
              <a:spcAft>
                <a:spcPts val="0"/>
              </a:spcAft>
              <a:buSzPct val="91304"/>
              <a:buChar char="o"/>
            </a:pPr>
            <a:r>
              <a:rPr lang="en-US" sz="2300" dirty="0"/>
              <a:t> Passing parameters to generate heatmaps.</a:t>
            </a:r>
            <a:endParaRPr sz="2300" dirty="0"/>
          </a:p>
          <a:p>
            <a:pPr marL="91440" lvl="0" indent="0" algn="l" rtl="0">
              <a:lnSpc>
                <a:spcPct val="90000"/>
              </a:lnSpc>
              <a:spcBef>
                <a:spcPts val="0"/>
              </a:spcBef>
              <a:spcAft>
                <a:spcPts val="0"/>
              </a:spcAft>
              <a:buNone/>
            </a:pPr>
            <a:endParaRPr sz="2300" dirty="0"/>
          </a:p>
          <a:p>
            <a:pPr marL="91440" lvl="0" indent="-113347" algn="l" rtl="0">
              <a:lnSpc>
                <a:spcPct val="90000"/>
              </a:lnSpc>
              <a:spcBef>
                <a:spcPts val="0"/>
              </a:spcBef>
              <a:spcAft>
                <a:spcPts val="0"/>
              </a:spcAft>
              <a:buSzPct val="91304"/>
              <a:buChar char="o"/>
            </a:pPr>
            <a:r>
              <a:rPr lang="en-US" sz="2300" dirty="0"/>
              <a:t> Write down get color class to select colors in heatmaps.</a:t>
            </a:r>
            <a:endParaRPr sz="2300" dirty="0"/>
          </a:p>
          <a:p>
            <a:pPr marL="91440" lvl="0" indent="0" algn="l" rtl="0">
              <a:lnSpc>
                <a:spcPct val="90000"/>
              </a:lnSpc>
              <a:spcBef>
                <a:spcPts val="0"/>
              </a:spcBef>
              <a:spcAft>
                <a:spcPts val="0"/>
              </a:spcAft>
              <a:buNone/>
            </a:pPr>
            <a:endParaRPr dirty="0"/>
          </a:p>
        </p:txBody>
      </p:sp>
      <p:pic>
        <p:nvPicPr>
          <p:cNvPr id="139" name="Google Shape;139;g2c7d885d6c1_1_15"/>
          <p:cNvPicPr preferRelativeResize="0"/>
          <p:nvPr/>
        </p:nvPicPr>
        <p:blipFill rotWithShape="1">
          <a:blip r:embed="rId3">
            <a:alphaModFix/>
          </a:blip>
          <a:srcRect/>
          <a:stretch/>
        </p:blipFill>
        <p:spPr>
          <a:xfrm>
            <a:off x="10823061" y="5715568"/>
            <a:ext cx="1249276" cy="52359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5"/>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a:t>RESULTS</a:t>
            </a:r>
            <a:endParaRPr/>
          </a:p>
        </p:txBody>
      </p:sp>
      <p:sp>
        <p:nvSpPr>
          <p:cNvPr id="145" name="Google Shape;145;p5"/>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p>
            <a:pPr marL="0" lvl="0" indent="0" algn="l" rtl="0">
              <a:lnSpc>
                <a:spcPct val="90000"/>
              </a:lnSpc>
              <a:spcBef>
                <a:spcPts val="1400"/>
              </a:spcBef>
              <a:spcAft>
                <a:spcPts val="0"/>
              </a:spcAft>
              <a:buSzPts val="1800"/>
              <a:buNone/>
            </a:pPr>
            <a:r>
              <a:rPr lang="en-US" sz="1800"/>
              <a:t>After doing every steps, we are able to generate 100 pics of heatmaps. Here only one pic is added for sample. Red for values of 1’s, Green for values of 0’s</a:t>
            </a:r>
            <a:endParaRPr sz="1800"/>
          </a:p>
          <a:p>
            <a:pPr marL="0" lvl="0" indent="0" algn="l" rtl="0">
              <a:lnSpc>
                <a:spcPct val="90000"/>
              </a:lnSpc>
              <a:spcBef>
                <a:spcPts val="1400"/>
              </a:spcBef>
              <a:spcAft>
                <a:spcPts val="0"/>
              </a:spcAft>
              <a:buSzPts val="1800"/>
              <a:buNone/>
            </a:pPr>
            <a:endParaRPr sz="1800"/>
          </a:p>
          <a:p>
            <a:pPr marL="0" lvl="0" indent="0" algn="l" rtl="0">
              <a:lnSpc>
                <a:spcPct val="90000"/>
              </a:lnSpc>
              <a:spcBef>
                <a:spcPts val="1400"/>
              </a:spcBef>
              <a:spcAft>
                <a:spcPts val="0"/>
              </a:spcAft>
              <a:buSzPts val="1800"/>
              <a:buNone/>
            </a:pPr>
            <a:endParaRPr sz="1800"/>
          </a:p>
        </p:txBody>
      </p:sp>
      <p:pic>
        <p:nvPicPr>
          <p:cNvPr id="146" name="Google Shape;146;p5"/>
          <p:cNvPicPr preferRelativeResize="0"/>
          <p:nvPr/>
        </p:nvPicPr>
        <p:blipFill rotWithShape="1">
          <a:blip r:embed="rId3">
            <a:alphaModFix/>
          </a:blip>
          <a:srcRect/>
          <a:stretch/>
        </p:blipFill>
        <p:spPr>
          <a:xfrm>
            <a:off x="10870195" y="5742037"/>
            <a:ext cx="1249276" cy="523594"/>
          </a:xfrm>
          <a:prstGeom prst="rect">
            <a:avLst/>
          </a:prstGeom>
          <a:noFill/>
          <a:ln>
            <a:noFill/>
          </a:ln>
        </p:spPr>
      </p:pic>
      <p:pic>
        <p:nvPicPr>
          <p:cNvPr id="147" name="Google Shape;147;p5"/>
          <p:cNvPicPr preferRelativeResize="0"/>
          <p:nvPr/>
        </p:nvPicPr>
        <p:blipFill>
          <a:blip r:embed="rId4">
            <a:alphaModFix/>
          </a:blip>
          <a:stretch>
            <a:fillRect/>
          </a:stretch>
        </p:blipFill>
        <p:spPr>
          <a:xfrm>
            <a:off x="3297625" y="2657025"/>
            <a:ext cx="3481549" cy="34815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4"/>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a:t>CONCLUSION</a:t>
            </a:r>
            <a:endParaRPr/>
          </a:p>
        </p:txBody>
      </p:sp>
      <p:sp>
        <p:nvSpPr>
          <p:cNvPr id="153" name="Google Shape;153;p14"/>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p>
            <a:pPr marL="91440" lvl="0" indent="-101600" algn="just" rtl="0">
              <a:lnSpc>
                <a:spcPct val="90000"/>
              </a:lnSpc>
              <a:spcBef>
                <a:spcPts val="0"/>
              </a:spcBef>
              <a:spcAft>
                <a:spcPts val="0"/>
              </a:spcAft>
              <a:buSzPts val="1600"/>
              <a:buChar char=" "/>
            </a:pPr>
            <a:r>
              <a:rPr lang="en-US" sz="1600"/>
              <a:t>Finally, our effort advances Spatial Pooler SDR Reconstruction approaches within the HTM framework. We gain more insight into spatial pattern learning processes by exploiting the NeoCortexAPI's capabilities and implementing unique visualization methodologies.</a:t>
            </a:r>
            <a:endParaRPr sz="1600"/>
          </a:p>
        </p:txBody>
      </p:sp>
      <p:pic>
        <p:nvPicPr>
          <p:cNvPr id="154" name="Google Shape;154;p14"/>
          <p:cNvPicPr preferRelativeResize="0"/>
          <p:nvPr/>
        </p:nvPicPr>
        <p:blipFill rotWithShape="1">
          <a:blip r:embed="rId3">
            <a:alphaModFix/>
          </a:blip>
          <a:srcRect/>
          <a:stretch/>
        </p:blipFill>
        <p:spPr>
          <a:xfrm>
            <a:off x="10804207" y="5715671"/>
            <a:ext cx="1249276" cy="52359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5"/>
          <p:cNvSpPr txBox="1">
            <a:spLocks noGrp="1"/>
          </p:cNvSpPr>
          <p:nvPr>
            <p:ph type="body" idx="1"/>
          </p:nvPr>
        </p:nvSpPr>
        <p:spPr>
          <a:xfrm>
            <a:off x="3427863" y="2403835"/>
            <a:ext cx="4615623" cy="1112363"/>
          </a:xfrm>
          <a:prstGeom prst="rect">
            <a:avLst/>
          </a:prstGeom>
          <a:noFill/>
          <a:ln>
            <a:noFill/>
          </a:ln>
        </p:spPr>
        <p:txBody>
          <a:bodyPr spcFirstLastPara="1" wrap="square" lIns="0" tIns="45700" rIns="0" bIns="45700" anchor="t" anchorCtr="0">
            <a:normAutofit lnSpcReduction="10000"/>
          </a:bodyPr>
          <a:lstStyle/>
          <a:p>
            <a:pPr marL="0" indent="0" algn="ctr">
              <a:spcBef>
                <a:spcPts val="0"/>
              </a:spcBef>
              <a:buSzPts val="8000"/>
              <a:buNone/>
            </a:pPr>
            <a:r>
              <a:rPr lang="en-US" sz="8000" b="1" dirty="0">
                <a:solidFill>
                  <a:schemeClr val="dk2"/>
                </a:solidFill>
                <a:effectLst>
                  <a:outerShdw blurRad="38100" dist="38100" dir="2700000" algn="tl">
                    <a:srgbClr val="000000">
                      <a:alpha val="43137"/>
                    </a:srgbClr>
                  </a:outerShdw>
                </a:effectLst>
              </a:rPr>
              <a:t>Thank You</a:t>
            </a:r>
            <a:endParaRPr lang="en-US" sz="8000" dirty="0">
              <a:effectLst>
                <a:outerShdw blurRad="38100" dist="38100" dir="2700000" algn="tl">
                  <a:srgbClr val="000000">
                    <a:alpha val="43137"/>
                  </a:srgbClr>
                </a:outerShdw>
              </a:effectLst>
            </a:endParaRPr>
          </a:p>
          <a:p>
            <a:pPr marL="91440" lvl="0" indent="-508000" algn="ctr" rtl="0">
              <a:lnSpc>
                <a:spcPct val="90000"/>
              </a:lnSpc>
              <a:spcBef>
                <a:spcPts val="0"/>
              </a:spcBef>
              <a:spcAft>
                <a:spcPts val="0"/>
              </a:spcAft>
              <a:buSzPts val="8000"/>
              <a:buChar char=" "/>
            </a:pPr>
            <a:endParaRPr sz="8000" dirty="0"/>
          </a:p>
        </p:txBody>
      </p:sp>
      <p:pic>
        <p:nvPicPr>
          <p:cNvPr id="160" name="Google Shape;160;p15"/>
          <p:cNvPicPr preferRelativeResize="0"/>
          <p:nvPr/>
        </p:nvPicPr>
        <p:blipFill rotWithShape="1">
          <a:blip r:embed="rId3">
            <a:alphaModFix/>
          </a:blip>
          <a:srcRect/>
          <a:stretch/>
        </p:blipFill>
        <p:spPr>
          <a:xfrm>
            <a:off x="10813634" y="5733495"/>
            <a:ext cx="1249276" cy="523594"/>
          </a:xfrm>
          <a:prstGeom prst="rect">
            <a:avLst/>
          </a:prstGeom>
          <a:noFill/>
          <a:ln>
            <a:noFill/>
          </a:ln>
        </p:spPr>
      </p:pic>
    </p:spTree>
  </p:cSld>
  <p:clrMapOvr>
    <a:masterClrMapping/>
  </p:clrMapOvr>
</p:sld>
</file>

<file path=ppt/theme/theme1.xml><?xml version="1.0" encoding="utf-8"?>
<a:theme xmlns:a="http://schemas.openxmlformats.org/drawingml/2006/main" name="Retrospect">
  <a:themeElements>
    <a:clrScheme name="Retrospect">
      <a:dk1>
        <a:srgbClr val="000000"/>
      </a:dk1>
      <a:lt1>
        <a:srgbClr val="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672</Words>
  <Application>Microsoft Macintosh PowerPoint</Application>
  <PresentationFormat>Widescreen</PresentationFormat>
  <Paragraphs>55</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Courier New</vt:lpstr>
      <vt:lpstr>Times New Roman</vt:lpstr>
      <vt:lpstr>Retrospect</vt:lpstr>
      <vt:lpstr>ML 23/24-05 Implement the Visualization of Permanence Value</vt:lpstr>
      <vt:lpstr>OBJECTIVE</vt:lpstr>
      <vt:lpstr>TABLE OF CONTENTS</vt:lpstr>
      <vt:lpstr>INTRODUCTION</vt:lpstr>
      <vt:lpstr>METHODOLOGY</vt:lpstr>
      <vt:lpstr>IMPLEMENTATION</vt:lpstr>
      <vt:lpstr>RESULTS</vt:lpstr>
      <vt:lpstr>CONCLUSION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 23/24-05 Implement the Visualization of Permanence Value</dc:title>
  <dc:creator>Bidhan Paul</dc:creator>
  <cp:lastModifiedBy>samsil arefin</cp:lastModifiedBy>
  <cp:revision>4</cp:revision>
  <dcterms:created xsi:type="dcterms:W3CDTF">2022-06-13T07:10:24Z</dcterms:created>
  <dcterms:modified xsi:type="dcterms:W3CDTF">2024-03-31T17:43:49Z</dcterms:modified>
</cp:coreProperties>
</file>