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 P S" initials="SPS" lastIdx="1" clrIdx="0">
    <p:extLst>
      <p:ext uri="{19B8F6BF-5375-455C-9EA6-DF929625EA0E}">
        <p15:presenceInfo xmlns:p15="http://schemas.microsoft.com/office/powerpoint/2012/main" userId="SAM P 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63940"/>
    <a:srgbClr val="DB2018"/>
    <a:srgbClr val="7E0000"/>
    <a:srgbClr val="CAC8C8"/>
    <a:srgbClr val="B4B0B0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7T12:29:18.380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62DC-E7C6-4A01-A035-F5C3FA31B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57B60-E5BD-4178-9C78-3B40937AC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140A9-76F3-4FB6-BB53-AD3292BC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D10E-808C-441C-B3CB-15C8905E56EE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C7A24-7C35-4605-B7B7-1676E38CD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8CA4E-3197-44B0-99B6-4253F6E8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91F-C441-4D02-8B3D-57A2A89D5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77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599ED-B1E6-4548-88D0-7316E6BB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63C9A-7248-4E78-B042-6C1423D63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68D2A-FD5E-46F8-9D2F-85CE6D87D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D10E-808C-441C-B3CB-15C8905E56EE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F2E0D-E48A-40DF-971B-9D90A4AB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3B516-7001-405E-A96A-AE32E5DE1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91F-C441-4D02-8B3D-57A2A89D5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66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5F729-65A6-4ABF-A905-C100952C2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0EA32-A328-45C8-9118-1F6279B59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67CD9-DCD8-4E33-BE81-D7A8A760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D10E-808C-441C-B3CB-15C8905E56EE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0FAD0-6FC0-46A8-B6EF-C24B984A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D3CE-F647-44E4-89D8-B7924F5F9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91F-C441-4D02-8B3D-57A2A89D5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4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B768C-8414-4A24-BA64-5DFAB127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328D9-89CA-4DC9-80D6-E731F5E3F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60F6D-5FF9-459E-8E57-AEF866AB3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D10E-808C-441C-B3CB-15C8905E56EE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9EB9-418B-4A37-8286-8A4AC217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88D4D-82C7-43FE-958A-79007592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91F-C441-4D02-8B3D-57A2A89D5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9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B9E7-5645-4638-AC6D-D3A84EBA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199CF-F74A-4D63-86C5-15E1A54C9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CE867-FB5A-4EEB-AF0D-1BA1D1B9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D10E-808C-441C-B3CB-15C8905E56EE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4F14B-F241-428C-A158-01316384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75E3D-6442-4F61-B5E7-F9A602EA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91F-C441-4D02-8B3D-57A2A89D5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1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5A3BF-3109-4FE8-BDAF-1423326D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8560C-B3B7-4395-B84D-095D47604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8FEDB-3B18-4B13-940F-7178FBBAB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E9E74-759B-4CF0-BFB4-72AFA47B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D10E-808C-441C-B3CB-15C8905E56EE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36FCF-20A7-481D-9939-687EA849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472D1-9912-4E06-8CC5-C3F1B1FA3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91F-C441-4D02-8B3D-57A2A89D5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35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EA8D5-6583-44F4-BF18-5E2C6C904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A4640-E78D-4304-BBFF-F0ADFB384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900C4-48AE-40BD-9619-6366C2939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7A53B-F8CD-441F-B5E3-FF992ECE2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0B1D6F-3272-43FA-B85A-0605C5190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6A22C9-98B1-472E-8744-2574E3CDC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D10E-808C-441C-B3CB-15C8905E56EE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8ACD72-B0BE-4B69-9E1C-EF0699ABB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5D2BCA-9B93-4D17-B9AE-AC33A740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91F-C441-4D02-8B3D-57A2A89D5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701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2E228-0ACE-4E86-AC42-C82EA061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7BE674-12E6-4798-9BCC-3BA5CA1EA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D10E-808C-441C-B3CB-15C8905E56EE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84486-2FEC-4215-B974-840B4F87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0DD56-D45C-461D-92D9-73CB0490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91F-C441-4D02-8B3D-57A2A89D5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96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453287-F887-4C6B-B04D-13941EEDF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D10E-808C-441C-B3CB-15C8905E56EE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40785-9F40-455E-86B5-9C07C0DE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FC899-2C70-40BB-8E9D-06FA761A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91F-C441-4D02-8B3D-57A2A89D5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66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7523-8CF9-44AF-B249-54E30F6C7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58C7D-9CE4-4BCF-944D-9F92692C1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A6F44-4157-4977-8FE8-9E9C57F04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86B5B-6214-41A8-86FC-BC37DE74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D10E-808C-441C-B3CB-15C8905E56EE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03971-18BF-42B3-A14D-BE7283D7C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79CAF-42BD-4C3B-9E1C-A300E273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91F-C441-4D02-8B3D-57A2A89D5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82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B2B9-6ABE-484F-8BC8-1F9DC9AE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EC803-B08C-48B1-B63D-6EAF9E2C4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B9CC3-42AD-42F5-9039-8C8424C64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8B232-CFBE-4BA2-92A5-B412BBA6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D10E-808C-441C-B3CB-15C8905E56EE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320FA-C5AD-4DA3-B85F-3387E26E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18173-7415-4FA2-8F9B-A5C4C1A0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91F-C441-4D02-8B3D-57A2A89D5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32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A984AF-0311-40F3-A821-7DC9D8C9A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F8274-448B-486C-A6F1-8536BBCB7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D81E7-D1D8-4C9B-8625-5BEB9AD12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1D10E-808C-441C-B3CB-15C8905E56EE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BF8F0-5740-46D5-81B8-4A4C15E62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8644D-BEF1-4691-8A05-071E1FCC8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BA91F-C441-4D02-8B3D-57A2A89D5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21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9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0649C7-7AF2-4EEA-BBA6-80A2FA9F00A1}"/>
              </a:ext>
            </a:extLst>
          </p:cNvPr>
          <p:cNvSpPr/>
          <p:nvPr/>
        </p:nvSpPr>
        <p:spPr>
          <a:xfrm>
            <a:off x="3936000" y="1269000"/>
            <a:ext cx="4320000" cy="4320000"/>
          </a:xfrm>
          <a:custGeom>
            <a:avLst/>
            <a:gdLst>
              <a:gd name="connsiteX0" fmla="*/ 0 w 4320000"/>
              <a:gd name="connsiteY0" fmla="*/ 0 h 4320000"/>
              <a:gd name="connsiteX1" fmla="*/ 4320000 w 4320000"/>
              <a:gd name="connsiteY1" fmla="*/ 0 h 4320000"/>
              <a:gd name="connsiteX2" fmla="*/ 4320000 w 4320000"/>
              <a:gd name="connsiteY2" fmla="*/ 4320000 h 4320000"/>
              <a:gd name="connsiteX3" fmla="*/ 0 w 4320000"/>
              <a:gd name="connsiteY3" fmla="*/ 4320000 h 4320000"/>
              <a:gd name="connsiteX4" fmla="*/ 0 w 4320000"/>
              <a:gd name="connsiteY4" fmla="*/ 0 h 4320000"/>
              <a:gd name="connsiteX0" fmla="*/ 0 w 4320000"/>
              <a:gd name="connsiteY0" fmla="*/ 0 h 4320000"/>
              <a:gd name="connsiteX1" fmla="*/ 4320000 w 4320000"/>
              <a:gd name="connsiteY1" fmla="*/ 0 h 4320000"/>
              <a:gd name="connsiteX2" fmla="*/ 4320000 w 4320000"/>
              <a:gd name="connsiteY2" fmla="*/ 4320000 h 4320000"/>
              <a:gd name="connsiteX3" fmla="*/ 0 w 4320000"/>
              <a:gd name="connsiteY3" fmla="*/ 4320000 h 4320000"/>
              <a:gd name="connsiteX4" fmla="*/ 0 w 4320000"/>
              <a:gd name="connsiteY4" fmla="*/ 0 h 43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0000" h="4320000">
                <a:moveTo>
                  <a:pt x="0" y="0"/>
                </a:moveTo>
                <a:lnTo>
                  <a:pt x="4320000" y="0"/>
                </a:lnTo>
                <a:lnTo>
                  <a:pt x="4320000" y="4320000"/>
                </a:lnTo>
                <a:lnTo>
                  <a:pt x="0" y="4320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28575">
            <a:solidFill>
              <a:srgbClr val="7E0000"/>
            </a:solidFill>
          </a:ln>
          <a:effectLst>
            <a:outerShdw blurRad="520700" dist="203200" dir="4800000" sx="105000" sy="105000" algn="l" rotWithShape="0">
              <a:prstClr val="black"/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5C17B2-68FE-4E3F-89BC-CF68ACC72A6D}"/>
              </a:ext>
            </a:extLst>
          </p:cNvPr>
          <p:cNvSpPr/>
          <p:nvPr/>
        </p:nvSpPr>
        <p:spPr>
          <a:xfrm>
            <a:off x="4404850" y="1671484"/>
            <a:ext cx="900000" cy="900000"/>
          </a:xfrm>
          <a:prstGeom prst="ellipse">
            <a:avLst/>
          </a:prstGeom>
          <a:solidFill>
            <a:schemeClr val="bg2"/>
          </a:solidFill>
          <a:ln>
            <a:solidFill>
              <a:srgbClr val="7E0000"/>
            </a:solidFill>
          </a:ln>
          <a:effectLst>
            <a:innerShdw blurRad="88900" dist="76200" dir="14400000">
              <a:prstClr val="black">
                <a:alpha val="67000"/>
              </a:prst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E43ED86-1463-4F45-BAF9-F9688E238C93}"/>
              </a:ext>
            </a:extLst>
          </p:cNvPr>
          <p:cNvSpPr/>
          <p:nvPr/>
        </p:nvSpPr>
        <p:spPr>
          <a:xfrm>
            <a:off x="6730179" y="3967317"/>
            <a:ext cx="900000" cy="900000"/>
          </a:xfrm>
          <a:prstGeom prst="ellipse">
            <a:avLst/>
          </a:prstGeom>
          <a:solidFill>
            <a:schemeClr val="bg2"/>
          </a:solidFill>
          <a:ln>
            <a:solidFill>
              <a:srgbClr val="7E0000"/>
            </a:solidFill>
          </a:ln>
          <a:effectLst>
            <a:innerShdw blurRad="88900" dist="76200" dir="12840000">
              <a:prstClr val="black">
                <a:alpha val="67000"/>
              </a:prst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729442-7816-4F76-9780-FE50599A83F8}"/>
              </a:ext>
            </a:extLst>
          </p:cNvPr>
          <p:cNvSpPr/>
          <p:nvPr/>
        </p:nvSpPr>
        <p:spPr>
          <a:xfrm>
            <a:off x="4629850" y="1896484"/>
            <a:ext cx="450000" cy="450000"/>
          </a:xfrm>
          <a:prstGeom prst="ellipse">
            <a:avLst/>
          </a:prstGeom>
          <a:solidFill>
            <a:srgbClr val="FF0000"/>
          </a:solidFill>
          <a:ln>
            <a:solidFill>
              <a:srgbClr val="7E0000"/>
            </a:solidFill>
          </a:ln>
          <a:effectLst>
            <a:outerShdw blurRad="101600" dist="76200" dir="3600000" sx="105000" sy="105000" algn="l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8BD6C3-6951-4B75-8A40-72D4AB529962}"/>
              </a:ext>
            </a:extLst>
          </p:cNvPr>
          <p:cNvSpPr/>
          <p:nvPr/>
        </p:nvSpPr>
        <p:spPr>
          <a:xfrm>
            <a:off x="5871000" y="3204000"/>
            <a:ext cx="450000" cy="450000"/>
          </a:xfrm>
          <a:prstGeom prst="ellipse">
            <a:avLst/>
          </a:prstGeom>
          <a:solidFill>
            <a:srgbClr val="CAC8C8"/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88900" dist="50800" dir="12840000">
              <a:prstClr val="black">
                <a:alpha val="72000"/>
              </a:prst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BB454E-6B28-4145-8B0A-5D18B23776EB}"/>
              </a:ext>
            </a:extLst>
          </p:cNvPr>
          <p:cNvSpPr/>
          <p:nvPr/>
        </p:nvSpPr>
        <p:spPr>
          <a:xfrm>
            <a:off x="6955179" y="4192317"/>
            <a:ext cx="450000" cy="450000"/>
          </a:xfrm>
          <a:prstGeom prst="ellipse">
            <a:avLst/>
          </a:prstGeom>
          <a:solidFill>
            <a:srgbClr val="FF0000"/>
          </a:solidFill>
          <a:ln>
            <a:solidFill>
              <a:srgbClr val="7E0000"/>
            </a:solidFill>
          </a:ln>
          <a:effectLst>
            <a:outerShdw blurRad="101600" dist="76200" dir="3600000" sx="105000" sy="105000" algn="l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077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9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4184A2C-C3F5-44B2-BBE6-5064E4055D61}"/>
              </a:ext>
            </a:extLst>
          </p:cNvPr>
          <p:cNvSpPr/>
          <p:nvPr/>
        </p:nvSpPr>
        <p:spPr>
          <a:xfrm>
            <a:off x="3936000" y="1269000"/>
            <a:ext cx="4320000" cy="4320000"/>
          </a:xfrm>
          <a:custGeom>
            <a:avLst/>
            <a:gdLst>
              <a:gd name="connsiteX0" fmla="*/ 0 w 4320000"/>
              <a:gd name="connsiteY0" fmla="*/ 0 h 4320000"/>
              <a:gd name="connsiteX1" fmla="*/ 4320000 w 4320000"/>
              <a:gd name="connsiteY1" fmla="*/ 0 h 4320000"/>
              <a:gd name="connsiteX2" fmla="*/ 4320000 w 4320000"/>
              <a:gd name="connsiteY2" fmla="*/ 4320000 h 4320000"/>
              <a:gd name="connsiteX3" fmla="*/ 0 w 4320000"/>
              <a:gd name="connsiteY3" fmla="*/ 4320000 h 4320000"/>
              <a:gd name="connsiteX4" fmla="*/ 0 w 4320000"/>
              <a:gd name="connsiteY4" fmla="*/ 0 h 4320000"/>
              <a:gd name="connsiteX0" fmla="*/ 0 w 4320000"/>
              <a:gd name="connsiteY0" fmla="*/ 0 h 4320000"/>
              <a:gd name="connsiteX1" fmla="*/ 4320000 w 4320000"/>
              <a:gd name="connsiteY1" fmla="*/ 0 h 4320000"/>
              <a:gd name="connsiteX2" fmla="*/ 4320000 w 4320000"/>
              <a:gd name="connsiteY2" fmla="*/ 4320000 h 4320000"/>
              <a:gd name="connsiteX3" fmla="*/ 0 w 4320000"/>
              <a:gd name="connsiteY3" fmla="*/ 4320000 h 4320000"/>
              <a:gd name="connsiteX4" fmla="*/ 0 w 4320000"/>
              <a:gd name="connsiteY4" fmla="*/ 0 h 43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0000" h="4320000">
                <a:moveTo>
                  <a:pt x="0" y="0"/>
                </a:moveTo>
                <a:lnTo>
                  <a:pt x="4320000" y="0"/>
                </a:lnTo>
                <a:lnTo>
                  <a:pt x="4320000" y="4320000"/>
                </a:lnTo>
                <a:lnTo>
                  <a:pt x="0" y="4320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28575">
            <a:solidFill>
              <a:srgbClr val="7E0000"/>
            </a:solidFill>
          </a:ln>
          <a:effectLst>
            <a:outerShdw blurRad="520700" dist="203200" dir="4800000" sx="105000" sy="105000" algn="l" rotWithShape="0">
              <a:prstClr val="black"/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01EDD4D-164B-40D3-8FB4-310F5FE40755}"/>
              </a:ext>
            </a:extLst>
          </p:cNvPr>
          <p:cNvSpPr/>
          <p:nvPr/>
        </p:nvSpPr>
        <p:spPr>
          <a:xfrm>
            <a:off x="4653332" y="1635209"/>
            <a:ext cx="990000" cy="990000"/>
          </a:xfrm>
          <a:prstGeom prst="ellipse">
            <a:avLst/>
          </a:prstGeom>
          <a:solidFill>
            <a:schemeClr val="bg2"/>
          </a:solidFill>
          <a:ln>
            <a:solidFill>
              <a:srgbClr val="7E0000"/>
            </a:solidFill>
          </a:ln>
          <a:effectLst>
            <a:innerShdw blurRad="88900" dist="76200" dir="14400000">
              <a:prstClr val="black">
                <a:alpha val="67000"/>
              </a:prst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4FFD662-7187-4658-93D8-1D70C5698F87}"/>
              </a:ext>
            </a:extLst>
          </p:cNvPr>
          <p:cNvSpPr/>
          <p:nvPr/>
        </p:nvSpPr>
        <p:spPr>
          <a:xfrm>
            <a:off x="4923332" y="1905209"/>
            <a:ext cx="450000" cy="450000"/>
          </a:xfrm>
          <a:prstGeom prst="ellipse">
            <a:avLst/>
          </a:prstGeom>
          <a:solidFill>
            <a:srgbClr val="FF0000"/>
          </a:solidFill>
          <a:ln>
            <a:solidFill>
              <a:srgbClr val="7E0000"/>
            </a:solidFill>
          </a:ln>
          <a:effectLst>
            <a:outerShdw blurRad="101600" dist="76200" dir="3600000" sx="105000" sy="105000" algn="l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BFA704-7ECE-4824-8AC1-D995E278A905}"/>
              </a:ext>
            </a:extLst>
          </p:cNvPr>
          <p:cNvSpPr/>
          <p:nvPr/>
        </p:nvSpPr>
        <p:spPr>
          <a:xfrm>
            <a:off x="3189000" y="529200"/>
            <a:ext cx="5814000" cy="57996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00A3676-E279-49CE-BE17-AD3F3DE2B4D0}"/>
              </a:ext>
            </a:extLst>
          </p:cNvPr>
          <p:cNvSpPr/>
          <p:nvPr/>
        </p:nvSpPr>
        <p:spPr>
          <a:xfrm>
            <a:off x="6553221" y="4230196"/>
            <a:ext cx="990000" cy="990000"/>
          </a:xfrm>
          <a:prstGeom prst="ellipse">
            <a:avLst/>
          </a:prstGeom>
          <a:solidFill>
            <a:schemeClr val="bg2"/>
          </a:solidFill>
          <a:ln>
            <a:solidFill>
              <a:srgbClr val="7E0000"/>
            </a:solidFill>
          </a:ln>
          <a:effectLst>
            <a:innerShdw blurRad="88900" dist="76200" dir="14400000">
              <a:prstClr val="black">
                <a:alpha val="67000"/>
              </a:prst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D878962-0905-4C80-8E96-7F6B711479FA}"/>
              </a:ext>
            </a:extLst>
          </p:cNvPr>
          <p:cNvSpPr/>
          <p:nvPr/>
        </p:nvSpPr>
        <p:spPr>
          <a:xfrm>
            <a:off x="6823221" y="4500196"/>
            <a:ext cx="450000" cy="450000"/>
          </a:xfrm>
          <a:prstGeom prst="ellipse">
            <a:avLst/>
          </a:prstGeom>
          <a:solidFill>
            <a:srgbClr val="FF0000"/>
          </a:solidFill>
          <a:ln>
            <a:solidFill>
              <a:srgbClr val="7E0000"/>
            </a:solidFill>
          </a:ln>
          <a:effectLst>
            <a:outerShdw blurRad="101600" dist="76200" dir="3600000" sx="105000" sy="105000" algn="l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A033722-2DA4-43BC-A2B4-73F5DCD849C5}"/>
              </a:ext>
            </a:extLst>
          </p:cNvPr>
          <p:cNvSpPr/>
          <p:nvPr/>
        </p:nvSpPr>
        <p:spPr>
          <a:xfrm>
            <a:off x="6553221" y="1635209"/>
            <a:ext cx="990000" cy="990000"/>
          </a:xfrm>
          <a:prstGeom prst="ellipse">
            <a:avLst/>
          </a:prstGeom>
          <a:solidFill>
            <a:schemeClr val="bg2"/>
          </a:solidFill>
          <a:ln>
            <a:solidFill>
              <a:srgbClr val="7E0000"/>
            </a:solidFill>
          </a:ln>
          <a:effectLst>
            <a:innerShdw blurRad="88900" dist="76200" dir="14400000">
              <a:prstClr val="black">
                <a:alpha val="67000"/>
              </a:prst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7B252D6-C4AE-467C-957A-B28C136420EC}"/>
              </a:ext>
            </a:extLst>
          </p:cNvPr>
          <p:cNvSpPr/>
          <p:nvPr/>
        </p:nvSpPr>
        <p:spPr>
          <a:xfrm>
            <a:off x="6823221" y="1905209"/>
            <a:ext cx="450000" cy="450000"/>
          </a:xfrm>
          <a:prstGeom prst="ellipse">
            <a:avLst/>
          </a:prstGeom>
          <a:solidFill>
            <a:srgbClr val="FF0000"/>
          </a:solidFill>
          <a:ln>
            <a:solidFill>
              <a:srgbClr val="7E0000"/>
            </a:solidFill>
          </a:ln>
          <a:effectLst>
            <a:outerShdw blurRad="101600" dist="76200" dir="3600000" sx="105000" sy="105000" algn="l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4FE603C-50C1-4C1F-9CC5-56C1C562CF73}"/>
              </a:ext>
            </a:extLst>
          </p:cNvPr>
          <p:cNvSpPr/>
          <p:nvPr/>
        </p:nvSpPr>
        <p:spPr>
          <a:xfrm>
            <a:off x="4692643" y="4230196"/>
            <a:ext cx="990000" cy="990000"/>
          </a:xfrm>
          <a:prstGeom prst="ellipse">
            <a:avLst/>
          </a:prstGeom>
          <a:solidFill>
            <a:schemeClr val="bg2"/>
          </a:solidFill>
          <a:ln>
            <a:solidFill>
              <a:srgbClr val="7E0000"/>
            </a:solidFill>
          </a:ln>
          <a:effectLst>
            <a:innerShdw blurRad="88900" dist="76200" dir="14400000">
              <a:prstClr val="black">
                <a:alpha val="67000"/>
              </a:prst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EA9B08-F96C-41EF-9FEC-03ED0E03C044}"/>
              </a:ext>
            </a:extLst>
          </p:cNvPr>
          <p:cNvSpPr/>
          <p:nvPr/>
        </p:nvSpPr>
        <p:spPr>
          <a:xfrm>
            <a:off x="4962643" y="4500196"/>
            <a:ext cx="450000" cy="450000"/>
          </a:xfrm>
          <a:prstGeom prst="ellipse">
            <a:avLst/>
          </a:prstGeom>
          <a:solidFill>
            <a:srgbClr val="FF0000"/>
          </a:solidFill>
          <a:ln>
            <a:solidFill>
              <a:srgbClr val="7E0000"/>
            </a:solidFill>
          </a:ln>
          <a:effectLst>
            <a:outerShdw blurRad="101600" dist="76200" dir="3600000" sx="105000" sy="105000" algn="l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C23CA1D-AF59-49E4-94AD-6BDA80BBF087}"/>
              </a:ext>
            </a:extLst>
          </p:cNvPr>
          <p:cNvSpPr/>
          <p:nvPr/>
        </p:nvSpPr>
        <p:spPr>
          <a:xfrm>
            <a:off x="4653332" y="2914264"/>
            <a:ext cx="990000" cy="990000"/>
          </a:xfrm>
          <a:prstGeom prst="ellipse">
            <a:avLst/>
          </a:prstGeom>
          <a:solidFill>
            <a:schemeClr val="bg2"/>
          </a:solidFill>
          <a:ln>
            <a:solidFill>
              <a:srgbClr val="7E0000"/>
            </a:solidFill>
          </a:ln>
          <a:effectLst>
            <a:innerShdw blurRad="88900" dist="76200" dir="14400000">
              <a:prstClr val="black">
                <a:alpha val="67000"/>
              </a:prst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1A24F9D-E204-49E6-AD6F-5A5984729DA7}"/>
              </a:ext>
            </a:extLst>
          </p:cNvPr>
          <p:cNvSpPr/>
          <p:nvPr/>
        </p:nvSpPr>
        <p:spPr>
          <a:xfrm>
            <a:off x="4923332" y="3184264"/>
            <a:ext cx="450000" cy="450000"/>
          </a:xfrm>
          <a:prstGeom prst="ellipse">
            <a:avLst/>
          </a:prstGeom>
          <a:solidFill>
            <a:srgbClr val="FF0000"/>
          </a:solidFill>
          <a:ln>
            <a:solidFill>
              <a:srgbClr val="7E0000"/>
            </a:solidFill>
          </a:ln>
          <a:effectLst>
            <a:outerShdw blurRad="101600" dist="76200" dir="3600000" sx="105000" sy="105000" algn="l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2C874EA-CDA4-40D4-9AB7-AD1E0258935C}"/>
              </a:ext>
            </a:extLst>
          </p:cNvPr>
          <p:cNvSpPr/>
          <p:nvPr/>
        </p:nvSpPr>
        <p:spPr>
          <a:xfrm>
            <a:off x="6553221" y="2951140"/>
            <a:ext cx="990000" cy="990000"/>
          </a:xfrm>
          <a:prstGeom prst="ellipse">
            <a:avLst/>
          </a:prstGeom>
          <a:solidFill>
            <a:schemeClr val="bg2"/>
          </a:solidFill>
          <a:ln>
            <a:solidFill>
              <a:srgbClr val="7E0000"/>
            </a:solidFill>
          </a:ln>
          <a:effectLst>
            <a:innerShdw blurRad="88900" dist="76200" dir="14400000">
              <a:prstClr val="black">
                <a:alpha val="67000"/>
              </a:prst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D3133DB-C0FE-403F-90B2-EDFF32636056}"/>
              </a:ext>
            </a:extLst>
          </p:cNvPr>
          <p:cNvSpPr/>
          <p:nvPr/>
        </p:nvSpPr>
        <p:spPr>
          <a:xfrm>
            <a:off x="6823221" y="3221140"/>
            <a:ext cx="450000" cy="450000"/>
          </a:xfrm>
          <a:prstGeom prst="ellipse">
            <a:avLst/>
          </a:prstGeom>
          <a:solidFill>
            <a:srgbClr val="FF0000"/>
          </a:solidFill>
          <a:ln>
            <a:solidFill>
              <a:srgbClr val="7E0000"/>
            </a:solidFill>
          </a:ln>
          <a:effectLst>
            <a:outerShdw blurRad="101600" dist="76200" dir="3600000" sx="105000" sy="105000" algn="l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123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P S</dc:creator>
  <cp:lastModifiedBy>SAM P S</cp:lastModifiedBy>
  <cp:revision>4</cp:revision>
  <dcterms:created xsi:type="dcterms:W3CDTF">2021-10-17T06:00:39Z</dcterms:created>
  <dcterms:modified xsi:type="dcterms:W3CDTF">2021-10-17T07:33:29Z</dcterms:modified>
</cp:coreProperties>
</file>