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F97C-3CAA-4AFB-AC9D-C2A30AF83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2C93B-B0D5-4CDE-87BC-CC0893719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A1D7-D70F-4065-8A6D-CB56F64D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6BFD-69DC-4E7C-8512-FD85052C8384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0A70B-6D35-45BF-9379-09469E41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6784C-63F4-4F24-936E-B16C78A9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4E6F-0FF1-4252-B938-59E8347A4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9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9FF6-A4E2-4804-B40E-E538AB2A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81791-9BCE-4AAE-ADC0-BE99D098B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86BD-DDEF-419C-8E67-741D4C4C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6BFD-69DC-4E7C-8512-FD85052C8384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6687-2F03-44C8-80B5-11A3638D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A7D7-D97D-47FA-AEDD-2AC106EC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4E6F-0FF1-4252-B938-59E8347A4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87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3DE8B-B735-4104-8D28-975014B66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EF15B-55FC-47F6-8F85-34426BC6D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1B1B-A9D9-43A4-8E84-7B7A132B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6BFD-69DC-4E7C-8512-FD85052C8384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82F98-4A7D-4D64-B72C-2920755E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73318-5327-4019-8AF0-51D720AF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4E6F-0FF1-4252-B938-59E8347A4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0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0BD2-1337-4F69-8672-71A9EBE2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433A-B2CE-4BA7-8A1B-B4346F20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2E04-170D-49A4-A4AD-5D8BDECF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6BFD-69DC-4E7C-8512-FD85052C8384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0EA4-12E4-452A-B664-2B1B9410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46BB-D3AA-4B99-BE2E-AA785C7E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4E6F-0FF1-4252-B938-59E8347A4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91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2BF8-D1C5-46B6-BAFD-2C700E07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1022A-C752-483B-A5C7-B1A968AF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5AEA-B4AF-4C3E-819B-4D19E008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6BFD-69DC-4E7C-8512-FD85052C8384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14993-29C4-4C9A-85E1-226BF065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E3A0B-EC0B-479E-9B0B-29E3F66A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4E6F-0FF1-4252-B938-59E8347A4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0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B3B0-A953-4AB4-9C1D-2B2818D8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7BD0-24E5-408B-BAAD-1D7BFFD22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1D076-D73C-4990-9E9E-D28819440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FAB91-17C9-4A59-9C73-6D94A53B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6BFD-69DC-4E7C-8512-FD85052C8384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49985-03FB-4C17-9B16-2E857F94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200AC-1C6D-4615-A214-69B0F546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4E6F-0FF1-4252-B938-59E8347A4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5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CAB3-48E9-4B3D-BA8B-94DA3A19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7A00F-D024-48BB-A0C0-C4B142D1C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EE656-7765-47BF-A5B3-0348787DB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D80E6-9D4C-41B9-A466-50F6B73B2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5D94B-2363-45B2-9F49-E4955BA0B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AAB63-DD5D-417D-8717-B1B1F343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6BFD-69DC-4E7C-8512-FD85052C8384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61205-7556-4F26-8681-F4DE9735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32936-846F-45C8-874F-AEC4244E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4E6F-0FF1-4252-B938-59E8347A4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3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1BC1-F6A6-4EDD-A409-A1BF2DB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FCB70-0765-4D1E-B2D7-C11A6B86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6BFD-69DC-4E7C-8512-FD85052C8384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CBBA8-DDDA-4BB4-A57E-15AB8DBD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FCBD5-4D57-4EDE-807E-031FBE2F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4E6F-0FF1-4252-B938-59E8347A4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37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F24CF-2839-475A-ABAE-D46192A2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6BFD-69DC-4E7C-8512-FD85052C8384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1EA4F-365D-44C9-AE03-20A4BE89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BFF56-7323-4C13-9ABF-4CB07CAB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4E6F-0FF1-4252-B938-59E8347A4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22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B6DA-55A6-4549-8B50-78FDD91D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756D-F7D5-4E32-953B-4870DE1D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F43FC-A0C1-4AE7-84F8-DED6DEA2A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CD444-C3D9-41ED-BD01-E9A22985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6BFD-69DC-4E7C-8512-FD85052C8384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8EA6D-3080-4AA9-8BE3-BCE4BC66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AC38-09CD-48BC-983B-D5E0EE0F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4E6F-0FF1-4252-B938-59E8347A4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9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B743-4EAC-46D2-B688-FE2584B0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5EC24-6402-4114-8855-1F2862F19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89017-418D-4ED0-9352-424A26979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10AC-A20D-4675-A503-1C09BE2D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6BFD-69DC-4E7C-8512-FD85052C8384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3DC80-043C-4101-8BC7-AB093481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7C0F2-98C5-4BBC-B1DC-1A251B97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4E6F-0FF1-4252-B938-59E8347A4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8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877DC-0273-4D92-BD85-CBC4FC6E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756C2-CE75-4146-9014-2749DA68C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A7FC4-196E-4489-9CC0-C80A8B41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6BFD-69DC-4E7C-8512-FD85052C8384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1467-97E2-4D91-93A9-9AD965B9C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EE186-B979-4652-ACCD-216C4FA37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24E6F-0FF1-4252-B938-59E8347A4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6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CF9F-0B0B-407B-B79F-91F41C033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Hello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90061-B031-4E9E-9EC3-F28DA13E5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This is to see if we can edit it from </a:t>
            </a:r>
            <a:r>
              <a:rPr lang="en-IN" dirty="0" err="1"/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65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</dc:title>
  <dc:creator>SAM P S</dc:creator>
  <cp:lastModifiedBy>SAM P S</cp:lastModifiedBy>
  <cp:revision>1</cp:revision>
  <dcterms:created xsi:type="dcterms:W3CDTF">2021-07-18T09:41:28Z</dcterms:created>
  <dcterms:modified xsi:type="dcterms:W3CDTF">2021-07-18T09:41:35Z</dcterms:modified>
</cp:coreProperties>
</file>